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tags/tag8.xml" ContentType="application/vnd.openxmlformats-officedocument.presentationml.tags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tags/tag10.xml" ContentType="application/vnd.openxmlformats-officedocument.presentationml.tags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tags/tag11.xml" ContentType="application/vnd.openxmlformats-officedocument.presentationml.tags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tags/tag12.xml" ContentType="application/vnd.openxmlformats-officedocument.presentationml.tags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tags/tag13.xml" ContentType="application/vnd.openxmlformats-officedocument.presentationml.tags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tags/tag15.xml" ContentType="application/vnd.openxmlformats-officedocument.presentationml.tags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tags/tag17.xml" ContentType="application/vnd.openxmlformats-officedocument.presentationml.tags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ppt/ink/ink4321.xml" ContentType="application/inkml+xml"/>
  <Override PartName="/ppt/ink/ink4322.xml" ContentType="application/inkml+xml"/>
  <Override PartName="/ppt/ink/ink4323.xml" ContentType="application/inkml+xml"/>
  <Override PartName="/ppt/ink/ink4324.xml" ContentType="application/inkml+xml"/>
  <Override PartName="/ppt/ink/ink4325.xml" ContentType="application/inkml+xml"/>
  <Override PartName="/ppt/ink/ink4326.xml" ContentType="application/inkml+xml"/>
  <Override PartName="/ppt/ink/ink4327.xml" ContentType="application/inkml+xml"/>
  <Override PartName="/ppt/ink/ink4328.xml" ContentType="application/inkml+xml"/>
  <Override PartName="/ppt/ink/ink4329.xml" ContentType="application/inkml+xml"/>
  <Override PartName="/ppt/ink/ink4330.xml" ContentType="application/inkml+xml"/>
  <Override PartName="/ppt/ink/ink4331.xml" ContentType="application/inkml+xml"/>
  <Override PartName="/ppt/ink/ink4332.xml" ContentType="application/inkml+xml"/>
  <Override PartName="/ppt/ink/ink4333.xml" ContentType="application/inkml+xml"/>
  <Override PartName="/ppt/ink/ink4334.xml" ContentType="application/inkml+xml"/>
  <Override PartName="/ppt/ink/ink4335.xml" ContentType="application/inkml+xml"/>
  <Override PartName="/ppt/ink/ink4336.xml" ContentType="application/inkml+xml"/>
  <Override PartName="/ppt/ink/ink4337.xml" ContentType="application/inkml+xml"/>
  <Override PartName="/ppt/ink/ink4338.xml" ContentType="application/inkml+xml"/>
  <Override PartName="/ppt/ink/ink4339.xml" ContentType="application/inkml+xml"/>
  <Override PartName="/ppt/ink/ink4340.xml" ContentType="application/inkml+xml"/>
  <Override PartName="/ppt/ink/ink4341.xml" ContentType="application/inkml+xml"/>
  <Override PartName="/ppt/ink/ink4342.xml" ContentType="application/inkml+xml"/>
  <Override PartName="/ppt/ink/ink4343.xml" ContentType="application/inkml+xml"/>
  <Override PartName="/ppt/ink/ink4344.xml" ContentType="application/inkml+xml"/>
  <Override PartName="/ppt/ink/ink4345.xml" ContentType="application/inkml+xml"/>
  <Override PartName="/ppt/ink/ink4346.xml" ContentType="application/inkml+xml"/>
  <Override PartName="/ppt/ink/ink4347.xml" ContentType="application/inkml+xml"/>
  <Override PartName="/ppt/ink/ink4348.xml" ContentType="application/inkml+xml"/>
  <Override PartName="/ppt/ink/ink4349.xml" ContentType="application/inkml+xml"/>
  <Override PartName="/ppt/ink/ink4350.xml" ContentType="application/inkml+xml"/>
  <Override PartName="/ppt/ink/ink4351.xml" ContentType="application/inkml+xml"/>
  <Override PartName="/ppt/ink/ink4352.xml" ContentType="application/inkml+xml"/>
  <Override PartName="/ppt/ink/ink4353.xml" ContentType="application/inkml+xml"/>
  <Override PartName="/ppt/ink/ink4354.xml" ContentType="application/inkml+xml"/>
  <Override PartName="/ppt/ink/ink4355.xml" ContentType="application/inkml+xml"/>
  <Override PartName="/ppt/ink/ink4356.xml" ContentType="application/inkml+xml"/>
  <Override PartName="/ppt/ink/ink4357.xml" ContentType="application/inkml+xml"/>
  <Override PartName="/ppt/ink/ink4358.xml" ContentType="application/inkml+xml"/>
  <Override PartName="/ppt/ink/ink4359.xml" ContentType="application/inkml+xml"/>
  <Override PartName="/ppt/ink/ink4360.xml" ContentType="application/inkml+xml"/>
  <Override PartName="/ppt/ink/ink4361.xml" ContentType="application/inkml+xml"/>
  <Override PartName="/ppt/ink/ink4362.xml" ContentType="application/inkml+xml"/>
  <Override PartName="/ppt/ink/ink4363.xml" ContentType="application/inkml+xml"/>
  <Override PartName="/ppt/ink/ink4364.xml" ContentType="application/inkml+xml"/>
  <Override PartName="/ppt/ink/ink4365.xml" ContentType="application/inkml+xml"/>
  <Override PartName="/ppt/ink/ink4366.xml" ContentType="application/inkml+xml"/>
  <Override PartName="/ppt/ink/ink4367.xml" ContentType="application/inkml+xml"/>
  <Override PartName="/ppt/ink/ink4368.xml" ContentType="application/inkml+xml"/>
  <Override PartName="/ppt/ink/ink4369.xml" ContentType="application/inkml+xml"/>
  <Override PartName="/ppt/ink/ink4370.xml" ContentType="application/inkml+xml"/>
  <Override PartName="/ppt/ink/ink4371.xml" ContentType="application/inkml+xml"/>
  <Override PartName="/ppt/ink/ink4372.xml" ContentType="application/inkml+xml"/>
  <Override PartName="/ppt/ink/ink4373.xml" ContentType="application/inkml+xml"/>
  <Override PartName="/ppt/ink/ink4374.xml" ContentType="application/inkml+xml"/>
  <Override PartName="/ppt/ink/ink4375.xml" ContentType="application/inkml+xml"/>
  <Override PartName="/ppt/ink/ink4376.xml" ContentType="application/inkml+xml"/>
  <Override PartName="/ppt/ink/ink4377.xml" ContentType="application/inkml+xml"/>
  <Override PartName="/ppt/ink/ink4378.xml" ContentType="application/inkml+xml"/>
  <Override PartName="/ppt/ink/ink4379.xml" ContentType="application/inkml+xml"/>
  <Override PartName="/ppt/ink/ink4380.xml" ContentType="application/inkml+xml"/>
  <Override PartName="/ppt/ink/ink4381.xml" ContentType="application/inkml+xml"/>
  <Override PartName="/ppt/ink/ink4382.xml" ContentType="application/inkml+xml"/>
  <Override PartName="/ppt/ink/ink4383.xml" ContentType="application/inkml+xml"/>
  <Override PartName="/ppt/ink/ink4384.xml" ContentType="application/inkml+xml"/>
  <Override PartName="/ppt/ink/ink4385.xml" ContentType="application/inkml+xml"/>
  <Override PartName="/ppt/ink/ink4386.xml" ContentType="application/inkml+xml"/>
  <Override PartName="/ppt/ink/ink4387.xml" ContentType="application/inkml+xml"/>
  <Override PartName="/ppt/ink/ink4388.xml" ContentType="application/inkml+xml"/>
  <Override PartName="/ppt/ink/ink4389.xml" ContentType="application/inkml+xml"/>
  <Override PartName="/ppt/ink/ink4390.xml" ContentType="application/inkml+xml"/>
  <Override PartName="/ppt/ink/ink4391.xml" ContentType="application/inkml+xml"/>
  <Override PartName="/ppt/ink/ink4392.xml" ContentType="application/inkml+xml"/>
  <Override PartName="/ppt/ink/ink4393.xml" ContentType="application/inkml+xml"/>
  <Override PartName="/ppt/ink/ink4394.xml" ContentType="application/inkml+xml"/>
  <Override PartName="/ppt/ink/ink4395.xml" ContentType="application/inkml+xml"/>
  <Override PartName="/ppt/ink/ink4396.xml" ContentType="application/inkml+xml"/>
  <Override PartName="/ppt/ink/ink4397.xml" ContentType="application/inkml+xml"/>
  <Override PartName="/ppt/ink/ink4398.xml" ContentType="application/inkml+xml"/>
  <Override PartName="/ppt/ink/ink4399.xml" ContentType="application/inkml+xml"/>
  <Override PartName="/ppt/ink/ink4400.xml" ContentType="application/inkml+xml"/>
  <Override PartName="/ppt/ink/ink4401.xml" ContentType="application/inkml+xml"/>
  <Override PartName="/ppt/ink/ink4402.xml" ContentType="application/inkml+xml"/>
  <Override PartName="/ppt/ink/ink4403.xml" ContentType="application/inkml+xml"/>
  <Override PartName="/ppt/ink/ink4404.xml" ContentType="application/inkml+xml"/>
  <Override PartName="/ppt/ink/ink4405.xml" ContentType="application/inkml+xml"/>
  <Override PartName="/ppt/ink/ink4406.xml" ContentType="application/inkml+xml"/>
  <Override PartName="/ppt/ink/ink4407.xml" ContentType="application/inkml+xml"/>
  <Override PartName="/ppt/ink/ink4408.xml" ContentType="application/inkml+xml"/>
  <Override PartName="/ppt/ink/ink4409.xml" ContentType="application/inkml+xml"/>
  <Override PartName="/ppt/ink/ink4410.xml" ContentType="application/inkml+xml"/>
  <Override PartName="/ppt/ink/ink4411.xml" ContentType="application/inkml+xml"/>
  <Override PartName="/ppt/ink/ink4412.xml" ContentType="application/inkml+xml"/>
  <Override PartName="/ppt/ink/ink4413.xml" ContentType="application/inkml+xml"/>
  <Override PartName="/ppt/ink/ink4414.xml" ContentType="application/inkml+xml"/>
  <Override PartName="/ppt/ink/ink4415.xml" ContentType="application/inkml+xml"/>
  <Override PartName="/ppt/ink/ink4416.xml" ContentType="application/inkml+xml"/>
  <Override PartName="/ppt/ink/ink4417.xml" ContentType="application/inkml+xml"/>
  <Override PartName="/ppt/ink/ink4418.xml" ContentType="application/inkml+xml"/>
  <Override PartName="/ppt/ink/ink4419.xml" ContentType="application/inkml+xml"/>
  <Override PartName="/ppt/ink/ink4420.xml" ContentType="application/inkml+xml"/>
  <Override PartName="/ppt/ink/ink4421.xml" ContentType="application/inkml+xml"/>
  <Override PartName="/ppt/ink/ink4422.xml" ContentType="application/inkml+xml"/>
  <Override PartName="/ppt/ink/ink4423.xml" ContentType="application/inkml+xml"/>
  <Override PartName="/ppt/ink/ink4424.xml" ContentType="application/inkml+xml"/>
  <Override PartName="/ppt/ink/ink4425.xml" ContentType="application/inkml+xml"/>
  <Override PartName="/ppt/ink/ink4426.xml" ContentType="application/inkml+xml"/>
  <Override PartName="/ppt/ink/ink4427.xml" ContentType="application/inkml+xml"/>
  <Override PartName="/ppt/ink/ink4428.xml" ContentType="application/inkml+xml"/>
  <Override PartName="/ppt/ink/ink4429.xml" ContentType="application/inkml+xml"/>
  <Override PartName="/ppt/ink/ink4430.xml" ContentType="application/inkml+xml"/>
  <Override PartName="/ppt/ink/ink4431.xml" ContentType="application/inkml+xml"/>
  <Override PartName="/ppt/ink/ink4432.xml" ContentType="application/inkml+xml"/>
  <Override PartName="/ppt/ink/ink4433.xml" ContentType="application/inkml+xml"/>
  <Override PartName="/ppt/ink/ink4434.xml" ContentType="application/inkml+xml"/>
  <Override PartName="/ppt/ink/ink4435.xml" ContentType="application/inkml+xml"/>
  <Override PartName="/ppt/ink/ink4436.xml" ContentType="application/inkml+xml"/>
  <Override PartName="/ppt/ink/ink4437.xml" ContentType="application/inkml+xml"/>
  <Override PartName="/ppt/ink/ink4438.xml" ContentType="application/inkml+xml"/>
  <Override PartName="/ppt/ink/ink4439.xml" ContentType="application/inkml+xml"/>
  <Override PartName="/ppt/ink/ink4440.xml" ContentType="application/inkml+xml"/>
  <Override PartName="/ppt/ink/ink4441.xml" ContentType="application/inkml+xml"/>
  <Override PartName="/ppt/ink/ink4442.xml" ContentType="application/inkml+xml"/>
  <Override PartName="/ppt/ink/ink4443.xml" ContentType="application/inkml+xml"/>
  <Override PartName="/ppt/ink/ink4444.xml" ContentType="application/inkml+xml"/>
  <Override PartName="/ppt/ink/ink4445.xml" ContentType="application/inkml+xml"/>
  <Override PartName="/ppt/ink/ink4446.xml" ContentType="application/inkml+xml"/>
  <Override PartName="/ppt/ink/ink4447.xml" ContentType="application/inkml+xml"/>
  <Override PartName="/ppt/ink/ink4448.xml" ContentType="application/inkml+xml"/>
  <Override PartName="/ppt/ink/ink4449.xml" ContentType="application/inkml+xml"/>
  <Override PartName="/ppt/ink/ink4450.xml" ContentType="application/inkml+xml"/>
  <Override PartName="/ppt/ink/ink4451.xml" ContentType="application/inkml+xml"/>
  <Override PartName="/ppt/ink/ink4452.xml" ContentType="application/inkml+xml"/>
  <Override PartName="/ppt/ink/ink4453.xml" ContentType="application/inkml+xml"/>
  <Override PartName="/ppt/ink/ink4454.xml" ContentType="application/inkml+xml"/>
  <Override PartName="/ppt/ink/ink4455.xml" ContentType="application/inkml+xml"/>
  <Override PartName="/ppt/ink/ink4456.xml" ContentType="application/inkml+xml"/>
  <Override PartName="/ppt/ink/ink4457.xml" ContentType="application/inkml+xml"/>
  <Override PartName="/ppt/ink/ink4458.xml" ContentType="application/inkml+xml"/>
  <Override PartName="/ppt/ink/ink4459.xml" ContentType="application/inkml+xml"/>
  <Override PartName="/ppt/ink/ink4460.xml" ContentType="application/inkml+xml"/>
  <Override PartName="/ppt/ink/ink4461.xml" ContentType="application/inkml+xml"/>
  <Override PartName="/ppt/ink/ink4462.xml" ContentType="application/inkml+xml"/>
  <Override PartName="/ppt/ink/ink4463.xml" ContentType="application/inkml+xml"/>
  <Override PartName="/ppt/ink/ink4464.xml" ContentType="application/inkml+xml"/>
  <Override PartName="/ppt/ink/ink4465.xml" ContentType="application/inkml+xml"/>
  <Override PartName="/ppt/ink/ink4466.xml" ContentType="application/inkml+xml"/>
  <Override PartName="/ppt/ink/ink4467.xml" ContentType="application/inkml+xml"/>
  <Override PartName="/ppt/ink/ink4468.xml" ContentType="application/inkml+xml"/>
  <Override PartName="/ppt/ink/ink4469.xml" ContentType="application/inkml+xml"/>
  <Override PartName="/ppt/ink/ink4470.xml" ContentType="application/inkml+xml"/>
  <Override PartName="/ppt/ink/ink4471.xml" ContentType="application/inkml+xml"/>
  <Override PartName="/ppt/ink/ink4472.xml" ContentType="application/inkml+xml"/>
  <Override PartName="/ppt/ink/ink4473.xml" ContentType="application/inkml+xml"/>
  <Override PartName="/ppt/ink/ink4474.xml" ContentType="application/inkml+xml"/>
  <Override PartName="/ppt/ink/ink4475.xml" ContentType="application/inkml+xml"/>
  <Override PartName="/ppt/ink/ink4476.xml" ContentType="application/inkml+xml"/>
  <Override PartName="/ppt/ink/ink4477.xml" ContentType="application/inkml+xml"/>
  <Override PartName="/ppt/ink/ink4478.xml" ContentType="application/inkml+xml"/>
  <Override PartName="/ppt/ink/ink4479.xml" ContentType="application/inkml+xml"/>
  <Override PartName="/ppt/ink/ink4480.xml" ContentType="application/inkml+xml"/>
  <Override PartName="/ppt/tags/tag18.xml" ContentType="application/vnd.openxmlformats-officedocument.presentationml.tags+xml"/>
  <Override PartName="/ppt/ink/ink4481.xml" ContentType="application/inkml+xml"/>
  <Override PartName="/ppt/ink/ink4482.xml" ContentType="application/inkml+xml"/>
  <Override PartName="/ppt/ink/ink4483.xml" ContentType="application/inkml+xml"/>
  <Override PartName="/ppt/ink/ink4484.xml" ContentType="application/inkml+xml"/>
  <Override PartName="/ppt/ink/ink4485.xml" ContentType="application/inkml+xml"/>
  <Override PartName="/ppt/ink/ink4486.xml" ContentType="application/inkml+xml"/>
  <Override PartName="/ppt/ink/ink4487.xml" ContentType="application/inkml+xml"/>
  <Override PartName="/ppt/ink/ink4488.xml" ContentType="application/inkml+xml"/>
  <Override PartName="/ppt/ink/ink4489.xml" ContentType="application/inkml+xml"/>
  <Override PartName="/ppt/ink/ink4490.xml" ContentType="application/inkml+xml"/>
  <Override PartName="/ppt/ink/ink4491.xml" ContentType="application/inkml+xml"/>
  <Override PartName="/ppt/ink/ink4492.xml" ContentType="application/inkml+xml"/>
  <Override PartName="/ppt/ink/ink4493.xml" ContentType="application/inkml+xml"/>
  <Override PartName="/ppt/ink/ink4494.xml" ContentType="application/inkml+xml"/>
  <Override PartName="/ppt/ink/ink4495.xml" ContentType="application/inkml+xml"/>
  <Override PartName="/ppt/ink/ink4496.xml" ContentType="application/inkml+xml"/>
  <Override PartName="/ppt/ink/ink4497.xml" ContentType="application/inkml+xml"/>
  <Override PartName="/ppt/ink/ink4498.xml" ContentType="application/inkml+xml"/>
  <Override PartName="/ppt/ink/ink4499.xml" ContentType="application/inkml+xml"/>
  <Override PartName="/ppt/ink/ink4500.xml" ContentType="application/inkml+xml"/>
  <Override PartName="/ppt/ink/ink4501.xml" ContentType="application/inkml+xml"/>
  <Override PartName="/ppt/ink/ink4502.xml" ContentType="application/inkml+xml"/>
  <Override PartName="/ppt/ink/ink4503.xml" ContentType="application/inkml+xml"/>
  <Override PartName="/ppt/ink/ink4504.xml" ContentType="application/inkml+xml"/>
  <Override PartName="/ppt/ink/ink4505.xml" ContentType="application/inkml+xml"/>
  <Override PartName="/ppt/ink/ink4506.xml" ContentType="application/inkml+xml"/>
  <Override PartName="/ppt/ink/ink4507.xml" ContentType="application/inkml+xml"/>
  <Override PartName="/ppt/ink/ink4508.xml" ContentType="application/inkml+xml"/>
  <Override PartName="/ppt/ink/ink4509.xml" ContentType="application/inkml+xml"/>
  <Override PartName="/ppt/ink/ink4510.xml" ContentType="application/inkml+xml"/>
  <Override PartName="/ppt/ink/ink4511.xml" ContentType="application/inkml+xml"/>
  <Override PartName="/ppt/ink/ink4512.xml" ContentType="application/inkml+xml"/>
  <Override PartName="/ppt/ink/ink4513.xml" ContentType="application/inkml+xml"/>
  <Override PartName="/ppt/ink/ink4514.xml" ContentType="application/inkml+xml"/>
  <Override PartName="/ppt/ink/ink4515.xml" ContentType="application/inkml+xml"/>
  <Override PartName="/ppt/ink/ink4516.xml" ContentType="application/inkml+xml"/>
  <Override PartName="/ppt/ink/ink4517.xml" ContentType="application/inkml+xml"/>
  <Override PartName="/ppt/ink/ink4518.xml" ContentType="application/inkml+xml"/>
  <Override PartName="/ppt/ink/ink4519.xml" ContentType="application/inkml+xml"/>
  <Override PartName="/ppt/ink/ink4520.xml" ContentType="application/inkml+xml"/>
  <Override PartName="/ppt/ink/ink4521.xml" ContentType="application/inkml+xml"/>
  <Override PartName="/ppt/ink/ink4522.xml" ContentType="application/inkml+xml"/>
  <Override PartName="/ppt/ink/ink4523.xml" ContentType="application/inkml+xml"/>
  <Override PartName="/ppt/ink/ink4524.xml" ContentType="application/inkml+xml"/>
  <Override PartName="/ppt/ink/ink4525.xml" ContentType="application/inkml+xml"/>
  <Override PartName="/ppt/ink/ink4526.xml" ContentType="application/inkml+xml"/>
  <Override PartName="/ppt/ink/ink4527.xml" ContentType="application/inkml+xml"/>
  <Override PartName="/ppt/ink/ink4528.xml" ContentType="application/inkml+xml"/>
  <Override PartName="/ppt/ink/ink4529.xml" ContentType="application/inkml+xml"/>
  <Override PartName="/ppt/ink/ink4530.xml" ContentType="application/inkml+xml"/>
  <Override PartName="/ppt/ink/ink4531.xml" ContentType="application/inkml+xml"/>
  <Override PartName="/ppt/ink/ink4532.xml" ContentType="application/inkml+xml"/>
  <Override PartName="/ppt/ink/ink4533.xml" ContentType="application/inkml+xml"/>
  <Override PartName="/ppt/ink/ink4534.xml" ContentType="application/inkml+xml"/>
  <Override PartName="/ppt/ink/ink4535.xml" ContentType="application/inkml+xml"/>
  <Override PartName="/ppt/ink/ink4536.xml" ContentType="application/inkml+xml"/>
  <Override PartName="/ppt/ink/ink4537.xml" ContentType="application/inkml+xml"/>
  <Override PartName="/ppt/ink/ink4538.xml" ContentType="application/inkml+xml"/>
  <Override PartName="/ppt/ink/ink4539.xml" ContentType="application/inkml+xml"/>
  <Override PartName="/ppt/ink/ink4540.xml" ContentType="application/inkml+xml"/>
  <Override PartName="/ppt/ink/ink4541.xml" ContentType="application/inkml+xml"/>
  <Override PartName="/ppt/ink/ink4542.xml" ContentType="application/inkml+xml"/>
  <Override PartName="/ppt/ink/ink4543.xml" ContentType="application/inkml+xml"/>
  <Override PartName="/ppt/ink/ink4544.xml" ContentType="application/inkml+xml"/>
  <Override PartName="/ppt/ink/ink4545.xml" ContentType="application/inkml+xml"/>
  <Override PartName="/ppt/ink/ink4546.xml" ContentType="application/inkml+xml"/>
  <Override PartName="/ppt/ink/ink4547.xml" ContentType="application/inkml+xml"/>
  <Override PartName="/ppt/ink/ink4548.xml" ContentType="application/inkml+xml"/>
  <Override PartName="/ppt/ink/ink4549.xml" ContentType="application/inkml+xml"/>
  <Override PartName="/ppt/ink/ink4550.xml" ContentType="application/inkml+xml"/>
  <Override PartName="/ppt/ink/ink4551.xml" ContentType="application/inkml+xml"/>
  <Override PartName="/ppt/ink/ink4552.xml" ContentType="application/inkml+xml"/>
  <Override PartName="/ppt/ink/ink4553.xml" ContentType="application/inkml+xml"/>
  <Override PartName="/ppt/ink/ink4554.xml" ContentType="application/inkml+xml"/>
  <Override PartName="/ppt/ink/ink4555.xml" ContentType="application/inkml+xml"/>
  <Override PartName="/ppt/ink/ink4556.xml" ContentType="application/inkml+xml"/>
  <Override PartName="/ppt/ink/ink4557.xml" ContentType="application/inkml+xml"/>
  <Override PartName="/ppt/ink/ink4558.xml" ContentType="application/inkml+xml"/>
  <Override PartName="/ppt/ink/ink4559.xml" ContentType="application/inkml+xml"/>
  <Override PartName="/ppt/ink/ink4560.xml" ContentType="application/inkml+xml"/>
  <Override PartName="/ppt/ink/ink4561.xml" ContentType="application/inkml+xml"/>
  <Override PartName="/ppt/ink/ink4562.xml" ContentType="application/inkml+xml"/>
  <Override PartName="/ppt/ink/ink4563.xml" ContentType="application/inkml+xml"/>
  <Override PartName="/ppt/ink/ink4564.xml" ContentType="application/inkml+xml"/>
  <Override PartName="/ppt/ink/ink4565.xml" ContentType="application/inkml+xml"/>
  <Override PartName="/ppt/ink/ink4566.xml" ContentType="application/inkml+xml"/>
  <Override PartName="/ppt/ink/ink4567.xml" ContentType="application/inkml+xml"/>
  <Override PartName="/ppt/ink/ink4568.xml" ContentType="application/inkml+xml"/>
  <Override PartName="/ppt/ink/ink4569.xml" ContentType="application/inkml+xml"/>
  <Override PartName="/ppt/ink/ink4570.xml" ContentType="application/inkml+xml"/>
  <Override PartName="/ppt/ink/ink4571.xml" ContentType="application/inkml+xml"/>
  <Override PartName="/ppt/ink/ink4572.xml" ContentType="application/inkml+xml"/>
  <Override PartName="/ppt/ink/ink4573.xml" ContentType="application/inkml+xml"/>
  <Override PartName="/ppt/ink/ink4574.xml" ContentType="application/inkml+xml"/>
  <Override PartName="/ppt/ink/ink4575.xml" ContentType="application/inkml+xml"/>
  <Override PartName="/ppt/ink/ink4576.xml" ContentType="application/inkml+xml"/>
  <Override PartName="/ppt/ink/ink4577.xml" ContentType="application/inkml+xml"/>
  <Override PartName="/ppt/ink/ink4578.xml" ContentType="application/inkml+xml"/>
  <Override PartName="/ppt/ink/ink4579.xml" ContentType="application/inkml+xml"/>
  <Override PartName="/ppt/ink/ink4580.xml" ContentType="application/inkml+xml"/>
  <Override PartName="/ppt/ink/ink4581.xml" ContentType="application/inkml+xml"/>
  <Override PartName="/ppt/ink/ink4582.xml" ContentType="application/inkml+xml"/>
  <Override PartName="/ppt/ink/ink4583.xml" ContentType="application/inkml+xml"/>
  <Override PartName="/ppt/ink/ink4584.xml" ContentType="application/inkml+xml"/>
  <Override PartName="/ppt/ink/ink4585.xml" ContentType="application/inkml+xml"/>
  <Override PartName="/ppt/ink/ink4586.xml" ContentType="application/inkml+xml"/>
  <Override PartName="/ppt/ink/ink4587.xml" ContentType="application/inkml+xml"/>
  <Override PartName="/ppt/ink/ink4588.xml" ContentType="application/inkml+xml"/>
  <Override PartName="/ppt/ink/ink4589.xml" ContentType="application/inkml+xml"/>
  <Override PartName="/ppt/ink/ink4590.xml" ContentType="application/inkml+xml"/>
  <Override PartName="/ppt/ink/ink4591.xml" ContentType="application/inkml+xml"/>
  <Override PartName="/ppt/ink/ink4592.xml" ContentType="application/inkml+xml"/>
  <Override PartName="/ppt/ink/ink4593.xml" ContentType="application/inkml+xml"/>
  <Override PartName="/ppt/ink/ink4594.xml" ContentType="application/inkml+xml"/>
  <Override PartName="/ppt/ink/ink4595.xml" ContentType="application/inkml+xml"/>
  <Override PartName="/ppt/ink/ink4596.xml" ContentType="application/inkml+xml"/>
  <Override PartName="/ppt/ink/ink4597.xml" ContentType="application/inkml+xml"/>
  <Override PartName="/ppt/ink/ink4598.xml" ContentType="application/inkml+xml"/>
  <Override PartName="/ppt/ink/ink4599.xml" ContentType="application/inkml+xml"/>
  <Override PartName="/ppt/ink/ink4600.xml" ContentType="application/inkml+xml"/>
  <Override PartName="/ppt/ink/ink4601.xml" ContentType="application/inkml+xml"/>
  <Override PartName="/ppt/ink/ink4602.xml" ContentType="application/inkml+xml"/>
  <Override PartName="/ppt/ink/ink4603.xml" ContentType="application/inkml+xml"/>
  <Override PartName="/ppt/ink/ink4604.xml" ContentType="application/inkml+xml"/>
  <Override PartName="/ppt/ink/ink4605.xml" ContentType="application/inkml+xml"/>
  <Override PartName="/ppt/ink/ink4606.xml" ContentType="application/inkml+xml"/>
  <Override PartName="/ppt/ink/ink4607.xml" ContentType="application/inkml+xml"/>
  <Override PartName="/ppt/ink/ink4608.xml" ContentType="application/inkml+xml"/>
  <Override PartName="/ppt/ink/ink4609.xml" ContentType="application/inkml+xml"/>
  <Override PartName="/ppt/ink/ink4610.xml" ContentType="application/inkml+xml"/>
  <Override PartName="/ppt/ink/ink4611.xml" ContentType="application/inkml+xml"/>
  <Override PartName="/ppt/ink/ink4612.xml" ContentType="application/inkml+xml"/>
  <Override PartName="/ppt/ink/ink4613.xml" ContentType="application/inkml+xml"/>
  <Override PartName="/ppt/ink/ink4614.xml" ContentType="application/inkml+xml"/>
  <Override PartName="/ppt/ink/ink4615.xml" ContentType="application/inkml+xml"/>
  <Override PartName="/ppt/ink/ink4616.xml" ContentType="application/inkml+xml"/>
  <Override PartName="/ppt/ink/ink4617.xml" ContentType="application/inkml+xml"/>
  <Override PartName="/ppt/ink/ink4618.xml" ContentType="application/inkml+xml"/>
  <Override PartName="/ppt/ink/ink4619.xml" ContentType="application/inkml+xml"/>
  <Override PartName="/ppt/ink/ink4620.xml" ContentType="application/inkml+xml"/>
  <Override PartName="/ppt/ink/ink4621.xml" ContentType="application/inkml+xml"/>
  <Override PartName="/ppt/ink/ink4622.xml" ContentType="application/inkml+xml"/>
  <Override PartName="/ppt/ink/ink4623.xml" ContentType="application/inkml+xml"/>
  <Override PartName="/ppt/ink/ink4624.xml" ContentType="application/inkml+xml"/>
  <Override PartName="/ppt/ink/ink4625.xml" ContentType="application/inkml+xml"/>
  <Override PartName="/ppt/ink/ink4626.xml" ContentType="application/inkml+xml"/>
  <Override PartName="/ppt/ink/ink4627.xml" ContentType="application/inkml+xml"/>
  <Override PartName="/ppt/ink/ink4628.xml" ContentType="application/inkml+xml"/>
  <Override PartName="/ppt/ink/ink4629.xml" ContentType="application/inkml+xml"/>
  <Override PartName="/ppt/ink/ink4630.xml" ContentType="application/inkml+xml"/>
  <Override PartName="/ppt/ink/ink4631.xml" ContentType="application/inkml+xml"/>
  <Override PartName="/ppt/ink/ink4632.xml" ContentType="application/inkml+xml"/>
  <Override PartName="/ppt/ink/ink4633.xml" ContentType="application/inkml+xml"/>
  <Override PartName="/ppt/ink/ink4634.xml" ContentType="application/inkml+xml"/>
  <Override PartName="/ppt/ink/ink4635.xml" ContentType="application/inkml+xml"/>
  <Override PartName="/ppt/ink/ink4636.xml" ContentType="application/inkml+xml"/>
  <Override PartName="/ppt/ink/ink4637.xml" ContentType="application/inkml+xml"/>
  <Override PartName="/ppt/ink/ink4638.xml" ContentType="application/inkml+xml"/>
  <Override PartName="/ppt/ink/ink4639.xml" ContentType="application/inkml+xml"/>
  <Override PartName="/ppt/ink/ink4640.xml" ContentType="application/inkml+xml"/>
  <Override PartName="/ppt/ink/ink4641.xml" ContentType="application/inkml+xml"/>
  <Override PartName="/ppt/ink/ink4642.xml" ContentType="application/inkml+xml"/>
  <Override PartName="/ppt/ink/ink4643.xml" ContentType="application/inkml+xml"/>
  <Override PartName="/ppt/ink/ink4644.xml" ContentType="application/inkml+xml"/>
  <Override PartName="/ppt/ink/ink4645.xml" ContentType="application/inkml+xml"/>
  <Override PartName="/ppt/ink/ink4646.xml" ContentType="application/inkml+xml"/>
  <Override PartName="/ppt/ink/ink4647.xml" ContentType="application/inkml+xml"/>
  <Override PartName="/ppt/ink/ink4648.xml" ContentType="application/inkml+xml"/>
  <Override PartName="/ppt/ink/ink4649.xml" ContentType="application/inkml+xml"/>
  <Override PartName="/ppt/ink/ink4650.xml" ContentType="application/inkml+xml"/>
  <Override PartName="/ppt/ink/ink4651.xml" ContentType="application/inkml+xml"/>
  <Override PartName="/ppt/ink/ink4652.xml" ContentType="application/inkml+xml"/>
  <Override PartName="/ppt/ink/ink4653.xml" ContentType="application/inkml+xml"/>
  <Override PartName="/ppt/ink/ink4654.xml" ContentType="application/inkml+xml"/>
  <Override PartName="/ppt/ink/ink4655.xml" ContentType="application/inkml+xml"/>
  <Override PartName="/ppt/ink/ink4656.xml" ContentType="application/inkml+xml"/>
  <Override PartName="/ppt/ink/ink4657.xml" ContentType="application/inkml+xml"/>
  <Override PartName="/ppt/ink/ink4658.xml" ContentType="application/inkml+xml"/>
  <Override PartName="/ppt/ink/ink4659.xml" ContentType="application/inkml+xml"/>
  <Override PartName="/ppt/ink/ink4660.xml" ContentType="application/inkml+xml"/>
  <Override PartName="/ppt/ink/ink4661.xml" ContentType="application/inkml+xml"/>
  <Override PartName="/ppt/ink/ink4662.xml" ContentType="application/inkml+xml"/>
  <Override PartName="/ppt/ink/ink4663.xml" ContentType="application/inkml+xml"/>
  <Override PartName="/ppt/ink/ink4664.xml" ContentType="application/inkml+xml"/>
  <Override PartName="/ppt/ink/ink4665.xml" ContentType="application/inkml+xml"/>
  <Override PartName="/ppt/ink/ink4666.xml" ContentType="application/inkml+xml"/>
  <Override PartName="/ppt/ink/ink4667.xml" ContentType="application/inkml+xml"/>
  <Override PartName="/ppt/ink/ink4668.xml" ContentType="application/inkml+xml"/>
  <Override PartName="/ppt/ink/ink4669.xml" ContentType="application/inkml+xml"/>
  <Override PartName="/ppt/ink/ink4670.xml" ContentType="application/inkml+xml"/>
  <Override PartName="/ppt/ink/ink4671.xml" ContentType="application/inkml+xml"/>
  <Override PartName="/ppt/ink/ink4672.xml" ContentType="application/inkml+xml"/>
  <Override PartName="/ppt/ink/ink4673.xml" ContentType="application/inkml+xml"/>
  <Override PartName="/ppt/ink/ink4674.xml" ContentType="application/inkml+xml"/>
  <Override PartName="/ppt/ink/ink4675.xml" ContentType="application/inkml+xml"/>
  <Override PartName="/ppt/ink/ink4676.xml" ContentType="application/inkml+xml"/>
  <Override PartName="/ppt/ink/ink4677.xml" ContentType="application/inkml+xml"/>
  <Override PartName="/ppt/ink/ink4678.xml" ContentType="application/inkml+xml"/>
  <Override PartName="/ppt/ink/ink4679.xml" ContentType="application/inkml+xml"/>
  <Override PartName="/ppt/ink/ink4680.xml" ContentType="application/inkml+xml"/>
  <Override PartName="/ppt/ink/ink4681.xml" ContentType="application/inkml+xml"/>
  <Override PartName="/ppt/ink/ink4682.xml" ContentType="application/inkml+xml"/>
  <Override PartName="/ppt/ink/ink4683.xml" ContentType="application/inkml+xml"/>
  <Override PartName="/ppt/ink/ink4684.xml" ContentType="application/inkml+xml"/>
  <Override PartName="/ppt/ink/ink4685.xml" ContentType="application/inkml+xml"/>
  <Override PartName="/ppt/ink/ink4686.xml" ContentType="application/inkml+xml"/>
  <Override PartName="/ppt/ink/ink4687.xml" ContentType="application/inkml+xml"/>
  <Override PartName="/ppt/ink/ink4688.xml" ContentType="application/inkml+xml"/>
  <Override PartName="/ppt/ink/ink4689.xml" ContentType="application/inkml+xml"/>
  <Override PartName="/ppt/ink/ink4690.xml" ContentType="application/inkml+xml"/>
  <Override PartName="/ppt/ink/ink4691.xml" ContentType="application/inkml+xml"/>
  <Override PartName="/ppt/ink/ink4692.xml" ContentType="application/inkml+xml"/>
  <Override PartName="/ppt/ink/ink4693.xml" ContentType="application/inkml+xml"/>
  <Override PartName="/ppt/ink/ink4694.xml" ContentType="application/inkml+xml"/>
  <Override PartName="/ppt/ink/ink4695.xml" ContentType="application/inkml+xml"/>
  <Override PartName="/ppt/ink/ink4696.xml" ContentType="application/inkml+xml"/>
  <Override PartName="/ppt/ink/ink4697.xml" ContentType="application/inkml+xml"/>
  <Override PartName="/ppt/ink/ink4698.xml" ContentType="application/inkml+xml"/>
  <Override PartName="/ppt/ink/ink4699.xml" ContentType="application/inkml+xml"/>
  <Override PartName="/ppt/ink/ink4700.xml" ContentType="application/inkml+xml"/>
  <Override PartName="/ppt/ink/ink4701.xml" ContentType="application/inkml+xml"/>
  <Override PartName="/ppt/ink/ink4702.xml" ContentType="application/inkml+xml"/>
  <Override PartName="/ppt/ink/ink4703.xml" ContentType="application/inkml+xml"/>
  <Override PartName="/ppt/ink/ink4704.xml" ContentType="application/inkml+xml"/>
  <Override PartName="/ppt/ink/ink4705.xml" ContentType="application/inkml+xml"/>
  <Override PartName="/ppt/ink/ink4706.xml" ContentType="application/inkml+xml"/>
  <Override PartName="/ppt/ink/ink4707.xml" ContentType="application/inkml+xml"/>
  <Override PartName="/ppt/ink/ink4708.xml" ContentType="application/inkml+xml"/>
  <Override PartName="/ppt/ink/ink4709.xml" ContentType="application/inkml+xml"/>
  <Override PartName="/ppt/ink/ink4710.xml" ContentType="application/inkml+xml"/>
  <Override PartName="/ppt/ink/ink4711.xml" ContentType="application/inkml+xml"/>
  <Override PartName="/ppt/ink/ink4712.xml" ContentType="application/inkml+xml"/>
  <Override PartName="/ppt/ink/ink4713.xml" ContentType="application/inkml+xml"/>
  <Override PartName="/ppt/ink/ink4714.xml" ContentType="application/inkml+xml"/>
  <Override PartName="/ppt/ink/ink4715.xml" ContentType="application/inkml+xml"/>
  <Override PartName="/ppt/ink/ink4716.xml" ContentType="application/inkml+xml"/>
  <Override PartName="/ppt/ink/ink4717.xml" ContentType="application/inkml+xml"/>
  <Override PartName="/ppt/ink/ink4718.xml" ContentType="application/inkml+xml"/>
  <Override PartName="/ppt/ink/ink4719.xml" ContentType="application/inkml+xml"/>
  <Override PartName="/ppt/ink/ink4720.xml" ContentType="application/inkml+xml"/>
  <Override PartName="/ppt/ink/ink4721.xml" ContentType="application/inkml+xml"/>
  <Override PartName="/ppt/ink/ink4722.xml" ContentType="application/inkml+xml"/>
  <Override PartName="/ppt/ink/ink4723.xml" ContentType="application/inkml+xml"/>
  <Override PartName="/ppt/ink/ink4724.xml" ContentType="application/inkml+xml"/>
  <Override PartName="/ppt/ink/ink4725.xml" ContentType="application/inkml+xml"/>
  <Override PartName="/ppt/ink/ink4726.xml" ContentType="application/inkml+xml"/>
  <Override PartName="/ppt/ink/ink4727.xml" ContentType="application/inkml+xml"/>
  <Override PartName="/ppt/ink/ink4728.xml" ContentType="application/inkml+xml"/>
  <Override PartName="/ppt/ink/ink4729.xml" ContentType="application/inkml+xml"/>
  <Override PartName="/ppt/ink/ink4730.xml" ContentType="application/inkml+xml"/>
  <Override PartName="/ppt/ink/ink4731.xml" ContentType="application/inkml+xml"/>
  <Override PartName="/ppt/ink/ink4732.xml" ContentType="application/inkml+xml"/>
  <Override PartName="/ppt/ink/ink4733.xml" ContentType="application/inkml+xml"/>
  <Override PartName="/ppt/ink/ink4734.xml" ContentType="application/inkml+xml"/>
  <Override PartName="/ppt/ink/ink4735.xml" ContentType="application/inkml+xml"/>
  <Override PartName="/ppt/ink/ink4736.xml" ContentType="application/inkml+xml"/>
  <Override PartName="/ppt/ink/ink4737.xml" ContentType="application/inkml+xml"/>
  <Override PartName="/ppt/ink/ink4738.xml" ContentType="application/inkml+xml"/>
  <Override PartName="/ppt/ink/ink4739.xml" ContentType="application/inkml+xml"/>
  <Override PartName="/ppt/ink/ink4740.xml" ContentType="application/inkml+xml"/>
  <Override PartName="/ppt/ink/ink4741.xml" ContentType="application/inkml+xml"/>
  <Override PartName="/ppt/ink/ink4742.xml" ContentType="application/inkml+xml"/>
  <Override PartName="/ppt/ink/ink4743.xml" ContentType="application/inkml+xml"/>
  <Override PartName="/ppt/ink/ink4744.xml" ContentType="application/inkml+xml"/>
  <Override PartName="/ppt/ink/ink4745.xml" ContentType="application/inkml+xml"/>
  <Override PartName="/ppt/ink/ink4746.xml" ContentType="application/inkml+xml"/>
  <Override PartName="/ppt/tags/tag19.xml" ContentType="application/vnd.openxmlformats-officedocument.presentationml.tags+xml"/>
  <Override PartName="/ppt/ink/ink4747.xml" ContentType="application/inkml+xml"/>
  <Override PartName="/ppt/ink/ink4748.xml" ContentType="application/inkml+xml"/>
  <Override PartName="/ppt/ink/ink4749.xml" ContentType="application/inkml+xml"/>
  <Override PartName="/ppt/ink/ink4750.xml" ContentType="application/inkml+xml"/>
  <Override PartName="/ppt/ink/ink4751.xml" ContentType="application/inkml+xml"/>
  <Override PartName="/ppt/ink/ink4752.xml" ContentType="application/inkml+xml"/>
  <Override PartName="/ppt/ink/ink4753.xml" ContentType="application/inkml+xml"/>
  <Override PartName="/ppt/ink/ink4754.xml" ContentType="application/inkml+xml"/>
  <Override PartName="/ppt/ink/ink4755.xml" ContentType="application/inkml+xml"/>
  <Override PartName="/ppt/ink/ink4756.xml" ContentType="application/inkml+xml"/>
  <Override PartName="/ppt/ink/ink4757.xml" ContentType="application/inkml+xml"/>
  <Override PartName="/ppt/ink/ink4758.xml" ContentType="application/inkml+xml"/>
  <Override PartName="/ppt/ink/ink4759.xml" ContentType="application/inkml+xml"/>
  <Override PartName="/ppt/ink/ink4760.xml" ContentType="application/inkml+xml"/>
  <Override PartName="/ppt/ink/ink4761.xml" ContentType="application/inkml+xml"/>
  <Override PartName="/ppt/ink/ink4762.xml" ContentType="application/inkml+xml"/>
  <Override PartName="/ppt/ink/ink4763.xml" ContentType="application/inkml+xml"/>
  <Override PartName="/ppt/ink/ink4764.xml" ContentType="application/inkml+xml"/>
  <Override PartName="/ppt/ink/ink4765.xml" ContentType="application/inkml+xml"/>
  <Override PartName="/ppt/ink/ink4766.xml" ContentType="application/inkml+xml"/>
  <Override PartName="/ppt/ink/ink4767.xml" ContentType="application/inkml+xml"/>
  <Override PartName="/ppt/ink/ink4768.xml" ContentType="application/inkml+xml"/>
  <Override PartName="/ppt/ink/ink4769.xml" ContentType="application/inkml+xml"/>
  <Override PartName="/ppt/ink/ink4770.xml" ContentType="application/inkml+xml"/>
  <Override PartName="/ppt/ink/ink4771.xml" ContentType="application/inkml+xml"/>
  <Override PartName="/ppt/ink/ink4772.xml" ContentType="application/inkml+xml"/>
  <Override PartName="/ppt/ink/ink4773.xml" ContentType="application/inkml+xml"/>
  <Override PartName="/ppt/ink/ink4774.xml" ContentType="application/inkml+xml"/>
  <Override PartName="/ppt/ink/ink4775.xml" ContentType="application/inkml+xml"/>
  <Override PartName="/ppt/ink/ink4776.xml" ContentType="application/inkml+xml"/>
  <Override PartName="/ppt/ink/ink4777.xml" ContentType="application/inkml+xml"/>
  <Override PartName="/ppt/ink/ink4778.xml" ContentType="application/inkml+xml"/>
  <Override PartName="/ppt/ink/ink4779.xml" ContentType="application/inkml+xml"/>
  <Override PartName="/ppt/ink/ink4780.xml" ContentType="application/inkml+xml"/>
  <Override PartName="/ppt/ink/ink4781.xml" ContentType="application/inkml+xml"/>
  <Override PartName="/ppt/ink/ink4782.xml" ContentType="application/inkml+xml"/>
  <Override PartName="/ppt/ink/ink4783.xml" ContentType="application/inkml+xml"/>
  <Override PartName="/ppt/ink/ink4784.xml" ContentType="application/inkml+xml"/>
  <Override PartName="/ppt/ink/ink4785.xml" ContentType="application/inkml+xml"/>
  <Override PartName="/ppt/ink/ink4786.xml" ContentType="application/inkml+xml"/>
  <Override PartName="/ppt/ink/ink4787.xml" ContentType="application/inkml+xml"/>
  <Override PartName="/ppt/ink/ink4788.xml" ContentType="application/inkml+xml"/>
  <Override PartName="/ppt/ink/ink4789.xml" ContentType="application/inkml+xml"/>
  <Override PartName="/ppt/ink/ink4790.xml" ContentType="application/inkml+xml"/>
  <Override PartName="/ppt/ink/ink4791.xml" ContentType="application/inkml+xml"/>
  <Override PartName="/ppt/ink/ink4792.xml" ContentType="application/inkml+xml"/>
  <Override PartName="/ppt/ink/ink4793.xml" ContentType="application/inkml+xml"/>
  <Override PartName="/ppt/ink/ink4794.xml" ContentType="application/inkml+xml"/>
  <Override PartName="/ppt/ink/ink4795.xml" ContentType="application/inkml+xml"/>
  <Override PartName="/ppt/ink/ink4796.xml" ContentType="application/inkml+xml"/>
  <Override PartName="/ppt/ink/ink4797.xml" ContentType="application/inkml+xml"/>
  <Override PartName="/ppt/ink/ink4798.xml" ContentType="application/inkml+xml"/>
  <Override PartName="/ppt/ink/ink4799.xml" ContentType="application/inkml+xml"/>
  <Override PartName="/ppt/ink/ink4800.xml" ContentType="application/inkml+xml"/>
  <Override PartName="/ppt/ink/ink4801.xml" ContentType="application/inkml+xml"/>
  <Override PartName="/ppt/ink/ink4802.xml" ContentType="application/inkml+xml"/>
  <Override PartName="/ppt/ink/ink4803.xml" ContentType="application/inkml+xml"/>
  <Override PartName="/ppt/ink/ink4804.xml" ContentType="application/inkml+xml"/>
  <Override PartName="/ppt/ink/ink4805.xml" ContentType="application/inkml+xml"/>
  <Override PartName="/ppt/ink/ink4806.xml" ContentType="application/inkml+xml"/>
  <Override PartName="/ppt/ink/ink4807.xml" ContentType="application/inkml+xml"/>
  <Override PartName="/ppt/ink/ink4808.xml" ContentType="application/inkml+xml"/>
  <Override PartName="/ppt/ink/ink4809.xml" ContentType="application/inkml+xml"/>
  <Override PartName="/ppt/ink/ink4810.xml" ContentType="application/inkml+xml"/>
  <Override PartName="/ppt/ink/ink4811.xml" ContentType="application/inkml+xml"/>
  <Override PartName="/ppt/ink/ink4812.xml" ContentType="application/inkml+xml"/>
  <Override PartName="/ppt/ink/ink4813.xml" ContentType="application/inkml+xml"/>
  <Override PartName="/ppt/ink/ink4814.xml" ContentType="application/inkml+xml"/>
  <Override PartName="/ppt/ink/ink4815.xml" ContentType="application/inkml+xml"/>
  <Override PartName="/ppt/ink/ink4816.xml" ContentType="application/inkml+xml"/>
  <Override PartName="/ppt/ink/ink4817.xml" ContentType="application/inkml+xml"/>
  <Override PartName="/ppt/ink/ink4818.xml" ContentType="application/inkml+xml"/>
  <Override PartName="/ppt/ink/ink4819.xml" ContentType="application/inkml+xml"/>
  <Override PartName="/ppt/ink/ink4820.xml" ContentType="application/inkml+xml"/>
  <Override PartName="/ppt/ink/ink4821.xml" ContentType="application/inkml+xml"/>
  <Override PartName="/ppt/ink/ink4822.xml" ContentType="application/inkml+xml"/>
  <Override PartName="/ppt/ink/ink4823.xml" ContentType="application/inkml+xml"/>
  <Override PartName="/ppt/ink/ink4824.xml" ContentType="application/inkml+xml"/>
  <Override PartName="/ppt/ink/ink4825.xml" ContentType="application/inkml+xml"/>
  <Override PartName="/ppt/ink/ink4826.xml" ContentType="application/inkml+xml"/>
  <Override PartName="/ppt/ink/ink4827.xml" ContentType="application/inkml+xml"/>
  <Override PartName="/ppt/ink/ink4828.xml" ContentType="application/inkml+xml"/>
  <Override PartName="/ppt/ink/ink4829.xml" ContentType="application/inkml+xml"/>
  <Override PartName="/ppt/ink/ink4830.xml" ContentType="application/inkml+xml"/>
  <Override PartName="/ppt/ink/ink4831.xml" ContentType="application/inkml+xml"/>
  <Override PartName="/ppt/ink/ink4832.xml" ContentType="application/inkml+xml"/>
  <Override PartName="/ppt/ink/ink4833.xml" ContentType="application/inkml+xml"/>
  <Override PartName="/ppt/ink/ink4834.xml" ContentType="application/inkml+xml"/>
  <Override PartName="/ppt/ink/ink4835.xml" ContentType="application/inkml+xml"/>
  <Override PartName="/ppt/ink/ink4836.xml" ContentType="application/inkml+xml"/>
  <Override PartName="/ppt/ink/ink4837.xml" ContentType="application/inkml+xml"/>
  <Override PartName="/ppt/ink/ink4838.xml" ContentType="application/inkml+xml"/>
  <Override PartName="/ppt/ink/ink4839.xml" ContentType="application/inkml+xml"/>
  <Override PartName="/ppt/ink/ink4840.xml" ContentType="application/inkml+xml"/>
  <Override PartName="/ppt/ink/ink4841.xml" ContentType="application/inkml+xml"/>
  <Override PartName="/ppt/ink/ink4842.xml" ContentType="application/inkml+xml"/>
  <Override PartName="/ppt/ink/ink4843.xml" ContentType="application/inkml+xml"/>
  <Override PartName="/ppt/ink/ink4844.xml" ContentType="application/inkml+xml"/>
  <Override PartName="/ppt/ink/ink4845.xml" ContentType="application/inkml+xml"/>
  <Override PartName="/ppt/ink/ink4846.xml" ContentType="application/inkml+xml"/>
  <Override PartName="/ppt/ink/ink4847.xml" ContentType="application/inkml+xml"/>
  <Override PartName="/ppt/ink/ink4848.xml" ContentType="application/inkml+xml"/>
  <Override PartName="/ppt/ink/ink4849.xml" ContentType="application/inkml+xml"/>
  <Override PartName="/ppt/ink/ink4850.xml" ContentType="application/inkml+xml"/>
  <Override PartName="/ppt/ink/ink4851.xml" ContentType="application/inkml+xml"/>
  <Override PartName="/ppt/ink/ink4852.xml" ContentType="application/inkml+xml"/>
  <Override PartName="/ppt/ink/ink4853.xml" ContentType="application/inkml+xml"/>
  <Override PartName="/ppt/ink/ink4854.xml" ContentType="application/inkml+xml"/>
  <Override PartName="/ppt/ink/ink4855.xml" ContentType="application/inkml+xml"/>
  <Override PartName="/ppt/ink/ink4856.xml" ContentType="application/inkml+xml"/>
  <Override PartName="/ppt/ink/ink4857.xml" ContentType="application/inkml+xml"/>
  <Override PartName="/ppt/ink/ink4858.xml" ContentType="application/inkml+xml"/>
  <Override PartName="/ppt/ink/ink4859.xml" ContentType="application/inkml+xml"/>
  <Override PartName="/ppt/ink/ink4860.xml" ContentType="application/inkml+xml"/>
  <Override PartName="/ppt/ink/ink4861.xml" ContentType="application/inkml+xml"/>
  <Override PartName="/ppt/ink/ink4862.xml" ContentType="application/inkml+xml"/>
  <Override PartName="/ppt/ink/ink4863.xml" ContentType="application/inkml+xml"/>
  <Override PartName="/ppt/ink/ink4864.xml" ContentType="application/inkml+xml"/>
  <Override PartName="/ppt/ink/ink4865.xml" ContentType="application/inkml+xml"/>
  <Override PartName="/ppt/ink/ink4866.xml" ContentType="application/inkml+xml"/>
  <Override PartName="/ppt/ink/ink4867.xml" ContentType="application/inkml+xml"/>
  <Override PartName="/ppt/ink/ink4868.xml" ContentType="application/inkml+xml"/>
  <Override PartName="/ppt/ink/ink4869.xml" ContentType="application/inkml+xml"/>
  <Override PartName="/ppt/ink/ink4870.xml" ContentType="application/inkml+xml"/>
  <Override PartName="/ppt/ink/ink4871.xml" ContentType="application/inkml+xml"/>
  <Override PartName="/ppt/ink/ink4872.xml" ContentType="application/inkml+xml"/>
  <Override PartName="/ppt/ink/ink4873.xml" ContentType="application/inkml+xml"/>
  <Override PartName="/ppt/ink/ink4874.xml" ContentType="application/inkml+xml"/>
  <Override PartName="/ppt/ink/ink4875.xml" ContentType="application/inkml+xml"/>
  <Override PartName="/ppt/ink/ink4876.xml" ContentType="application/inkml+xml"/>
  <Override PartName="/ppt/ink/ink4877.xml" ContentType="application/inkml+xml"/>
  <Override PartName="/ppt/ink/ink4878.xml" ContentType="application/inkml+xml"/>
  <Override PartName="/ppt/ink/ink4879.xml" ContentType="application/inkml+xml"/>
  <Override PartName="/ppt/ink/ink4880.xml" ContentType="application/inkml+xml"/>
  <Override PartName="/ppt/ink/ink4881.xml" ContentType="application/inkml+xml"/>
  <Override PartName="/ppt/ink/ink4882.xml" ContentType="application/inkml+xml"/>
  <Override PartName="/ppt/ink/ink4883.xml" ContentType="application/inkml+xml"/>
  <Override PartName="/ppt/ink/ink4884.xml" ContentType="application/inkml+xml"/>
  <Override PartName="/ppt/ink/ink4885.xml" ContentType="application/inkml+xml"/>
  <Override PartName="/ppt/ink/ink4886.xml" ContentType="application/inkml+xml"/>
  <Override PartName="/ppt/ink/ink4887.xml" ContentType="application/inkml+xml"/>
  <Override PartName="/ppt/ink/ink4888.xml" ContentType="application/inkml+xml"/>
  <Override PartName="/ppt/ink/ink4889.xml" ContentType="application/inkml+xml"/>
  <Override PartName="/ppt/ink/ink4890.xml" ContentType="application/inkml+xml"/>
  <Override PartName="/ppt/ink/ink4891.xml" ContentType="application/inkml+xml"/>
  <Override PartName="/ppt/ink/ink4892.xml" ContentType="application/inkml+xml"/>
  <Override PartName="/ppt/ink/ink4893.xml" ContentType="application/inkml+xml"/>
  <Override PartName="/ppt/ink/ink4894.xml" ContentType="application/inkml+xml"/>
  <Override PartName="/ppt/ink/ink4895.xml" ContentType="application/inkml+xml"/>
  <Override PartName="/ppt/ink/ink4896.xml" ContentType="application/inkml+xml"/>
  <Override PartName="/ppt/ink/ink4897.xml" ContentType="application/inkml+xml"/>
  <Override PartName="/ppt/ink/ink4898.xml" ContentType="application/inkml+xml"/>
  <Override PartName="/ppt/ink/ink4899.xml" ContentType="application/inkml+xml"/>
  <Override PartName="/ppt/ink/ink4900.xml" ContentType="application/inkml+xml"/>
  <Override PartName="/ppt/tags/tag20.xml" ContentType="application/vnd.openxmlformats-officedocument.presentationml.tags+xml"/>
  <Override PartName="/ppt/ink/ink4901.xml" ContentType="application/inkml+xml"/>
  <Override PartName="/ppt/ink/ink4902.xml" ContentType="application/inkml+xml"/>
  <Override PartName="/ppt/ink/ink4903.xml" ContentType="application/inkml+xml"/>
  <Override PartName="/ppt/ink/ink4904.xml" ContentType="application/inkml+xml"/>
  <Override PartName="/ppt/ink/ink4905.xml" ContentType="application/inkml+xml"/>
  <Override PartName="/ppt/ink/ink4906.xml" ContentType="application/inkml+xml"/>
  <Override PartName="/ppt/ink/ink4907.xml" ContentType="application/inkml+xml"/>
  <Override PartName="/ppt/ink/ink4908.xml" ContentType="application/inkml+xml"/>
  <Override PartName="/ppt/ink/ink4909.xml" ContentType="application/inkml+xml"/>
  <Override PartName="/ppt/ink/ink4910.xml" ContentType="application/inkml+xml"/>
  <Override PartName="/ppt/ink/ink4911.xml" ContentType="application/inkml+xml"/>
  <Override PartName="/ppt/ink/ink4912.xml" ContentType="application/inkml+xml"/>
  <Override PartName="/ppt/ink/ink4913.xml" ContentType="application/inkml+xml"/>
  <Override PartName="/ppt/ink/ink4914.xml" ContentType="application/inkml+xml"/>
  <Override PartName="/ppt/ink/ink4915.xml" ContentType="application/inkml+xml"/>
  <Override PartName="/ppt/ink/ink4916.xml" ContentType="application/inkml+xml"/>
  <Override PartName="/ppt/ink/ink4917.xml" ContentType="application/inkml+xml"/>
  <Override PartName="/ppt/ink/ink4918.xml" ContentType="application/inkml+xml"/>
  <Override PartName="/ppt/ink/ink4919.xml" ContentType="application/inkml+xml"/>
  <Override PartName="/ppt/ink/ink4920.xml" ContentType="application/inkml+xml"/>
  <Override PartName="/ppt/ink/ink4921.xml" ContentType="application/inkml+xml"/>
  <Override PartName="/ppt/ink/ink4922.xml" ContentType="application/inkml+xml"/>
  <Override PartName="/ppt/ink/ink4923.xml" ContentType="application/inkml+xml"/>
  <Override PartName="/ppt/ink/ink4924.xml" ContentType="application/inkml+xml"/>
  <Override PartName="/ppt/ink/ink4925.xml" ContentType="application/inkml+xml"/>
  <Override PartName="/ppt/ink/ink4926.xml" ContentType="application/inkml+xml"/>
  <Override PartName="/ppt/ink/ink4927.xml" ContentType="application/inkml+xml"/>
  <Override PartName="/ppt/ink/ink4928.xml" ContentType="application/inkml+xml"/>
  <Override PartName="/ppt/ink/ink4929.xml" ContentType="application/inkml+xml"/>
  <Override PartName="/ppt/ink/ink4930.xml" ContentType="application/inkml+xml"/>
  <Override PartName="/ppt/ink/ink4931.xml" ContentType="application/inkml+xml"/>
  <Override PartName="/ppt/ink/ink4932.xml" ContentType="application/inkml+xml"/>
  <Override PartName="/ppt/ink/ink4933.xml" ContentType="application/inkml+xml"/>
  <Override PartName="/ppt/ink/ink4934.xml" ContentType="application/inkml+xml"/>
  <Override PartName="/ppt/ink/ink4935.xml" ContentType="application/inkml+xml"/>
  <Override PartName="/ppt/ink/ink4936.xml" ContentType="application/inkml+xml"/>
  <Override PartName="/ppt/ink/ink4937.xml" ContentType="application/inkml+xml"/>
  <Override PartName="/ppt/ink/ink4938.xml" ContentType="application/inkml+xml"/>
  <Override PartName="/ppt/ink/ink4939.xml" ContentType="application/inkml+xml"/>
  <Override PartName="/ppt/ink/ink4940.xml" ContentType="application/inkml+xml"/>
  <Override PartName="/ppt/ink/ink4941.xml" ContentType="application/inkml+xml"/>
  <Override PartName="/ppt/ink/ink4942.xml" ContentType="application/inkml+xml"/>
  <Override PartName="/ppt/ink/ink4943.xml" ContentType="application/inkml+xml"/>
  <Override PartName="/ppt/ink/ink4944.xml" ContentType="application/inkml+xml"/>
  <Override PartName="/ppt/ink/ink4945.xml" ContentType="application/inkml+xml"/>
  <Override PartName="/ppt/ink/ink4946.xml" ContentType="application/inkml+xml"/>
  <Override PartName="/ppt/ink/ink4947.xml" ContentType="application/inkml+xml"/>
  <Override PartName="/ppt/ink/ink4948.xml" ContentType="application/inkml+xml"/>
  <Override PartName="/ppt/ink/ink4949.xml" ContentType="application/inkml+xml"/>
  <Override PartName="/ppt/ink/ink4950.xml" ContentType="application/inkml+xml"/>
  <Override PartName="/ppt/ink/ink4951.xml" ContentType="application/inkml+xml"/>
  <Override PartName="/ppt/ink/ink4952.xml" ContentType="application/inkml+xml"/>
  <Override PartName="/ppt/ink/ink4953.xml" ContentType="application/inkml+xml"/>
  <Override PartName="/ppt/ink/ink4954.xml" ContentType="application/inkml+xml"/>
  <Override PartName="/ppt/ink/ink4955.xml" ContentType="application/inkml+xml"/>
  <Override PartName="/ppt/ink/ink4956.xml" ContentType="application/inkml+xml"/>
  <Override PartName="/ppt/ink/ink4957.xml" ContentType="application/inkml+xml"/>
  <Override PartName="/ppt/ink/ink4958.xml" ContentType="application/inkml+xml"/>
  <Override PartName="/ppt/ink/ink4959.xml" ContentType="application/inkml+xml"/>
  <Override PartName="/ppt/ink/ink4960.xml" ContentType="application/inkml+xml"/>
  <Override PartName="/ppt/ink/ink4961.xml" ContentType="application/inkml+xml"/>
  <Override PartName="/ppt/ink/ink4962.xml" ContentType="application/inkml+xml"/>
  <Override PartName="/ppt/ink/ink4963.xml" ContentType="application/inkml+xml"/>
  <Override PartName="/ppt/ink/ink4964.xml" ContentType="application/inkml+xml"/>
  <Override PartName="/ppt/ink/ink4965.xml" ContentType="application/inkml+xml"/>
  <Override PartName="/ppt/ink/ink4966.xml" ContentType="application/inkml+xml"/>
  <Override PartName="/ppt/ink/ink4967.xml" ContentType="application/inkml+xml"/>
  <Override PartName="/ppt/ink/ink4968.xml" ContentType="application/inkml+xml"/>
  <Override PartName="/ppt/ink/ink4969.xml" ContentType="application/inkml+xml"/>
  <Override PartName="/ppt/ink/ink4970.xml" ContentType="application/inkml+xml"/>
  <Override PartName="/ppt/ink/ink4971.xml" ContentType="application/inkml+xml"/>
  <Override PartName="/ppt/ink/ink4972.xml" ContentType="application/inkml+xml"/>
  <Override PartName="/ppt/ink/ink4973.xml" ContentType="application/inkml+xml"/>
  <Override PartName="/ppt/ink/ink4974.xml" ContentType="application/inkml+xml"/>
  <Override PartName="/ppt/ink/ink4975.xml" ContentType="application/inkml+xml"/>
  <Override PartName="/ppt/ink/ink4976.xml" ContentType="application/inkml+xml"/>
  <Override PartName="/ppt/ink/ink4977.xml" ContentType="application/inkml+xml"/>
  <Override PartName="/ppt/ink/ink4978.xml" ContentType="application/inkml+xml"/>
  <Override PartName="/ppt/ink/ink4979.xml" ContentType="application/inkml+xml"/>
  <Override PartName="/ppt/ink/ink4980.xml" ContentType="application/inkml+xml"/>
  <Override PartName="/ppt/ink/ink4981.xml" ContentType="application/inkml+xml"/>
  <Override PartName="/ppt/ink/ink4982.xml" ContentType="application/inkml+xml"/>
  <Override PartName="/ppt/ink/ink4983.xml" ContentType="application/inkml+xml"/>
  <Override PartName="/ppt/ink/ink4984.xml" ContentType="application/inkml+xml"/>
  <Override PartName="/ppt/ink/ink4985.xml" ContentType="application/inkml+xml"/>
  <Override PartName="/ppt/ink/ink4986.xml" ContentType="application/inkml+xml"/>
  <Override PartName="/ppt/ink/ink4987.xml" ContentType="application/inkml+xml"/>
  <Override PartName="/ppt/ink/ink4988.xml" ContentType="application/inkml+xml"/>
  <Override PartName="/ppt/ink/ink4989.xml" ContentType="application/inkml+xml"/>
  <Override PartName="/ppt/ink/ink4990.xml" ContentType="application/inkml+xml"/>
  <Override PartName="/ppt/ink/ink4991.xml" ContentType="application/inkml+xml"/>
  <Override PartName="/ppt/ink/ink4992.xml" ContentType="application/inkml+xml"/>
  <Override PartName="/ppt/ink/ink4993.xml" ContentType="application/inkml+xml"/>
  <Override PartName="/ppt/ink/ink4994.xml" ContentType="application/inkml+xml"/>
  <Override PartName="/ppt/ink/ink4995.xml" ContentType="application/inkml+xml"/>
  <Override PartName="/ppt/ink/ink4996.xml" ContentType="application/inkml+xml"/>
  <Override PartName="/ppt/ink/ink4997.xml" ContentType="application/inkml+xml"/>
  <Override PartName="/ppt/ink/ink4998.xml" ContentType="application/inkml+xml"/>
  <Override PartName="/ppt/ink/ink4999.xml" ContentType="application/inkml+xml"/>
  <Override PartName="/ppt/ink/ink5000.xml" ContentType="application/inkml+xml"/>
  <Override PartName="/ppt/ink/ink5001.xml" ContentType="application/inkml+xml"/>
  <Override PartName="/ppt/ink/ink5002.xml" ContentType="application/inkml+xml"/>
  <Override PartName="/ppt/ink/ink5003.xml" ContentType="application/inkml+xml"/>
  <Override PartName="/ppt/ink/ink5004.xml" ContentType="application/inkml+xml"/>
  <Override PartName="/ppt/ink/ink5005.xml" ContentType="application/inkml+xml"/>
  <Override PartName="/ppt/ink/ink5006.xml" ContentType="application/inkml+xml"/>
  <Override PartName="/ppt/ink/ink5007.xml" ContentType="application/inkml+xml"/>
  <Override PartName="/ppt/ink/ink5008.xml" ContentType="application/inkml+xml"/>
  <Override PartName="/ppt/ink/ink5009.xml" ContentType="application/inkml+xml"/>
  <Override PartName="/ppt/ink/ink5010.xml" ContentType="application/inkml+xml"/>
  <Override PartName="/ppt/ink/ink5011.xml" ContentType="application/inkml+xml"/>
  <Override PartName="/ppt/ink/ink5012.xml" ContentType="application/inkml+xml"/>
  <Override PartName="/ppt/ink/ink5013.xml" ContentType="application/inkml+xml"/>
  <Override PartName="/ppt/ink/ink5014.xml" ContentType="application/inkml+xml"/>
  <Override PartName="/ppt/ink/ink5015.xml" ContentType="application/inkml+xml"/>
  <Override PartName="/ppt/ink/ink5016.xml" ContentType="application/inkml+xml"/>
  <Override PartName="/ppt/ink/ink5017.xml" ContentType="application/inkml+xml"/>
  <Override PartName="/ppt/ink/ink5018.xml" ContentType="application/inkml+xml"/>
  <Override PartName="/ppt/ink/ink5019.xml" ContentType="application/inkml+xml"/>
  <Override PartName="/ppt/ink/ink5020.xml" ContentType="application/inkml+xml"/>
  <Override PartName="/ppt/ink/ink5021.xml" ContentType="application/inkml+xml"/>
  <Override PartName="/ppt/ink/ink5022.xml" ContentType="application/inkml+xml"/>
  <Override PartName="/ppt/ink/ink5023.xml" ContentType="application/inkml+xml"/>
  <Override PartName="/ppt/ink/ink5024.xml" ContentType="application/inkml+xml"/>
  <Override PartName="/ppt/ink/ink5025.xml" ContentType="application/inkml+xml"/>
  <Override PartName="/ppt/ink/ink5026.xml" ContentType="application/inkml+xml"/>
  <Override PartName="/ppt/ink/ink5027.xml" ContentType="application/inkml+xml"/>
  <Override PartName="/ppt/ink/ink5028.xml" ContentType="application/inkml+xml"/>
  <Override PartName="/ppt/ink/ink5029.xml" ContentType="application/inkml+xml"/>
  <Override PartName="/ppt/ink/ink5030.xml" ContentType="application/inkml+xml"/>
  <Override PartName="/ppt/ink/ink5031.xml" ContentType="application/inkml+xml"/>
  <Override PartName="/ppt/ink/ink5032.xml" ContentType="application/inkml+xml"/>
  <Override PartName="/ppt/ink/ink5033.xml" ContentType="application/inkml+xml"/>
  <Override PartName="/ppt/ink/ink5034.xml" ContentType="application/inkml+xml"/>
  <Override PartName="/ppt/ink/ink5035.xml" ContentType="application/inkml+xml"/>
  <Override PartName="/ppt/ink/ink5036.xml" ContentType="application/inkml+xml"/>
  <Override PartName="/ppt/ink/ink5037.xml" ContentType="application/inkml+xml"/>
  <Override PartName="/ppt/ink/ink5038.xml" ContentType="application/inkml+xml"/>
  <Override PartName="/ppt/ink/ink5039.xml" ContentType="application/inkml+xml"/>
  <Override PartName="/ppt/ink/ink5040.xml" ContentType="application/inkml+xml"/>
  <Override PartName="/ppt/ink/ink5041.xml" ContentType="application/inkml+xml"/>
  <Override PartName="/ppt/ink/ink5042.xml" ContentType="application/inkml+xml"/>
  <Override PartName="/ppt/ink/ink5043.xml" ContentType="application/inkml+xml"/>
  <Override PartName="/ppt/ink/ink5044.xml" ContentType="application/inkml+xml"/>
  <Override PartName="/ppt/ink/ink5045.xml" ContentType="application/inkml+xml"/>
  <Override PartName="/ppt/ink/ink5046.xml" ContentType="application/inkml+xml"/>
  <Override PartName="/ppt/ink/ink5047.xml" ContentType="application/inkml+xml"/>
  <Override PartName="/ppt/ink/ink5048.xml" ContentType="application/inkml+xml"/>
  <Override PartName="/ppt/ink/ink5049.xml" ContentType="application/inkml+xml"/>
  <Override PartName="/ppt/ink/ink5050.xml" ContentType="application/inkml+xml"/>
  <Override PartName="/ppt/ink/ink5051.xml" ContentType="application/inkml+xml"/>
  <Override PartName="/ppt/ink/ink5052.xml" ContentType="application/inkml+xml"/>
  <Override PartName="/ppt/ink/ink5053.xml" ContentType="application/inkml+xml"/>
  <Override PartName="/ppt/ink/ink5054.xml" ContentType="application/inkml+xml"/>
  <Override PartName="/ppt/ink/ink5055.xml" ContentType="application/inkml+xml"/>
  <Override PartName="/ppt/ink/ink5056.xml" ContentType="application/inkml+xml"/>
  <Override PartName="/ppt/ink/ink5057.xml" ContentType="application/inkml+xml"/>
  <Override PartName="/ppt/ink/ink5058.xml" ContentType="application/inkml+xml"/>
  <Override PartName="/ppt/ink/ink5059.xml" ContentType="application/inkml+xml"/>
  <Override PartName="/ppt/ink/ink5060.xml" ContentType="application/inkml+xml"/>
  <Override PartName="/ppt/ink/ink5061.xml" ContentType="application/inkml+xml"/>
  <Override PartName="/ppt/ink/ink5062.xml" ContentType="application/inkml+xml"/>
  <Override PartName="/ppt/ink/ink5063.xml" ContentType="application/inkml+xml"/>
  <Override PartName="/ppt/ink/ink5064.xml" ContentType="application/inkml+xml"/>
  <Override PartName="/ppt/ink/ink5065.xml" ContentType="application/inkml+xml"/>
  <Override PartName="/ppt/ink/ink5066.xml" ContentType="application/inkml+xml"/>
  <Override PartName="/ppt/ink/ink5067.xml" ContentType="application/inkml+xml"/>
  <Override PartName="/ppt/ink/ink5068.xml" ContentType="application/inkml+xml"/>
  <Override PartName="/ppt/ink/ink5069.xml" ContentType="application/inkml+xml"/>
  <Override PartName="/ppt/ink/ink5070.xml" ContentType="application/inkml+xml"/>
  <Override PartName="/ppt/ink/ink5071.xml" ContentType="application/inkml+xml"/>
  <Override PartName="/ppt/ink/ink5072.xml" ContentType="application/inkml+xml"/>
  <Override PartName="/ppt/ink/ink5073.xml" ContentType="application/inkml+xml"/>
  <Override PartName="/ppt/ink/ink5074.xml" ContentType="application/inkml+xml"/>
  <Override PartName="/ppt/ink/ink5075.xml" ContentType="application/inkml+xml"/>
  <Override PartName="/ppt/ink/ink5076.xml" ContentType="application/inkml+xml"/>
  <Override PartName="/ppt/ink/ink5077.xml" ContentType="application/inkml+xml"/>
  <Override PartName="/ppt/ink/ink5078.xml" ContentType="application/inkml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ink/ink5079.xml" ContentType="application/inkml+xml"/>
  <Override PartName="/ppt/ink/ink5080.xml" ContentType="application/inkml+xml"/>
  <Override PartName="/ppt/ink/ink5081.xml" ContentType="application/inkml+xml"/>
  <Override PartName="/ppt/ink/ink5082.xml" ContentType="application/inkml+xml"/>
  <Override PartName="/ppt/ink/ink5083.xml" ContentType="application/inkml+xml"/>
  <Override PartName="/ppt/ink/ink5084.xml" ContentType="application/inkml+xml"/>
  <Override PartName="/ppt/ink/ink5085.xml" ContentType="application/inkml+xml"/>
  <Override PartName="/ppt/ink/ink5086.xml" ContentType="application/inkml+xml"/>
  <Override PartName="/ppt/ink/ink5087.xml" ContentType="application/inkml+xml"/>
  <Override PartName="/ppt/ink/ink5088.xml" ContentType="application/inkml+xml"/>
  <Override PartName="/ppt/ink/ink5089.xml" ContentType="application/inkml+xml"/>
  <Override PartName="/ppt/ink/ink5090.xml" ContentType="application/inkml+xml"/>
  <Override PartName="/ppt/ink/ink5091.xml" ContentType="application/inkml+xml"/>
  <Override PartName="/ppt/ink/ink5092.xml" ContentType="application/inkml+xml"/>
  <Override PartName="/ppt/ink/ink5093.xml" ContentType="application/inkml+xml"/>
  <Override PartName="/ppt/ink/ink5094.xml" ContentType="application/inkml+xml"/>
  <Override PartName="/ppt/ink/ink5095.xml" ContentType="application/inkml+xml"/>
  <Override PartName="/ppt/ink/ink5096.xml" ContentType="application/inkml+xml"/>
  <Override PartName="/ppt/ink/ink5097.xml" ContentType="application/inkml+xml"/>
  <Override PartName="/ppt/ink/ink5098.xml" ContentType="application/inkml+xml"/>
  <Override PartName="/ppt/ink/ink5099.xml" ContentType="application/inkml+xml"/>
  <Override PartName="/ppt/ink/ink5100.xml" ContentType="application/inkml+xml"/>
  <Override PartName="/ppt/ink/ink5101.xml" ContentType="application/inkml+xml"/>
  <Override PartName="/ppt/ink/ink5102.xml" ContentType="application/inkml+xml"/>
  <Override PartName="/ppt/ink/ink5103.xml" ContentType="application/inkml+xml"/>
  <Override PartName="/ppt/ink/ink5104.xml" ContentType="application/inkml+xml"/>
  <Override PartName="/ppt/ink/ink5105.xml" ContentType="application/inkml+xml"/>
  <Override PartName="/ppt/ink/ink5106.xml" ContentType="application/inkml+xml"/>
  <Override PartName="/ppt/ink/ink5107.xml" ContentType="application/inkml+xml"/>
  <Override PartName="/ppt/ink/ink5108.xml" ContentType="application/inkml+xml"/>
  <Override PartName="/ppt/ink/ink5109.xml" ContentType="application/inkml+xml"/>
  <Override PartName="/ppt/ink/ink5110.xml" ContentType="application/inkml+xml"/>
  <Override PartName="/ppt/ink/ink5111.xml" ContentType="application/inkml+xml"/>
  <Override PartName="/ppt/ink/ink5112.xml" ContentType="application/inkml+xml"/>
  <Override PartName="/ppt/ink/ink5113.xml" ContentType="application/inkml+xml"/>
  <Override PartName="/ppt/ink/ink51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64"/>
  </p:notesMasterIdLst>
  <p:handoutMasterIdLst>
    <p:handoutMasterId r:id="rId65"/>
  </p:handoutMasterIdLst>
  <p:sldIdLst>
    <p:sldId id="558" r:id="rId2"/>
    <p:sldId id="853" r:id="rId3"/>
    <p:sldId id="956" r:id="rId4"/>
    <p:sldId id="824" r:id="rId5"/>
    <p:sldId id="874" r:id="rId6"/>
    <p:sldId id="955" r:id="rId7"/>
    <p:sldId id="838" r:id="rId8"/>
    <p:sldId id="960" r:id="rId9"/>
    <p:sldId id="257" r:id="rId10"/>
    <p:sldId id="892" r:id="rId11"/>
    <p:sldId id="263" r:id="rId12"/>
    <p:sldId id="893" r:id="rId13"/>
    <p:sldId id="894" r:id="rId14"/>
    <p:sldId id="895" r:id="rId15"/>
    <p:sldId id="896" r:id="rId16"/>
    <p:sldId id="904" r:id="rId17"/>
    <p:sldId id="898" r:id="rId18"/>
    <p:sldId id="905" r:id="rId19"/>
    <p:sldId id="957" r:id="rId20"/>
    <p:sldId id="899" r:id="rId21"/>
    <p:sldId id="940" r:id="rId22"/>
    <p:sldId id="939" r:id="rId23"/>
    <p:sldId id="900" r:id="rId24"/>
    <p:sldId id="901" r:id="rId25"/>
    <p:sldId id="897" r:id="rId26"/>
    <p:sldId id="266" r:id="rId27"/>
    <p:sldId id="907" r:id="rId28"/>
    <p:sldId id="267" r:id="rId29"/>
    <p:sldId id="908" r:id="rId30"/>
    <p:sldId id="268" r:id="rId31"/>
    <p:sldId id="910" r:id="rId32"/>
    <p:sldId id="911" r:id="rId33"/>
    <p:sldId id="269" r:id="rId34"/>
    <p:sldId id="271" r:id="rId35"/>
    <p:sldId id="913" r:id="rId36"/>
    <p:sldId id="914" r:id="rId37"/>
    <p:sldId id="912" r:id="rId38"/>
    <p:sldId id="272" r:id="rId39"/>
    <p:sldId id="916" r:id="rId40"/>
    <p:sldId id="903" r:id="rId41"/>
    <p:sldId id="918" r:id="rId42"/>
    <p:sldId id="920" r:id="rId43"/>
    <p:sldId id="930" r:id="rId44"/>
    <p:sldId id="931" r:id="rId45"/>
    <p:sldId id="933" r:id="rId46"/>
    <p:sldId id="945" r:id="rId47"/>
    <p:sldId id="947" r:id="rId48"/>
    <p:sldId id="946" r:id="rId49"/>
    <p:sldId id="935" r:id="rId50"/>
    <p:sldId id="273" r:id="rId51"/>
    <p:sldId id="929" r:id="rId52"/>
    <p:sldId id="936" r:id="rId53"/>
    <p:sldId id="921" r:id="rId54"/>
    <p:sldId id="937" r:id="rId55"/>
    <p:sldId id="922" r:id="rId56"/>
    <p:sldId id="948" r:id="rId57"/>
    <p:sldId id="924" r:id="rId58"/>
    <p:sldId id="951" r:id="rId59"/>
    <p:sldId id="952" r:id="rId60"/>
    <p:sldId id="953" r:id="rId61"/>
    <p:sldId id="891" r:id="rId62"/>
    <p:sldId id="959" r:id="rId63"/>
  </p:sldIdLst>
  <p:sldSz cx="9144000" cy="6858000" type="screen4x3"/>
  <p:notesSz cx="6997700" cy="9271000"/>
  <p:custDataLst>
    <p:tags r:id="rId66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9E7BC"/>
    <a:srgbClr val="FAE1DA"/>
    <a:srgbClr val="FDD08D"/>
    <a:srgbClr val="F2EEBF"/>
    <a:srgbClr val="FFCCCC"/>
    <a:srgbClr val="FF9900"/>
    <a:srgbClr val="899BFC"/>
    <a:srgbClr val="FF00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2833"/>
  </p:normalViewPr>
  <p:slideViewPr>
    <p:cSldViewPr>
      <p:cViewPr varScale="1">
        <p:scale>
          <a:sx n="143" d="100"/>
          <a:sy n="143" d="100"/>
        </p:scale>
        <p:origin x="131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10/8/23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24575,'2'0'0,"9"0"0,6 0 0,7 0 0,13 0 0,-12 0 0,39 0 0,-20 0 0,-7 0 0,3 0 0,30 0 0,-30 0 0,0 0 0,24 0 0,-18 0 0,-2 0 0,0 0 0,0 0 0,0 0 0,-1 0 0,28 0 0,-12 0 0,-8 0 0,1 0 0,-4 0 0,-8 3 0,25-2 0,-34 5 0,22-1 0,-23-2 0,10 5 0,-1-7 0,0 5 0,-3-4 0,-3 1 0,1-3 0,-3 0 0,2 0 0,-3 0 0,-5 0 0,4 0 0,-5 0 0,6 0 0,0 0 0,-1 0 0,1 3 0,7-2 0,-10 2 0,15-3 0,-16 0 0,13 0 0,-5 0 0,1 0 0,5 0 0,-10 0 0,0 0 0,-2 0 0,-6 3 0,-1 1 0,-2-1 0,-5 3 0,2-6 0,0 3 0,-5-3 0,4 0 0,-6 0 0,1 0 0,2 0 0,-6 0 0,6 0 0,-5-2 0,8 1 0,3-2 0,20 3 0,-9 0 0,31 0 0,-34 0 0,32 0 0,-12 0 0,-1 0 0,11 0 0,-19 0 0,13 0 0,-6 0 0,3 0 0,9 0 0,-16 0 0,13 0 0,-14 0 0,3-3 0,1-2 0,-4 0 0,-3-1 0,2 1 0,-8 1 0,5-3 0,-6 2 0,-3-1 0,3 1 0,-9-1 0,2 5 0,-3-2 0,-5 3 0,2 0 0,-7 0 0,3 0 0,-6 0 0,3 0 0,-3 0 0,-3-2 0,0 1 0,-3-1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24575,'-1'5'0,"14"7"0,6 2 0,26 18 0,-6-9 0,-8-4 0,1 2-566,26 13 566,-20-12 0,1 1 0,11 4 0,-16-8 0,1-1 0,5-4 140,14 8-140,-17-10 0,-2-3 0,-20-3 0,5-6 0,-11 3 0,-2-3 0,-2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6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24575,'0'5'0,"0"4"0,0 15 0,0 2 0,0 5 0,0 4 0,0-7 0,0 5 0,0-10 0,0-1 0,0-7 0,0-5 0,0-1 0,0-5 0,0-2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6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24575,'0'-11'0,"0"12"0,0-20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8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173 116 24575,'8'6'0,"-1"3"0,8-2 0,-4-1 0,5-2 0,-3-4 0,-3 0 0,2 0 0,-5 0 0,5 0 0,-6 0 0,3 0 0,0-6 0,-3-5 0,1-6 0,-1-1 0,-5-1 0,2 4 0,-3-5 0,0 10 0,0-6 0,0 9 0,-8 1 0,-8 3 0,-10 3 0,-9 0 0,7 4 0,-11 7 0,11 6 0,-9 8 0,7 4 0,2 0 0,7 2 0,5 2 0,5-3 0,7 0 0,0 1 0,4 4 0,0-3 0,0 8 0,0-8 0,4 3 0,8-3 0,1-2 0,9-1 0,-3-7 0,3-4 0,-1-8 0,0 1 0,0-8 0,4 0 0,-3-3 0,3-6 0,2-6 0,0-8 0,6-5 0,-4 1 0,-3 4 0,-7-1 0,-3 10 0,-3-5 0,-3 9 0,-3 1 0,-5 3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8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24575,'5'-3'0,"-1"0"0,19 3 0,4 0 0,4 0 0,5 0 0,-6 0 0,-4 0 0,-1 0 0,-8 0 0,-3 0 0,-7 0 0,-5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9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24575,'0'-5'0,"13"18"0,2 3 0,15 18 0,4 0 0,11 1 0,0 1 0,11 2 0,-21-13 0,12 10 0,-22-15 0,10 5 0,-12-7 0,-5-4 0,-5-7 0,-7-1 0,-3-3 0,2-3 0,-4 3 0,1-3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9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9 24575,'-2'-6'0,"-5"4"0,-12 13 0,-6 8 0,-16 16 0,4 10 0,-4 3 0,2 7 0,13-20 0,-8 13 0,13-19 0,-5 8 0,10-13 0,6 0 0,6-13 0,1-1 0,3-8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0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29 24575,'3'-6'0,"-3"-2"0,5 5 0,1 0 0,1-2 0,8 4 0,-8-2 0,12 3 0,-9 0 0,7 0 0,-4 0 0,-1 0 0,1 0 0,-3 0 0,-1 0 0,-6 8 0,0 4 0,-3 8 0,-4 5 0,-8 6 0,-3-6 0,-5 8 0,-3-8 0,4 2 0,-1 0 0,2-9 0,5-2 0,3-6 0,3-2 0,5-2 0,2 0 0,0-1 0,8-2 0,8 3 0,5-5 0,8 3 0,-2-4 0,-1 3 0,-1-2 0,-7 2 0,-2 0 0,-6-3 0,-1 3 0,-4-3 0,1 0 0,-3 0 0,0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3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24575,'11'0'0,"10"0"0,0 0 0,16 0 0,-5 0 0,12 0 0,-15 0 0,11 0 0,-24 0 0,6 0 0,-13 14 0,-5-2 0,-1 18 0,-3-2 0,0-1 0,-8 10 0,-7-10 0,-2 8 0,-5-5 0,11 0 0,3-4 0,5-2 0,3-3 0,0-4 0,18 5 0,-5-11 0,38 8 0,-21-10 0,40 3 0,-34-4 0,27 0 0,-25-3 0,-1-2 0,-7 0 0,-13-2 0,-5 3 0,-5-2 0,-5 1 0,-2 3 0,-13 4 0,-12 5 0,-3 0 0,-14 8 0,9 2 0,-9 0 0,5 7 0,0-3 0,6 3 0,2-4 0,5 3 0,7-6 0,5 2 0,5-4 0,4 2 0,3 5 0,0 0 0,0 0 0,11 6 0,2-3 0,12 8 0,0-1 0,-1-2 0,0 3 0,-3-5 0,-2-1 0,-7-4 0,-1-8 0,-7 1 0,-2-7 0,-2 0 0,0 0 0,0-5 0,-6 5 0,-4-4 0,-8 2 0,-3-6 0,-1-1 0,1-1 0,0-1 0,0-2 0,4 0 0,-3-4 0,6 0 0,-2 0 0,2 0 0,4-6 0,1-1 0,3-6 0,0 0 0,-1-3 0,3 9 0,1-2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4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 49 24575,'3'-9'0,"-1"1"0,-4 0 0,-2 4 0,-8-8 0,1 10 0,-12-3 0,5 5 0,-7 0 0,-2 0 0,7 0 0,-8 10 0,10 3 0,-5 20 0,7-4 0,1 14 0,6-2 0,5 14 0,-1-10 0,5 25 0,5-23 0,7 13 0,10-1 0,-1-20 0,4 19 0,-13-20 0,1 7 0,-9-5 0,-1-5 0,-3 0 0,0-9 0,-9-5 0,-7-3 0,-9-5 0,-5-1 0,1-1 0,0-5 0,2-1 0,0-2 0,9-3 0,-5 0 0,10 0 0,2 0 0,5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0 140 24575,'0'-13'0,"0"2"0,8 2 0,7 2 0,16-5 0,17-2 0,10 1 0,9-4 0,6 2-750,-4 0 750,-8 6-206,3 4 206,-14 5 0,5 0 0,-4 0 0,-18 0 0,5 0 0,-26 0 0,1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8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5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24575,'11'2'0,"-3"7"0,-8 5 0,0 21 0,0-2 0,0 20 0,0-5 0,0 5 0,0-10 0,0 2 0,0-9 0,0 6 0,0-6 0,0-9 0,0-3 0,0-13 0,0 2 0,0-10 0,0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7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24575,'-12'0'0,"29"0"0,5 0 0,29 0 0,2 0 0,4 0 0,5 0 0,-13 0 0,5 0 0,-12 0 0,0 0 0,-6 0 0,-12 0 0,-10 0 0,-1 0 0,-10 0 0,0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7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24575,'5'-3'0,"5"1"0,7 2 0,7 0 0,1 0 0,9 0 0,-3 0 0,3 0 0,-3 7 0,-10-3 0,-1 6 0,-7 0 0,-6-1 0,-1 4 0,-6-1 0,0 0 0,0 5 0,0-7 0,-13 13 0,4-12 0,-20 18 0,5-12 0,-6 8 0,3-5 0,1-1 0,9-3 0,-3-5 0,9-2 0,-1-3 0,6 0 0,0-3 0,3-1 0,1-2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0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0 24575,'-5'0'0,"-4"0"0,-4 0 0,2 6 0,-7-1 0,7 7 0,-13 5 0,8 2 0,-8 6 0,8 0 0,-6-1 0,6 4 0,-2-1 0,3 2 0,3 2 0,-2 5 0,6-3 0,-5 27 0,5-12 0,3 24 0,-4-3 0,9-12 0,-6 13 0,3-21 0,2 6 0,-3-7 0,4-5 0,0-4 0,0-7 0,3 0 0,8-9 0,5 3 0,7-2 0,4-1 0,-3-4 0,3 0 0,-6-5 0,-4-3 0,-1-1 0,-7-4 0,0 0 0,-3-3 0,0 2 0,-3-4 0,0 1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24575,'-3'2'0,"0"5"0,3 17 0,0-1 0,0 25 0,4-14 0,0 22 0,5-3 0,-4-1 0,8 20 0,-11-26 0,7 17 0,-5-13 0,-3-6 0,7 7 0,-7-27 0,3 1 0,-4-13 0,0-3 0,0-2 0,0-5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1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24575,'0'-9'0,"0"1"0,0 0 0,0-1 0,0 0 0,5 3 0,2 3 0,10 3 0,7-6 0,-2 5 0,10-6 0,-1 7 0,1 0 0,4 0 0,-6 0 0,-4 0 0,-4 0 0,-6 0 0,-3 0 0,-3 0 0,-4 0 0,-4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2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337 123 24575,'3'-3'0,"-1"0"0,-2-5 0,0-2 0,0-6 0,0 2 0,0-2 0,0 3 0,0 3 0,-10-2 0,3 8 0,-21-5 0,9 8 0,-13-3 0,-2 4 0,7 0 0,-15 11 0,15 5 0,-5 9 0,7 0 0,5-3 0,2 3 0,8-3 0,3-2 0,3 7 0,4-12 0,0 16 0,7-5 0,1 5 0,15 3 0,7 10 0,-8-9 0,7 11 0,-19-15 0,4 2 0,-6-2 0,-4-6 0,-1 0 0,-3-9 0,0 0 0,0-6 0,-6-1 0,-3-3 0,-6 1 0,0-1 0,8-2 0,1-1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3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24575,'2'-3'0,"6"1"0,19 2 0,6 0 0,1 0 0,8 0 0,-10 0 0,7 0 0,-2 0 0,-19 0 0,-1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3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24575,'11'0'0,"4"0"0,-1 0 0,1 0 0,-2 0 0,-1 0 0,-2 0 0,1 0 0,-7 2 0,1 2 0,-5 8 0,0-1 0,0 9 0,-3-7 0,-8 8 0,-5 3 0,0-5 0,-7 12 0,11-12 0,-6 3 0,5-5 0,3-11 0,1 3 0,6-6 0,0 3 0,8-3 0,10 0 0,3-3 0,11 0 0,-3 0 0,0 0 0,-1-4 0,-4 3 0,-4-2 0,-3 1 0,-5 1 0,-4-2 0,1 3 0,0 0 0,-3 0 0,-1 0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4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 24575,'-5'-3'0,"8"1"0,2 2 0,14 0 0,-5 0 0,10 0 0,-10 9 0,11 11 0,-13 0 0,14 14 0,-9-2 0,4 7 0,-4 7 0,-5 0 0,-7-8 0,-1 6 0,-4-2 0,0-4 0,0-2 0,0-7 0,0-6 0,-3 2 0,-1-7 0,-3-3 0,-2-2 0,2-3 0,-5 2 0,8-5 0,-4 2 0,5-4 0,-3-1 0,3 1 0,-3-2 0,6 0 0,-3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5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24575,'30'0'0,"8"0"0,10 0 0,6 0 0,-10 0 0,9 0 0,-10 0 0,5 0 0,-6 0 0,-20 0 0,-9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6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29 24575,'-12'0'0,"16"0"0,28 0 0,21 0 0,-2-4 0,19-1 0,-17 0 0,-11 0 0,0 1 0,0 3 0,30-3 0,-36 4 0,-9 0 0,-10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6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24575,'2'0'0,"15"0"0,8 0 0,7 0 0,8 0 0,-20 0 0,15 0 0,-20 9 0,5-1 0,-13 19 0,-1-8 0,-6 9 0,0 0 0,0-1 0,-6 1 0,-2 1 0,-3-8 0,-5 1 0,11-11 0,-4-5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7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485 33 24575,'-2'-6'0,"-7"-3"0,-1 6 0,-14-3 0,-6 2 0,2 3 0,-14-2 0,2 3 0,10 0 0,-11 0 0,20 6 0,-2 5 0,2 11 0,6 7 0,7 2 0,1 19 0,7-20 0,0 27 0,0-5 0,0-6 0,4 17 0,6-7 0,-1-14 0,0 19 0,-6-28 0,-3 8 0,0-6 0,0-5 0,-14 3 0,2-14 0,-22 14 0,11-20 0,-22 9 0,30-17 0,-11 2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7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24575,'9'-7'0,"3"2"0,33-4 0,1 0 0,19-6 0,-1-1 0,-14 7 0,-7 0 0,-3 0 0,-5 4 0,2-2 0,0 1 0,-1 5 0,-7-3 0,-8 4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8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 24575,'14'0'0,"0"0"0,10 0 0,-9 0 0,16 0 0,-9 0 0,0 0 0,-3 0 0,-6 0 0,-6 2 0,-1 4 0,-6 8 0,-3 8 0,-9 0 0,-15 15 0,2-12 0,-8 9 0,2-8 0,6 3 0,-10-1 0,16-6 0,-3-4 0,12-5 0,1-4 0,6 0 0,5-6 0,9 0 0,34-3 0,-3 0 0,15-4 0,-6 3 0,-8-6 0,0 2 0,-2 1 0,-14-3 0,-6 6 0,-5-2 0,-6 3 0,-1 0 0,-6 0 0,0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9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6 24575,'-5'-3'0,"1"0"0,-11 3 0,-2 7 0,-1-3 0,-2 12 0,3-5 0,-1 10 0,-9 6 0,7 0 0,-6 12 0,12 3 0,-1-4 0,6 14 0,5-18 0,0 13 0,4-11 0,0 18 0,0-19 0,0 21 0,20-21 0,5 14 0,6-19 0,9 8 0,-10-14 0,14 11 0,-5-4 0,-2 0 0,-10-6 0,-6-4 0,-3-4 0,-9-7 0,0-1 0,-3-4 0,-3-1 0,0-2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9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24575,'0'-9'0,"0"6"0,0 11 0,0 6 0,0 14 0,0-6 0,0 20 0,0-13 0,0 12 0,0-6 0,0-11 0,0 9 0,0-18 0,0 6 0,0-9 0,0-3 0,0-1 0,0-4 0,0-2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0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0 153 24575,'30'-26'0,"-7"3"0,-11 7 0,-4 3 0,1-1 0,-5-2 0,1 9 0,-5-6 0,8 5 0,0 3 0,7-3 0,1 7 0,4-1 0,5 2 0,1 0 0,5 0 0,-1 0 0,1 0 0,4 0 0,-8 0 0,4 0 0,-6 0 0,-7 0 0,0 0 0,-9 0 0,-3 0 0,-3 0 0,-1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1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17 24575,'3'-5'0,"-9"2"0,-5-3 0,-8 4 0,-14 2 0,9 0 0,-12 0 0,14 0 0,-7 0 0,11 2 0,-2 9 0,7 2 0,-1 8 0,7 3 0,1 9 0,6 0 0,0 11 0,0-12 0,0 16 0,0-3 0,3-1 0,2 4 0,2-12 0,-1 0 0,-3 0 0,-3-10 0,0-1 0,0-7 0,-3 2 0,-7-10 0,-1 4 0,-10-7 0,4-1 0,5-2 0,3-1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50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24575,'-3'0'0,"1"0"0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1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 24575,'0'-9'0,"0"-2"0,0 1 0,5-1 0,2 1 0,23-8 0,-1 12 0,16-9 0,6 10 0,0-3 0,15-2 0,-15 6 0,19-1 0,-29 5 0,16 0 0,-25 0 0,-2 0 0,-5 0 0,-9 0 0,-2 0 0,-5 0 0,-6 0 0,-1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24575,'3'5'0,"0"6"0,-3 14 0,0-2 0,0 16 0,0-7 0,0 5 0,0 3 0,0-9 0,0 1 0,0-11 0,0-4 0,0-7 0,0-4 0,0-4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2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24575,'2'-9'0,"11"6"0,7 13 0,5 2 0,18 17 0,-8-3 0,6 10 0,-2 3 0,-16 4 0,6 7 0,-14 9 0,-2-4 0,-9-6 0,-4 1 0,0 0 0,0-1 0,0 15 0,0-25 0,-3 13 0,-5-21 0,-8 6 0,0-14 0,-2-2 0,8-11 0,-10 0 0,9-6 0,-4-1 0,9-3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3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6 122 24575,'-5'0'0,"24"-3"0,21 1 0,-4-4 0,4-1 0,0 4 0,3-1-1027,27-12 1,1 0 1026,-24 10 0,-1 1 0,28-11 0,-2 1 0,-29 10 0,-3 3-103,0-4 1,0 1 102,2 2 0,-3 1 0,5 2 0,10 0 0,-26 0 0,-12 0 0,-6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 24575,'-1'-3'0,"15"1"0,7 2 0,16 0 0,4 0 0,-7 0 0,18 11 0,-31-5 0,16 12 0,-22 0 0,-1 5 0,-7 7 0,-3-1 0,-4 11 0,-7-12 0,-14 29 0,-2-24 0,-11 18 0,10-18 0,-1 0 0,5-12 0,5 0 0,9-15 0,3 0 0,3-3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5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42 24575,'3'-13'0,"0"2"0,-3 5 0,-2 0 0,-5 3 0,-13 1 0,-14 2 0,-25 0 0,17 0 0,-19 4 0,31 8 0,-14 4 0,11 8 0,5 7 0,5-5 0,14 13 0,3-2 0,6 11 0,0 2 0,0 14 0,0 8 0,4-31 0,1 1 0,-2 0 0,0-2 0,7 22 0,-6 10 0,-4-25 0,0 12 0,0-15 0,-6-12 0,-5-2 0,-7-13 0,-3 1 0,4-8 0,-3 0 0,3-7 0,6 0 0,2-3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5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20 24575,'-2'-11'0,"14"3"0,10 8 0,7 0 0,18 0 0,-17 0 0,29 0 0,-19 0 0,8 0 0,-9 0 0,-6 0 0,-3 0 0,-14 0 0,-2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5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24575,'3'5'0,"0"-2"0,-3 9 0,0 13 0,0-8 0,0 19 0,0-13 0,0 7 0,0 1 0,0-5 0,0 4 0,0-8 0,0 3 0,0 5 0,0-7 0,0 12 0,0-13 0,0-1 0,0-4 0,0-10 0,0-1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7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470 9 24575,'-3'-3'0,"-3"0"0,-3 3 0,-8 0 0,0 0 0,-16 0 0,-4 0 0,1-3 0,-15 14 0,21-9 0,-12 17 0,6 5 0,12-7 0,-3 17 0,9-4 0,9 11 0,-1 9 0,10 5 0,0 4 0,0 10 0,0-13 0,0-11 0,0-1 0,0 5 0,1-4 0,2-1 0,-2 10 0,4 7 0,-5-7 0,0-18 0,0 0 0,-3-12 0,-3-7 0,-9-1 0,-2-5 0,0-1 0,6-7 0,6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7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24575,'0'-18'0,"0"3"0,0 6 0,0 2 0,0-4 0,5-1 0,6-2 0,11-6 0,12 7 0,-8-1 0,20 6 0,-3-4 0,2 6 0,13-2 0,-39 8 0,5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0:59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24575,'11'0'0,"-3"0"0,5 0 0,-4 0 0,-1 0 0,10 0 0,-10 0 0,21-5 0,-18 3 0,14-5 0,-16 4 0,24-3 0,-21 1 0,27-1 0,-28 2 0,20 2 0,-22 2 0,17 0 0,-19 0 0,16-3 0,-15 2 0,13-1 0,-12 2 0,10-3 0,-9 3 0,10-3 0,-13 3 0,11-2 0,-12 1 0,12-1 0,-12 2 0,12 0 0,-11 0 0,5 0 0,-4 0 0,8-3 0,-7 3 0,8-3 0,-10 3 0,8 0 0,-5 0 0,8 0 0,-8 0 0,10 0 0,-13 0 0,17 0 0,-14 0 0,22 0 0,-20 0 0,17 0 0,-19 0 0,8 0 0,-8 0 0,2 3 0,-6 0 0,12 5 0,-10-5 0,10 3 0,-11-6 0,13 10 0,-8-2 0,9 10 0,-6-4 0,-6-1 0,2-2 0,-3 5 0,-2-9 0,10 22 0,-11-17 0,10 18 0,-11-20 0,6 13 0,-7-11 0,5 18 0,-4-16 0,4 19 0,-1-19 0,3 16 0,-3-16 0,1 13 0,-2-14 0,2 13 0,-4-11 0,6 11 0,-6-13 0,7 17 0,-4-15 0,6 18 0,-5-19 0,7 19 0,-7-22 0,2 21 0,-4-23 0,3 23 0,-6-20 0,8 18 0,-10-20 0,7 14 0,-5-20 0,0 8 0,-1-9 0,3 2 0,-4 1 0,6-2 0,-4 1 0,-1 3 0,3 0 0,-5 0 0,6 2 0,-6-5 0,5 3 0,-4-3 0,3-2 0,-8-1 0,-12-8 0,-1-1 0,-16-7 0,0-6 0,2 4 0,-3-6 0,-2 1 0,13 3 0,-10-5 0,12 7 0,3-1 0,4 5 0,3 4 0,7 3 0,-2 2 0,7 1 0,2 4 0,6 2 0,14 8 0,-4-2 0,23 16 0,-19-6 0,22 15 0,-26-16 0,12 12 0,-18-21 0,3 11 0,-10-14 0,2 10 0,-8-10 0,5 10 0,-4-10 0,3 6 0,-3-8 0,3 0 0,-1-3 0,2-2 0,0 0 0,0 0 0,0 0 0,0 3 0,0-3 0,3 3 0,-3-3 0,3 0 0,-3 0 0,8 0 0,-3-3 0,24-15 0,-18 6 0,26-22 0,-26 20 0,20-20 0,-22 20 0,19-17 0,-21 17 0,20-13 0,-23 15 0,14-6 0,-16 12 0,3-2 0,-5 5 0,-2-1 0,1 3 0,-1-4 0,4 0 0,-1 1 0,2-2 0,-1 0 0,-1 3 0,2-3 0,-5 4 0,-13 10 0,-3 4 0,-12 13 0,-13 24 0,12-11 0,-12 12 0,9-4 0,9-17 0,-1 8 0,7-16 0,6-7 0,0-1 0,3-5 0,2-2 0,0-1 0,1-3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8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0 24575,'-5'7'0,"4"-2"0,16-5 0,-1 0 0,9 0 0,-8 0 0,5 0 0,-10 9 0,0 6 0,-6 11 0,-1 6 0,-3-5 0,0 17 0,-7-19 0,-4 16 0,-13-9 0,3-1 0,-4-2 0,6-8 0,6-9 0,-3 2 0,9-5 0,1 0 0,3-4 0,3 1 0,0-1 0,10 2 0,6 0 0,9-3 0,6 2 0,-2-2 0,-3 4 0,2-2 0,-6 2 0,0-4 0,-6 2 0,-7-6 0,0 6 0,-3-6 0,0 3 0,-1-3 0,-2 0 0,0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9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43 24575,'-12'-13'0,"2"1"0,1 9 0,1-2 0,1 1 0,-2 1 0,8 0 0,16 3 0,14 0 0,24 0 0,-8 0 0,2 0 0,27 0-443,-11 0 0,2 0 443,-17 0 0,-2 0 0,2 0 0,-1 0 0,3 0 0,-1 0 0,21 0-133,-1 0 133,-11 0 0,-28 0 0,-4 0 0,-15 0 0,-6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9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24575,'0'-16'0,"5"6"0,13 5 0,9 5 0,18 0 0,3 0 0,-4 0 0,8 0 0,-16 0 0,6 3 0,-17 7 0,-6 5 0,-9 13 0,-7 9 0,1-8 0,-4 13 0,-11-13 0,-2 7 0,-11 0 0,0-5 0,5-7 0,4-3 0,3-8 0,6-3 0,-3-2 0,0-4 0,6-2 0,-3-2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0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24575,'0'2'0,"0"13"0,0 12 0,0 18 0,0 3 0,0 3 0,0-9 0,0 6 0,0 13 0,0-17 0,0 19 0,0-31 0,3-1 0,-2-1 0,2-16 0,-3-4 0,0-7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0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24575,'0'-9'0,"8"3"0,7 3 0,9 3 0,3 0 0,2 0 0,14 0 0,-12 0 0,21 0 0,-25 0 0,8 0 0,-9 0 0,-5 0 0,-5 0 0,-7 0 0,-2 0 0,-5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1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1 24575,'-6'0'0,"1"0"0,-14 0 0,-1 0 0,-6 0 0,-3 0 0,-1 0 0,4 0 0,1 0 0,9 6 0,-4 1 0,9 9 0,-4-2 0,11 9 0,-2-5 0,6 6 0,0 1 0,0 4 0,0-2 0,3 10 0,-2-10 0,6 11 0,-6-7 0,2 2 0,-3-4 0,0-3 0,0-2 0,0-7 0,0-4 0,-6-1 0,0-6 0,-7 3 0,-4-2 0,4-1 0,-7 1 0,4 0 0,-1-1 0,6-2 0,5-2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1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24575,'0'-9'0,"0"0"0,5 3 0,2 3 0,9 1 0,12 2 0,-7 0 0,10 0 0,-14 0 0,9 0 0,-8 0 0,6 0 0,-11 0 0,3 0 0,-3 0 0,-6 0 0,-2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2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24575,'0'11'0,"0"1"0,0 5 0,0 0 0,0 18 0,0-14 0,0 23 0,0-20 0,0 16 0,0-13 0,0 0 0,0-11 0,0-3 0,0-3 0,0-4 0,0-4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2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24575,'4'-6'0,"8"4"0,4 6 0,20 18 0,-9-1 0,12 18 0,-11-1 0,1 13 0,-14-16 0,5 21 0,-14-10 0,3 4 0,-5 4 0,-4-2 0,0-12 0,0 11 0,-12-18 0,7-2 0,-14-4 0,6-9 0,2-5 0,-5-3 0,9-4 0,-2 0 0,3-1 0,0-1 0,1-2 0,-1-2 0,-3 0 0,5 0 0,-2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3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460 14 24575,'0'-8'0,"-7"5"0,-7 1 0,-20 14 0,-16 23 0,3-2 0,14 0 0,-1 1-1084,-16 22 1084,20-23 0,2 2 0,2 3 0,3-2 265,-5 8-265,12-9 0,3 0 0,3 5 0,-2 15 0,7 4 0,5-10 0,10 5 0,8-7 819,14-15-819,5 0 0,10-2 0,-12-10 0,6 5 0,-16-15 0,-4 1 0,-6-5 0,-5 0 0,-1-3 0,-6 0 0,-1-3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01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216 372 24575,'0'-1'0,"0"-4"0,-3-18 0,-4 2 0,0-4 0,-9-7 0,4 6 0,-13-29 0,12 27 0,-11-28 0,14 37 0,-8-15 0,3 21 0,-1-3 0,2 7 0,2 3 0,4 4 0,3 2 0,0 0 0,2 0 0,1 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4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8 24575,'-2'-6'0,"-10"4"0,-10 21 0,-20 9 0,6 17 0,1-9 0,12-2 0,3 1 0,8-2 0,-9 2 0,3 2 0,15 26 0,-9-20 0,10 1 0,4 1 0,-2-9 0,0 24 0,15-9 0,4-19 0,13 12 0,4-20 0,-5-4 0,3-2 0,-4-6 0,-6-3 0,-2-4 0,-7-3 0,-5-2 0,-4 0 0,-4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5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24575,'0'-17'0,"0"2"0,0 9 0,0 12 0,0-1 0,0 19 0,0 6 0,0-2 0,0 21 0,0-24 0,0 22 0,0-2 0,3-9 0,-2 16 0,2-22 0,-3 6 0,0-2 0,0-12 0,0 2 0,0-14 0,0 2 0,0-9 0,0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5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24575,'17'-15'0,"-4"1"0,-11 11 0,1-1 0,-2 0 0,6 3 0,0-2 0,11 3 0,0 0 0,3 0 0,2 0 0,-1 0 0,2 0 0,1 0 0,-5 0 0,-5 0 0,-3 0 0,-9 0 0,0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6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11 24575,'1'-5'0,"-5"4"0,-16-4 0,0 5 0,-7 0 0,2 0 0,-1 0 0,1 0 0,4 0 0,2 0 0,8 6 0,-4 1 0,8 9 0,-3 5 0,6 9 0,1-3 0,3 12 0,0-11 0,0 14 0,3 2 0,2-6 0,7 10 0,0-10 0,1 4 0,-2 0 0,-4-6 0,-2-4 0,-2-2 0,-3-6 0,0 1 0,0-5 0,-6 1 0,-2-6 0,-8 0 0,2-4 0,-5-4 0,5 2 0,-5-2 0,2-3 0,6-1 0,2-3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24575,'0'-12'0,"0"0"0,0 6 0,0 1 0,9 1 0,2-4 0,10 7 0,9-5 0,14-2 0,5 3 0,9-4 0,-20 5 0,16 0 0,-28 3 0,7-3 0,-24 4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7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24575,'12'0'0,"0"0"0,0 0 0,3 0 0,-1 0 0,-1 0 0,-1 0 0,-6 0 0,0 14 0,-3-8 0,-6 24 0,-4-18 0,-4 19 0,-10-8 0,0 4 0,-1 1 0,5-9 0,4 0 0,3-10 0,1 0 0,6-3 0,8-3 0,7-1 0,11-2 0,2-6 0,5 1 0,-2-5 0,-2 2 0,-6 5 0,-4-3 0,-4 5 0,-3-2 0,0 3 0,-3 0 0,-3 0 0,0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8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45 24575,'-3'-19'0,"0"6"0,3 0 0,0 15 0,6 2 0,14 20 0,4 1 0,12 14 0,-12-7 0,22 23 0,-29-24 0,25 29 0,-27-8 0,3 10 0,-9 13 0,-5-29 0,-4 13 0,0-14 0,0 3 0,0 5 0,0-20 0,-3-2 0,-1-9 0,-2-1 0,-4-4 0,3-2 0,1-5 0,0-2 0,3-2 0,-3-3 0,3 0 0,1-3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88 24575,'-5'0'0,"0"0"0,0 0 0,0 0 0,0 0 0,4 0 0,4 0 0,9 0 0,3 0 0,3 0 0,0 0 0,4 0 0,1 0 0,0 0 0,2 0 0,-2 0 0,12 0 0,-10 0 0,13 0 0,-6 0 0,15-4 0,-9 3 0,11-6 0,-12 3 0,9-4 0,-4 1 0,-2 0 0,-9 0 0,0 0 0,-5 1 0,-3 0 0,-1-1 0,-4 2 0,0 1 0,-3-1 0,0 4 0,-4-1 0,3 2 0,-5 0 0,4 0 0,-4 0 0,-1 0 0,3 0 0,-4 0 0,2 0 0,-2 0 0,-2 0 0,0 0 0,0 0 0,-1 0 0,-1 0 0,-1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210 101 24575,'-5'-3'0,"-5"1"0,4 2 0,-5 5 0,3 4 0,-1 5 0,0 3 0,-3 4 0,8-3 0,-4 3 0,4-4 0,1 0 0,0 0 0,3-3 0,0-3 0,0-4 0,8-1 0,2-4 0,8 1 0,0-3 0,-1 0 0,-2-5 0,-2-1 0,-2-4 0,-2-4 0,-1 3 0,-5-3 0,-1 1 0,-2-2 0,0-2 0,0 3 0,-3-3 0,-5 5 0,-2 1 0,-6 0 0,-3 5 0,2 0 0,-5 0 0,2 6 0,1-3 0,-5 3 0,5 0 0,2 0 0,0 0 0,8 5 0,-5 4 0,10 5 0,-4 3 0,7 0 0,-2 3 0,3-1 0,5 0 0,5-6 0,11 0 0,2-6 0,5-1 0,-6-3 0,-1-3 0,-7 0 0,0 0 0,-3-2 0,-2-10 0,-1-8 0,-4-6 0,-1-6 0,-3 6 0,0-3 0,0 8 0,-5 3 0,-1 5 0,-9 7 0,1 1 0,-4 5 0,1 0 0,2 0 0,-3 3 0,6 5 0,1 1 0,5 8 0,1-3 0,4 0 0,-1 2 0,2-4 0,8 4 0,-2-7 0,21 5 0,-9-10 0,16 2 0,-11-6 0,4 0 0,0-3 0,-6-3 0,-2-9 0,-8-1 0,-1-8 0,-4 3 0,-3-1 0,0 3 0,-3 1 0,-8 1 0,-6 1 0,-5 4 0,-6 6 0,6 3 0,-5 3 0,5 0 0,-3 0 0,5 6 0,2 2 0,0 4 0,9 1 0,1-2 0,5-1 0,0-2 0,0 0 0,5-3 0,8 0 0,5-2 0,8 0 0,-2-3 0,-2 0 0,-2 0 0,-5 0 0,-4 0 0,-3 0 0,-3 0 0,-1 0 0,-1-5 0,-1 0 0,-2-6 0,-2 3 0,-10 0 0,2 3 0,-10 1 0,5 2 0,-5 2 0,4 2 0,-2 10 0,9 7 0,-1 12 0,6-3 0,1 5 0,3-11 0,0 3 0,3-10 0,13-3 0,2-7 0,17-1 0,-3-4 0,-4-9 0,3-6 0,-6-6 0,0-2 0,-5 3 0,-7-2 0,-4 7 0,-3-6 0,-3 10 0,0-3 0,-3 5 0,0-1 0,-8 4 0,-2 1 0,-9-1 0,1 6 0,-4-3 0,-1 3 0,1 0 0,1 0 0,-1 0 0,4 3 0,-9 6 0,8 5 0,-1 4 0,4 1 0,7-3 0,1-1 0,5 1 0,0-2 0,3 0 0,5-3 0,8-3 0,3-2 0,10-3 0,-11 0 0,6-3 0,-9 0 0,0 0 0,-5 0 0,-2 0 0,0 0 0,-2-2 0,-1-1 0,-2-2 0,0-2 0,0-2 0,0-2 0,0 1 0,0-4 0,0 2 0,-2-2 0,-1 6 0,0 0 0,-1 3 0,3 0 0,-1 5 0,2 2 0,5 4 0,4-1 0,3-3 0,5-2 0,-5 0 0,2 0 0,-6 0 0,0 0 0,-3-2 0,-2-4 0,-1-2 0,-2 0 0,-5 0 0,-12 2 0,0 3 0,-16 0 0,10 3 0,-14 0 0,9 0 0,-5 0 0,8 0 0,5 5 0,0 4 0,11 5 0,-3 6 0,9-2 0,0 5 0,3-8 0,0 8 0,5-14 0,12 6 0,8-12 0,15 0 0,-3-9 0,0-5 0,-1-11 0,-6 0 0,0-6 0,-7 10 0,-9-1 0,-3 8 0,-5 3 0,-3-2 0,-1 4 0,-2-1 0,0 2 0,-8-1 0,-2 1 0,-8-1 0,0 3 0,-3 0 0,2 3 0,-1 0 0,2 0 0,4 5 0,0 1 0,5 4 0,1 1 0,5-1 0,1 1 0,2-3 0,0-1 0,0-2 0,5 0 0,1 0 0,2-2 0,0 2 0,-3-5 0,0 3 0,2-3 0,-4 0 0,2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32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24575,'-7'0'0,"1"0"0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24575,'2'2'0,"7"0"0,6-2 0,4 0 0,6 0 0,7 0 0,5 0 0,9 0 0,0 0 0,0 0-581,11 0 581,-8 0 0,-14 0 0,-2 0 0,3 0 0,23 0 0,-29 0 0,20 0 0,-17 0 0,6 0 0,-12 0 0,4-5 581,-5 3-581,-3-4 0,-1 4 0,1 1 0,-4-1 0,1 2 0,-8 0 0,-2 0 0,-4 0 0,2 0 0,-3 0 0,0 0 0,0 0 0,0 0 0,0 0 0,0 0 0,0 0 0,0 0 0,-1 0 0,1 0 0,0 0 0,3-3 0,-3 3 0,0-2 0,-3 2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 24575,'-23'40'0,"7"-14"0,1 6 0,11-20 0,-5 8 0,6-9 0,0 3 0,0-4 0,3 1 0,0 0 0,0-1 0,0 0 0,0 1 0,0-1 0,0-2 0,0 2 0,0-4 0,0 1 0,0-2 0,3 0 0,-1 0 0,3-1 0,0-1 0,0 2 0,0-5 0,0 4 0,0-3 0,1 1 0,-1-2 0,0 0 0,0 0 0,0 0 0,0 0 0,0 0 0,0 0 0,2 0 0,-1 0 0,2 0 0,-1 0 0,2 0 0,-1 0 0,2 0 0,-1 0 0,2 0 0,0 0 0,-3-2 0,2-1 0,-4-2 0,2 0 0,-1-2 0,-1 3 0,1-2 0,-2 3 0,0-2 0,0 0 0,-2-3 0,1 3 0,-3-5 0,3 1 0,-3-1 0,4-1 0,-5 0 0,3 0 0,-3 0 0,0 3 0,0-7 0,0 5 0,0-5 0,0 4 0,0 0 0,0-3 0,0 3 0,-3-3 0,0 3 0,-2 0 0,2 3 0,-2 0 0,2 3 0,-2 0 0,0 0 0,0 3 0,0-1 0,0 3 0,-3 0 0,2 0 0,-6 0 0,3 0 0,-2 0 0,0 3 0,6 0 0,-6 2 0,5 2 0,-4-1 0,3 5 0,0-3 0,-1 2 0,2-2 0,-2 2 0,5-4 0,-2 1 0,5-2 0,-4-1 0,3 1 0,-1-2 0,2-1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24575,'0'7'0,"0"1"0,-3 6 0,0-2 0,-3 2 0,3-1 0,-2-1 0,2 5 0,-1-6 0,-1 3 0,5-3 0,-3-3 0,3 2 0,0-1 0,0-1 0,0 2 0,0-5 0,0 5 0,0-1 0,0-1 0,0-1 0,0 1 0,0-3 0,0 3 0,0-3 0,2-1 0,1 1 0,2-2 0,0-1 0,0-2 0,0 0 0,0 0 0,0 0 0,0 0 0,0 0 0,0 0 0,5 0 0,-4-5 0,4 2 0,-4-7 0,-1 4 0,0-4 0,-2 2 0,2-3 0,-2 0 0,0-3 0,2-9 0,-1 7 0,-1-6 0,-1 8 0,-2 5 0,0-4 0,0 4 0,0 1 0,0 1 0,0-1 0,0 3 0,0-3 0,0 0 0,0 3 0,0-3 0,-2 3 0,-1 3 0,-4-1 0,-1 3 0,-1 0 0,2 0 0,2 0 0,0 0 0,0 0 0,0 3 0,0-1 0,0 3 0,2 0 0,1-1 0,2 1 0,0 0 0,0 0 0,0 2 0,0-1 0,0 1 0,0-4 0,0-1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 0,0 3 0,0 6 0,0-1 0,0 2 0,0-1 0,0 1 0,0-3 0,0 9 0,0-11 0,0 7 0,0-11 0,0 4 0,0-4 0,0-1 0,0-1 0,0-2 0,0-3 0,0 1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88 24575,'-5'0'0,"0"0"0,0 0 0,0 0 0,0 0 0,4 0 0,4 0 0,9 0 0,3 0 0,3 0 0,0 0 0,4 0 0,1 0 0,0 0 0,2 0 0,-2 0 0,12 0 0,-10 0 0,13 0 0,-6 0 0,15-4 0,-9 3 0,11-6 0,-12 3 0,9-4 0,-4 1 0,-2 0 0,-9 0 0,0 0 0,-5 1 0,-3 0 0,-1-1 0,-4 2 0,0 1 0,-3-1 0,0 4 0,-4-1 0,3 2 0,-5 0 0,4 0 0,-4 0 0,-1 0 0,3 0 0,-4 0 0,2 0 0,-2 0 0,-2 0 0,0 0 0,0 0 0,-1 0 0,-1 0 0,-1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210 101 24575,'-5'-3'0,"-5"1"0,4 2 0,-5 5 0,3 4 0,-1 5 0,0 3 0,-3 4 0,8-3 0,-4 3 0,4-4 0,1 0 0,0 0 0,3-3 0,0-3 0,0-4 0,8-1 0,2-4 0,8 1 0,0-3 0,-1 0 0,-2-5 0,-2-1 0,-2-4 0,-2-4 0,-1 3 0,-5-3 0,-1 1 0,-2-2 0,0-2 0,0 3 0,-3-3 0,-5 5 0,-2 1 0,-6 0 0,-3 5 0,2 0 0,-5 0 0,2 6 0,1-3 0,-5 3 0,5 0 0,2 0 0,0 0 0,8 5 0,-5 4 0,10 5 0,-4 3 0,7 0 0,-2 3 0,3-1 0,5 0 0,5-6 0,11 0 0,2-6 0,5-1 0,-6-3 0,-1-3 0,-7 0 0,0 0 0,-3-2 0,-2-10 0,-1-8 0,-4-6 0,-1-6 0,-3 6 0,0-3 0,0 8 0,-5 3 0,-1 5 0,-9 7 0,1 1 0,-4 5 0,1 0 0,2 0 0,-3 3 0,6 5 0,1 1 0,5 8 0,1-3 0,4 0 0,-1 2 0,2-4 0,8 4 0,-2-7 0,21 5 0,-9-10 0,16 2 0,-11-6 0,4 0 0,0-3 0,-6-3 0,-2-9 0,-8-1 0,-1-8 0,-4 3 0,-3-1 0,0 3 0,-3 1 0,-8 1 0,-6 1 0,-5 4 0,-6 6 0,6 3 0,-5 3 0,5 0 0,-3 0 0,5 6 0,2 2 0,0 4 0,9 1 0,1-2 0,5-1 0,0-2 0,0 0 0,5-3 0,8 0 0,5-2 0,8 0 0,-2-3 0,-2 0 0,-2 0 0,-5 0 0,-4 0 0,-3 0 0,-3 0 0,-1 0 0,-1-5 0,-1 0 0,-2-6 0,-2 3 0,-10 0 0,2 3 0,-10 1 0,5 2 0,-5 2 0,4 2 0,-2 10 0,9 7 0,-1 12 0,6-3 0,1 5 0,3-11 0,0 3 0,3-10 0,13-3 0,2-7 0,17-1 0,-3-4 0,-4-9 0,3-6 0,-6-6 0,0-2 0,-5 3 0,-7-2 0,-4 7 0,-3-6 0,-3 10 0,0-3 0,-3 5 0,0-1 0,-8 4 0,-2 1 0,-9-1 0,1 6 0,-4-3 0,-1 3 0,1 0 0,1 0 0,-1 0 0,4 3 0,-9 6 0,8 5 0,-1 4 0,4 1 0,7-3 0,1-1 0,5 1 0,0-2 0,3 0 0,5-3 0,8-3 0,3-2 0,10-3 0,-11 0 0,6-3 0,-9 0 0,0 0 0,-5 0 0,-2 0 0,0 0 0,-2-2 0,-1-1 0,-2-2 0,0-2 0,0-2 0,0-2 0,0 1 0,0-4 0,0 2 0,-2-2 0,-1 6 0,0 0 0,-1 3 0,3 0 0,-1 5 0,2 2 0,5 4 0,4-1 0,3-3 0,5-2 0,-5 0 0,2 0 0,-6 0 0,0 0 0,-3-2 0,-2-4 0,-1-2 0,-2 0 0,-5 0 0,-12 2 0,0 3 0,-16 0 0,10 3 0,-14 0 0,9 0 0,-5 0 0,8 0 0,5 5 0,0 4 0,11 5 0,-3 6 0,9-2 0,0 5 0,3-8 0,0 8 0,5-14 0,12 6 0,8-12 0,15 0 0,-3-9 0,0-5 0,-1-11 0,-6 0 0,0-6 0,-7 10 0,-9-1 0,-3 8 0,-5 3 0,-3-2 0,-1 4 0,-2-1 0,0 2 0,-8-1 0,-2 1 0,-8-1 0,0 3 0,-3 0 0,2 3 0,-1 0 0,2 0 0,4 5 0,0 1 0,5 4 0,1 1 0,5-1 0,1 1 0,2-3 0,0-1 0,0-2 0,5 0 0,1 0 0,2-2 0,0 2 0,-3-5 0,0 3 0,2-3 0,-4 0 0,2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24575,'2'2'0,"7"0"0,6-2 0,4 0 0,6 0 0,7 0 0,5 0 0,9 0 0,0 0 0,0 0-581,11 0 581,-8 0 0,-14 0 0,-2 0 0,3 0 0,23 0 0,-29 0 0,20 0 0,-17 0 0,6 0 0,-12 0 0,4-5 581,-5 3-581,-3-4 0,-1 4 0,1 1 0,-4-1 0,1 2 0,-8 0 0,-2 0 0,-4 0 0,2 0 0,-3 0 0,0 0 0,0 0 0,0 0 0,0 0 0,0 0 0,0 0 0,0 0 0,-1 0 0,1 0 0,0 0 0,3-3 0,-3 3 0,0-2 0,-3 2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 24575,'-23'40'0,"7"-14"0,1 6 0,11-20 0,-5 8 0,6-9 0,0 3 0,0-4 0,3 1 0,0 0 0,0-1 0,0 0 0,0 1 0,0-1 0,0-2 0,0 2 0,0-4 0,0 1 0,0-2 0,3 0 0,-1 0 0,3-1 0,0-1 0,0 2 0,0-5 0,0 4 0,0-3 0,1 1 0,-1-2 0,0 0 0,0 0 0,0 0 0,0 0 0,0 0 0,0 0 0,2 0 0,-1 0 0,2 0 0,-1 0 0,2 0 0,-1 0 0,2 0 0,-1 0 0,2 0 0,0 0 0,-3-2 0,2-1 0,-4-2 0,2 0 0,-1-2 0,-1 3 0,1-2 0,-2 3 0,0-2 0,0 0 0,-2-3 0,1 3 0,-3-5 0,3 1 0,-3-1 0,4-1 0,-5 0 0,3 0 0,-3 0 0,0 3 0,0-7 0,0 5 0,0-5 0,0 4 0,0 0 0,0-3 0,0 3 0,-3-3 0,0 3 0,-2 0 0,2 3 0,-2 0 0,2 3 0,-2 0 0,0 0 0,0 3 0,0-1 0,0 3 0,-3 0 0,2 0 0,-6 0 0,3 0 0,-2 0 0,0 3 0,6 0 0,-6 2 0,5 2 0,-4-1 0,3 5 0,0-3 0,-1 2 0,2-2 0,-2 2 0,5-4 0,-2 1 0,5-2 0,-4-1 0,3 1 0,-1-2 0,2-1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24575,'0'7'0,"0"1"0,-3 6 0,0-2 0,-3 2 0,3-1 0,-2-1 0,2 5 0,-1-6 0,-1 3 0,5-3 0,-3-3 0,3 2 0,0-1 0,0-1 0,0 2 0,0-5 0,0 5 0,0-1 0,0-1 0,0-1 0,0 1 0,0-3 0,0 3 0,0-3 0,2-1 0,1 1 0,2-2 0,0-1 0,0-2 0,0 0 0,0 0 0,0 0 0,0 0 0,0 0 0,0 0 0,5 0 0,-4-5 0,4 2 0,-4-7 0,-1 4 0,0-4 0,-2 2 0,2-3 0,-2 0 0,0-3 0,2-9 0,-1 7 0,-1-6 0,-1 8 0,-2 5 0,0-4 0,0 4 0,0 1 0,0 1 0,0-1 0,0 3 0,0-3 0,0 0 0,0 3 0,0-3 0,-2 3 0,-1 3 0,-4-1 0,-1 3 0,-1 0 0,2 0 0,2 0 0,0 0 0,0 0 0,0 3 0,0-1 0,0 3 0,2 0 0,1-1 0,2 1 0,0 0 0,0 0 0,0 2 0,0-1 0,0 1 0,0-4 0,0-1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1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24575,'0'11'0,"0"3"0,0 2 0,0 8 0,0-2 0,0 4 0,0 7 0,4 4 0,0 4 0,2-4 0,4 1 0,-5-11 0,7 12 0,0 8 0,-6-13 0,6 26 0,-8-36 0,4 36 0,0-30 0,0 27 0,0-15 0,1 0 0,-1 3 0,-4-18 0,2 2 0,-2-13 0,0 4 0,-2-3 0,1 4 0,1-1 0,6 1 0,0-4 0,1-1 0,5 5 0,-4-3 0,5 4 0,1-5 0,-6-5 0,5 2 0,-1-4 0,-3 2 0,3-6 0,-3 3 0,-1-3 0,0 0 0,0 1 0,0-1 0,1 0 0,0-2 0,-4-2 0,3-2 0,-3 0 0,0 0 0,0 0 0,-1 0 0,-2 0 0,3 0 0,-4 0 0,1 0 0,0 0 0,0-2 0,-1-1 0,1-3 0,-1-2 0,1 1 0,0-4 0,-1 2 0,2-8 0,-1 1 0,4-4 0,-3 4 0,6-7 0,-3 9 0,3-9 0,-1 11 0,6-9 0,-6 8 0,8-1 0,-7 2 0,6 5 0,-2-2 0,3 2 0,-1 3 0,5 1 0,-3 3 0,8 0 0,-8 0 0,4 0 0,-2 0 0,-1 0 0,-2 6 0,-1 1 0,-2 9 0,0-3 0,3 7 0,-10-7 0,5 0 0,-9-5 0,2-2 0,-5 2 0,0 4 0,-3 0 0,3 7 0,3-3 0,2 0 0,5 6 0,-6 0 0,10 14 0,-8-9 0,5 11 0,-7-11 0,-1 4 0,6-2 0,-5 3 0,4-6 0,-4 6 0,0-6 0,0 2 0,0 2 0,1-2 0,-2 1 0,6 0 0,-5-4 0,4 2 0,-2-2 0,-1-1 0,5 4 0,-2-7 0,-1 2 0,0-3 0,-4-4 0,1-3 0,-2-5 0,-1 0 0,-2 1 0,-2 3 0,0 8 0,3 2 0,1 4 0,3 2 0,0-6 0,1 3 0,-2-5 0,1 0 0,0 1 0,0 0 0,-1-1 0,1-3 0,3 3 0,-3-7 0,2 3 0,-3-3 0,3-1 0,-2-3 0,2 0 0,-4-1 0,4-1 0,-3 1 0,6-2 0,-5 0 0,1 0 0,-2-1 0,3-2 0,-3 0 0,2-3 0,-2 0 0,-1 0 0,0 0 0,1 0 0,0 0 0,2-3 0,2 0 0,2-6 0,0-1 0,0-2 0,0 0 0,0-1 0,1-2 0,-3 1 0,2-4 0,-5 6 0,5-7 0,-3 2 0,1-2 0,4-1 0,-8-1 0,4 2 0,-2-6 0,1-3 0,0 1 0,1-4 0,-3 9 0,0-7 0,0 7 0,1-3 0,-2 5 0,1-1 0,0 1 0,-1 3 0,1 1 0,-1 0 0,3 3 0,-2-3 0,2 3 0,-3 0 0,1 1 0,2 0 0,1-4 0,2 5 0,0-4 0,1 6 0,-1-3 0,1 2 0,0-2 0,-1 4 0,0-1 0,0 3 0,1 0 0,-4 0 0,2 3 0,-1-3 0,3 6 0,3-3 0,-1 3 0,3 0 0,0 0 0,2 0 0,-2 0 0,4 0 0,-5 0 0,0 0 0,-1 0 0,-4 0 0,-2 0 0,-2 0 0,-2 0 0,1 0 0,2 0 0,3 0 0,0-3 0,0 0 0,0-3 0,0 0 0,1 0 0,-1-1 0,0 1 0,1 0 0,-1 0 0,0-1 0,1-1 0,-1 0 0,3-4 0,-2 3 0,3-4 0,-4 4 0,1-3 0,-1 2 0,0-3 0,0 4 0,0-3 0,-2 3 0,-1-1 0,-3-2 0,3 3 0,-2-1 0,2-2 0,-3 3 0,0-4 0,4-3 0,-4 2 0,4-5 0,-3 5 0,0-5 0,2 2 0,-2 0 0,3-3 0,-3 3 0,-1-4 0,1 1 0,0-1 0,0 1 0,0-8 0,-3 6 0,2-5 0,-5 2 0,5 0 0,-3 0 0,5-3 0,-1 7 0,-1 0 0,1 1 0,0 3 0,0-4 0,-1 5 0,0-5 0,4 5 0,-2-5 0,2 1 0,0-1 0,-3 0 0,5 4 0,-4-2 0,5 1 0,-6 1 0,5 1 0,2-4 0,0 6 0,2-9 0,2 5 0,0-4 0,5-1 0,-1 1 0,0-1 0,0 5 0,0 0 0,-6 5 0,0 0 0,-3 3 0,2-2 0,-2 6 0,4-7 0,-2 2 0,-1 2 0,5-4 0,-5 3 0,2 0 0,-4 1 0,1 0 0,-1 1 0,1-1 0,-3 3 0,1 2 0,-4 0 0,4 0 0,-2-2 0,0 3 0,3-3 0,-5 5 0,1-1 0,-2-1 0,-1 2 0,1-1 0,-1 2 0,1 0 0,-3 0 0,0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 0,0 3 0,0 6 0,0-1 0,0 2 0,0-1 0,0 1 0,0-3 0,0 9 0,0-11 0,0 7 0,0-11 0,0 4 0,0-4 0,0-1 0,0-1 0,0-2 0,0-3 0,0 1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28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1 164 24575,'0'-8'0,"0"0"0,0-10 0,0 7 0,0-7 0,4 0 0,-3 7 0,12-11 0,-3 16 0,0-6 0,6 3 0,-10 3 0,7-6 0,-5 11 0,5-3 0,-4 4 0,9 0 0,-1 0 0,2 0 0,-1 0 0,-1 0 0,-8 0 0,9 8 0,-9 3 0,9 12 0,-7-3 0,8 9 0,-9-10 0,9 10 0,-5-9 0,1 3 0,3-8 0,-9-3 0,4-3 0,-5-1 0,1-3 0,-1-1 0,4-4 0,-3 0 0,3 0 0,1-9 0,-3-1 0,2-4 0,-2-3 0,-2 7 0,1-7 0,-1 7 0,1-2 0,-1 3 0,1 1 0,-1-1 0,0-3 0,-3 6 0,-1-2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29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9 149 24575,'0'-8'0,"0"0"0,0-1 0,0-9 0,-4 7 0,3-7 0,-3 10 0,8-5 0,1 3 0,3-2 0,-3 3 0,2 5 0,-2 0 0,3-3 0,0 5 0,1-6 0,-1 8 0,0 0 0,1 0 0,-1 0 0,0 0 0,0 0 0,1 0 0,3 0 0,-2 0 0,7 0 0,-8 0 0,9 0 0,-4 0 0,-1 0 0,5 0 0,-9 0 0,8 4 0,-7 1 0,7 12 0,-8-7 0,3 7 0,-3-5 0,-1-2 0,1 2 0,-4 1 0,2-3 0,-2 2 0,3-3 0,0-1 0,0 0 0,1 1 0,-1-1 0,0-4 0,1 4 0,3-3 0,-2 0 0,11 3 0,-11-4 0,11 1 0,-12-1 0,4 0 0,0-3 0,-4 2 0,8-3 0,-7 0 0,3 0 0,-5 0 0,5 0 0,-4 0 0,8 0 0,-8 0 0,9-8 0,-9 2 0,8-11 0,-7 7 0,3-7 0,-1 4 0,-2 3 0,2-1 0,-8 6 0,3 0 0,-6 1 0,2 4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30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34 24575,'-3'-4'0,"-2"0"0,-7 4 0,-2 4 0,-1 11 0,-3 6 0,7 9 0,-9 0 0,9 0 0,1 0 0,6 0 0,4 0 0,0-5 0,0 10 0,0-14 0,0 14 0,0-10 0,0-5 0,0 8 0,0-13 0,0 9 0,4-6 0,5-4 0,5 0 0,4-5 0,6 0 0,-4 1 0,8 0 0,-8-5 0,9-1 0,-9-4 0,3 0 0,-5 0 0,1 0 0,-1 0 0,0 0 0,0 0 0,1 0 0,-1 0 0,0 0 0,1 0 0,-5-4 0,-1-5 0,3-4 0,-5-6 0,6 1 0,-8 4 0,0-3 0,0 3 0,-4-5 0,4-4 0,-8 3 0,3-9 0,-4 9 0,0-9 0,0 4 0,0-5 0,0 0 0,0 5 0,0 1 0,0 0 0,-4 5 0,-5-1 0,-5 3 0,-1 2 0,-6-3 0,6 4 0,-3 1 0,5 4 0,0 1 0,-1-1 0,1 4 0,-5-4 0,4 8 0,-4-3 0,-1 4 0,1 0 0,4 0 0,-3 0 0,3 0 0,0 0 0,-12 0 0,14 0 0,-13 0 0,15 0 0,-3 4 0,1 1 0,2 3 0,-2 1 0,7-5 0,2-1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37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0 178 24575,'0'-7'0,"0"-1"0,0-13 0,0 2 0,4 5 0,-3-3 0,11 7 0,-10-7 0,14 10 0,-10-5 0,11 7 0,-11-3 0,10 3 0,-10 1 0,11 0 0,-8 3 0,8-3 0,-7 4 0,3 0 0,-1 0 0,-2 0 0,2 3 0,-3 6 0,-1 1 0,1 3 0,3-1 0,-3-3 0,8-1 0,-8-1 0,4-6 0,-5 3 0,5 0 0,-4-3 0,4 7 0,0-7 0,-4 6 0,4-6 0,-5 3 0,0-1 0,1-2 0,-1 3 0,0-4 0,0 0 0,0 0 0,0 0 0,0 0 0,1-4 0,-1-5 0,1-1 0,0-7 0,-1 8 0,1-9 0,-1 9 0,1-9 0,0 9 0,0-4 0,-1 8 0,-4 2 0,0 3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38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1 173 24575,'0'-31'0,"0"7"0,4-3 0,1 9 0,4-1 0,0 5 0,-4 1 0,2 9 0,-2-8 0,3 10 0,1-6 0,-1 8 0,1 0 0,-1 0 0,0 0 0,1 0 0,-1 0 0,0 0 0,0 0 0,1 0 0,-1 0 0,0 0 0,0 0 0,1 0 0,-1 3 0,0 2 0,1 3 0,-1 0 0,5 1 0,-4-1 0,4 1 0,-5-1 0,0-3 0,1 2 0,-1-2 0,0 3 0,0 1 0,1-1 0,-1 0 0,0-4 0,0 3 0,0-6 0,0 3 0,0-4 0,0 0 0,0 0 0,0 0 0,0 0 0,1 0 0,-1-4 0,0 0 0,0-5 0,1-4 0,-1 4 0,5-8 0,-7 11 0,2-2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39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78 24575,'-3'-9'0,"-1"2"0,-9 11 0,3 5 0,-3 11 0,4-5 0,-1 7 0,5-12 0,-3 12 0,2-7 0,1 9 0,1-10 0,4 3 0,-4-8 0,3 8 0,-3-7 0,4 7 0,0-3 0,0 4 0,0 0 0,0-4 0,0-1 0,0 0 0,0-4 0,4 4 0,1-5 0,3 0 0,5-3 0,-4 2 0,4-6 0,0 3 0,-4-4 0,8 0 0,-3 0 0,0 0 0,3 0 0,-8 0 0,9 0 0,-9 0 0,8 0 0,-7 0 0,7 0 0,-8 0 0,4 0 0,0-4 0,-4-1 0,8-8 0,-7-1 0,3 0 0,0-4 0,-3 4 0,7-4 0,-7-1 0,4 1 0,-1-9 0,-7 7 0,2-12 0,-8 12 0,0-9 0,0 4 0,0 0 0,0-4 0,0 14 0,0-8 0,-4 6 0,-5 1 0,0 3 0,-9 9 0,4 4 0,-4 0 0,0 0 0,4 0 0,-4 0 0,9 0 0,-9 0 0,9 0 0,-4 0 0,0 0 0,4 4 0,-5 5 0,1 10 0,2 6 0,-4 25 0,4-9 0,5 10 0,1-15 0,5-19 0,0-4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41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24575,'4'-2'0,"5"3"0,0-16 0,4 13 0,0-6 0,-3 0 0,2 6 0,2-6 0,-5 8 0,8 0 0,-4 0 0,1 0 0,-2 0 0,-4 0 0,1 0 0,-1 3 0,-4 2 0,4 8 0,-7-4 0,7 4 0,-3-5 0,-1 0 0,4 1 0,-4-1 0,4 0 0,1-3 0,-1-2 0,0-3 0,0 0 0,0 0 0,5 0 0,-4 0 0,5-8 0,-6 2 0,1-6 0,-1 3 0,0 4 0,0-2 0,-3 6 0,-2-2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42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24575,'8'0'0,"-1"0"0,1 0 0,0 0 0,0 0 0,0 0 0,0 0 0,0 0 0,-4 4 0,4 0 0,-8 5 0,8-1 0,-7 0 0,6 0 0,-6 1 0,6-5 0,-2 0 0,3-4 0,0 0 0,0 0 0,0 0 0,0 4 0,1-3 0,-1 2 0,0-3 0,0 0 0,1 0 0,-1 0 0,0 0 0,0 0 0,1 0 0,-2 0 0,1 0 0,0-4 0,0 4 0,1-8 0,-1-1 0,1-1 0,0-7 0,-1 8 0,-3-1 0,-1 7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43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24575,'0'42'0,"0"-2"0,0-4 0,0 2 0,0 6 0,0 6 0,0-10 0,0 9 0,0-11 0,0-1 0,0 6 0,0-12 0,0 6 0,0-7 0,0 0 0,0 0 0,0 0 0,0-5 0,0-2 0,0 1 0,0-4 0,4 8 0,-3-8 0,4 4 0,-5-6 0,0 0 0,0-4 0,4 3 0,-3-7 0,3 6 0,-4-7 0,0 3 0,0-4 0,0-4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16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24575,'13'-2'0,"2"-5"0,4 0 0,-2-6 0,4 7 0,-3-4 0,5 3 0,1-3 0,-5 6 0,5-6 0,0 9 0,-3-5 0,6 3 0,-6-1 0,5 1 0,-1 3 0,11-7 0,-6 5 0,15-5 0,-18 7 0,13 0 0,-3 0 0,0 0 0,8 0 0,-7 3 0,-4 5 0,-1 3 0,-8 0 0,4 7 0,-8-7 0,4 7 0,-5-5 0,-1 1 0,1-2 0,0 2 0,-4-1 0,0-6 0,-5 1 0,13-4 0,29 28 0,-16-12 0,-1 0 0,19 24 0,-10-4 0,-45-22 0,3 6 0,1 1 0,3 4 0,0 0 0,1 1 0,-2-2 0,3 7 0,-3-11 0,1 9 0,1-8 0,-2 1 0,1-2 0,0-8 0,-1 3 0,-2-6 0,1 2 0,-4-3 0,2-3 0,-3 3 0,0-6 0,0 3 0,2-1 0,-1-1 0,2 1 0,-3 1 0,0-3 0,0 2 0,0-2 0,0-1 0,0 1 0,0 0 0,0-1 0,0 0 0,0 0 0,0 1 0,-3-6 0,0 3 0,-9-15 0,4 4 0,-14-15 0,13 9 0,-7-6 0,12 10 0,-3-1 0,2 5 0,-3-3 0,2 4 0,1-1 0,-1 1 0,0 2 0,0 0 0,1 3 0,4 0 0,2 3 0,7 0 0,2 6 0,2 3 0,-2 1 0,2 2 0,-3-3 0,1 5 0,-1-5 0,0 4 0,-3-7 0,3 3 0,-3-6 0,0 2 0,-1-2 0,-2 0 0,2 0 0,-2-1 0,0 0 0,2 0 0,-2 6 0,3 7 0,0-2 0,-2 8 0,-1-9 0,-1 2 0,2-2 0,-1-2 0,0-10 0,-3 5 0,0-8 0,0 6 0,2-3 0,-1 1 0,4-3 0,-2-1 0,3-13 0,-3 2 0,3-11 0,-3 1 0,4 4 0,0-2 0,-1 7 0,0-1 0,-3 4 0,3-2 0,-3 4 0,3-1 0,-1 2 0,-2 0 0,0 0 0,-1 3 0,1-2 0,3 5 0,-3-5 0,1 0 0,-3-1 0,3-2 0,-3 3 0,1 0 0,-2-1 0,0-2 0,0-1 0,0-2 0,3-1 0,0 1 0,0-1 0,2 3 0,-4 0 0,1 9 0,-4 5 0,-2 8 0,-2 4 0,3 1 0,-3 1 0,5-4 0,-4 0 0,4-6 0,-2-1 0,3-2 0,-2 1 0,1-1 0,-4 2 0,5-2 0,-5-4 0,2 1 0,-2-3 0,-3-3 0,0-2 0,-4-4 0,3-2 0,1 0 0,1 2 0,-2-1 0,0 4 0,1-3 0,3 7 0,2-3 0,1 5 0,2-3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47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0 104 24575,'0'-8'0,"0"0"0,4 0 0,0 4 0,9-4 0,-4 7 0,8-3 0,-8 4 0,9 0 0,-9 0 0,8 0 0,-7 0 0,2 0 0,-3 0 0,-1 0 0,0 0 0,0 0 0,1 0 0,-1 0 0,0 0 0,1 0 0,-1 0 0,0 0 0,0 3 0,0 2 0,0-1 0,0 4 0,0-7 0,0 2 0,0-3 0,0 0 0,1 0 0,-1 0 0,1-8 0,-1 2 0,1-11 0,-1 7 0,1-3 0,-1 5 0,1 0 0,-1-1 0,0 5 0,-4 0 0,-1 4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48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24575,'3'-4'0,"2"0"0,3 4 0,0 0 0,0 0 0,0 0 0,0 0 0,0 0 0,0 0 0,0 0 0,1 0 0,-1 0 0,0 0 0,0 0 0,0 0 0,0 0 0,-3 4 0,2-3 0,-6 6 0,7-6 0,-8 7 0,8-8 0,-7 8 0,6-7 0,-2 2 0,-1 1 0,4-3 0,-4 3 0,4-4 0,0 0 0,0 0 0,0 0 0,0 0 0,0 0 0,0 0 0,0 0 0,0 0 0,-3-4 0,-2 3 0,-3-2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0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46 244 24575,'-9'9'0,"3"3"0,-3-2 0,5 7 0,0-3 0,3 0 0,-3 8 0,0-11 0,3 7 0,-3-10 0,4 10 0,0-7 0,0 7 0,0-5 0,0-4 0,0 8 0,0-7 0,0 7 0,0-3 0,0 4 0,0-4 0,0-1 0,0-1 0,4-2 0,5 3 0,5-4 0,0-1 0,3 2 0,-3-2 0,0 1 0,3-4 0,-3-1 0,0-4 0,3 0 0,-3 0 0,-1 0 0,0 0 0,4 0 0,-7-4 0,6-1 0,-3-7 0,-3-2 0,4-10 0,-5-1 0,1-5 0,5-1 0,-4 1 0,3 0 0,-3-7 0,-1 6 0,1-12 0,-6 6 0,5-7 0,-9 6 0,4-5 0,-5-2 0,0 11 0,0-4 0,0 24 0,0 2 0,0 3 0,-4 5 0,0 0 0,-5 4 0,-4 0 0,-1 0 0,0 0 0,-3 0 0,8 0 0,-9 0 0,9 0 0,-9 0 0,9 3 0,-12 6 0,6 1 0,-3 7 0,5-8 0,0 9 0,3-9 0,1 4 0,1-5 0,4 0 0,-1 1 0,1-1 0,4 0 0,-4 5 0,3-4 0,-3 4 0,4-8 0,0-2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500 401 24575,'0'-2'0,"0"-16"0,0-27 0,0 8 0,0-25 0,0 21 0,0-6 0,0-2 0,-15 16 0,7 1 0,-21 16 0,8 3 0,0 12 0,-6-4 0,11 5 0,-7 0 0,-2 15 0,3 8 0,-5 16 0,10 5 0,-4 0 0,9 6 0,-5 3 0,11 6 0,0 0 0,6 8 0,0-6 0,0 22 0,0-26 0,0 16 0,6-13 0,1 1 0,5 6 0,-1-15 0,-4-1 0,-3 6 0,-4-10 0,0-1 0,0-11 0,0-20 0,-8 7 0,-2-12 0,-14 4 0,5-5 0,-10 1 0,4-5 0,-6 0 0,6-5 0,-4 0 0,14 0 0,1 0 0,10 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4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24575,'3'-4'0,"8"1"0,13 3 0,12 0 0,8 0 0,2 0 0,5 0 0,-8 0 0,-5 0 0,4 0 0,-4 0 0,0 0 0,-7 0 0,-7 0 0,-1 0 0,-8 0 0,3 0 0,-10 0 0,1 0 0,-5 0 0,0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4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24575,'0'22'0,"0"2"0,0 6 0,0-5 0,0 10 0,0-3 0,0 6 0,0 4 0,0-4 0,0 6 0,0 0 0,0-7 0,0-6 0,0-7 0,0-6 0,0-4 0,0-5 0,0-6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5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24575,'0'-7'0,"3"-1"0,6-1 0,1 0 0,3-4 0,-5 7 0,1-6 0,-1 11 0,1-2 0,-1 3 0,0 0 0,0 0 0,0 0 0,0 0 0,1 3 0,-1 2 0,0 8 0,1-4 0,-1 4 0,1-5 0,-1 0 0,0 1 0,1-1 0,-1-3 0,0-2 0,0-3 0,1 0 0,-1 0 0,5 0 0,1 0 0,0 0 0,3 0 0,-3 0 0,4-8 0,0 2 0,-3-12 0,-3 8 0,-3-2 0,-1 3 0,1 1 0,-1 3 0,-3-2 0,-2 6 0,-3-3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6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86 24575,'-5'1'0,"2"-1"0,6-5 0,2-6 0,4 9 0,4-15 0,-4 15 0,4-6 0,-5 8 0,0 0 0,0 0 0,1 0 0,-1 0 0,0 0 0,0 0 0,-4 3 0,4-2 0,-7 6 0,6-6 0,-3 3 0,5-4 0,-1 4 0,0-3 0,0 2 0,0-3 0,0 4 0,-1 0 0,1 4 0,0-4 0,0 3 0,0-6 0,1 3 0,-1-4 0,0 0 0,5 0 0,-4 0 0,9 0 0,-5 0 0,6 0 0,-1 0 0,0 0 0,-4 0 0,3-4 0,-7-1 0,3 0 0,-5-3 0,0 4 0,1-5 0,-1 1 0,0-5 0,1 3 0,0-7 0,-4 11 0,-1-2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7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24575,'4'14'0,"-1"9"0,-3 9 0,0 10 0,0 3 0,0 7 0,0 7 0,0 0 0,0 1 0,0-8 0,0 6 0,0-19 0,0 10 0,0-23 0,0 4 0,0-12 0,0 1 0,0-5 0,0-2 0,0-4 0,0-4 0,0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8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91 24575,'0'-7'0,"0"-1"0,0-14 0,0 8 0,0-3 0,-4 7 0,0 1 0,-9 6 0,-1 3 0,-4 0 0,4 0 0,-4 0 0,4 0 0,0 0 0,1 0 0,1 8 0,1 7 0,2 5 0,0 9 0,3 2 0,0 0 0,1 12 0,0-6 0,4 7 0,-4 7 0,5 1 0,0 1 0,0 4 0,0-4 0,0-1 0,0 5 0,0-11 0,0-2 0,0-2 0,0-4 0,0 0 0,0-2 0,0 0 0,0-9 0,0 8 0,0-16 0,0 5 0,-4-10 0,-1 3 0,-11-7 0,0-1 0,-6-5 0,4-4 0,-6 0 0,4 0 0,-3 0 0,12 0 0,3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24575,'0'47'0,"0"7"0,-4 12 0,3 1-758,-1-25 0,-1 1 758,-1 31 0,4-32 0,-1 2 0,-6-2 0,0 2 0,3 11 0,1 3 0,-2-5 0,-1 3-1292,2-4 1,0 4 0,1 1 1291,2 8 0,2 2 0,-2-3 0,-1-11 0,-1-2 0,2 3 0,0 19 0,1 4 0,1-7 0,-1 1 0,0-3 0,0-9 0,0 4 0,0 0 0,0-3 0,0-1 0,0 2 0,0-4 0,0 3 0,0-1 0,0-4 0,0 0 0,0-5 0,0 4 0,0 17 0,0 4 0,0-7 0,-1-3 0,2-3-366,0-9 0,1 3 1,0-1 365,0-5 0,1 1 0,-1-2-576,2 3 0,1 0 0,-1-1 576,-1 18 0,0 1 0,3-1 0,-1-1 0,-4-7 0,-1-2 0,3-1 0,0-3 137,-3-15 0,0-3-137,0 4 0,0-1 0,0 16 0,0-11 0,0 0 0,0 26 0,0-28 0,0-1 0,0 24 0,0-2 0,0-9 0,0 1 0,0-9 2633,0 5-2633,0-10 2488,0-2-2488,0-10 2487,0-8-2487,0-2 333,0-7-333,0-1 0,0-3 0,0 0 0,0-3 0,0-1 0,0 1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24575,'12'0'0,"1"0"0,6 0 0,4 0 0,2 0 0,0 0 0,10 0 0,-9 0 0,11 0 0,-1 0 0,-5 0 0,0 0 0,-7 0 0,-6 0 0,6 0 0,-9 0 0,3 0 0,-13 0 0,-2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0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36 24575,'0'-3'0,"8"-3"0,-3-3 0,13-3 0,-5 11 0,0-3 0,-1 4 0,-3 0 0,-1 0 0,0 0 0,-3 7 0,3 8 0,-7 4 0,4 5 0,-5-1 0,0-3 0,0 9 0,0-10 0,0 10 0,0-4 0,0 5 0,0 0 0,0 1 0,-5-1 0,0-5 0,-5 3 0,-4-3 0,3 0 0,-8-1 0,9-10 0,-2-2 0,3-3 0,1-1 0,-1-3 0,1-2 0,0-3 0,-1 0 0,1-7 0,3-3 0,1-13 0,4 3 0,0-4 0,0 6 0,0 4 0,0 1 0,0 5 0,0-1 0,0 1 0,0 0 0,0-1 0,4 5 0,1 0 0,3 0 0,0 3 0,0-2 0,1 3 0,-1 0 0,0 0 0,1 0 0,-1 0 0,0 0 0,5 0 0,-4 3 0,9 6 0,-9 5 0,9 5 0,-9-6 0,9 5 0,-4-9 0,0 9 0,3-8 0,-7 3 0,7-8 0,-7 2 0,2-6 0,1 3 0,-4-4 0,4 0 0,-4 0 0,0-14 0,-5 11 0,1-10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24575,'0'-3'0,"4"-3"0,1-7 0,8 0 0,-4 4 0,4 1 0,0-1 0,0 4 0,1 1 0,-1 4 0,-5 0 0,0 0 0,0 0 0,0 0 0,1 0 0,-1 8 0,1-2 0,0 11 0,-1-8 0,5 9 0,-3-9 0,2 4 0,-3-5 0,-1 0 0,5-3 0,-4-1 0,4-4 0,0 0 0,-4 0 0,4 0 0,-1 0 0,-2 0 0,3 0 0,-1-5 0,-2-4 0,3-1 0,-4-3 0,-1 0 0,1 4 0,-1-4 0,1 5 0,-5-1 0,0 5 0,-4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2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24575,'3'0'0,"-1"0"0,9 0 0,-3 0 0,1-4 0,-1 3 0,0-2 0,0 3 0,0 0 0,0 0 0,0 0 0,0 0 0,1 0 0,-2 0 0,1 0 0,0 0 0,0 0 0,0 0 0,0 0 0,1 0 0,-1 3 0,0 2 0,0 3 0,0 0 0,0 0 0,1 1 0,-5-1 0,4 0 0,-4 0 0,5 1 0,-1-1 0,-3 0 0,2 0 0,-3-3 0,5 2 0,-1-6 0,0 3 0,1-4 0,-1 0 0,0 0 0,0 0 0,5 0 0,1-4 0,0-5 0,3-6 0,-2-3 0,-1-1 0,-1 5 0,0-3 0,-4 8 0,4-4 0,-5 4 0,-3 1 0,-1 0 0,-4 4 0,0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4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72 123 24575,'-2'3'0,"-6"12"0,-5 0 0,-1 9 0,9-1 0,-4-3 0,8 3 0,-7 1 0,7-4 0,-4 3 0,5-5 0,0 1 0,0-1 0,0 0 0,0 1 0,7-6 0,3 1 0,8-2 0,0-1 0,1 2 0,-1-4 0,0-4 0,1 3 0,-6-7 0,5 7 0,-9-6 0,8 2 0,-7-4 0,7 0 0,-8 0 0,9 0 0,-9 0 0,8 0 0,-7 0 0,10-4 0,-5-5 0,3-1 0,-5-7 0,0 3 0,-3-5 0,3 5 0,-4-3 0,0 3 0,0-10 0,1 5 0,-1-10 0,-3 4 0,-2-6 0,-4 1 0,0-6 0,0 4 0,0-4 0,0 11 0,0 1 0,-8-3 0,-2 11 0,-14-6 0,4 16 0,-9 2 0,4 4 0,-5 0 0,0 0 0,-1 0 0,6 0 0,-4 0 0,10 0 0,-10 0 0,9 8 0,0 8 0,1 15 0,7 6 0,-4 7 0,4 7 0,6-6 0,-4 19 0,9-22 0,-3-3 0,4-16 0,-4-14 0,3 0 0,-3-5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35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24575,'8'0'0,"9"0"0,-3 0 0,4 0 0,9 0 0,-15 0 0,20 0 0,-17 0 0,9 0 0,-10 0 0,-1 8 0,-4 8 0,0 8 0,-4 12 0,-1 0 0,-4 12 0,0-9 0,-15 15 0,1-15 0,-13 6 0,5-3 0,1-10 0,0 4 0,2-11 0,4-2 0,-3-4 0,8-5 0,1-2 0,2-3 0,6-1 0,-3-10 0,9-10 0,11-19 0,8-3 0,16-12 0,-4 5 0,5-6 0,-6-1 0,1 1 0,-8 7 0,-1 7 0,-12 9 0,2 10 0,-7-4 0,3 8 0,-4-2 0,-5 3 0,0 1 0,-4 0 0,0 0 0,0 0 0,0-5 0,0 4 0,0-4 0,0 5 0,0 0 0,-7 3 0,2 6 0,-12 13 0,2 1 0,0 20 0,-4-9 0,7 11 0,-2-13 0,9 5 0,1-9 0,4 4 0,0-11 0,0 5 0,0-9 0,0 4 0,0-5 0,3 0 0,6-3 0,5-1 0,4-4 0,6 0 0,-4 0 0,9 0 0,-10 0 0,5 0 0,-6 0 0,0 0 0,1 0 0,-5 0 0,-2 0 0,-3 0 0,-1 0 0,0 0 0,-3 0 0,-1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35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24575,'0'13'0,"0"-4"0,0 13 0,0-7 0,0 9 0,0-6 0,0 6 0,0-4 0,0 3 0,0-5 0,0 6 0,0-4 0,0-1 0,0-2 0,0-3 0,0 4 0,0-4 0,0 3 0,0-7 0,0 3 0,0-5 0,0-4 0,0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36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24575,'4'3'0,"0"1"0,-4 4 0,0 1 0,0 3 0,0-2 0,0 7 0,0-11 0,0 2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37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24575,'7'-5'0,"5"2"0,-3 3 0,3 0 0,-4 0 0,1 0 0,-1 0 0,5 0 0,-4 0 0,8 0 0,-8 0 0,4 0 0,-5 0 0,0 3 0,-4 2 0,0 7 0,-4 7 0,0 6 0,0 5 0,0-5 0,-5 4 0,-5-4 0,-1 5 0,-8 0 0,8-5 0,-3-1 0,5-10 0,0 3 0,0-8 0,4 4 0,-2-8 0,6 2 0,-7-6 0,4 3 0,-1-8 0,2 0 0,3-9 0,0-1 0,4 0 0,0 1 0,5 1 0,4 6 0,-3-6 0,2 11 0,-3-3 0,-1 4 0,5 0 0,-4 0 0,8 0 0,-7 0 0,7 0 0,-3 4 0,4 5 0,-4 6 0,0 3 0,-5 0 0,0-4 0,-1-1 0,0-5 0,-3 0 0,-1 1 0,-4-5 0,0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38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24575,'22'0'0,"-8"0"0,8 0 0,-3 0 0,-4 0 0,8 0 0,-14 0 0,4 0 0,-5 0 0,-3 0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38 24575,'-9'0'0,"3"3"0,4 0 0,2 2 0,0 1 0,0-1 0,0 1 0,-2-3 0,9-1 0,-5-2 0,12 0 0,-4 0 0,-1 0 0,0 0 0,-1 0 0,-1 0 0,1-2 0,-2-2 0,-3-1 0,-1-4 0,-2-1 0,0 1 0,0 0 0,0 3 0,0 1 0,-2-1 0,-4 3 0,-1 0 0,-4 3 0,1 0 0,-2 0 0,2 0 0,-2 6 0,5 1 0,-2 6 0,6 2 0,0-1 0,3 2 0,0-7 0,0 3 0,0-6 0,0 3 0,2-6 0,1 0 0,3-3 0,0 0 0,0 0 0,-1 0 0,-2 0 0,0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5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1 248 24575,'23'0'0,"9"0"0,16 0 0,2 0 0,-7 0 0,4 0-1273,-6 0 1,3 0 1272,16 0 0,6 0 0,-16 0 0,1 0 0,0 0 0,-1 0 0,0 0 0,3 0-756,8-1 1,2-1 0,-1-1 755,-4 0 0,-1 1 0,-2-1 0,19 0 0,0-1 0,-18 0 0,2 0 0,-3 0 0,8 1 0,0-1 0,-9 0 0,3 0 0,-1-1-943,15-1 0,0 0 943,3 0 0,-1-1 0,-12 2 0,-2-1-493,2 0 1,-2 1 492,-7 2 0,0-1 0,-3 0 0,-3-1 1152,22 1-1152,1-6 0,-15 5 0,12-3 0,-12 7 0,2-7 2556,-14 7-2556,8-7 2258,3 7-2258,-5-6 1444,4 6-1444,-7-3 272,-3 1-272,4 2 0,-11-3 0,0 1 0,-5 2 0,-9-2 0,0 0 0,-12-3 0,-3-12 0,6 9 0,16-4 0,16 13 0,18-4 0,-4 3 0,0-3 0,-5 4 0,5 0 0,15 0-482,-36 0 0,2 0 482,4-1 0,0 2 0,-3 3 0,-1 1 0,18 3 0,-12 4 0,-2 2-206,1-1 206,-6-1 0,1 0 0,13 2 0,2-1 0,3 0 0,-11-5 0,0-3 0,-6-2 0,0-3 0,-4 0 953,3 0-953,-8 0 217,0 0-217,-7 0 0,-3 0 0,0 0 0,-5 0 0,4 0 0,-7 0 0,1 0 0,-3 0 0,-1 0 0,-1 0 0,0 0 0,-4 0 0,1 0 0,-1 0 0,-1-4 0,-2-7 0,-2-10 0,0-4 0,0-1 0,0 11 0,0 5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38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24575,'12'0'0,"-3"0"0,8 0 0,-3 0 0,0 0 0,-1 0 0,-5 0 0,0 0 0,-3 0 0,-2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0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86 24575,'4'-6'0,"-1"0"0,-3-5 0,0-2 0,0 3 0,0-2 0,0-1 0,-7 7 0,2-2 0,-11 8 0,-3 0 0,3 4 0,-13 11 0,13 6 0,-10 10 0,7-6 0,3 9 0,3-8 0,2 11 0,6-13 0,0-1 0,5-9 0,0 3 0,0-8 0,0 4 0,0-5 0,8-3 0,2-1 0,9-4 0,-1 0 0,0 0 0,1 0 0,-1 0 0,-4 0 0,3 0 0,-8 0 0,4 0 0,-4 0 0,3 0 0,-2 0 0,2 0 0,-3 0 0,-11 0 0,0 0 0,-14 0 0,2 4 0,-5 1 0,1 8 0,3 1 0,-2 1 0,7 2 0,-3-7 0,8 7 0,1-3 0,4 0 0,0 3 0,0-8 0,0 4 0,0-5 0,0 5 0,0-4 0,0 4 0,4-8 0,8 2 0,-1-6 0,10 3 0,-8-4 0,1 0 0,4 0 0,-5 0 0,1 0 0,3 0 0,-7 0 0,2 0 0,-3 0 0,-1 0 0,0 0 0,1 0 0,-5 0 0,0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0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24575,'0'21'0,"0"-7"0,0 14 0,0-13 0,0 9 0,0-1 0,0-3 0,0-1 0,0-2 0,0-3 0,0 0 0,0 3 0,0-7 0,0 2 0,0 1 0,0-7 0,0 2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1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24575,'0'8'0,"0"0"0,0 0 0,0 4 0,0-3 0,0 7 0,0-7 0,0 3 0,0-7 0,0-2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24575,'3'4'0,"2"0"0,7-4 0,-2 0 0,2 0 0,-3 0 0,-1 0 0,0 0 0,1 0 0,-1 0 0,-4 3 0,0 7 0,-4 9 0,0 0 0,0 5 0,0-1 0,0-3 0,0 4 0,0-6 0,0 6 0,-4-5 0,-2 10 0,-3-9 0,-1 9 0,0-10 0,-4 5 0,4-6 0,-3 0 0,3 1 0,5-5 0,-6 2 0,5-10 0,-6 1 0,4-7 0,0 0 0,0 0 0,3-8 0,2 2 0,-1-11 0,3 7 0,-3-7 0,4 7 0,0-3 0,0 5 0,0 0 0,0-1 0,0 1 0,0 0 0,0 0 0,3 4 0,2 0 0,3 0 0,0 3 0,1-2 0,-1-1 0,0 3 0,5-3 0,-4 4 0,9 0 0,-4 0 0,4 0 0,0 0 0,6 0 0,-5 0 0,10 5 0,-9 4 0,9 6 0,-10 0 0,10 4 0,-9-5 0,7 5 0,-12-5 0,1-2 0,-7-4 0,-1 0 0,-4-3 0,0-1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24575,'6'0'0,"6"0"0,10 0 0,13 0 0,-3 0 0,6 0 0,-2 0 0,-11 0 0,-6 0 0,-6 0 0,-5 0 0,-3 0 0,-1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4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0 869 24575,'0'-25'0,"0"-20"0,6 1 0,0-10 0,1 1 0,-2 4 0,-5 2 0,0-5 0,0-6 0,0 13 0,0-6 0,0 7 0,0 6 0,0-5 0,0 12 0,0 0 0,0 7 0,0 5 0,0 5 0,0-2 0,0 2 0,0 0 0,0 2 0,0 4 0,0-4 0,0 3 0,0-2 0,0 13 0,0 9 0,0 8 0,0 9 0,0-3 0,0 5 0,4 1 0,2-7 0,-1 0 0,3-6 0,-7 1 0,7-5 0,-3-2 0,-1-3 0,4-1 0,-4 0 0,5 0 0,-1-3 0,0-1 0,0-1 0,1-2 0,-1 3 0,0-4 0,0 0 0,5 0 0,-4 0 0,4 0 0,-5-4 0,1-5 0,-1 0 0,1-9 0,0 4 0,0-4 0,1-1 0,-1 1 0,0-1 0,-4 1 0,3-14 0,-7 11 0,7-11 0,-7 14 0,3-1 0,-4 5 0,0 2 0,0 3 0,0 1 0,0 7 0,0 10 0,0 10 0,0 10 0,0 1 0,0 0 0,0 6 0,5-4 0,0 4 0,6 0 0,-1-4 0,0 3 0,0-5 0,-1-6 0,1-1 0,-1-4 0,0-1 0,0-4 0,-4-1 0,-2-9 0,-3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5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2509 0 24575,'-3'4'0,"-1"0"0,-14-4 0,-2 0 0,-15 0 0,9 0 0,-30 0 0,25 0 0,-35 0 0,20 0 0,-32 0 0,21 0 0,-19 0 0,5 0 0,20 0 0,-31 0 0,11 0 0,5 0 0,-34 0 0,50 0 0,-35 0 0,31 0 0,-21 0 0,14 0 0,-5 0 0,9 0 0,-1 0 0,2 0 0,-6 0 0,8 0 0,-4 0 0,7 0 0,2 0 0,1 0 0,4 0 0,4 0 0,-4 0 0,2 0 0,-13 0 0,15 0 0,-14 0 0,18 0 0,-7 0 0,2 0 0,4 0 0,3 0 0,9 0 0,2 0 0,5 0 0,4 0 0,-3 0 0,8 0 0,-4 0 0,6 0 0,-1 0 0,0 0 0,0 0 0,4 0 0,0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7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12 0,0 6 0,0 0 0,0-1 0,0 8 0,0-8 0,0 1 0,0-4 0,0-4 0,0-4 0,0 0 0,0-13 0,0 9 0,0-9 0,0 10 0,0-10 0,0 0 0,0-2 0,0-8 0,0 8 0,0-8 0,0 3 0,3-11 0,2-6 0,4-9 0,0-8 0,5-3 0,-3-10 0,7 4 0,-2-5 0,4 0 0,0 6 0,-3-13 0,0 14 0,-2-2 0,-1 9 0,4 4 0,-8 0 0,2 4 0,-3 1 0,3 4 0,-2 1 0,2 3 0,1 1 0,-4 0 0,3 3 0,1-2 0,-4 3 0,4 0 0,-9 3 0,0 2 0,-4 7 0,-8 1 0,-2 5 0,-7 0 0,-2-4 0,2 2 0,3-6 0,1 6 0,1-6 0,2 6 0,-3-6 0,5 2 0,-1 1 0,-4-4 0,4 4 0,-4-5 0,9 0 0,-3 0 0,2-3 0,0 2 0,-2-6 0,10 3 0,2-4 0,13 4 0,6 2 0,0 3 0,4 1 0,-9 3 0,4 1 0,-5 0 0,-4-1 0,-1-5 0,-5 0 0,0-3 0,-4-2 0,0-3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8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1 368 24575,'0'-10'0,"0"4"0,0-29 0,0 5 0,0-1 0,0-10 0,0 10 0,0-2 0,0 3 0,0 0 0,0 10 0,0-2 0,0 8 0,0 0 0,0 2 0,3 7 0,1 2 0,4 3 0,0 0 0,0 0 0,0 0 0,0 0 0,0 0 0,1 0 0,-1 0 0,0 0 0,0 0 0,0 3 0,1 6 0,-1 5 0,-3 4 0,3 0 0,-7-4 0,3 2 0,-4-2 0,0 0 0,0 2 0,0-6 0,0 2 0,-4-4 0,0 0 0,-5-3 0,2-2 0,-2-3 0,1 0 0,0 4 0,0-3 0,0 2 0,7-6 0,5-1 0,5-1 0,7 2 0,-7 3 0,4 0 0,-5 0 0,5 0 0,-4 0 0,4 0 0,-5 3 0,-3 2 0,2 7 0,-6 2 0,3 4 0,-4 4 0,0-2 0,0 2 0,0-4 0,0 0 0,0 1 0,-4-2 0,-1-3 0,-3-1 0,-5-5 0,3-3 0,-6-1 0,2-4 0,0 0 0,-3 0 0,7-8 0,-3 3 0,5-12 0,-1 8 0,5-3 0,0 4 0,4 3 0,0 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6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24575,'8'0'0,"5"0"0,4 0 0,7 7 0,-2-3 0,7 4 0,-8-2 0,4 1 0,-5-3 0,5 2 0,-7-3 0,6-2 0,-14 1 0,3-2 0,-5 0 0,-1 0 0,-1 2 0,-3 5 0,-3 2 0,0 0 0,0 7 0,0-3 0,-4 12 0,3-3 0,-9 3 0,-8 11 0,2-12 0,-13 18 0,11-20 0,-6 10 0,4-6 0,-2 2 0,7-7 0,1-4 0,2-5 0,8-2 0,-4-1 0,7-4 0,-4-2 0,4 2 0,-1-9 0,2 5 0,0-5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9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24575,'13'0'0,"21"0"0,-11 0 0,32 0 0,-22 0 0,15 0 0,-11 0 0,-1 0 0,-11 0 0,-2 0 0,-9 0 0,-2 0 0,-7 0 0,-2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50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24575,'0'16'0,"0"6"0,0 2 0,0 6 0,0 5 0,0 7 0,0-4 0,0 9 0,0 7 0,0-17 0,0 20 0,5-19 0,-4 0 0,4 4 0,-5-18 0,0-1 0,0-9 0,0-2 0,4-7 0,0-2 0,0-3 0,-1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0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18 169 24575,'0'28'0,"0"12"0,0 15 0,0 13 0,0 13 0,0-5 0,0-2 0,0-1 0,0-13 0,0 13 0,0-18 0,0-2 0,0-9 0,0-13 0,0-2 0,0-10 0,0-9 0,0 0 0,0-3 0,0-6 0,-4-13 0,3-9 0,-6-16 0,6-4 0,-4-11 0,5-8 0,0-7 0,0-14 0,0 17 0,0-13 0,0 22 0,0-11 0,0 7 0,0 11 0,0-3 0,0 21 0,0-4 0,0 11 0,0 4 0,0 0 0,0 5 0,0 3 0,0-2 0,3 5 0,-2-2 0,2 4 0,-3-1 0,0 1 0,2 0 0,2 0 0,2-1 0,0 1 0,0 0 0,0 0 0,1-1 0,3 0 0,0 4 0,4-4 0,1 7 0,-1-4 0,4 4 0,-3 0 0,8 0 0,-4 0 0,4 0 0,1 0 0,-1 0 0,0 0 0,1 0 0,-1 4 0,0 0 0,0 4 0,1 3 0,-5 1 0,3 3 0,-7-1 0,4 1 0,-8-1 0,-1 0 0,-3 1 0,0 3 0,-3-3 0,0 3 0,-4-3 0,0 3 0,0 1 0,0 0 0,0 8 0,-7-6 0,-2 7 0,-7 0 0,0 1 0,-5 1 0,4-2 0,-8-2 0,8-3 0,-6-2 0,7-3 0,-7-6 0,8-1 0,-7-4 0,2 1 0,1-1 0,-3 1 0,2-4 0,1-1 0,-3-3 0,6 0 0,-2 0 0,4 0 0,3 0 0,1 0 0,3 0 0,1 0 0,-1 0 0,1 0 0,-1 0 0,1 0 0,3 0 0,0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2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1 24575,'-14'3'0,"6"5"0,-14 3 0,5 9 0,-7 1 0,2 3 0,3-3 0,-2 7 0,4-3 0,-4 6 0,5-3 0,3 0 0,-2 1 0,2 0 0,0 4 0,2-8 0,-2 7 0,4-2 0,1-1 0,0 4 0,4-9 0,-4 4 0,3 0 0,-2-3 0,6 3 0,-6-5 0,6 0 0,-2 1 0,3-5 0,0 3 0,0-2 0,0-1 0,0 3 0,0-2 0,0 3 0,0-4 0,3 3 0,1-6 0,4 6 0,-1-7 0,1 3 0,-1-3 0,3-1 0,1 0 0,3 0 0,0 0 0,1 4 0,-1-2 0,1 2 0,-1-4 0,1 4 0,-1-2 0,1 2 0,0-4 0,-1 4 0,1-6 0,-4 6 0,-1-11 0,0 3 0,-3-3 0,3 0 0,-3-4 0,-1 0 0,1-3 0,-4 0 0,0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4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0 309 24575,'0'-5'0,"0"-1"0,6-8 0,-1-3 0,9 4 0,-6-1 0,5 0 0,-2 6 0,0 1 0,-2 1 0,-2 6 0,3-3 0,-3 3 0,3 0 0,-4 0 0,1 0 0,0 10 0,-4 3 0,4 10 0,-6 1 0,3-1 0,-4 0 0,0 5 0,0-7 0,0 6 0,0-12 0,0 0 0,0-2 0,0-5 0,0 1 0,0-2 0,-3-1 0,2-10 0,-2-16 0,3-13 0,12-13 0,-5 5 0,19-4 0,-6-1 0,3-2 0,5 0 0,-5 8 0,-1 9 0,-4 5 0,-4 11 0,-7 5 0,3 3 0,-4 4 0,1 0 0,-4 5 0,0 14 0,-3 5 0,0 13 0,0 0 0,0 0 0,0 0 0,0 0 0,0-5 0,0 0 0,0-6 0,0 0 0,0-4 0,0 0 0,0-9 0,3 4 0,-2-7 0,5 3 0,-2-4 0,2 1 0,1-1 0,-1 0 0,0-2 0,1-1 0,-4 0 0,3-3 0,-3 3 0,1-3 0,-1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4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24575,'4'-2'0,"-2"4"0,-2 15 0,0 2 0,0 0 0,0 8 0,0-10 0,0 6 0,0-5 0,0-6 0,0 5 0,0-10 0,0 3 0,0-7 0,0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5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24575,'6'0'0,"8"0"0,2 0 0,0 0 0,5 0 0,-9 0 0,6 0 0,-4 0 0,0 0 0,1 0 0,-1 0 0,0 0 0,-3 0 0,-1 0 0,-4 0 0,-2 0 0,-2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5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24575,'10'0'0,"6"0"0,0 0 0,7 0 0,1 0 0,4 0 0,-4 0 0,0 0 0,-2 0 0,-6 0 0,2 0 0,-7 0 0,-4 0 0,-4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6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24575,'0'-6'0,"0"15"0,0 7 0,0 11 0,0 1 0,0 0 0,0 1 0,0 5 0,0 0 0,0-5 0,0-1 0,0 0 0,0-11 0,0 5 0,0-15 0,0 3 0,0-3 0,0-1 0,0 0 0,0 1 0,0-1 0,0-3 0,0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8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24575,'69'29'0,"-5"-3"0,-40-14 0,1 7 0,-2-6 0,-4 6 0,1 0 0,-4-3 0,-1 11 0,-3-7 0,0 8 0,0-4 0,-8 4 0,3 1 0,-2 5 0,3-5 0,0-1 0,0 0 0,-3-3 0,-2 3 0,1-5 0,-3 0 0,2 5 0,-3-7 0,0 6 0,0-8 0,0 1 0,0-2 0,0 0 0,0 1 0,-4 9 0,0-3 0,-8 3 0,3-5 0,-2 1 0,0-5 0,3 3 0,-3-6 0,4 2 0,0-8 0,0 3 0,-3-2 0,3-1 0,-4 4 0,1-7 0,2 7 0,-2-7 0,0 4 0,2-2 0,1-1 0,1 2 0,3-4 0,-1 1 0,-2-1 0,3 1 0,-4-1 0,-3 4 0,3-3 0,-3 3 0,6 0 0,-2-3 0,3 3 0,-1-4 0,-2-2 0,6 1 0,-3-4 0,3 2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7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24575,'0'-8'0,"0"15"0,3 8 0,4 11 0,4-1 0,14 12 0,0-4 0,11 15 0,-3-9 0,2 4 0,3-3 0,-8-7 0,13 10 0,-15-21 0,7 22 0,-5-22 0,-6 5 0,-2-9 0,-6-8 0,-7-3 0,0-2 0,-4-4 0,-1 1 0,-2-2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4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24575,'65'0'0,"0"0"0,-2 0 0,-10 0 0,-27 0 0,7 0 0,-18 0 0,0 0 0,-8 0 0,-4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5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24575,'10'0'0,"4"0"0,2 0 0,10 0 0,0 0 0,3 0 0,4 0 0,-4 0 0,5 0 0,-5 0 0,-1 0 0,-4 0 0,-9 0 0,-4 0 0,-8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6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76 24575,'4'-12'0,"-2"2"0,-2-2 0,0 5 0,0-2 0,0 3 0,0 0 0,0-1 0,-10 4 0,1 0 0,-13 3 0,2 0 0,-13 0 0,7 0 0,-8 0 0,6 0 0,8 3 0,-8 5 0,16 7 0,-6 1 0,10 6 0,1 2 0,3 10 0,4-3 0,0 32 0,0-28 0,0 36 0,0-10 0,0-9 0,8 12 0,7-18 0,5 2 0,3-2 0,-10-7 0,0-5 0,-5 0 0,1 0 0,-5 0 0,0-5 0,-4 4 0,0-9 0,-4 9 0,-7-12 0,-2 6 0,-10-10 0,3 2 0,-3-7 0,-5-1 0,3-6 0,-3-2 0,8-3 0,-2 0 0,13 0 0,-1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6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0 137 24575,'16'-3'0,"8"-12"0,11 5 0,15-9 0,5 1 0,-5 7 0,19-4 0,-25 2 0,14 2 0,-17 2 0,-2 1 0,-5 7 0,-9-2 0,-2 3 0,-12 0 0,-2 0 0,-5 0 0,-2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24575,'0'16'0,"0"-2"0,4 13 0,1-1 0,3 7 0,-3 1 0,2 0 0,-2 0 0,7 0 0,-6 6 0,5-10 0,-10 3 0,9-9 0,-8-5 0,8-1 0,-9-4 0,2-3 0,-3-1 0,0-7 0,0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7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1 24575,'-9'3'0,"-7"7"0,-5 20 0,-2 6 0,-5 16 0,3 8 0,-5 0 0,-1 12 0,10-17 0,2 9 0,9-11 0,-4 6 0,7 0 0,-2-5 0,9-2 0,0-1 0,0-8 0,0 13 0,9-14 0,-4 5 0,21-11 0,-6 2 0,27 3 0,-17-8 0,17 5 0,-12-16 0,2 5 0,-1 0 0,-7-5 0,-4-2 0,-6-9 0,-4 0 0,-5-4 0,-7-4 0,0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8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24575,'0'10'0,"0"-3"0,0 34 0,0-8 0,0 25 0,0-10 0,0 9 0,0-15 0,0 9 0,0-11 0,0 12 0,0-10 0,0 4 0,0-17 0,4-1 0,-4-5 0,7-4 0,-6-4 0,5-1 0,-5-4 0,2-2 0,-3-2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9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24575,'13'0'0,"13"0"0,-4 0 0,15 0 0,-7 0 0,5 0 0,16 0 0,-19 0 0,7 0 0,-16 0 0,-7 0 0,2 0 0,-14 0 0,2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0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184 150 24575,'4'-6'0,"-2"-4"0,-2 0 0,0-1 0,0-1 0,0 1 0,0 0 0,0-2 0,0 2 0,0 0 0,0 1 0,0 0 0,0 3 0,0-3 0,-8 6 0,3 1 0,-14 3 0,7 0 0,-6 4 0,-1 8 0,3 0 0,-4 11 0,5-4 0,-1 9 0,4-3 0,-4 8 0,10-4 0,-1 5 0,7-5 0,0 9 0,0-7 0,0 8 0,0-10 0,0 4 0,7-4 0,2 0 0,7-1 0,0-5 0,0 5 0,-4-3 0,3 3 0,-6-5 0,2-4 0,-4 3 0,-2-2 0,-2-1 0,-3 3 0,0-2 0,0 3 0,0-4 0,0 3 0,0-6 0,0 2 0,-6-7 0,1 2 0,-5-5 0,3 2 0,3-7 0,2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0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24575,'3'-7'0,"8"2"0,4 1 0,8 0 0,1-4 0,4 0 0,-4 0 0,9-1 0,-8 5 0,3-3 0,-5 6 0,-4-3 0,-1 4 0,-3 0 0,-1 0 0,-6 0 0,-2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8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0 24575,'-20'17'0,"4"8"0,-15 4 0,10 11 0,-8 1 0,10-11 0,-5 12 0,8-14 0,-6 12 0,1-3 0,1-3 0,1-3 0,5-6 0,-1 0 0,-2-8 0,3 4 0,-3-8 0,8 4 0,-3-8 0,4 3 0,-3-5 0,6 1 0,-3-4 0,7-2 0,-1-2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1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7 24575,'9'0'0,"3"0"0,8 0 0,-4 0 0,7-3 0,-4 2 0,0-2 0,0 3 0,-1 0 0,-7 0 0,2 0 0,-5 0 0,-1 13 0,-5 10 0,-2 15 0,0-2 0,-20 27 0,8-32 0,-23 38 0,13-31 0,-12 15 0,10-17 0,-7 0 0,15-16 0,-3-1 0,5-8 0,-1-1 0,1-3 0,3-3 0,1-1 0,4-3 0,-1 0 0,4-3 0,0-4 0,3-7 0,0-6 0,0 1 0,0-4 0,0 4 0,4-4 0,0 3 0,6 2 0,-2 4 0,5 2 0,-2 2 0,0 6 0,7 1 0,-7 3 0,8 0 0,-1 0 0,-3 0 0,7 0 0,-2 7 0,-1 1 0,4 12 0,-2 0 0,0 5 0,3 0 0,-3-1 0,0 1 0,-4-5 0,-3-2 0,-7-7 0,3-1 0,-3-6 0,-4-2 0,0-2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2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24575,'6'0'0,"7"0"0,3 0 0,8 0 0,4 0 0,1 0 0,5 0 0,-5 7 0,5 11 0,-8 13 0,6 11 0,-13-1 0,9 23 0,-11-6 0,10 23 0,-16-25 0,4 37 0,-13-38 0,3 41 0,-5-29 0,0-15 0,0 16 0,0-29 0,-4 25 0,-5-16 0,-10 0 0,0-9 0,1-8 0,3-3 0,3-5 0,0-4 0,-2-4 0,6-5 0,-2-3 0,4-3 0,2-2 0,1-2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3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24575,'6'0'0,"1"0"0,6 0 0,-1 0 0,10 0 0,8 0 0,6 0 0,4 0 0,10 0 0,4 0 0,6 0 0,12 0 0,-4 0 0,-12 0 0,7 0 0,-15 0 0,0 0 0,-7 0 0,-17 0 0,-10 0 0,-4 0 0,-6 0 0,-1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3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24575,'0'2'0,"0"6"0,0 11 0,0 9 0,0 6 0,0 13 0,0-5 0,0 8 0,0-9 0,4 11 0,1-5 0,5 11 0,-1-16 0,0 3 0,-1-16 0,-3-1 0,1-9 0,-5-1 0,2-7 0,-3-4 0,0-5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4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24575,'0'-9'0,"0"3"0,0 3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5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357 219 24575,'4'-5'0,"-1"-2"0,-3-6 0,0-1 0,0-4 0,0-1 0,0-3 0,0-2 0,0 2 0,-4 3 0,0-3 0,-6 10 0,-5-2 0,0 10 0,-7 0 0,7 4 0,-11 0 0,6 0 0,1 7 0,-4 6 0,6 18 0,-1 1 0,-10 35 0,17-19 0,-5 13 0,12-9 0,4-4 0,0 11 0,0 9 0,0-19 0,0 10 0,4-21 0,1 13 0,4-6 0,-4 7 0,-1-12 0,-4-2 0,0-5 0,0 0 0,-11-3 0,5-3 0,-17-7 0,14-2 0,-8-6 0,9-2 0,-2-4 0,0-2 0,3-2 0,-3-2 0,4 0 0,2 0 0,1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5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24575,'20'0'0,"-2"0"0,31 0 0,4 0 0,-6 0 0,12 0 0,-12 0 0,3 0 0,-9 0 0,-4 0 0,-17 0 0,2 0 0,-12 0 0,0 0 0,-6 0 0,-2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6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24575,'0'30'0,"0"7"0,0-5 0,0 33 0,0-34 0,0 46 0,0-47 0,8 28 0,-2-26 0,6 7 0,-7-7 0,1-16 0,-5 0 0,1-11 0,-2 1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7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304 123 24575,'4'-2'0,"-2"-5"0,-2-8 0,0 0 0,0-8 0,0 8 0,0-3 0,0 7 0,0 1 0,-2 6 0,-9 1 0,-10 3 0,-3 4 0,-15 5 0,12 17 0,-7-6 0,7 23 0,-3-19 0,1 20 0,6-12 0,2 7 0,12-9 0,0 2 0,6-2 0,3 4 0,0 0 0,0 5 0,0 1 0,0 6 0,4 0 0,1-1 0,9 7 0,-4-4 0,4-2 0,-5-1 0,-4-10 0,-1 10 0,-4-10 0,0 4 0,0-10 0,0-1 0,0-5 0,-7-3 0,2-2 0,-5-7 0,3 2 0,4-9 0,0 3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7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24575,'8'-8'0,"0"1"0,17-7 0,-5 5 0,24-8 0,-6 3 0,4 3 0,1-1 0,-7 7 0,4 0 0,11-4 0,-29 8 0,4-3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9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 24575,'-33'40'0,"3"2"0,6-9 0,3 7 0,5-13 0,1 7 0,7-8 0,1 0 0,3-5 0,4-5 0,0-7 0,0-5 0,0-15 0,0 5 0,0-8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8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23 24575,'13'-4'0,"4"0"0,-2-3 0,4 3 0,-1 0 0,-3 4 0,7 0 0,-7 0 0,3 0 0,0 0 0,-3 0 0,0 0 0,-1 0 0,-7 7 0,4 9 0,-3 5 0,-4 23 0,0-7 0,-4 15 0,0 0 0,-14 1 0,-2 6 0,-12-14 0,-6 6 0,1-12 0,-5 4 0,0-5 0,1-6 0,6-10 0,2-5 0,6-5 0,-1-8 0,5-1 0,0-3 0,5 0 0,3-2 0,1-6 0,3-6 0,3-6 0,0-3 0,4-1 0,0-4 0,0 4 0,0-5 0,7 6 0,1 4 0,8-4 0,2 7 0,-2-2 0,6 6 0,-3 1 0,5 3 0,-1 4 0,0 0 0,1 4 0,4 0 0,1 0 0,5 0 0,0 0 0,0 0 0,0 4 0,-5 0 0,4 9 0,-9-5 0,4 4 0,-8-1 0,-2-3 0,-7 2 0,-1-3 0,-4-4 0,-3 0 0,0-3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9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2008 24575,'-3'-4'0,"55"-51"0,-13-2 0,16-3 0,10-10-1886,-14 9 1,1-4 0,-1 3 1885,11-9 0,3-2-659,-16 14 0,5-7 0,1 0 0,-3 7 659,-1 2 0,-1 6 0,-1-1 0,-3-2 0,0 0 0,2 1-74,7-4 1,2 0-1,-3 3 74,6-9 0,-2 3-430,10-8 0,-3 2 430,-15 17 0,-3 1 802,-3 2 1,-4 3-803,8-6 3249,7-16-3249,-15 16 636,-7 5 1,-18 20 0,-3 8-1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9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1350 24575,'-7'-11'0,"38"-29"0,12-25 0,-2 19 0,3-2-1849,-11 4 0,3-3 1849,5-3 0,6-4 0,-5 3 0,-6 4 0,0-1 0,5-4 0,6-4 0,-2 1 0,15-22 0,-4 4-163,-16 23 1,-1 0 162,14-17 0,-3 6 925,-5 5-925,-4 0 0,9 3 0,-16 15 0,-4 12 1819,-12 12-1819,-7 6 0,-4 2 0,-5 6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0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24575,'31'0'0,"6"0"0,26-10 0,-3 0 0,19-12 0,-9-2 0,-7 11 0,-2-3 0,-14 10 0,-17 1 0,-4 1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1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24575,'30'0'0,"1"0"0,20 0 0,13 0 0,-4 0 0,26-5 0,-38 0 0,22-10 0,-22 0 0,-15 4 0,-7 3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1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54 24575,'0'-7'0,"0"-2"0,0 1 0,0-2 0,0 4 0,0-1 0,-6 4 0,-2 0 0,-3 3 0,-3 0 0,0 0 0,-2 0 0,-2 0 0,0 0 0,-2 0 0,0 10 0,-4 9 0,8 18 0,2 5 0,-2 19 0,13 31 0,-6-17-318,8-16 1,2 0 317,-1 27 0,4-37 0,2 2 0,1 47 0,15-8 0,-5-7 0,-1-14 0,-1-5 0,-5-4 0,-5 1 0,0-2 0,-5-7 635,0-6-635,0-5 0,0-2 0,-7-10 0,-6 0 0,-9-4 0,-7-7 0,-1 2 0,-4-11 0,-5-1 0,-8-4 0,20-4 0,1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2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24575,'30'0'0,"9"0"0,14 0 0,13 0 0,9 0 0,8 0 0,-7 0 0,4 0 0,-30 0 0,13 0 0,-15 0 0,5 0 0,-1 0 0,-16 0 0,-7 0 0,-11 0 0,-10 0 0,-2 0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2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24575,'0'16'0,"0"2"0,0 4 0,0 1 0,0 10 0,0 3 0,0 23 0,0 2 0,0 6 0,4 5 0,-2-23 0,6 13 0,-2-20 0,3 3 0,-4-10 0,2-7 0,-6-12 0,2-3 0,-3-9 0,0-2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5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1 140 24575,'0'1'0,"0"4"0,0 25 0,0-7 0,0 18 0,0-12 0,0 23 0,0-3 0,0 11 0,0-2 0,0-6 0,0-4 0,0 2 0,0-4 0,0 2 0,0-7 0,0-3 0,0-13 0,0-1 0,0-9 0,0-5 0,0-4 0,0-5 0,0-5 0,0-11 0,0-14 0,0-7 0,0-22 0,0-4 0,0-18 0,0-3 0,0 13 0,0-9 0,0 24 0,0-12 0,0 14 0,0 7 0,0 11 0,0 7 0,0 8 0,0 2 0,0 7 0,0 1 0,0 4 0,0-1 0,2 1 0,2 3 0,5 0 0,2 0 0,2 2 0,6-2 0,-4 3 0,7 0 0,-3 0 0,1 0 0,2 0 0,-3 0 0,1 0 0,2 0 0,-7 0 0,7 3 0,-6 1 0,6 4 0,-7 2 0,4 6 0,-8-1 0,0 3 0,-3 5 0,-4-2 0,0 11 0,-4-2 0,0-1 0,0 4 0,-4-9 0,0 4 0,-4-9 0,1 0 0,-3-5 0,2 0 0,-6-3 0,6 2 0,-9-4 0,5 4 0,-7-5 0,1 3 0,-1-4 0,-10-2 0,-1-2 0,0-3 0,4 0 0,8 0 0,7 0 0,-2-3 0,8-4 0,-4-5 0,8-2 0,-2 0 0,3 0 0,0-1 0,0 4 0,0-2 0,0 9 0,0-3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6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477 0 24575,'-21'0'0,"-5"13"0,-17 13 0,-6 15 0,-2 23 0,-5-4-576,5 17 576,3-12 0,10-8 142,10-4-142,9-7 0,0 2 0,4 3 0,6-5 0,5 13 434,4-16-434,0 9 0,0-13 0,0 2 0,0-1 0,0 4 0,4-13 0,9 12 0,5-11 0,5 8 0,4 0 0,-5-4 0,1 4 0,1-14 0,-2 7 0,-1-11 0,3 7 0,-8-6 0,7 1 0,-3-4 0,3-1 0,-4-4 0,3 0 0,-7-1 0,3-2 0,-3-2 0,-5-3 0,0-1 0,-3-2 0,-4-1 0,0-3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5 24575,'4'-5'0,"-2"6"0,-2 8 0,-3 3 0,-3-2 0,-8 5 0,1-3 0,-9 9 0,4-3 0,-5 4 0,-4 5 0,-6 2 0,4-1 0,-11 1 0,12-2 0,-8-2 0,8 1 0,2-6 0,8-6 0,2-1 0,6-6 0,1 1 0,4-5 0,1 0 0,2-3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24575,'6'0'0,"4"0"0,5 0 0,0 0 0,3 0 0,0 0 0,-2 0 0,2 0 0,-4 0 0,0 0 0,-3 0 0,6 0 0,-8 0 0,2 3 0,-2 8 0,-7 5 0,5 18 0,-7-4 0,0 27 0,0-23 0,0 22 0,0-14 0,0 5 0,0 0 0,-4-8 0,3-10 0,-9-5 0,9-6 0,-6-7 0,7-1 0,0-4 0,0 1 0,-2-4 0,1-3 0,-2-15 0,3-7 0,0-12 0,0-11 0,0 8 0,9-26 0,13 11 0,-1 2 0,17-3 0,-15 21 0,14-10 0,-9 10 0,2 1 0,-9 11 0,-2 1 0,-5 7 0,0 2 0,-3 3 0,-1 0 0,-4 4 0,1 0 0,-1 3 0,0 0 0,0 0 0,0 0 0,0 3 0,-2 4 0,2 12 0,-5 2 0,3 11 0,-4-2 0,0 9 0,0 2 0,0 4 0,0 1 0,0-5 0,4 3 0,-3-9 0,7 5 0,-7-11 0,6-5 0,-7-6 0,7-4 0,-6-3 0,2-1 0,0-4 0,-3-2 0,3-1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9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50 24575,'-3'6'0,"-1"0"0,-2-2 0,5-2 0,5-8 0,7-2 0,7-3 0,1-4 0,5 7 0,-5 0 0,3 1 0,-10 6 0,6-2 0,-8 3 0,1 0 0,-1 0 0,-4 0 0,-2 10 0,-1 3 0,-3 10 0,0 5 0,0 7 0,0 0 0,-4 10 0,-5-10 0,-9 5 0,0-5 0,-9 1 0,4-1 0,1-4 0,1-2 0,6-9 0,0-2 0,1-7 0,3-1 0,-2-3 0,5-1 0,-2-2 0,4-1 0,-1-3 0,1 0 0,2-8 0,2-1 0,2-7 0,0-3 0,0 4 0,0-8 0,0 8 0,3-7 0,1 7 0,6-4 0,-2 9 0,2-4 0,-3 7 0,-1 0 0,4 1 0,-2 5 0,1-5 0,-2 5 0,-1-2 0,4 3 0,1 0 0,3 0 0,0 0 0,4 0 0,-3 0 0,7 7 0,-2 6 0,0 3 0,4 8 0,-9-8 0,8 3 0,-7-4 0,2 0 0,-4-4 0,0-1 0,-3-3 0,2 0 0,-5-4 0,5 0 0,-6-3 0,3 0 0,-3 0 0,-1 0 0,0-3 0,1-4 0,0-8 0,0 0 0,2-17 0,-5 20 0,0-8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24575,'5'-4'0,"12"2"0,11 2 0,9 0 0,2 0 0,7 0 0,-4 0 0,3 0 0,-11 0 0,-5 0 0,-5 0 0,-12 0 0,-6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0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24575,'17'0'0,"11"0"0,3 0 0,19 0 0,-2 0 0,-9 0 0,16 0 0,-22 0 0,19 0 0,-12 0 0,-1 0 0,-10 0 0,-9 0 0,-6 0 0,-4 0 0,-6 0 0,3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0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18 0,0 6 0,0 2 0,0 12 0,0-5 0,0 0 0,0 3 0,0-8 0,0 10 0,0-12 0,0 3 0,0-17 0,0 4 0,0-18 0,0 5 0,0-10 0,0 3 0,0-6 0,0-2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1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24575,'17'0'0,"5"0"0,-2 3 0,25 10 0,-25-1 0,31 10 0,-24-1 0,14 2 0,-9 4 0,-2-1 0,-8 3 0,-5 2 0,-5 3 0,1 11 0,-7-13 0,3 12 0,-9-10 0,0 7 0,0 5 0,0-6 0,0 5 0,-4-10 0,-4 4 0,-18 15 0,10-20 0,-17 23 0,9-20 0,-6 3 0,-8 2 0,8-8 0,-6-2 0,10-6 0,-3-5 0,6-6 0,4-4 0,1 0 0,7-4 0,-2 0 0,5-3 0,-2-1 0,4-3 0,3-15 0,0 11 0,3-10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2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24575,'17'0'0,"1"0"0,21 0 0,5 0 0,-1 0 0,6 0 0,-13 0 0,10 0 0,-5 0 0,-7 0 0,-1 0 0,-13 0 0,0 0 0,-13 0 0,-4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3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24575,'5'0'0,"7"0"0,19 0 0,-2 0 0,4 0 0,-4 0 0,5 0 0,-5 0 0,-1 0 0,-5 0 0,-4 0 0,0 0 0,-5 0 0,-3 0 0,-2 0 0,-2 0 0,-1 0 0,0 0 0,1 0 0,-4 0 0,0 0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6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24575,'8'3'0,"1"0"0,11-3 0,-5 0 0,7 0 0,-13 0 0,1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24575,'5'5'0,"10"10"0,-4-8 0,19 24 0,-9-13 0,12 18 0,-1-8 0,1 2 0,4 2 0,1-2 0,6 4 0,-1 1 0,-9-6 0,14 15 0,-29-22 0,22 20 0,-25-23 0,7 6 0,-9-10 0,-5 0 0,-3-11 0,-3 4 0,2-7 0,-4-3 0,1-9 0,-12-13 0,7 10 0,-8-4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7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24575,'19'0'0,"-3"0"0,17 0 0,-4 0 0,5 0 0,0 0 0,-5 0 0,-1 0 0,-4 0 0,-5 0 0,-7 0 0,-6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7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1 24575,'0'23'0,"0"3"0,0 25 0,-4-7 0,3 35 0,-6-25 0,-1 2 0,6-1 0,1 5-816,-4 7 1,-2 6 0,0-2 815,2 14 0,2 2 0,-1-4 0,1 6 0,0 2 0,1 8 0,-1 3 0,2-4-1597,0-14 0,1-2 0,1 5 1597,-1 0 0,0 6 0,0 3 0,0-1 0,0 3 0,0 1 0,0-1 0,0 0 0,0-7 0,0-3 0,0 4 0,0 8-627,0-12 0,0 8 1,0 7-1,0 0 1,0-1-1,0-6 0,0-10 627,0 5 0,0-10 0,0 0 0,0 12 0,0-9 0,0 10 0,0 7 0,0 4 0,0 0 0,0-4 0,0-7 0,0-11-648,0 9 1,0-13 0,0 0 0,0 13 647,0-9 0,0 12 0,0 6 0,1 4 0,-1 1 0,0-5 0,-1-6 0,1-10-377,-2 11 0,0-12 0,0-1 1,0 10 376,1-10 0,1 8 0,0 5 0,0 1 0,0-1 0,0-6 0,-1-7 0,0 10 0,-2-7 0,1-4 0,1 0 180,0 2 0,1-1 0,1-2 0,-1-4-180,0 2 0,0-4 0,0-5 1062,0 9 0,0-6-1062,0-11 0,0-1 1510,0 12 1,0-5-1511,-3 7 5263,-1-28-5263,0-28 2903,1 1-2903,3 24 1459,0 12-1459,0 25 0,0 6 0,0-32 0,0 5-837,0 3 0,0 7 1,0-1 836,0-1 0,0-1 0,0 5 0,0 0 0,0 5 0,0 1 0,0-2 0,0 11 0,0-2 0,0-2 0,0-8 0,0-2 0,0 3 0,0 21 0,0 5 0,0-4 0,0-17 0,0-4 0,0 5 0,0-1 0,0 6 0,0 0 0,0-3 0,0 9 0,0-2 0,0 0 0,0 7 0,0 1 0,0-2 0,0-8 0,0-2 0,0-2 0,0-9 0,0-3 0,0 2 0,0 6 0,1 0 0,-2-4 0,-2 12 0,0 0 0,3-15 0,-1 2 0,1-1 0,-3 26 0,0-5 0,3-23 0,0-3-554,0 7 0,0-6 554,0 18-208,0 7 208,-5-9 0,4-30 0,-7-4 0,7-19 2536,-7-6-2536,7-8 1264,-5-2-1264,5-4 256,-2-3-256,0-1 0,2-4 0,-5-3 0,3 0 0,-3-3 0,0 0 0,-1 0 0,1 0 0,-4 0 0,3 0 0,-7-3 0,3-8 0,-9-11 0,10 7 0,-3-1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9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24575,'6'3'0,"5"0"0,7-3 0,19 0 0,-15 0 0,18 0 0,-20 0 0,-2 0 0,-8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0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24575,'23'0'0,"4"0"0,0 0 0,12 0 0,-4 0 0,6 0 0,-7 0 0,-6 0 0,0 0 0,-15 0 0,2 0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1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24575,'0'19'0,"0"14"0,0-11 0,0 33 0,0-26 0,0 32 0,0-23 0,0 14 0,0-12 0,0-5 0,0-7 0,0-9 0,0 3 0,0-13 0,0 2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2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49 24575,'-3'-8'0,"0"5"0,-7 10 0,2 4 0,-2 7 0,2 11 0,3-3 0,1 12 0,4-9 0,0 5 0,0-4 0,0-2 0,0-5 0,0 0 0,0-3 0,0-2 0,0-7 0,0-2 0,3-5 0,4 2 0,3-5 0,13 2 0,6-3 0,1-4 0,2-8 0,-3-11 0,3-8 0,0-6 0,-5 1 0,-6 2 0,-4 1 0,-5 0 0,0 0 0,-7 7 0,-1-1 0,-4 12 0,0-4 0,0 9 0,-7-1 0,-4 4 0,-8 0 0,-4 3 0,0 0 0,-6 4 0,9 0 0,-6 0 0,6 0 0,5 0 0,-2 0 0,9 0 0,-2 0 0,4 0 0,2 0 0,1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3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11 24575,'-2'4'0,"12"-1"0,20-3 0,10 0 0,6 0 0,-5 0 0,3-5 0,-3 4 0,-2-6 0,-5 6 0,-2-2 0,-12 3 0,-1 0 0,-9 0 0,-6 0 0,-1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3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24575,'0'13'0,"0"19"0,0-9 0,0 15 0,4-14 0,1 11 0,4 0 0,-4 4 0,-2-5 0,1-4 0,-3-7 0,2-8 0,-3-1 0,0-10 0,0 2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4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0 331 24575,'0'16'0,"0"4"0,0 4 0,0 5 0,0-4 0,0 12 0,0-10 0,0 12 0,0 0 0,4-3 0,-3 3 0,3-10 0,-4 3 0,3-11 0,-2-2 0,2-6 0,-3-6 0,0 3 0,0-4 0,0 0 0,0 4 0,0 0 0,0 8 0,0-3 0,0 4 0,0-5 0,0-3 0,0-2 0,0-2 0,3-1 0,-3-5 0,3-5 0,-3-11 0,0-9 0,0-4 0,0-5 0,0 0 0,0-7 0,0 0 0,0-11 0,0-11 0,0 12 0,0-21 0,0 21 0,0-16 0,0 13 0,5-5 0,-4 10 0,7 2 0,-3 6 0,-1 11 0,3 5 0,-6 6 0,5 3 0,-2 5 0,2 0 0,1 6 0,2 1 0,2 3 0,7 0 0,2 0 0,3 0 0,0 0 0,5 0 0,-3 0 0,-1 0 0,-2 4 0,-7 0 0,3 6 0,-7 1 0,0 3 0,-4 4 0,0-3 0,-3 8 0,-1-4 0,-3 4 0,0 5 0,0-3 0,-7 8 0,-3-4 0,-11 6 0,-2 1 0,-4-5 0,-5 5 0,6-9 0,-8-1 0,8-6 0,-5-4 0,11-4 0,-2-1 0,8-4 0,3 0 0,1-4 0,4 0 0,2-3 0,1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5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24575,'4'6'0,"-1"4"0,-3 12 0,0-9 0,0 21 0,0-1 0,0-5 0,0 20 0,0-8 0,0-2 0,0 8 0,0-11 0,0-1 0,0 1 0,0-12 0,0-5 0,0-4 0,0-3 0,0-4 0,0-5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2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 24575,'-8'0'0,"-1"0"0,-7 0 0,-2 0 0,-6 0 0,2 0 0,1 0 0,1 0 0,-1 0 0,0 0 0,0 0 0,5 0 0,6 0 0,-2 0 0,5 0 0,-1 0 0,-1 0 0,5 2 0,-2 1 0,6 3 0,0 2 0,0 1 0,0 4 0,0-2 0,0 2 0,-2-4 0,1 3 0,-1-3 0,2 0 0,0 3 0,0-2 0,0 2 0,0 5 0,0-1 0,3 5 0,1-1 0,3 1 0,0 3 0,3-2 0,-2 7 0,2-8 0,-3 4 0,0 0 0,0-7 0,0 5 0,-4-6 0,3 4 0,-5-5 0,2 1 0,-3-5 0,0-3 0,0 0 0,0-3 0,0 0 0,0-1 0,2 1 0,1-3 0,3-1 0,0-2 0,-1 0 0,1 0 0,2 0 0,2 0 0,6 0 0,-3 0 0,4 0 0,-2 0 0,-1-3 0,5 3 0,-5-6 0,2 2 0,0-2 0,-3 0 0,7-1 0,-7 0 0,3 3 0,-7 2 0,0 2 0,-3 0 0,0 0 0,-3 0 0,-1 0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6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24575,'0'21'0,"0"11"0,0 22 0,0 10 0,0 10 0,0 1 0,0-18 0,0 2 0,0-19 0,0-4 0,0-7 0,0-14 0,0-5 0,0-7 0,0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1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24575,'0'12'0,"0"4"0,0 26 0,0 5 0,0 15 0,0 21 0,0-6 0,0 19 0,0-13 0,0-13 0,0 9 0,0-25 0,0 6 0,0-15 0,0-11 0,0-11 0,0-8 0,0-11 0,0-39 0,0 0 0,-9-28 0,7 2 0,-6 17 0,8-19 0,0 1 0,0 11 0,0-14 0,0 25 0,4-1 0,0 4 0,8 8 0,0 2 0,0 4 0,2 3 0,-6 2 0,2 4 0,0 0 0,-2 4 0,4-3 0,-4 5 0,4-5 0,-1 9 0,0-5 0,6 5 0,-5-3 0,10 3 0,-3 0 0,4 4 0,0 0 0,-1 0 0,2 0 0,-5 0 0,3 0 0,-7 0 0,3 0 0,-3 11 0,-4-2 0,0 13 0,-4-3 0,-2 5 0,-2-1 0,-3 13 0,-3-9 0,-22 22 0,-2-11 0,-12 2 0,-3 3 0,7-17 0,-8 7 0,4-7 0,8-7 0,2-3 0,10-9 0,-3-3 0,10-1 0,-2-3 0,8 0 0,-1-2 0,4-9 0,-3-1 0,5-6 0,-2 10 0,3 1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3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24575,'14'0'0,"1"0"0,4 0 0,4 0 0,-9 0 0,5 0 0,-6 0 0,1 0 0,4 0 0,-7 0 0,2 0 0,-6 0 0,-1 0 0,1 0 0,-1 0 0,-3 0 0,0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19 135 24575,'0'18'0,"0"3"0,0 18 0,0 14 0,0-4 0,0 22 0,0-27 0,0 19 0,0 6 0,0-21 0,0 23 0,0-36 0,0 6 0,0-11 0,0-3 0,0-11 0,0-2 0,0-4 0,0-9 0,-4-26 0,3 1 0,-7-33 0,7 9 0,-4-12 0,5 12 0,0-30 0,0 36 0,0-30 0,0 31 0,0-5 0,0 10 0,0-2 0,0 18 0,0-3 0,0 9 0,0-1 0,0 5 0,0-4 0,0 3 0,0-3 0,7 0 0,-3-1 0,10-3 0,-2 3 0,6-1 0,-2 3 0,6 4 0,-3-2 0,5 7 0,-1 0 0,0 4 0,5 0 0,-3 0 0,8 0 0,-9 0 0,4 4 0,-5 4 0,-3 3 0,-2 4 0,-7 3 0,0 1 0,-7 9 0,0 7 0,-4 0 0,0 10 0,-13-9 0,-2 5 0,-13-4 0,1 0 0,-5-1 0,4-4 0,-6-5 0,9-7 0,-8-4 0,8-3 0,1-2 0,2-3 0,6-1 0,-2-3 0,7-1 0,-5-3 0,8 0 0,-5 0 0,7 0 0,2 0 0,2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4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24575,'0'14'0,"0"8"0,0 11 0,0 19 0,0-20 0,0 27 0,4-17 0,-3 9 0,6-8 0,-6-2 0,3 1 0,-4-11 0,0-2 0,0-11 0,0-4 0,0-6 0,0-2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5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 24575,'10'0'0,"6"-4"0,21-1 0,9-4 0,3 0 0,-2 4 0,14-3 0,-27 7 0,28-3 0,-24 4 0,2 0 0,-6 0 0,-12 0 0,-6 0 0,1 0 0,-12 0 0,1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6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24575,'3'8'0,"0"21"0,-3 4 0,0 23 0,0 2 0,0 4 0,0-2 0,0 0 0,0-13 0,4 5 0,-3-13 0,3 0 0,0-11 0,-4 4 0,4-15 0,-4 4 0,0-10 0,0 2 0,0-2 0,0-29 0,-4 0 0,3-30 0,-7 7 0,7-12 0,-3 15 0,4-14 0,0 16 0,0-9 0,0-1 0,0 7 0,0 0 0,0 6 0,4 4 0,0-4 0,8 9 0,3-4 0,-2 4 0,5 5 0,-7 1 0,0 3 0,2 2 0,-6 2 0,6 1 0,-2 3 0,3 3 0,0 1 0,0 3 0,4 0 0,-3 0 0,7 0 0,-6 0 0,2 3 0,-4 4 0,-3 13 0,0 0 0,-3 12 0,-4-2 0,0 3 0,-4 1 0,0-5 0,0-2 0,0-4 0,0-4 0,-3 4 0,-8-8 0,-1 3 0,-10-3 0,7-4 0,-8 0 0,5-3 0,-1-1 0,-3 0 0,7-3 0,-4 0 0,5-4 0,4 0 0,-3 0 0,5 0 0,-2-11 0,6 9 0,1-9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7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24575,'0'27'0,"0"3"0,0 23 0,0-15 0,0 18 0,0-19 0,0 7 0,0-9 0,0-13 0,0-4 0,0-8 0,0-3 0,0-4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7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24575,'0'12'0,"0"5"0,0 10 0,0 8 0,0 9 0,0 4 0,0-7 0,0 36 0,0-35 0,0 31 0,0-38 0,0 7 0,0-16 0,0 4 0,0-15 0,0-1 0,0-13 0,0 1 0,0-7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1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4 24575,'-4'13'0,"3"3"0,-8 3 0,7 4 0,-8-4 0,9 9 0,-6-4 0,3 4 0,0-5 0,0 1 0,4-1 0,0-4 0,0 8 0,0-10 0,0 6 0,0-9 0,0-3 0,0 2 0,0-6 0,0 7 0,0-4 0,0 0 0,6 0 0,2-6 0,6 2 0,1-2 0,-1 3 0,0 0 0,0-3 0,0 2 0,1-5 0,-1 2 0,0-3 0,-3 0 0,2 0 0,-2 0 0,0 0 0,-2-3 0,1-4 0,-2-8 0,6-4 0,-5-4 0,2-5 0,-3 3 0,1-8 0,-1 4 0,-4-5 0,0 0 0,-4 4 0,0-2 0,0 7 0,0-3 0,-3 4 0,-1 5 0,-7 1 0,3 7 0,-5 1 0,6 3 0,-7 3 0,-1 1 0,0 3 0,-4 0 0,9 0 0,-4 0 0,10 0 0,-3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24575,'11'0'0,"1"0"0,3 0 0,-4 0 0,8 0 0,-5 0 0,6 0 0,5 0 0,-3 0 0,-1 0 0,-2 0 0,-5 0 0,1 0 0,-5 0 0,-2 0 0,-2 0 0,0 0 0,-4 0 0,1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2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24575,'0'6'0,"0"7"0,0-1 0,0 6 0,0 1 0,0 5 0,0 0 0,0 9 0,0 1 0,0 2 0,0 3 0,0 6 0,0-8 0,0 13 0,0-14 0,0 3 0,0-10 0,0 4 0,0-9 0,0 0 0,0-9 0,0-1 0,0-4 0,0 1 0,0 2 0,0-2 0,0 0 0,0 2 0,0-5 0,0 1 0,0-2 0,0-1 0,0 1 0,0-1 0,0 0 0,0-2 0,0-2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4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243 135 24575,'0'-6'0,"0"-4"0,0-4 0,0 2 0,0-10 0,0 11 0,0-8 0,0 8 0,0 1 0,0 4 0,0-1 0,-7 4 0,-1 0 0,-10 3 0,-1 0 0,-5 0 0,5 0 0,0 0 0,-4 7 0,6 6 0,-7 7 0,9 4 0,-1-1 0,3 5 0,6-4 0,3 9 0,4 2 0,0 5 0,0 6 0,0 6 0,0 8 0,0 1 0,9 4 0,-3-17 0,8 15 0,0-13 0,-3 16 0,3-7 0,-4-6 0,-1-1 0,-4-6 0,-1-5 0,-4-2 0,0-10 0,0 4 0,0-13 0,0 7 0,-3-12 0,-4 3 0,-8-6 0,-1-2 0,-6-2 0,3-1 0,6-2 0,2-2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5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24575,'23'0'0,"0"-4"0,28-5 0,-9 3 0,22-13 0,-3 12 0,7-3 0,-2 1 0,-23 7 0,12-6 0,-17 7 0,8-8 0,-11 8 0,-11-2 0,-6 3 0,-4 0 0,-6 0 0,-2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5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24575,'3'2'0,"0"14"0,-3 11 0,0 3 0,0 14 0,0-19 0,0 31 0,0-22 0,0 18 0,0-13 0,0-4 0,0 4 0,3-9 0,4-6 0,-2-10 0,2 0 0,-7-10 0,0 2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6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10 24575,'-1'-3'0,"-8"0"0,-6 3 0,-7 0 0,3 0 0,-1 0 0,-2 0 0,6 0 0,-6-3 0,7 5 0,-4 6 0,0 4 0,6 11 0,-5-3 0,9 8 0,-10-3 0,12 3 0,-12 1 0,17 6 0,-5-5 0,7 14 0,0-19 0,0 19 0,0-14 0,0 15 0,4-5 0,6 18 0,4-14 0,1 13 0,4 3 0,-9-15 0,5 25 0,-5-22 0,-1 0 0,-4 3 0,-1-16 0,-4-1 0,0-5 0,0-6 0,0 0 0,-3-4 0,-9 0 0,-5 1 0,-6-7 0,9-1 0,3-9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6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24575,'3'-6'0,"12"-2"0,2-2 0,27-5 0,-7 6 0,5-3 0,2 3 0,-2-1 0,5-4 0,5 9 0,-12 1 0,0 4 0,-6 0 0,-16 0 0,-2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7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52 24575,'4'-4'0,"2"4"0,18-11 0,-3 6 0,7-3 0,-5-3 0,-4 5 0,4-1 0,-8 7 0,0 0 0,-5 0 0,-4 0 0,0 12 0,-2 6 0,-1 8 0,-3 7 0,0 14 0,0-13 0,-8 22 0,-3-15 0,-12 6 0,4 0 0,-7-7 0,-1-4 0,3-1 0,-6-4 0,9-6 0,-3-8 0,0-2 0,1-7 0,4 0 0,-4-5 0,8-3 0,-3 0 0,3-6 0,4-6 0,0-7 0,3-5 0,4-4 0,0 3 0,4-7 0,0 7 0,4-8 0,8 8 0,6-5 0,12 8 0,-5 2 0,8 3 0,-4 5 0,0 0 0,4 7 0,-9 2 0,4 3 0,-4 0 0,-1 0 0,-4 6 0,3 2 0,-6 11 0,3-3 0,-4-1 0,-1-2 0,-4-5 0,4 2 0,-3-3 0,3-3 0,0-1 0,0-3 0,0 0 0,1 0 0,3-4 0,-9 3 0,1-2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6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32 24575,'-3'-6'0,"2"-1"0,-5-2 0,0 5 0,-4-2 0,0 6 0,-3 0 0,6 0 0,-3 0 0,3 6 0,-3-1 0,2 13 0,-6-6 0,6 10 0,-7 2 0,6 0 0,-6 4 0,6 0 0,-3 2 0,4-1 0,-1 3 0,5-7 0,0 3 0,4 0 0,0-3 0,0 7 0,0-2 0,0 3 0,0 7 0,5 13 0,3-10 0,3 14 0,6-10 0,-2 6 0,1 7 0,2-1 0,-7-6 0,3 5 0,-9-17 0,0 5 0,-5-13 0,0-3 0,0-6 0,0-2 0,0-7 0,-7 0 0,-11 2 0,1-8 0,-12 5 0,14-10 0,-3-1 0,10-3 0,1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7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6 151 24575,'-5'-4'0,"10"-6"0,10 1 0,13-3 0,2-4 0,4 3 0,5-5 0,-4 5 0,4-4 0,-5 8 0,0-4 0,-4 5 0,8 3 0,-12 2 0,7 3 0,-5 0 0,-4 0 0,4 0 0,-15 0 0,-3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8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80 24575,'13'-7'0,"-1"-2"0,6-3 0,0 1 0,1-3 0,0 5 0,0-2 0,-9 7 0,4 1 0,-7 3 0,3 0 0,-4 0 0,1 0 0,-1 6 0,-2 11 0,-1 8 0,-3 9 0,0 0 0,0 5 0,0-4 0,0 9 0,-4-3 0,-1 5 0,-8-6 0,-1 4 0,1-9 0,-3 0 0,3-7 0,-2-9 0,3 0 0,-1-5 0,5-3 0,-5-1 0,5-7 0,-2 1 0,4-4 0,-1 0 0,1-7 0,2-1 0,-3-6 0,7-4 0,-4 2 0,4-6 0,0 7 0,0-4 0,0 5 0,0 0 0,0 3 0,3 1 0,1 4 0,2-1 0,4 1 0,-3 2 0,2 1 0,-3 3 0,4 0 0,1 0 0,3 0 0,-3 0 0,6 0 0,-5 0 0,10 7 0,-6 5 0,3 8 0,0 0 0,-2 7 0,2-10 0,-3 10 0,-2-12 0,-2 3 0,-2-3 0,-3-5 0,-1 0 0,1-3 0,-4-4 0,0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7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349 116 24575,'-7'2'0,"1"1"0,-3-3 0,2 0 0,1 0 0,-2 0 0,2 0 0,1 0 0,0 0 0,2 2 0,-2 1 0,4 6 0,-1-3 0,2 6 0,0-3 0,0 1 0,0 1 0,3-1 0,0 3 0,6-3 0,0-1 0,4-3 0,3-3 0,-3 0 0,7-3 0,-7 0 0,1 0 0,-3-3 0,-4-3 0,2-4 0,-3-3 0,-2-3 0,-1 3 0,-3-7 0,0 7 0,0-7 0,-6 6 0,-2-5 0,-8 4 0,-2 2 0,-2 0 0,-1 5 0,1-2 0,-1 6 0,4 1 0,-3 3 0,7 0 0,0 0 0,1 0 0,5 6 0,-2 4 0,2 4 0,4 5 0,0-2 0,3 4 0,0-4 0,0 2 0,0-6 0,0 3 0,0-3 0,0-1 0,9 0 0,3-1 0,8-1 0,0-4 0,1 1 0,-1 0 0,-2-3 0,1-1 0,-5-3 0,5 0 0,-5 0 0,1 0 0,-5 0 0,-1-6 0,-3 0 0,0-11 0,-2 0 0,-1-8 0,-3 4 0,0-4 0,-11 0 0,-1 5 0,-21-5 0,6 13 0,-15-3 0,11 11 0,-8 0 0,3 4 0,1 0 0,-1 0 0,7 0 0,2 10 0,6-2 0,4 9 0,3-1 0,5 1 0,-1 4 0,6-1 0,1 0 0,3 0 0,0-1 0,0 2 0,2-4 0,4-1 0,8-6 0,7 0 0,4-3 0,5-3 0,5-1 0,-4-3 0,8 0 0,-8 0 0,-1-3 0,-5-1 0,-8-2 0,-1-1 0,-7 1 0,0 3 0,-3-5 0,-3 1 0,-1-9 0,-2 0 0,0-2 0,-3-1 0,-4 2 0,-6-1 0,-5 1 0,-6 3 0,2 3 0,-12 4 0,7 4 0,0 3 0,3 0 0,11 0 0,-4 3 0,5 0 0,-1 6 0,3 1 0,1 6 0,2-3 0,1 3 0,3 0 0,0-2 0,3 2 0,0-4 0,0 1 0,0-1 0,2-2 0,5-1 0,5-6 0,6 0 0,2-3 0,0 0 0,1 0 0,-1 0 0,-2 0 0,-6 0 0,0 0 0,-6-3 0,3-3 0,-3-3 0,-3-7 0,0-1 0,-3-4 0,0 4 0,0-2 0,-10 1 0,2-3 0,-13 3 0,3 4 0,1 4 0,-7 7 0,6 0 0,-3 3 0,2 0 0,1 0 0,4 2 0,-4 14 0,13-5 0,-3 14 0,8-11 0,0 2 0,0-4 0,0 0 0,0-2 0,5 1 0,5-4 0,11 3 0,0-3 0,3-4 0,-3 3 0,0-5 0,-5 2 0,1-3 0,-5 0 0,-3 0 0,0 0 0,-3-9 0,0-2 0,1-10 0,-3 1 0,-1-1 0,-3 0 0,0 1 0,0 3 0,0-3 0,0 10 0,-5-3 0,-3 7 0,-4 2 0,-1 2 0,-3 2 0,6 0 0,-6 0 0,7 0 0,-3 5 0,-2 6 0,4 6 0,0 3 0,3 1 0,0 0 0,4-5 0,0 4 0,3-4 0,0 4 0,0-3 0,0-1 0,2-4 0,8-2 0,1-1 0,8-2 0,-2 0 0,8-4 0,-4 0 0,4-3 0,-5 0 0,0 0 0,-3-5 0,3-7 0,-6-5 0,0-4 0,0 0 0,-8 4 0,4-3 0,-6 4 0,-1-5 0,-3 4 0,0-3 0,0 3 0,0 0 0,-10-3 0,2 6 0,-12-4 0,2 8 0,1 0 0,-11 6 0,8 2 0,-6 2 0,6 0 0,7 0 0,-4 9 0,7 2 0,-1 14 0,5-3 0,1 6 0,2-6 0,3 7 0,0-8 0,0 4 0,0-5 0,0-2 0,0-3 0,6-6 0,5 0 0,5-2 0,4-3 0,1-1 0,3-3 0,-2 0 0,3 0 0,-9-3 0,4-1 0,-7-5 0,3-1 0,-6-5 0,2 1 0,-5 1 0,2 1 0,-6 3 0,0-7 0,-3 3 0,0-3 0,-3 7 0,-3-3 0,-12 5 0,0-3 0,-6 6 0,-1 1 0,-1 3 0,1 0 0,0 0 0,4 3 0,4 1 0,0 9 0,8-3 0,-1 6 0,3 1 0,4-5 0,-1 5 0,4-5 0,0 1 0,0-1 0,0-3 0,6 3 0,1-5 0,10-1 0,-5-3 0,8-3 0,-4 0 0,2 0 0,-3 0 0,-8 0 0,-1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9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1 24575,'-7'18'0,"-3"3"0,-7 19 0,-2 13 0,-10-3 0,12 4 0,-6 4 0,9-14 0,3 21 0,-2-18 0,7 5 0,2-12 0,4 5 0,0-10 0,0 4 0,0-9 0,8 2 0,1-7 0,11 4 0,1-5 0,8-2 0,-2 3 0,1-8 0,-3 7 0,-1-11 0,0 7 0,-4-9 0,-2 1 0,-4 1 0,-3-5 0,-1 2 0,-4-7 0,0 0 0,-2-3 0,-1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9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24575,'0'24'0,"0"-1"0,0 23 0,0-7 0,0 26 0,0-28 0,0 31 0,0-22 0,0 26 0,9-6 0,-6-21 0,10 16 0,-3-17 0,1 9 0,3 5 0,-5-16 0,0 3 0,-1-20 0,-4 2 0,2-15 0,-5 2 0,2-8 0,-3-2 0,0-1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0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24575,'10'-3'0,"3"0"0,21 3 0,8 0 0,0 0 0,3 0 0,-1 0 0,-2 0 0,3 0 0,-6 0 0,-9 0 0,-7 0 0,-8 0 0,-8-3 0,-4 2 0,-3-1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0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219 118 24575,'4'-6'0,"-2"-3"0,-2 1 0,0-5 0,0 2 0,0-3 0,0 3 0,0-2 0,0 2 0,-6 0 0,-2 4 0,-6 3 0,-1 4 0,1 0 0,0 0 0,0 0 0,-5 0 0,4 4 0,0 3 0,-3 4 0,9 13 0,-9-7 0,8 20 0,-1-11 0,-1 9 0,7 2 0,-2 5 0,7 17 0,0-9 0,0 13 0,0-27 0,5 34 0,3-34 0,7 33 0,2-32 0,2 15 0,0-6 0,-5-6 0,-1 5 0,-5-10 0,1 4 0,-1-10 0,-3 4 0,-2-4 0,-3 0 0,0-1 0,0-4 0,0-5 0,0 3 0,-3-7 0,-1 4 0,-3-5 0,-3-3 0,2-1 0,-5-3 0,5-1 0,-5 1 0,8-3 0,-1-1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1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1 138 24575,'4'-4'0,"10"-2"0,18-4 0,-5 1 0,21-8 0,-25 8 0,26-9 0,-13 4 0,4 0 0,-6 2 0,-1 7 0,-8-5 0,3 8 0,-12-5 0,-5 7 0,-9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1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24575,'0'20'0,"0"1"0,0 7 0,0 1 0,0 5 0,0 5 0,0-3 0,0 3 0,0-5 0,0-5 0,0-1 0,0-9 0,0-4 0,0-5 0,0-6 0,0-1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2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24575,'21'0'0,"3"0"0,10 8 0,5 6 0,2 5 0,4 7 0,2 3 0,-10-2 0,11 22 0,-19-19 0,5 21 0,-16-14 0,-1 9 0,-11 0 0,3 5 0,-9-3 0,0 9 0,0-9 0,0 3 0,-9-5 0,3 0 0,-10-10 0,3 2 0,-3-13 0,3 3 0,2-13 0,4 3 0,3-11 0,-2 3 0,2-6 0,-6-2 0,0-2 0,2 0 0,1 0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3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24575,'2'0'0,"12"0"0,15 0 0,18 0 0,12 0 0,9 0 0,-1 0 0,-12 0 0,8 0 0,-13 0 0,4 0 0,-14 0 0,-12 0 0,-8 0 0,-5 0 0,-8 0 0,-5 0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3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 24575,'-4'-5'0,"1"10"0,3 15 0,0 15 0,0 5 0,0-4 0,4 7 0,1-7 0,8 5 0,2 9 0,-2-13 0,0 3 0,-4-7 0,-5-12 0,0-2 0,-1-9 0,-3-4 0,0-2 0,0-2 0,-3-2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8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1469 24575,'11'-16'0,"14"-14"0,10-8 0,7-7-1512,-4-1 1,3-3 1511,19-13 0,2-2-1172,-5-2 1,0-1 1171,14-4 0,-2 1 0,-19 11 0,1 1-153,15-9 0,-1 0 153,-24 16 0,-2 0 0,15-8 0,-2 3-295,7-24 295,-25 41 0,-3 1 0,1-12 1206,8-2-1206,-6-1 627,-11 22 0,-9 8 0,-7 12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63 24575,'-3'-4'0,"1"5"0,2 5 0,0 3 0,0-4 0,0 1 0,4-3 0,0 0 0,7-3 0,-1 0 0,2-3 0,1 0 0,-4-6 0,3 2 0,-6-2 0,1 0 0,-5-1 0,-2 0 0,0 2 0,0-1 0,-2 3 0,-5 0 0,-2 3 0,-3 3 0,0 0 0,2 0 0,-1 0 0,1 0 0,-2 5 0,1 3 0,3 1 0,2 3 0,0-6 0,2 3 0,2-3 0,2-1 0,2-1 0,1-2 0,6-2 0,0 0 0,1 0 0,1 0 0,-5-2 0,3 1 0,-3-4 0,0 2 0,-3-3 0,-1 3 0,-2 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5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24575,'6'0'0,"-1"0"0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9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1558 24575,'-1'5'0,"11"-16"0,15-24 0,6-2 0,4-5 0,-1 0 0,3-3-1445,13-18 0,2-3 1445,-3-1 0,-2 1 0,-7 9 0,0-1 0,13-18 0,-1-1 0,-11 11 0,2 0 0,13-11 0,1 0 0,-6 5 0,-4 5 0,-11 20 0,0 4 116,5-1 1,-3 2-117,3-12 0,17-3 0,-19 10 0,-12 27 0,-6-3 2154,-11 18-2154,-4-4 125,1 8 1,-4-2 0,0 3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2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24575,'-5'0'0,"10"0"0,20 0 0,11 0 0,16 0 0,8 0 0,1 0 0,-11 0 0,5 0 0,-18 0 0,5 0 0,-9 0 0,-20 0 0,-3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20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24575,'30'0'0,"3"0"0,25 0 0,-3 0 0,33 0 0,-24 0 0,11 0 0,-10 0 0,-10-4 0,4 3 0,-12-4 0,-17 5 0,-13 0 0,-11 0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21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327 102 24575,'0'-13'0,"0"0"0,0-5 0,-3 2 0,-4 1 0,-8 4 0,-5 4 0,-3 2 0,-1 2 0,1 3 0,-5 0 0,7 0 0,-11 8 0,16 0 0,-8 11 0,9 5 0,-2 11 0,7 0 0,2 9 0,8-3 0,0 25 0,0-10 0,0 6 0,0 8 0,0-29 0,5 50 0,4-49 0,2 36 0,7-30 0,-7 11 0,3-5 0,-5-2 0,-4-7 0,-1 1 0,-4-5 0,0-2 0,0-10 0,-7 4 0,-12-7 0,-14 10 0,0-16 0,9-1 0,13-16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22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24575,'8'-7'0,"4"2"0,25 5 0,6 0 0,16 0 0,7 0 0,8 0 0,2-5 0,5-1 0,-25 0 0,7 1 0,-15 5 0,5 0 0,-1 0 0,-27 0 0,-4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23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120 174 24575,'0'5'0,"0"5"0,0 5 0,-4 4 0,-4 4 0,0-7 0,-3 1 0,5-9 0,-1 2 0,1-4 0,-1 0 0,3-5 0,2-5 0,2-21 0,0 8 0,12-22 0,3 13 0,16-11 0,-2 0 0,1 6 0,-3 0 0,-3 10 0,-3 1 0,-3 9 0,-4 4 0,0 3 0,-3 4 0,-1 0 0,-4 0 0,1 0 0,-1 0 0,0 0 0,1 3 0,0 7 0,-4 11 0,0 7 0,-3 11 0,0-3 0,0 21 0,0-19 0,0 47 0,0-43 0,-5 57 0,0-57 0,-10 36 0,4-30 0,-7 11 0,3-5 0,-8-2 0,3-7 0,-1-9 0,-1 4 0,5-15 0,-9 5 0,10-11 0,-7-2 0,7-7 0,-6-2 0,7-4 0,-4-1 0,5-3 0,3 0 0,1-3 0,3-8 0,4-1 0,-1-10 0,4 6 0,0-2 0,0 0 0,0 2 0,3-6 0,5 7 0,7-4 0,0 4 0,4 0 0,-1 4 0,-3 1 0,3 2 0,-4 1 0,1 3 0,-1 1 0,-3 3 0,2 0 0,-2 0 0,3 0 0,-3 0 0,2 6 0,-2 2 0,3 6 0,1 4 0,0 2 0,-1-1 0,2 3 0,3-2 0,-3 0 0,3-1 0,2-5 0,-6-3 0,10-4 0,-11-4 0,9-3 0,1 0 0,0-7 0,5-6 0,1-9 0,-3-4 0,3 0 0,-8-4 0,2 4 0,-7 1 0,-1 2 0,-5 8 0,-1 0 0,-2 1 0,2 6 0,-3-2 0,-4 7 0,0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16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24575,'0'5'0,"0"15"0,0 14 0,0 18 0,0 1 0,0 1 0,0 10 0,0-21 0,0 15 0,0-12 0,0 1 0,0 5 0,0-11 0,0-11 0,0-3 0,0-15 0,0 2 0,0-8 0,0 0 0,0-2 0,0-1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1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24575,'6'0'0,"3"0"0,3 11 0,3 2 0,-1 6 0,5 0 0,2 0 0,3 2 0,2 5 0,3-5 0,-3 4 0,8-3 0,-7 4 0,2-5 0,-4 4 0,-6-9 0,1 7 0,-5-14 0,-1 7 0,-3-11 0,-1 5 0,-4-4 0,1 1 0,-1-1 0,0-2 0,-2 1 0,-1 2 0,0 7 0,1 2 0,3-1 0,0-2 0,-3-6 0,-1 3 0,-3-4 0,0 1 0,0-15 0,0-13 0,0-10 0,0-14 0,0-2 0,0 0 0,0-11 0,0 11 0,0 0 0,0 8 0,0 10 0,0 1 0,0 9 0,0 0 0,0 8 0,0 1 0,0 4 0,0 0 0,0-1 0,0 1 0,0 0 0,0 2 0,0 2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1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24575,'0'14'0,"0"1"0,0 13 0,0 1 0,0 10 0,0-4 0,0 0 0,0-3 0,7-7 0,-2-1 0,9-6 0,1-6 0,5-2 0,-1-5 0,3-2 0,-7-3 0,4 0 0,-5 0 0,0 0 0,0-3 0,0-4 0,-3-1 0,-1-5 0,-6 8 0,-1-1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1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24575,'0'6'0,"0"4"0,0 1 0,0-1 0,0-5 0,0-6 0,0-5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6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24575,'8'0'0,"-2"0"0,4 0 0,-6 0 0,2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1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135 559 24575,'-13'-22'0,"-5"5"0,-4 17 0,2 0 0,3 10 0,2 3 0,6 20 0,1-3 0,0 14 0,7-8 0,-3 8 0,4-9 0,0 10 0,0-15 0,3-1 0,4-11 0,8-6 0,5-2 0,8-5 0,1-2 0,16-3 0,-18-6 0,29-15 0,-30-10 0,23-15 0,-25 5 0,4-11 0,-6 10 0,-7-4 0,6 6 0,-12 11 0,2 5 0,-6 6 0,-2 7 0,-3 12 0,0 13 0,0 13 0,0 7 0,0 0 0,0-5 0,0-1 0,0-13 0,10 3 0,3-10 0,6 3 0,8-6 0,-6-2 0,7-3 0,-5 0 0,-4-7 0,0-5 0,-4-3 0,-4-7 0,0 3 0,-3-5 0,-4 5 0,0-4 0,-4 11 0,-4-5 0,-7 9 0,-5-3 0,-12 7 0,4 1 0,-9 3 0,8 0 0,-3 0 0,9 0 0,1 0 0,4 0 0,3 0 0,1 0 0,6 2 0,4-1 0,11 2 0,9-3 0,9-4 0,5-5 0,5-4 0,-4-1 0,-1 2 0,-1 3 0,-9 5 0,0 0 0,-6 4 0,-7 0 0,-1 0 0,-3 10 0,-3 3 0,-1 15 0,-3 1 0,0 0 0,0 0 0,0-6 0,0-4 0,0-4 0,0-5 0,0-4 0,0-8 0,4-7 0,0-9 0,4-6 0,4-4 0,-1 8 0,5-3 0,-2 9 0,-3 3 0,2 0 0,-2 8 0,3 0 0,0 3 0,-3 0 0,-1 0 0,-1 0 0,-1 2 0,2 5 0,0 8 0,2 0 0,2 4 0,-3-5 0,7 0 0,-6 1 0,6-4 0,-4 0 0,4-8 0,-3 1 0,4-4 0,-1-4 0,-2-12 0,5-17 0,-2-16 0,-4-17 0,0-8 0,-4-1 0,-5 7 0,-2 4 0,-4 17 0,0-5 0,0 16 0,-3 7 0,-1 11 0,-3 7 0,1 4 0,-4 4 0,2 16 0,-4 16 0,8 24 0,0 21 0,4 17-1180,0 8 1180,0-46 0,0 1 0,0 4 0,0-1 0,0-2 0,0-1 0,-1 1 0,2-3 0,3 25 0,7 8 0,4-28 0,10 16 0,-5-25 0,7-2 0,-10-20 1180,3-2-1180,-9-13 0,2-1 0,-6-4 0,3-2 0,-3-1 0,-1-3 0,0-3 0,-2-8 0,-1-10 0,-3-3 0,0-9 0,0-2 0,0 0 0,0-10 0,-12 9 0,-4-5 0,-15 5 0,2-1 0,-6 4 0,7 2 0,2 10 0,10 2 0,6 5 0,6-9 0,1 2 0,3-11 0,16 5 0,-1-2 0,25 2 0,-2-5 0,4 3 0,4-3 0,-9 9 0,2 5 0,-14 3 0,2 9 0,-15-3 0,1 8 0,-6-1 0,-4 4 0,0 14 0,-3 11 0,0 8 0,-4 9 0,-1-3 0,-4-1 0,0-5 0,5-3 0,0-11 0,4 2 0,0-9 0,0-3 0,0-2 0,6-5 0,16-1 0,-1-3 0,17-4 0,-9-4 0,6-10 0,5-5 0,-3-8 0,-1-2 0,-4-3 0,-5-1 0,-5 2 0,-4 0 0,-6 1 0,-7 0 0,-1 5 0,-4 1 0,0 8 0,0 6 0,0 4 0,-7 3 0,-1 3 0,-6 1 0,0 3 0,0 0 0,-1 0 0,1 6 0,2 11 0,-2 4 0,9 11 0,-2-7 0,7 3 0,0-5 0,0-3 0,0-2 0,0-4 0,7 4 0,5-2 0,12 4 0,2 0 0,4 6 0,-9 0 0,5 13 0,-7 3 0,-1 11 0,-3 6 0,-10 7 0,-1 1 0,-4 14 0,-14-6 0,-2-11 0,-20 2 0,6-17 0,-8 2 0,9-9 0,0-16 0,0-10 0,4-8 0,-3-4 0,8-19 0,3-15 0,8-25 0,5 5 0,4-19 0,0 19 0,0-16 0,4 13 0,14 0 0,3 10 0,15 10 0,0 6 0,-1 10 0,4 4 0,-10 4 0,4 5 0,-13 4 0,7 0 0,-12 0 0,4 0 0,-9 0 0,-3 0 0,-4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2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24 24575,'-3'-10'0,"0"7"0,3-8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3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0 237 24575,'0'-10'0,"0"-9"0,8-6 0,-6-5 0,9-3 0,-3 4 0,1 4 0,3-2 0,-8 15 0,-1-2 0,-3 7 0,0 1 0,-3 9 0,-1 11 0,-9 22 0,7-8 0,-8 27 0,13-27 0,-3 21 0,4-13 0,0 2 0,0-13 0,0 3 0,0-13 0,3 3 0,4-7 0,8 0 0,4-4 0,5 1 0,4-4 0,-4 0 0,4-4 0,-4 0 0,-5 0 0,3 0 0,-13 0 0,2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3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38 24575,'-3'-5'0,"0"0"0,3-3 0,0 1 0,0 1 0,0 2 0,0 1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7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24575,'-13'15'0,"3"-2"0,10-6 0,0 5 0,9-1 0,22 11 0,24-3 0,-8-5 0,9-2-1398,38-4 0,9-3 1398,-10 2 0,11-2-1172,-24-4 0,12-1 1,5 0-1,1-1 1,-4 1 1171,-11 0 0,-2 0 0,-1 0 0,2 0 0,1 0 0,9 0 0,0 0 0,1 0 0,4 0 0,4 0-560,-11 0 0,5 0 1,4 0-1,0 0 1,-1 0-1,-2 0 1,-4 0 559,11 0 0,-5 0 0,-1 0 0,0 0 0,3 0-437,-6 0 0,2 0 1,2 0-1,-1 0 0,0 0 1,-3 0 436,-6 0 0,0 0 0,-1 0 0,-2 0 0,-3 0 0,-3 0-267,9 0 1,-5 0 0,-1 0 0,5 0 266,1 0 0,3-1 0,3 1 0,0 0 0,-4 1 0,11 0 0,-2 1 0,-1 1 0,-4-1 0,-11 0 0,-2-1 0,-2 1 0,-1 2 264,21 2 0,-1 3 0,-5-1-264,-17 0 0,-3 0 0,1 1 473,5 3 1,0 2 0,1-2-474,-3-3 0,0-1 0,-3 2 0,25 11 0,-6-1 0,-23-12 0,-4 0 1461,7 7 0,-6 1-1461,12-4 0,19 10 4153,-32-11-4153,-6 3 3500,-14-4-3500,-7-5 2810,-10-2-2810,-1-3 566,-9 0-566,-1 0 92,-4 0-92,-3 0 0,2 0 0,-5 0 0,2 0 0,-4-3 0,5-12 0,-6 8 0,2-8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8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45 24575,'-9'0'0,"-3"0"0,-8 7 0,3 2 0,-10 7 0,15 2 0,-6-2 0,10 6 0,0-2 0,5 3 0,3 0 0,0 0 0,0 1 0,0-1 0,0-4 0,-3-1 0,8-7 0,4 0 0,20-7 0,2-1 0,8-3 0,6-8 0,-8-7 0,5-8 0,-11-8 0,-4-1 0,-5 1 0,-1 2 0,-10 9 0,1-2 0,-8 3 0,-1-1 0,-3 2 0,-3 4 0,-4-1 0,-8 4 0,-5 0 0,-3 3 0,-1 4 0,-4 0 0,4 4 0,-9 0 0,8 0 0,-3 0 0,4 4 0,11-3 0,3 2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9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55 24575,'-6'3'0,"-5"13"0,-1 1 0,3 16 0,-5-13 0,13 12 0,-9-12 0,9 8 0,-3-4 0,4-5 0,0-1 0,0-4 0,0 1 0,0-1 0,0-4 0,0 0 0,3-6 0,8-2 0,1-2 0,15 0 0,-2 0 0,4 0 0,4-3 0,-4-6 0,0-4 0,-5 1 0,-6-2 0,-4 6 0,-3-6 0,0 3 0,-4-3 0,-3-4 0,-1-6 0,-3-1 0,0-8 0,-4 8 0,-8-4 0,-11 4 0,-4-1 0,-7 7 0,9 3 0,-4 8 0,6 4 0,0 0 0,3 4 0,8 0 0,6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9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24575,'3'0'0,"0"0"0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0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24575,'-11'10'0,"7"-4"0,-10 20 0,8-4 0,-6 11 0,3 1 0,4 0 0,2-5 0,3 4 0,0-9 0,0 0 0,0-1 0,0-8 0,0 0 0,0-5 0,2-4 0,5 1 0,8-4 0,-3 3 0,9-5 0,-13 2 0,14-3 0,-11 0 0,4 0 0,-1 0 0,-4 0 0,5 0 0,-1 0 0,0-3 0,-3-1 0,2-6 0,-6 2 0,3-5 0,-3 2 0,0-3 0,1-4 0,-1-2 0,-3-3 0,0-1 0,-4 1 0,0 0 0,0-1 0,0 5 0,-6 0 0,-6 5 0,-4 2 0,-6 5 0,2 3 0,-3 4 0,0 0 0,3 0 0,2 0 0,4 0 0,-1 0 0,4 0 0,4 0 0,4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2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24575,'0'21'0,"0"13"0,0 35 0,0-4 0,0 7-1851,0-8 1,0 4 1850,0-2 0,0 5 0,0 1-950,0-4 0,0-1 1,0 4 949,0 11 0,0 3 0,0 1-719,0 8 0,0 1 0,0 3 719,0-18 0,0 2 0,0 1 0,0 1 0,0 4 0,0 0 0,0 1 0,0 1-900,0 3 0,0 1 0,0 1 0,0 0 900,0-15 0,0 0 0,0 1 0,0 0 0,0 0 0,0 1 0,0 1 0,0-1 0,0 1 0,0-1 0,0 0 0,0 1 0,0-1 0,0 0 0,0 1 0,0 2 0,0 2 0,0 0 0,0-3 0,0-5-352,0 20 0,0-6 1,0 2 351,0-10 0,0 2 0,0 0 0,0-8-29,0-9 0,0-5 0,0 4 29,0 18 0,0 3 0,0-1 0,0-11 0,0-2 0,0-1 336,0-5 1,0-2 0,0 0-337,0 28 0,0-2 1327,0-9 1,0-2-1328,0-1 0,0 0 0,0-3 0,0-1 769,0-2 1,0 0-770,0 2 0,0 1 0,0-2 0,0 0 0,0 2 0,0-1 838,0-2 0,0-1-838,-3-2 0,0 0 0,-1 0 0,0-1 0,-2-3 0,-1-1 0,1 2 0,-1-4 1230,-4 30-1230,4-25 0,1-4 0,-4-1 489,5-6 0,2 0-489,-1 3 0,4 33 0,0-30 0,0 13 0,0-14 0,0-14 0,0 17 0,6 1 1756,-1-4-1756,5 4 1358,-4-13-1358,-3-8 900,-3 5-900,5-2 347,-4-10-347,3 4 0,-4-5 0,4 6 0,-3 12 0,3-19 0,-4 23 0,0-25 0,4 15 0,-3-11 0,3-2 0,-4-14 0,0 2 0,0-15 0,3 5 0,-2-10 0,2 3 0,-3-9 0,0-19 0,0-64 0,0 42 0,0-34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3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24575,'0'21'0,"0"3"0,0 16 0,0 6 0,0-9 0,0 13 0,0-8 0,0 5 0,0-5 0,0-4 0,0-14 0,0 0 0,0-9 0,0-5 0,0-4 0,0-2 0,0-2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3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24575,'0'6'0,"0"0"0,0 0 0,0 1 0,0 2 0,0-1 0,0 9 0,0-1 0,0 12 0,0 1 0,0 5 0,0-5 0,0 22 0,0-22 0,0 32 0,0-23 0,0 8 0,0-7 0,0-5 0,0 0 0,0-9 0,0-2 0,0-4 0,0-5 0,0 1 0,0-9 0,0-3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4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24575,'10'0'0,"-2"0"0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4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24575,'3'0'0,"0"0"0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24575,'3'-5'0,"0"15"0,-3 23 0,0 9 0,0 22 0,0 5 0,0 14 0,0 0 0,0 5 0,0-30 0,0 18 0,0-32 0,0 9 0,0-18 0,0-7 0,0-9 0,0-4 0,0-5 0,0-12 0,0-2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6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24575,'0'100'0,"0"-1"0,0 1 0,0-1 0,0 1 0,0-1 0,0 1 0,0 0 0,0-1 0,0 1 0,0-1 0,0 1 0,0-1 0,0 1 0,0-2 0,0 4 0,0 3 0,0 1 0,0 0 0,0 0 0,0-2 0,0-2 0,0-3 0,0-5 0,0-5 0,0-7 0,0-7 0,0-9-1710,0 26 1,0-17 0,0-6 0,0 3 1709,0 11 0,0 3 0,0-4 0,0-7 0,0 27 0,0-21 1978,0-28-1978,0 33 1094,0-25-1094,0-13 0,0-4 0,0-14 3765,0-5-3765,0-2 0,0-13 0,0 0 0,0-6 0,0-2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7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24575,'13'10'0,"-3"4"0,3 1 0,-1 8 0,0-4 0,-1 4 0,0-4 0,-6 0 0,4-5 0,-8-4 0,5 0 0,-6-3 0,6-4 0,-2 3 0,2-3 0,3 4 0,2 0 0,-1-4 0,0 0 0,-4-3 0,0 0 0,4 0 0,1-6 0,4-11 0,0-3 0,7-14 0,-1 8 0,1-4 0,3 5 0,-9 5 0,3 4 0,-8 3 0,-1 8 0,-3-4 0,-1 8 0,0-2 0,-2 3 0,-1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8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79 101 24575,'-6'0'0,"-1"0"0,1 0 0,3-5 0,-3-3 0,12-5 0,-1-5 0,9 2 0,5 1 0,-4 1 0,8 9 0,-12-1 0,11 6 0,-10 0 0,2 0 0,-4 6 0,-2 16 0,0 10 0,-3 26 0,-1 4 0,-4 12 0,0 7 0,0-23 0,0 18 0,-9-26 0,-2 16 0,-11-18 0,2 3 0,-1-20 0,0-1 0,6-12 0,-4-6 0,1-5 0,3-4 0,-4-3 0,8-3 0,1-8 0,2-5 0,4-12 0,1 3 0,3-7 0,0 7 0,0-3 0,0 5 0,6 3 0,-1 2 0,8 7 0,2 0 0,0 7 0,4 1 0,-1 3 0,-3 0 0,8 11 0,-10 2 0,11 21 0,-9 2 0,7 10 0,-4 0 0,-4-6 0,-1 0 0,-5-11 0,0-5 0,-1-6 0,-3-10 0,-1-2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9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24575,'2'-4'0,"2"2"0,5 2 0,-2 0 0,3 0 0,-4 6 0,-2 5 0,-1 8 0,-3 4 0,0 5 0,0-7 0,0 10 0,0-18 0,0 9 0,0-11 0,0 0 0,0-2 0,0-10 0,0-8 0,3-14 0,2-2 0,3-8 0,0 9 0,0-1 0,-1 3 0,1 7 0,-1 0 0,3 1 0,-3 7 0,6-3 0,-5 3 0,5 3 0,-6 2 0,6 2 0,-6 0 0,3 0 0,0 0 0,-3 0 0,3 0 0,-3 0 0,-1 0 0,0 2 0,1 5 0,0 4 0,0 7 0,-3 2 0,3 3 0,-6 0 0,2 5 0,-3-3 0,4 3 0,-3-9 0,2-1 0,-3-7 0,0-1 0,0-4 0,0 1 0,3-1 0,0-2 0,4-1 0,-1-3 0,0 0 0,1 0 0,3-11 0,2-6 0,1-8 0,-5 7 0,-5 8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17 24575,'-6'0'0,"-3"0"0,2 0 0,-15 0 0,9 3 0,-19 5 0,10 9 0,1-4 0,-3 15 0,6-4 0,-1 11 0,2 0 0,8-6 0,5-5 0,0-2 0,4 2 0,0-3 0,0 2 0,0-9 0,0-3 0,0 2 0,0-6 0,9 3 0,4-6 0,14-1 0,-3-3 0,9 0 0,-4 0 0,4 0 0,-7 0 0,5-4 0,-10 0 0,7-8 0,-9 0 0,4-7 0,-10 3 0,6-7 0,-11 3 0,3 1 0,-3-4 0,-4-1 0,-1 0 0,-3-4 0,0 4 0,0 1 0,0-1 0,0 5 0,-3 1 0,-1 4 0,-3 3 0,0 1 0,1 6 0,-1-2 0,-3 6 0,3-3 0,-3 3 0,0 0 0,3 0 0,-3 0 0,0 0 0,3 3 0,-3 0 0,3 4 0,1-1 0,2 1 0,1-4 0,3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3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24575,'0'6'0,"0"-1"0,0 1 0,0 0 0,0 0 0,0 0 0,0 0 0,0 0 0,0 0 0,0 1 0,0-1 0,0 4 0,0-3 0,0 7 0,0-7 0,0 6 0,0-6 0,0 3 0,0-3 0,0-1 0,0 4 0,0-3 0,0 3 0,0-4 0,3 1 0,-3-1 0,3 0 0,-3-7 0,0-1 0,0-10 0,0 1 0,0-3 0,0-1 0,0 1 0,6 3 0,-1-2 0,8 1 0,-2 1 0,0 1 0,3 3 0,-7 1 0,3-1 0,-4 3 0,1 1 0,-1 3 0,0 0 0,1 0 0,-1 0 0,0 0 0,1 0 0,-1 0 0,1 7 0,0 1 0,-3 6 0,-1 4 0,-3 1 0,0 5 0,0 3 0,0-2 0,0 3 0,0-5 0,0 0 0,0-4 0,0 0 0,0-9 0,0 0 0,0-3 0,0-1 0,0 0 0,0 1 0,0-1 0,0-7 0,0-4 0,0-17 0,4-3 0,5-13 0,14-5 0,2-3 0,13-3 0,-5 6 0,5 1 0,-1 9 0,-6 3 0,-1 8 0,-10 2 0,-2 9 0,-4 3 0,-3 5 0,-1 3 0,-7 3 0,0 8 0,-3 9 0,0 9 0,0 5 0,0 0 0,0 0 0,0 0 0,0-1 0,0-4 0,0-1 0,0-5 0,3-3 0,-2-2 0,5-4 0,-2-3 0,3-1 0,-1-4 0,0 0 0,1 1 0,-1-1 0,1-2 0,2-1 0,2-3 0,3 0 0,0 0 0,0 0 0,1 0 0,3 0 0,-3-7 0,3-1 0,-4-6 0,1 0 0,-1 3 0,-3-3 0,2 6 0,-5-5 0,2 5 0,-3-2 0,-1 4 0,1 2 0,-4-2 0,3 3 0,-5-4 0,4 1 0,-4-4 0,2 2 0,-3 1 0,0 4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5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5 24575,'0'-4'0,"0"19"0,0 11 0,0 31 0,0 3 0,0 20 0,0 10-1301,-2-38 0,-2 5 1301,0 25 0,0 5 0,0-9 0,0 2-618,0-8 0,-2 4 0,2-1 618,3-7 0,1-1 0,0 2 0,-2 6 0,-1 1 0,1 3-1042,1 12 0,1 3 0,1-1 1042,-1-2 0,0 0 0,0 3-772,-2-12 1,0 2 0,-1 1 0,2-2 771,0-6 0,1-2 0,0 0 0,-1 1 0,-4 7 0,-3 1 0,1 0 0,2 0 0,3-4 0,2 0 0,0-1 0,-2-3-267,-5 8 0,-1-3 0,1 0 267,3 10 0,2 1 0,-1-5 0,-4 12 0,0-1 0,1-22 0,1 1 0,0 0 0,-1-5 0,1 0 0,0-1-35,2 0 0,1-1 1,-1-1 34,-7 29 0,0-2 529,8-1 1,1-1-530,-6-5 0,1-1 0,5-4 0,2 0 0,-1 0 0,0-2 0,0-7 0,0-1 0,0 3 0,0-1 1186,0-11 1,0-2-1187,0 6 0,0-2 1139,0-7 0,0-4-1139,0 33 0,0-24 0,0-4 0,0-7 0,-3 16 0,0 1 0,2-7 0,-2-11 0,0 2 0,3 21 0,0 11 0,0-4 0,0 0 0,0-15 2452,-5 3-2452,4-9 1885,-4 5-1885,5-1 0,0 6 0,0-9 1169,0-2-1169,0 9 356,0-30-356,0 36 0,0-26 0,0 16 0,0-7 0,0-6 0,0 5 0,0-11 0,0 5 0,0-6 0,0 5 0,0-3 0,0 3 0,-4-5 0,3 0 0,-3 0 0,4 0 0,0-1 0,0-4 0,0 3 0,0-9 0,0 4 0,0-5 0,0 0 0,0 6 0,0-5 0,0 4 0,0 0 0,0-3 0,0 3 0,0-5 0,0 0 0,0-5 0,0-1 0,0-5 0,0-7 0,0 1 0,0-9 0,0 1 0,0-2 0,0-1 0,0 1 0,0-1 0,0 0 0,0 1 0,0-1 0,0 1 0,0-1 0,0 0 0,0 1 0,0-1 0,0 0 0,0 0 0,0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24575,'21'0'0,"12"0"0,30 0 0,22 0 0,-21 0 0,6 0-1145,1 0 0,3 0 1145,24 0 0,1 0 0,-27 0 0,-1 0 0,17 0 0,1 0 0,-7 0 0,1 0-1003,7 0 0,2 0 1003,-26 0 0,2 0 0,-2 0 0,21 0 0,-3 0-444,-18 0 1,-2 0 443,7 0 0,-4 0 0,13 0-148,13 0 148,-20 0 1409,-30 0-1409,0 0 2613,-26 0-2613,2 0 1112,-13 0-1112,0 0 0,-2 0 0,-1 0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8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511 13 24575,'-49'-7'0,"-2"1"0,10 6 0,-6 0 0,0 0 0,2 0 0,-1 0 0,4 0 0,12 0 0,-3 0 0,14 0 0,2 0 0,6 0 0,4 3 0,4 8 0,3 4 0,0 9 0,0 3 0,0 3 0,0 12 0,0-6 0,0 10 0,0-5 0,0 19 0,0-16 0,0 15 0,0-18 0,0 5 0,0-6 0,0-5 0,0-8 0,-7-3 0,5-5 0,-5-1 0,7-4 0,0 1 0,-3-5 0,3 0 0,-3-3 0,3-1 0,0 0 0,0 1 0,2-4 0,14 0 0,11-3 0,13 0 0,0 0 0,5 0 0,-4 0 0,4 0 0,1 0 0,-10 0 0,-2 0 0,-11 0 0,-7 0 0,1 0 0,-10 0 0,0 0 0,-4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8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24575,'5'-3'0,"14"0"0,5 3 0,17-4 0,-11 3 0,7-6 0,2 6 0,-8-3 0,7 4 0,-18 0 0,7 0 0,-18 0 0,1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9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24575,'0'17'0,"0"-3"0,0 12 0,0-1 0,0 4 0,0 4 0,0-4 0,0 5 0,0-5 0,0-1 0,0-9 0,0 3 0,3-10 0,4-1 0,12-8 0,-2-3 0,10 0 0,-4 0 0,2 0 0,7-8 0,-18 6 0,1-5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9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 24575,'5'0'0,"1"0"0,11 0 0,-3 0 0,-3 0 0,-2 0 0,-5-6 0,-1-2 0,-3-6 0,0 4 0,0-4 0,0 7 0,-6 0 0,-1 4 0,0 3 0,1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8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51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24575,'4'-15'0,"-1"2"0,-3 4 0,0 1 0,0-1 0,0-1 0,0 3 0,0 36 0,0-2 0,0 41 0,0-15 0,0 13 0,0 15 0,0 3 0,0-33 0,0 1-595,0 2 0,0 0 595,0 9 0,0 1 0,0-2 0,0 4 0,0 1 0,0 6 0,0-2-1409,0 18 0,0 3 1409,0-11 0,0 5 0,0-2-1011,0-9 0,0-1 0,0 0 1011,0 6 0,0 2 0,0-1 0,0 3 0,0 0 0,0 2 0,0 8 0,0 2 0,0-5 0,0-21 0,0-4 0,0 3 0,2 18 0,0 5 0,2-6-1074,3 11 1,2-1 1073,-4-14 0,1 4 0,1 0 0,3-5 0,1-1 0,-2-1 0,-2-3 0,-2-2 0,0 0 0,3-2 0,-1 0 0,1-2-211,-1 25 0,0-5 211,-1-23 0,0-4 828,0 4 1,1-5-829,3 9 0,-4 5 2827,-1-28-2827,-5-20 2919,0 4-2919,0-2 1881,0 16-1881,0 19 0,0 5 0,0 19-224,0 0 224,0 9-1076,0-27 0,0 6 1076,0 6 0,0 2 0,0 4 0,0 6 0,0-3 0,0 7 0,0-4-1160,0-19 0,0-4 0,0 5 1160,0 0 0,0 5 0,0 2 0,0-4 0,0 14 0,0-1 0,0-1 0,2 4 0,1 0 0,0-4 0,-1-18 0,0-3 0,1 6 0,1 6 0,1 8 0,-1-1 0,1-12-967,2 3 0,0-1 967,-2-8 0,2 8 0,-1 1 0,0-8 0,1 19 0,2-8 0,1-7 0,0-1-153,-3 6 0,-1-5 153,5 17 544,-5-40 1,0-1-545,5 31 3199,-1-22-3199,-1-17 2557,-4-19-2557,2-4 1014,-7-7-1014,3-5 563,-3 0-563,0-3 0,0 6 0,0 8 0,0 8 0,0 0 0,0-1 0,0-8 0,0 2 0,0 2 0,0 5 0,0 4 0,0-4 0,0-1 0,0 0 0,0-4 0,0 0 0,0-6 0,0-4 0,0-3 0,0-1 0,0-4 0,0 1 0,0-1 0,0 0 0,0 1 0,0-1 0,0 0 0,0 1 0,0-1 0,0 0 0,0 1 0,0-4 0,0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53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24575,'-6'0'0,"13"0"0,19 0 0,17 0 0,23 0 0,16 0-1072,-20 0 0,6 0 1072,6 0 0,5 0-894,-11 0 0,5 0 1,-1 0 893,0 0 0,0 0 0,2 0 0,9 0 0,2 0 0,2 0 0,2 0 0,1 0 0,1 0 0,3 0 0,1 0 0,-4 0 0,-16 0 0,-3 0 0,2 0 0,13 2 0,3 1 0,-5 0 0,7 0 0,-2 2-454,-17 2 0,3 1 1,-6-1 453,2 0 0,-3 0 0,2 3 0,-4-1-3,13 2 3,17 0 0,-23-5 1236,-15-1-1236,-18-5 3169,-7 0-3169,-15 0 0,-7 0 0,-6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54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24575,'4'13'0,"-2"11"0,-2 15 0,0 19 0,0 4 0,0 19 0,0 2 0,0 7-693,0 0 693,0-1 0,0-6 0,0-3 0,0-19 0,0 3 0,0-16 0,0 9 0,0-20 0,0 2 693,0-24-693,0 3 0,0-14 0,0 3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54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13 205 24575,'0'-18'0,"0"1"0,0 6 0,0 1 0,0 1 0,0-2 0,0-3 0,0 3 0,0-2 0,0 2 0,0-3 0,0 0 0,0-1 0,0 5 0,0 0 0,10 3 0,-1 4 0,12 0 0,3 3 0,17 0 0,-5 0 0,15 0 0,-8 0 0,-6-4 0,9 11 0,-20-4 0,8 17 0,-10-3 0,-6 8 0,-3 3 0,-6 2 0,-5-1 0,0 3 0,-4-2 0,0 3 0,-12 3 0,-14 6 0,-8-4 0,-4-4 0,-1-4 0,3-8 0,-10 2 0,5-3 0,2-7 0,6-2 0,3-4 0,3 0 0,8 0 0,2-4 0,6-1 0,1-3 0,6 0 0,1 0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55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24575,'0'13'0,"-4"4"0,0 2 0,-4 9 0,3 1 0,1 5 0,4 5 0,0-4 0,0 4 0,0-9 0,0-6 0,0-2 0,0-10 0,3-1 0,4-9 0,4-2 0,7 0 0,-3 0 0,12-7 0,-14-5 0,14-5 0,-21 4 0,4 6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56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24575,'5'-4'0,"-1"1"0,5 3 0,0 0 0,-1 0 0,2 0 0,-7-5 0,0 1 0,-3-5 0,-3 3 0,0 2 0,-4 1 0,1 3 0,-1 0 0,1 0 0,0 0 0,2 3 0,5-3 0,2 3 0,4-3 0,2 0 0,-4 0 0,1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02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11397 0 24575,'4'4'0,"-2"28"0,-2 10 0,0 44 0,0 0-1542,0-6 0,0 7 1542,0-7 0,0-1 0,1 9 0,-2 1 0,-2 2 0,0-2 0,3-13 0,-1 1 0,-9 17 0,0 1 0,9-6 0,-1 4-817,-7-8 0,-3 6 1,3-3 816,4-17 0,3-3 0,-2 4 0,-4 19 0,-1 5 0,0-4 0,4-15 0,0-3 0,-1 2 0,-1 7 0,-2 2 0,1 2 0,1 6 0,1 2 0,0 2-922,1-17 1,1 2 0,-1 1 0,1 1 921,2 1 0,0 1 0,1 1 0,-2 0 0,0 0 0,-2 1 0,1-1 0,0 1 0,3 2 0,1 2 0,-1-2 0,-1-5 0,-3 2 0,-1-4 0,2 3-507,2-9 0,2 3 0,1-1 0,0-6 507,-1 25 0,0-2-76,0-16 1,0 3-1,0-4 76,0 19 0,0-4 474,0-9 0,0-4-474,0-9 0,0-6 3165,0 29-3165,0-3 0,0-36 2882,0 16-2882,0-13 2538,0-6-2538,0-6 1797,0-3-1797,-4-9 144,3 0-144,-7-3 0,7-2 0,-2 4 0,3-1 0,0 7 0,0-5 0,0 4 0,0-5 0,3 0 0,1-9 0,4-2 0,-4-13 0,-1-12 0,-3 6 0,0 20 0,0 19 0,0 31 0,0 8 0,0-7 0,0 14-456,0 1 456,5 9-1377,-1-24 0,0 5 1377,3 9 0,0 0 0,0-2 0,0 2 0,0-17 0,1 2 0,-1-3 0,3 12 0,2 0 0,-1-16 0,2 2 0,-1-1 0,4 27 0,-2-5-558,1-20 0,-2-3 558,-3 5 0,-1-5-231,7 20 231,-3 12 0,2-24 363,-5-21-363,-5-3 2596,-1-21-2596,-4 4 1305,0-11-1305,0 0 293,0-3-293,0-2 0,0-8 0,0 4 0,0-7 0,0 6 0,0-5 0,0 2 0,0-4 0,0 0 0,-3 1 0,-1-1 0,-2 4 0,2-3 0,-2 3 0,2 0 0,-3-3 0,-3 7 0,-1-3 0,0-1 0,-6 4 0,5-6 0,-15 3 0,2-3 0,-20 1 0,-10-4 0,-12-1 0,-22-4-537,39 0 1,-2 0 536,-10 0 0,-3 0-1269,-6 0 0,-5 0 1269,7 0 0,-5 0 0,1 0 0,5 0 0,1 0 0,-2 0 0,-19 0 0,-3 0 0,6 0 0,-4 0 0,-1 0 0,17 2 0,-8 0 0,-1 1 0,6-1-1284,1 1 1,4 1 0,-6-1 1283,-10 2 0,-6 0 0,-3 0 0,6-1 0,-8 0 0,4-2 0,-1 2 0,15 0 0,-2 0 0,0 1 0,1-2 0,-19-2 0,1-1 0,-2 1 0,21 1 0,-2 0 0,0 0 0,1 0 0,2-1 0,1-2 0,-1 1 0,0 0 0,-4 0 0,-1 0 0,1 0 0,5 0 0,-4 0 0,4 1 0,-5-2 0,-9-1 0,-9 0 0,1-1 0,9 0 0,12 1 0,5-1 0,-3 0-373,2-1 0,-5-1 0,-1 0 0,1 1 373,-23 1 0,1 1 0,9-1 0,7 0 0,-1 0 0,6 3 0,-12 0 0,0 0 0,13 0 0,-2 0 0,2 0 0,3 0 0,-11 0 0,2 0 0,12 0 0,6 1 0,3-2 0,-11 0 0,-7-1 0,7 0 0,7 2 0,4-1 119,-12-5 0,3 1-119,20 5 0,0-1 0,-13-4 0,5 0 0,9 3 885,2-2 0,1-1-885,1-1 4003,1 1-4003,7-3 2271,18-11-2271,-5 17 671,-31 4-671,-8 23 0,9-10 0,-5-2 0,3-1 0,0-2 0,-3-4 0,0-1 0,0 2 0,2-1 0,4-3 0,1 0 0,3 0 0,-3-1-679,-9-1 0,-6-2 1,5 1 678,5 0 0,0 0 0,-10 0 0,-8 0 0,7 0 0,3 0 0,4 0 0,-12 0 0,-2 0-174,-4 0 0,3 0 174,15 0 0,4 0 0,2-2 0,0-1 0,-1 0 0,3 0 0,-11-3 0,16 3 0,1 1 0,-4-3 0,-9 4 0,12-3 1998,5 0-1998,12 3 386,4-3-386,16 4 0,2 0 0,9-3 0,-9 3 0,-3-3 0,-13 3 0,-17 0 0,8 4 0,-12-3 0,15 2 0,-4-3 0,4 0 0,-1 0 0,3 0 0,-3 0 0,2 0 0,-2 0 0,3 0 0,6 0 0,3 0 0,3 0 0,9 0 0,-1 0 0,7-3 0,-1 0 0,1-3 0,3-1 0,0 1 0,3-3 0,0-5 0,0-2 0,0-13 0,0 8 0,0-28 0,0-1 0,0-49 0,5 11-1322,0 3 1,3-7 1321,6 7 0,2-4 0,-4 9 0,0-4 0,1 2 0,-1 11 0,1 3 0,0-5 0,0-1 0,0-6 0,1 0 0,-1 8 0,5-18 0,1-3 0,-3 8 0,0-13 0,1 1 0,-1 14 0,1 4 0,1 4 0,2-10 0,1-8 0,-2 14 0,-5 27 0,-2 8 0,18-40 0,-30 23 0,-10 21 0,-10-26 0,4-31 0,1 9 0,8 11 0,2-3 0,1 30 0,1-1 0,0-27 0,0-3 809,0 18 1,0-2-810,1-1 0,-1-5 0,0 3-986,-3-10 1,-1-4 985,1-13 0,1-10 0,0 6-967,0 27 1,0 3 0,0-1 966,0-10 0,0-1 0,0-3 0,0-14 0,-1-3 0,1 11-880,1 14 1,1 0 879,0-10 0,0-9 0,1 8-226,2 4 1,0 5 225,0-13 0,0 4 636,0 23 1,0 4-637,0-1 0,0 4 0,0-21 0,0-7 2713,0 17-2713,0 16 2242,0 8-2242,0 16 1694,0-22-1694,0-17 0,0 15 0,0-8-954,0-12 0,0-10 0,0 3 954,0 13 0,0 1 0,0-5 0,2-11 0,-1-8 0,2-2 0,0 5 0,1-7 0,1 3 0,2 1 0,0 0 0,1 0 0,1-1 0,1-7 0,1-1 0,0 5 0,-2 22 0,1 4 0,-1 0-626,-1-1 1,0 0 0,0 1 625,5-28 0,0 4-411,-3 13 0,0 3 411,0 13 0,0 2 0,0-10 0,-2 5 0,-3 0 0,0-15 2572,-5 22-2572,0 8 2088,0 16-2088,0 7 1082,0 8-1082,0 4 0,0 6 0,0 2 0,0 1 0,8 3 0,18 0 0,14-1 0,23-2 0,34 0 0,-9-3-616,5 4 0,7 1 616,-26-2 0,0 0-1031,22 1 1,3 1 1030,-10-3 0,1 2 0,-16 3 0,4 2 0,-3 0 0,13-3 0,2-1 0,-4 4 0,5 0 0,-7 0 0,-2 0 0,-2 0 0,19-1 0,1 2 0,-15 4 0,-2 2 0,0-1 0,-2 3-464,-15 3 1,-3 1 463,0-2 0,-1-2 0,-6 0 0,-4-1 0,28 3 0,6 0 0,-32-1 0,12-5 1041,-14 4-1041,0-8 2074,-12 3-2074,-6-4 1105,-6 0-1105,0 0 0,-3 0 0,5 0 0,10 0 0,6 0 0,19 0 0,9 0-1292,24 0 1292,-31 0 0,6 0-1008,18 0 0,3 0 1008,-12 0 0,4 0-1297,8 0 1,10 0-1,-6 0 1297,-23 0 0,-3 0 0,1 0 0,12 0 0,3 0 0,-2 0-590,-7 0 1,-1 0-1,-5 0 590,11 0 0,-5 0 96,-3-1 1,-1 2-97,0 1 0,-3 1 0,22 4 0,-41-2 0,0 1 1374,30 5-1374,-16-5 3831,-10-2-3831,-15-7 2598,1 2-2598,2-3 971,7 4-971,16 0 0,12 0 0,-19 0 0,5 0-1529,9-3 1,6-1 1528,-8-1 0,5 0 0,0-2 0,4-1 0,0 0 0,-2-1 0,-10 1 0,-3-1 0,2 2 0,10-2 0,1 1 0,-3 1 0,13 3 0,-1 1 0,-16-2 0,4 0 0,-3 1 0,25 3 0,-2 0-699,-5-2 0,-5-1 699,-26 4 0,-4 0-62,0 0 1,-2 0 61,20 0 0,-5 0 0,-5 0 0,-29 0 2790,-3-7-2790,-11-21 1631,-4 15-1631,12-14 157,6 27-157,31 0 0,2 0 0,19 0-523,-35 0 1,2 0 522,3 0 0,4 0 0,14 0 0,2 0 0,-4 1 0,-1-2 0,0-1 0,-1-1 0,-2 2 0,-4 0 0,24-4-216,-34 4 0,-3 2 216,13-1 0,16 0 0,-16 0 0,-7 0 0,-11 0 1022,3 0-1022,-16 0 455,9 0-455,-9 4 0,0 0 0,-3 4 0,-7 0 0,3-3 0,-5 2 0,-3-6 0,2 5 0,-7-5 0,3 3 0,-4-4 0,0 0 0,1 0 0,-1 3 0,0-2 0,-3 2 0,2-3 0,-6 0 0,3 3 0,-4-3 0,1 3 0,-1-14 0,-3 9 0,0-9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04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24575,'0'25'0,"0"12"0,0 5 0,0 16 0,0-5 0,0 13 0,0-5 0,0 17 0,0-15 0,0-2 0,0-5 0,0-8 0,0 6 0,0-8 0,0-11 0,0-7 0,0-9 0,0-1 0,0-7 0,0-1 0,0-4 0,0-2 0,0-1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05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24575,'-1'-3'0,"5"0"0,11 3 0,4-7 0,4 5 0,1-5 0,-1 7 0,5 0 0,1 0 0,1 0 0,2 0 0,-7 0 0,-1 0 0,3 0 0,-7 0 0,4 0 0,-5 4 0,-5 0 0,-3 10 0,-1-2 0,-2 15 0,0-7 0,0 9 0,-4-1 0,0-4 0,-4 9 0,0-4 0,0 5 0,-4 0 0,-9 1 0,-1-5 0,-11 0 0,4-6 0,0-3 0,-2-2 0,8-8 0,-3 0 0,4-4 0,-5 0 0,4-3 0,-8 3 0,8-6 0,-7 6 0,6-6 0,-2 6 0,4-7 0,3 4 0,1-2 0,4-1 0,-1 2 0,3-3 0,1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0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1 176 24575,'0'-17'0,"0"3"0,7-13 0,-1 7 0,8-4 0,-6 6 0,7-1 0,-11 7 0,10-5 0,-10 10 0,0 8 0,-5 4 0,-6 15 0,-1 4 0,0 5 0,3 1 0,-3 3 0,7-4 0,-2 0 0,3-1 0,0-5 0,0 0 0,3-3 0,1-2 0,6-4 0,5-2 0,0-2 0,4-3 0,-1-3 0,-3-1 0,7-3 0,-2 0 0,-1 0 0,-1 0 0,-4 0 0,1 0 0,-7 0 0,-2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08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24575,'-4'2'0,"2"2"0,2 6 0,0-3 0,0 6 0,0-6 0,0 7 0,5-7 0,2 0 0,3-4 0,-1-3 0,-2 0 0,-1 0 0,0 0 0,1 0 0,-1 0 0,-3-3 0,0-1 0,-3-6 0,0 3 0,0-3 0,0 3 0,0 1 0,-3-1 0,-4 4 0,3-3 0,-5 5 0,5-2 0,-2 3 0,2 0 0,1 0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1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974 321 24575,'0'-33'0,"0"-9"0,0 5 0,5-18 0,0 23 0,0-9 0,2 13 0,-6 8 0,2 2 0,-11 10 0,-14 2 0,-7 18 0,-16-1 0,-5 22 0,-15-1 0,-8 12-255,26-21 0,-1-1 255,-39 18 0,9-7 0,-6-6 0,21-2 0,-11-7 0,14 5 0,13-13 0,13 3 0,6-5 0,8-1 0,5 0 510,5 0-510,4-1 0,2 1 0,1-1 0,3 0 0,0 1 0,0-1 0,0 4 0,0-3 0,0 10 0,7-5 0,5 7 0,13 1 0,4-2 0,8 8 0,2-7 0,3 7 0,4-7 0,-1-1 0,7 0 0,-5-4 0,4 5 0,-5-1 0,-11-1 0,-2-3 0,-9 0 0,-5-5 0,-4 1 0,-6-3 0,-2-1 0,-1-2 0,-2 1 0,-2-2 0,-2 4 0,0-1 0,-6 8 0,-8 7 0,-9 10 0,1 0 0,-15 16 0,5-1 0,-20 12 0,21-13 0,-18 4 0,18-11 0,-8 11 0,2-5 0,9-9 0,2-6 0,6-4 0,5-6 0,0-1 0,4-4 0,1-3 0,6-1 0,-2-4 0,6 0 0,-3 1 0,3-1 0,2-2 0,2-2 0,5-2 0,2 0 0,7 0 0,2 0 0,8 0 0,0 0 0,6 0 0,0 0 0,5 0 0,-4 0 0,5 0 0,-7 0 0,1 0 0,0 0 0,-4 0 0,-2 0 0,-9 0 0,3 0 0,-7 0 0,0 0 0,-1 0 0,-7 0 0,3 0 0,0 0 0,-3 0 0,3 0 0,-4 0 0,0 0 0,1 0 0,-4-3 0,0 0 0,-3-4 0,0 1 0,0 0 0,0-4 0,0-1 0,0-8 0,0 4 0,0-7 0,0 6 0,0-2 0,0 4 0,0 3 0,0-2 0,0 2 0,0 1 0,0 0 0,0 4 0,0 0 0,0-1 0,0 1 0,0 0 0,0-1 0,0 1 0,0 3 0,0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3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24575,'32'-64'0,"-3"12"0,-14 30 0,-5 9 0,-7 15 0,-3 7 0,-3 9 0,-2 10 0,-4 7 0,0 6 0,1-1 0,-2 5 0,6-10 0,-1 0 0,5-7 0,0-5 0,0-4 0,0-1 0,0-4 0,0-3 0,3-1 0,4-6 0,4-2 0,3-2 0,5 0 0,-4 0 0,7 0 0,-7-6 0,8-2 0,-8-11 0,-3 10 0,-5-2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4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12 24575,'-4'-5'0,"-1"4"0,4-4 0,-1 5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4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24575,'5'4'0,"7"-2"0,2-2 0,8 0 0,-2 0 0,-1 0 0,-1 0 0,-7 0 0,-4 0 0,-4 0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5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24575,'-3'3'0,"9"0"0,-1-3 0,9 0 0,0 0 0,5 0 0,-8 0 0,3 0 0,-7 0 0,-1 0 0,-2 0 0,-2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5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24575,'0'-4'0,"0"9"0,0 20 0,0 1 0,0 17 0,0 5 0,0-9 0,0 23 0,0-30 0,0 24 0,0-24 0,0 3 0,0-16 0,0-9 0,0 0 0,0-6 0,0-1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6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86 24575,'-4'-10'0,"1"-3"0,10 2 0,0 0 0,12-3 0,-5 6 0,9-3 0,0 7 0,-2 1 0,2 3 0,-9 0 0,0 0 0,-3 0 0,-1 0 0,-7 20 0,0 0 0,-3 31 0,-3-19 0,-2 17 0,-9-8 0,-4 6 0,-2 0 0,-1-8 0,4-5 0,1-9 0,4-2 0,1-9 0,1-3 0,2-1 0,-5-3 0,6 0 0,-7-3 0,7-2 0,-6-2 0,5 0 0,-2 0 0,7-2 0,0-2 0,3-2 0,3 0 0,4-1 0,3 0 0,9 3 0,-4 1 0,3 3 0,0 0 0,2 0 0,-1 0 0,3 0 0,-7 0 0,8 7 0,-8-3 0,3 10 0,-7-3 0,3 0 0,-7-1 0,6-3 0,-8-3 0,1-1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8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24575,'3'-3'0,"4"0"0,0 3 0,6 0 0,-2 0 0,0 0 0,-1 0 0,-4 0 0,-2 3 0,-2 8 0,-2 0 0,0 16 0,0-6 0,0 7 0,0-5 0,0 1 0,0-5 0,-3-1 0,2-7 0,-5-2 0,6-2 0,-3-1 0,3-5 0,0-5 0,3-11 0,2-4 0,6-4 0,1-1 0,-1 5 0,4-3 0,-7 10 0,3-6 0,-5 11 0,1-3 0,-1 4 0,0 2 0,1 1 0,-1 3 0,0 0 0,-3 3 0,3 4 0,-6 4 0,7 3 0,-7 0 0,4 4 0,-4-3 0,3 8 0,-2-8 0,2 7 0,-3-7 0,0 4 0,0-9 0,0 4 0,0-7 0,3 3 0,-2-4 0,2 0 0,-1 1 0,-1-1 0,5-2 0,-3 1 0,4-4 0,-1 5 0,0-6 0,1 3 0,-4-3 0,-1 0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36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0 24575,'-13'3'0,"-10"10"0,0 10 0,-14 15 0,14-10 0,-8 12 0,2-1 0,9-6 0,-8 19 0,15-22 0,-1 9 0,5-5 0,2 0 0,6 6 0,-3-5 0,4 9 0,0-8 0,0 3 0,0-5 0,0 5 0,0-4 0,0 4 0,0 1 0,0-5 0,0 4 0,0-5 0,0 0 0,0 0 0,0-5 0,4 4 0,1-4 0,-1 0 0,4 4 0,-7-8 0,6 3 0,-2 0 0,2-4 0,5 4 0,0-4 0,8 0 0,-4-1 0,8-2 0,-4 2 0,4-6 0,0-1 0,-1-1 0,-3-4 0,2 1 0,-3 2 0,5-5 0,-1 6 0,-4-7 0,4 3 0,-8-4 0,3 1 0,-4-1 0,-3 0 0,-1-1 0,-4-2 0,1 2 0,-4-6 0,0 3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50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24575,'-3'0'0,"1"0"0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39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24575,'0'-6'0,"0"-4"0,6 6 0,-1-9 0,8 8 0,-5-5 0,5 6 0,-2-2 0,3 6 0,-3-4 0,-1 4 0,-4 0 0,4 0 0,-3 0 0,3 0 0,-3 7 0,0 9 0,1 10 0,-3 7 0,-2 1 0,-3 6 0,0 0 0,0 1 0,0-2 0,0-5 0,0-5 0,0-1 0,0-4 0,0-5 0,0-4 0,0-2 0,0-6 0,0 3 0,0-9 0,0-25 0,0-1 0,0-32 0,0 9 0,5-5 0,9-5 0,0 16 0,10-9 0,-3 11 0,-2-1 0,2 6 0,-5 7 0,-4 9 0,-1 4 0,-5 5 0,1 3 0,-1 4 0,1 0 0,-1 3 0,0 0 0,1 0 0,-4 6 0,0 6 0,-3 12 0,0 0 0,0 9 0,0-8 0,0 8 0,0-4 0,0 5 0,0-5 0,0 4 0,0-9 0,0 9 0,0-9 0,0 9 0,0-8 0,0 3 0,0-5 0,0-4 0,3-4 0,-3-2 0,3-6 0,0 3 0,-2-3 0,4-1 0,-1-2 0,2-1 0,1-1 0,-1-1 0,0 2 0,1-3 0,-1 0 0,0 0 0,1 0 0,-1 0 0,1-3 0,0-8 0,-4 5 0,1-4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1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 24575,'0'9'0,"-7"6"0,3 0 0,-12 12 0,4-2 0,-5 4 0,0 4 0,0 1 0,0 1 0,0 5 0,0-6 0,0-5 0,1-1 0,0-5 0,0 1 0,5-5 0,-4 3 0,7-6 0,-6-1 0,6-2 0,-3-2 0,1 0 0,2-1 0,-2-3 0,0-1 0,3 1 0,-3-3 0,0-1 0,3-3 0,-3 0 0,0 0 0,2 0 0,-2 0 0,4 0 0,-1-3 0,4-4 0,0-4 0,-1-7 0,4 2 0,-4-2 0,4 0 0,0 2 0,0-6 0,0 6 0,0-2 0,0 4 0,0 3 0,3 1 0,-2 3 0,4 1 0,-1 2 0,0-1 0,1 4 0,-1-5 0,2 6 0,0-3 0,-2 0 0,2 2 0,-3-5 0,4 6 0,2-3 0,-1 0 0,5 2 0,-6-2 0,7 3 0,-4 0 0,5 0 0,-1 0 0,0 7 0,1 5 0,0 7 0,0 4 0,1 5 0,1 2 0,0 3 0,-1-3 0,1 2 0,-1-2 0,0-1 0,0-5 0,-1-6 0,-4-4 0,-1 1 0,-3-5 0,0 0 0,-1-3 0,1-4 0,-1 3 0,-3-5 0,0 1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2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24575,'5'-3'0,"3"0"0,9 3 0,2 0 0,5 0 0,-1 0 0,0 0 0,1 0 0,-5 0 0,-1 0 0,-4 0 0,-3 0 0,-1 0 0,-4 0 0,-3 0 0,0 0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2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24575,'8'4'0,"0"-2"0,12-2 0,-1 0 0,5 0 0,-1 0 0,-4 0 0,0 0 0,-5 0 0,0 0 0,-3 0 0,-2 0 0,-5-5 0,-1 4 0,-3-5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3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24575,'0'17'0,"0"1"0,0 2 0,0 2 0,0 2 0,0 5 0,0 5 0,0 0 0,0 5 0,0-8 0,0 7 0,0-14 0,0 9 0,0-8 0,0 3 0,0 0 0,0-8 0,0 7 0,0-12 0,0 4 0,0-1 0,0-6 0,0 1 0,0-6 0,0-1 0,0 1 0,0-1 0,0-2 0,0-1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4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24575,'7'10'0,"-2"-3"0,14 18 0,-6-5 0,12 14 0,-8-8 0,4 12 0,0-8 0,-3 4 0,5 7 0,-10-6 0,4 5 0,-12-1 0,7-4 0,-11 4 0,2 0 0,-3 2 0,0 5 0,0-6 0,0 5 0,-7-10 0,-3 10 0,-4-10 0,-2-1 0,7-1 0,-6-9 0,2 9 0,-8 2 0,3 0 0,-4 4 0,5-5 0,-5 1 0,5-5 0,-4-1 0,8-5 0,2-5 0,4-4 0,0-2 0,0-6 0,4 3 0,-3-4 0,2-2 0,-2-1 0,0-3 0,2 0 0,2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5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24575,'18'0'0,"-1"0"0,21 0 0,-7 0 0,8 0 0,0 0 0,-4 0 0,0 0 0,-7 0 0,-5 0 0,-7 0 0,-2 0 0,-8 0 0,1 0 0,-4 0 0,0 0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5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24575,'14'0'0,"1"0"0,13 0 0,7 0 0,0 0 0,4 0 0,-5 0 0,-4 0 0,-6 0 0,-2 0 0,-10 0 0,1 0 0,-9-9 0,-2 7 0,-2-7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6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535 86 24575,'0'4'0,"0"-8"0,0-7 0,0-6 0,-3 3 0,-1-1 0,-6 4 0,-1 4 0,-7 0 0,2 7 0,-2-4 0,4 4 0,-5 0 0,4 0 0,-12 4 0,10 7 0,-11 7 0,10 15 0,-8 0 0,7 12 0,-4-3 0,5 4 0,3 5 0,2-4 0,7 0 0,3-3 0,3-4 0,0 1 0,0-2 0,0 0 0,4 2 0,1 5 0,4 12 0,5-9 0,-4 4 0,4-2 0,-5-3 0,1 11 0,-1-6 0,-3 5 0,-2-11 0,-4 5 0,0-11 0,0 3 0,-8-8 0,-1 3 0,-13-4 0,0-5 0,-4 1 0,-4-10 0,5-1 0,-3-7 0,4-2 0,1-3 0,-1-4 0,1 0 0,10-4 0,2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7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50 24575,'-3'-7'0,"13"1"0,0 3 0,18 2 0,6-7 0,13 3 0,6-5 0,12 5 0,-15 0 0,13 5 0,-21 0 0,10 0 0,-12 0 0,5 0 0,-15 0 0,0 0 0,-12 0 0,-4 0 0,-3 0 0,-1 0 0,-4 0 0,-3 0 0,0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0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13 24575,'-5'-7'0,"1"2"0,-11 5 0,-2 0 0,-8 0 0,-12 0 0,8 0 0,-10 0 0,7 0 0,-9 0 0,8 0 0,-2 0 0,17 0 0,-1 0 0,11 5 0,3 4 0,5 8 0,0 14 0,0-7 0,0 30 0,0-24 0,0 39 0,0-33 0,0 24 0,4-19 0,-3 4 0,5-5 0,-4-10 0,1-9 0,-3-6 0,0-5 0,0-2 0,2-2 0,1-3 0,5 0 0,-2-3 0,6 0 0,-3 0 0,3 0 0,4 0 0,-2 0 0,1 0 0,-2 0 0,-4 0 0,3 3 0,-5-3 0,1 6 0,-2-3 0,-3 0 0,-1-1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8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473 1 24575,'0'18'0,"-4"-1"0,-9 21 0,3-8 0,-16 15 0,19-15 0,-13 14 0,10-14 0,-8 10 0,1-6 0,0 0 0,1-5 0,3-1 0,-2-5 0,3 5 0,-3-8 0,3 0 0,1-7 0,-3-2 0,6-3 0,-14 6 0,11-12 0,-8 5 0,5-7 0,-4 0 0,-2 0 0,5 0 0,-7 0 0,10-4 0,-6 1 0,7-4 0,1-4 0,3 1 0,0-9 0,2 4 0,2-7 0,3 6 0,0-6 0,0 2 0,0-3 0,7 0 0,1 3 0,4 2 0,1 3 0,-5 5 0,5-1 0,-3 5 0,1 2 0,2 0 0,-2 4 0,3 0 0,5 0 0,-4 0 0,3 0 0,0 0 0,-2 4 0,6 0 0,-7 6 0,0 1 0,-1 4 0,-3-1 0,0 4 0,-1-3 0,1 4 0,0-5 0,0 4 0,3-3 0,-6 3 0,5-3 0,-2-1 0,4 0 0,-1 0 0,0-3 0,0 3 0,0-6 0,0 2 0,-3-3 0,-1-1 0,-4 1 0,1-4 0,-1 0 0,-2-3 0,-1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53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7784 310 24575,'0'16'0,"0"4"0,0 4 0,4 16 0,-3-8 0,4 18 0,-5-14 0,0 29 0,0-8 0,0 16 0,0 0 0,0 20-623,0-44 0,0 3 623,0 5 0,0 1 0,0 0 0,0-1 0,0 2 0,0 1 0,0 3 0,0 0-266,0-7 1,0-2 265,0 38 0,0-6 0,0 7 0,0-6 0,0-34 0,0-2 0,0 7-1,0 33 1,0-50 0,0 58 0,0-57 0,0 35 1212,0-15-1212,0-12 565,0 20-565,0-22 1,0 5-1,0 5 0,0-11 0,0 4 0,0-5 0,0 0 0,0-1 0,0 1 0,0 0 0,0-5 0,0 3 0,0-3 0,0 5 0,0-6 0,0-1 0,0-5 0,0-5 0,-3-5 0,2-5 0,-2-9 0,3 0 0,0-3 0,0-1 0,-8-2 0,-5-2 0,-12-2 0,-10 0 0,-11 5 0,-8 0 0,-19 1 0,-3 3-829,11-8 0,-6-1 829,5 3 0,-4-1-838,6-1 1,-4-2-1,0 1 838,0 0 0,0 0 0,-3 0-1156,-11 0 0,-4 0 1,-1 0 1155,14 0 0,-2 1 0,-1-1 0,-1-1-835,-8 0 0,-1 0 1,-2-2-1,0-1 835,-5-1 0,-1-2 0,0 0 0,-2-2 0,16 2 0,-2-1 0,0-1 0,0 0 0,1 0 0,-17-3 0,2-1 0,0 0 0,-1 2 0,-4 0 0,0 1 0,1 0 0,5 1-226,-1 0 1,5 0 0,-5 2 225,2 2 0,-8 0 0,3 1 0,12 0 0,-6 0 0,-1 0 0,19 2 0,-12 0 0,-4 0 0,5 1 0,13 0 0,-12 1 0,1 0 0,-3 0 0,-14 0 0,1 0 0,15 0 0,11 0 0,4 0 0,-11 0 0,-7 0 0,7 0 490,3 0 0,4 0-490,-10 0 0,0 0 0,-5 3 0,1 0 0,13 0 0,0 1 0,-3 5 0,2 1 0,15-4 0,4 1 0,5 3 0,2 1 2619,-30 0-2619,5 9 4365,8-6-4365,-5 2 2878,24-3-2878,3-4 763,10-1-763,10-1 48,3 1-48,15-2 0,-4-2 0,0-1 0,-7-3 0,0 0 0,-9 4 0,3 0 0,-5 4 0,3-1 0,7 1 0,-1-4 0,4-1 0,-1-3 0,3 0 0,0 0 0,4 0 0,-3 0 0,6 0 0,-3 0 0,4 0 0,-1 0 0,1 0 0,0 0 0,-1 0 0,1 0 0,0 0 0,0 0 0,-1 0 0,1 0 0,0-3 0,3 0 0,-2-4 0,1 4 0,1-3 0,-3 3 0,2-1 0,-2-2 0,0 3 0,-1-6 0,-2-1 0,5-8 0,-6-14 0,4-16 0,-4-45 0,4 5-744,0-1 0,0-4 744,5 33 0,1-1 0,-2-8 0,0-7 0,-1 2 0,1 6 0,-1 0 0,2 3 0,0-21 0,0-3 0,-5 0 0,-1-6 0,0 12-924,2 19 1,1 1 923,-3-11 0,0-6 0,-1 6 0,2 8 0,0 2-367,-1-23 0,0-2 367,1 12 0,0 1 0,2-4 0,0 3 0,1 19 0,1 1-84,1-3 0,2 3 84,-1-20 0,0-13 1273,0 19-1273,-4 13 1887,3 14-1887,-3 6 868,0 9-868,3 3 209,-2 3-209,3 0 0,0 5 0,0 0 0,0 4 0,0 3 0,0-2 0,0 6 0,0-3 0,0 4 0,0-1 0,0 1 0,0 0 0,0 0 0,0-4 0,0 3 0,0-3 0,0 3 0,0 1 0,2 3 0,5 0 0,12-1 0,15 0 0,13-1 0,17-3 0,17 1 0,6 2 0,-37 2 0,2 1 0,47-4 0,-43 3 0,0 0 0,3-3 0,0 0 0,1 0 0,1 1 0,5-4 0,0-1-355,0 1 0,2-1 355,16-4 0,-1 1 0,-18 6 0,-3 0 0,1-2 0,-1 1-98,-2 7 1,-4 1 97,7-4 0,-5 3 0,-1 2 0,8-1 0,9 0 0,-7 0 0,6 0 0,-22 0 0,34 0 703,-31 0-703,8 0 202,-2 0-202,-13 4 0,12-3 0,0 4 0,-1-5 0,-5 0 0,-1 0 0,-1 4 0,-4-3 0,4 3 0,-10-4 0,-2 0 0,-5 0 0,-5 0 0,-1 0 0,-9 0 0,-2 0 0,11 0 0,15 0 0,19 0 0,19 0 0,10 0-717,-29-3 0,3 0 717,7 2 0,4 0-1321,13-1 1,3-2 1320,2 1 0,0 0 0,0 2 0,-1 0 0,-2-3 0,-1 1 0,-3 3 0,-2 0-578,-5 0 0,-1 0 578,-6 0 0,-2 0 0,-6 0 0,-3 0 0,-4 0 0,-1 0-278,-2 0 0,-2 0 278,47 5 845,-10 1-845,-2 0 0,-31-1 0,13-1 2502,-22-3-2502,11 4 1368,-12-5-1368,-1 0 733,-17 0-733,-5 0 339,-10 0-339,-4 0 0,2 0 0,12 0 0,10 0 0,11 0 0,-4 0 0,15 0 0,6 0 0,13 0 0,11 0 0,-10 0 0,4 0 0,-19 0 0,9 0 0,-15 0 0,11 0 0,-7 0 0,0 0 0,-6 0 0,-7 4 0,-1 1 0,-10-1 0,0 4 0,-2-7 0,-4 6 0,0-6 0,4 3 0,-9-4 0,4 3 0,0-2 0,-3 2 0,3-3 0,0 0 0,-4 4 0,4-3 0,-5 2 0,1-3 0,-1 4 0,0-4 0,1 4 0,-5-1 0,3-2 0,-7 2 0,8-3 0,-8 0 0,3 0 0,-4 0 0,0 0 0,4 0 0,-6 0 0,6 0 0,-11 0 0,6 0 0,-6 0 0,3 0 0,-3 0 0,-1 0 0,0 0 0,1 0 0,-1 0 0,0 0 0,1 0 0,-2 0 0,1 0 0,-2 3 0,-2 0 0,-2 3 0,0 1 0,0-1 0,-2 1 0,-2-1 0,-3 0 0,1 1 0,-1-1 0,1 4 0,-1 1 0,-1 3 0,1 0 0,0 1 0,0-1 0,0 0 0,0 0 0,3 0 0,-3 0 0,6-3 0,-2 2 0,3-2 0,0 3 0,0-3 0,0 2 0,0-2 0,0 3 0,0 1 0,0-1 0,0-4 0,0 4 0,0-7 0,0 3 0,-2-6 0,1-2 0,-2-2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9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8 24575,'-13'0'0,"8"0"0,15 0 0,6 0 0,28 0 0,-16 0 0,41 0 0,-39 0 0,39 0 0,-37 0 0,13 0 0,-16 0 0,-5-3 0,-12 2 0,-5-2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9.4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24575,'52'0'0,"5"0"0,-9 0 0,16 0 0,-21 0 0,20 0 0,-26 0 0,13 0 0,-15 0 0,-4 0 0,-4 0 0,-18 0 0,1 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30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659 333 24575,'0'-6'0,"0"-12"0,8-4 0,2-17 0,8-2 0,-4 0 0,7-3 0,-11 13 0,7-2 0,-9 9 0,-1 8 0,-3 2 0,-7 11 0,-13 3 0,-10 18 0,-19 3 0,-15 30 0,-11-5-241,29-11 1,1 0 240,-26 16 0,-4 9 0,14-14 0,-6 2 0,12-8 0,2-6 0,17-7 0,3-8 0,11-1 0,1-10 481,12 2-481,-4-3 0,8 3 0,-2-3 0,3 7 0,3-7 0,13 7 0,6-5 0,23 8 0,9-6 0,14 3 0,6-3 0,0 4 0,-13 0 0,3 5 0,-10-1 0,-1-4 0,-7 3 0,-15-6 0,-8 3 0,-12 4 0,-4-4 0,-3 7 0,-12 2 0,-16 8 0,-12 11 0,-20 3 0,-4 13 0,-4-4 0,10-3 0,4-3 0,6-3 0,9-7 0,-3 3 0,17-20 0,4 2 0,7-13 0,3-1 0,3-4 0,2 1 0,2-1 0,0 0 0,0 1 0,6-4 0,10 0 0,10-3 0,19 4 0,-8-3 0,26 4 0,-25-5 0,25 0 0,-15 0 0,11 0 0,-6 0 0,5 0 0,-11 0 0,0 0 0,-3 0 0,-13 0 0,2 0 0,-9 0 0,-5 0 0,-4 0 0,-6 0 0,-2 0 0,-1 0 0,1 0 0,-4-3 0,0-8 0,-3-5 0,0-12 0,0 4 0,0-4 0,0 9 0,0 0 0,0 5 0,0 3 0,0 1 0,0 7 0,0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31.9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342 1 24575,'-7'20'0,"-3"11"0,-4 10 0,1 1 0,8 3 0,-7-5 0,6 0 0,-7 1 0,4-7 0,1-6 0,0-8 0,-2-5 0,-1-2 0,-4-8 0,1 1 0,-4-6 0,3 0 0,-8 0 0,8 0 0,-8 0 0,8-3 0,-3-4 0,3-8 0,3-1 0,1-6 0,7 7 0,-6-4 0,9 5 0,-6 3 0,7 1 0,0 0 0,0 3 0,0-3 0,0 3 0,7 1 0,1 2 0,10 1 0,1 3 0,4 0 0,1 0 0,-1 0 0,0 3 0,1 9 0,6 11 0,-3 8 0,9 6 0,-4-1 0,5 1 0,1 5 0,-6-9 0,0 8 0,-6-14 0,-1-1 0,-4-10 0,-7-5 0,-4-5 0,-3-2 0,-1-1 0,1-14 0,-3 9 0,-1-9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33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322 7 24575,'-2'-4'0,"-9"1"0,-10 3 0,-8 0 0,-5 0 0,-5 8 0,2 7 0,7 2 0,-5 13 0,17-4 0,-7 4 0,9-2 0,3 0 0,6-8 0,3 3 0,4-8 0,0-5 0,0 0 0,20-6 0,0 2 0,25-5 0,1 3 0,7-4 0,-5-4 0,2-5 0,-15-1 0,5-6 0,-15 7 0,-2 0 0,-12 3 0,-2 6 0,-2-3 0,-6 3 0,-10 0 0,-11 0 0,-14 12 0,-3 7 0,2 4 0,0 12 0,4-8 0,-7 15 0,10-5 0,-4 5 0,14-12 0,-3 4 0,9-10 0,0 4 0,7-8 0,2 2 0,3-7 0,0 0 0,0-2 0,0-5 0,10 2 0,3-6 0,15-1 0,13-3 0,-5 0 0,15 0 0,-16 0 0,10-4 0,-15-4 0,8-5 0,-13-3 0,-1 3 0,-6-1 0,-7 9 0,-1-4 0,-4 8 0,1-1 0,-4 2 0,0 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34.1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500 0 24575,'-13'7'0,"-5"11"0,-7 9 0,-3 14 0,-5 2 0,13-6 0,-11 8 0,16-9 0,-11 5 0,7-1 0,-11-4 0,11-7 0,-2 1 0,7-11 0,6-4 0,-10-1 0,10-10 0,-6 6 0,4-9 0,-1 1 0,-3-2 0,-1 0 0,1 0 0,0-3 0,0-1 0,-2-15 0,8 2 0,0-16 0,1 8 0,6-3 0,-6 5 0,7-1 0,0 5 0,0 1 0,0 3 0,3 1 0,1 3 0,10-3 0,-2 6 0,10-6 0,-7 6 0,7 0 0,-3 2 0,0 5 0,3-3 0,-7 4 0,4 0 0,-5 0 0,0 0 0,0 0 0,0 0 0,1 3 0,-1 5 0,-3 7 0,7 1 0,-5 6 0,6 3 0,-6-1 0,6 5 0,-9-1 0,14-1 0,-14 1 0,9-4 0,-7 0 0,0-5 0,-1-1 0,-4-7 0,-1-1 0,1-4 0,-1 1 0,-2-4 0,-1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38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78 24575,'3'-13'0,"5"0"0,7 1 0,0 2 0,0-1 0,-2 3 0,-5 1 0,2 4 0,-1 3 0,-2 0 0,2 0 0,-6 10 0,4 8 0,-6 11 0,6 0 0,-2 4 0,-1-4 0,4 5 0,-7 0 0,3-4 0,-4 2 0,0-3 0,0 1 0,0-2 0,0-5 0,0-4 0,0-1 0,0-3 0,0-5 0,0 4 0,0-7 0,0 3 0,0-4 0,0 0 0,-3 1 0,2-1 0,-2 0 0,0 1 0,3-15 0,-3-13 0,3-21 0,4 0 0,5-15 0,5 15 0,5-4 0,-2 7 0,0 5 0,-4 4 0,2 2 0,-7 9 0,3 1 0,-4 3 0,0 5 0,3-1 0,-2 5 0,5-1 0,-2 0 0,3 0 0,0 3 0,0 0 0,0 4 0,-3 0 0,2 0 0,-5 0 0,1 0 0,-2 0 0,-1 0 0,1 0 0,-1 0 0,0 3 0,-2 4 0,2 4 0,-6 3 0,4 4 0,-4 6 0,0 5 0,0 5 0,0 5 0,0-4 0,0 10 0,0-15 0,0 8 0,0-13 0,0 3 0,0-5 0,0-3 0,0-2 0,0-4 0,2-3 0,2-1 0,6-7 0,1 0 0,7-3 0,-3 0 0,3 0 0,-3 0 0,-1 0 0,0 0 0,-3-3 0,-1 2 0,-1-5 0,-1 6 0,5-4 0,-9 4 0,3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39.3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365 0 24575,'3'3'0,"0"4"0,-11 17 0,3-6 0,-8 19 0,1-12 0,-6 15 0,4-10 0,-7 8 0,7 3 0,-3-5 0,2 10 0,-6-11 0,8-6 0,-5 5 0,-1-13 0,10 2 0,-9-4 0,6-10 0,1 8 0,-7-12 0,6 2 0,-3-3 0,2-4 0,2 0 0,-4-4 0,4-3 0,1-8 0,6-9 0,0-11 0,4 0 0,0-4 0,0 5 0,0 4 0,0-2 0,4 7 0,0 1 0,6 5 0,-2 9 0,2-4 0,0 10 0,-3-3 0,3 7 0,0 0 0,-3 0 0,7 0 0,-4 0 0,5 4 0,4 8 0,2 14 0,1 1 0,4 16 0,-4-11 0,5 13 0,1-8 0,-1 4 0,0-9 0,-1-2 0,-5-9 0,-2-2 0,-8-5 0,2-3 0,-5-1 0,2-3 0,-4-4 0,-2 0 0,-2-3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1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24575,'9'-3'0,"8"-6"0,8 4 0,2-3 0,8 5 0,-8 0 0,11 2 0,5-6 0,-12 6 0,1-3 0,-19 4 0,3 3 0,-3-2 0,8 2 0,-14-3 0,3 0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41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 1 24575,'-10'0'0,"0"6"0,-4 2 0,3 6 0,-4 4 0,7-3 0,-3 13 0,3-8 0,3 8 0,2-5 0,3 0 0,0-3 0,0 2 0,0-7 0,0 3 0,6-3 0,6-4 0,3 2 0,8-4 0,-8 1 0,7-2 0,-7-1 0,-3-3 0,-5-1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41.9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24575,'3'2'0,"0"7"0,-3 9 0,0 10 0,0-4 0,0 4 0,0 0 0,0-7 0,0 6 0,0-16 0,0 7 0,0-11 0,0 3 0,3-7 0,0 0 0,6-3 0,2 0 0,2 0 0,2 0 0,-1-3 0,-6 2 0,-2-2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42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24575,'-3'3'0,"0"0"0,3 3 0,-6-2 0,4 1 0,-4-1 0,6 2 0,0 0 0,3-2 0,4 2 0,3-5 0,5 5 0,-7-5 0,-2 2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43.5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1 24575,'6'9'0,"3"3"0,3 3 0,2 0 0,1 7 0,-3-2 0,-1-1 0,-7 3 0,-1-3 0,-3 1 0,0 2 0,0-3 0,0 4 0,-3 1 0,-5-5 0,-8 4 0,0-7 0,-3 0 0,8-3 0,1-5 0,3 1 0,1-2 0,2-9 0,1 4 0,3-8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6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537 1 24575,'-2'0'0,"-7"0"0,-19 0 0,-8 0 0,-23 0 0,-2 0 0,9 0 0,-9 0 0,17 0 0,-4 0 0,3 0 0,16 0 0,5 0 0,6 0 0,7 0 0,4 3 0,4 0 0,3 7 0,0 4 0,0 2 0,0 10 0,0 4 0,0 23 0,0-14 0,0 23 0,0-25 0,0 21 0,4-11 0,-3 11 0,3-11 0,-4 5 0,0-1 0,0-3 0,0 4 0,0-6 0,0 0 0,0-6 0,0-1 0,0-5 0,0 0 0,0-4 0,0-6 0,0-6 0,0-7 0,0-2 0,0-2 0,0-1 0,3-2 0,4-1 0,7-3 0,6 0 0,13-9 0,-2 0 0,13-5 0,-3 1 0,5 4 0,-6 4 0,-1-3 0,-5 7 0,-4-3 0,-6 4 0,-10 0 0,-4 0 0,-3 0 0,-1 0 0,0 0 0,-2 0 0,-1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7.2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1 135 24575,'12'-9'0,"5"-4"0,3 4 0,13-11 0,-2 10 0,3-7 0,10-1 0,-7 3 0,-5 0 0,-12 7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7.9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46 24575,'0'5'0,"0"-11"0,0-6 0,0-4 0,0 6 0,0 3 0,0 9 0,0 11 0,0 17 0,0 10 0,-9 12 0,7-5 0,-7 11 0,9-11 0,0 5 0,0-12 0,0-5 0,3-11 0,1-6 0,6-7 0,1-1 0,4-2 0,-1-5 0,0 1 0,4-4 0,-9 0 0,1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8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39 24575,'-4'6'0,"1"-2"0,3 4 0,0-1 0,3-4 0,0 0 0,4-3 0,-1-3 0,-2-8 0,-2 3 0,1-6 0,-2 4 0,2 0 0,-6 2 0,0 2 0,-4 6 0,1 6 0,-1 2 0,3 0 0,0-2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45.7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0 24575,'0'2'0,"0"17"0,0 32 0,0 6 0,0 30 0,0 5-926,0-38 0,0 3 926,0 5 0,0 2 0,0 8 0,0 1 0,0-3 0,0 1 0,0 7 0,0 0 0,0-9 0,0-1 0,0 9 0,0 0 0,0-11 0,0-1 0,0 11 0,0-1 0,0-10 0,0-1 0,0 3 0,0-1-101,0-6 1,0-4 100,0 32 0,0-28 0,0-4 0,0 1 0,0-6 0,0 0 0,0 4 0,0 10 0,0-12 1358,0 4-1358,0-16 695,-4 9-695,3-15 0,-3 0 0,4-3 0,0-7 0,0-2 0,0-5 0,0-3 0,0 3 0,0-3 0,0 7 0,0-3 0,0 5 0,0-1 0,0-4 0,0 3 0,0-10 0,0 6 0,0-11 0,0 3 0,0-4 0,0-2 0,0-2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49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146 36 24575,'98'-2'0,"-1"1"0,1 0 0,0-1 0,0 1 0,0 0 0,0-1 0,0 1 0,0 0 0,0-1 0,0 1 0,-1-1 0,1 1 0,-1 0 0,2 0 0,2-1 0,1 1 0,2 0 0,-1 0 0,-1 0 0,-1-1 0,-3 1 0,-2 0 0,-4 1 0,-5-1 0,-4 0 0,-7 1-1639,23-1 1,-10 1-1,-7 0 1,-3 1 0,1-1-1,3 0 1413,5 0 0,1 0 0,1 0 1,-1 0-1,-1 0 0,-1 0 226,12 0 0,2-1 0,-3 1 0,-7 0 0,-10 1 60,18 2 0,-4 0-60,-18-1 0,8 0 0,0 0 0,-10 0 476,14 2 1,-7 0-477,-2 3 0,-3-1-166,-6-3 1,-6 1 165,26 7 0,-35-5 0,-3 0 0,12-1 4730,24 5-4730,-15-9 0,-6 4 3053,-9-5-3053,-7 4 1832,-12-3-1832,0 3 648,-11 0-648,-1-4 181,-9 4-181,-4-4 0,-5 0 0,-4 0 0,3 0 0,28 0 0,2 0 0,33 0 0,-4 0 0,5 0 0,1 0-723,-22-3 0,3 0 723,5-1 0,4 0 0,14-2 0,3-2-858,3 1 1,1 0 857,-6 0 0,0 0 0,0 3 0,-1 1 0,-8 0 0,-2 0-230,-3 0 1,-3 0 229,27 2 0,4-4 0,-30 5 0,18 0 0,-13 0 0,-8 0 1281,-9 0-1281,-10 0 1797,-7 0-1797,-6 0 542,-9 0-542,-4 0 0,-5-3 0,-4-1 0,2-15 0,-5 20 0,1 7 0,-4 25 0,0 18 0,0 2 0,0 28 0,0 13-659,0-36 0,0 2 659,0 3 0,0 1 0,0 3 0,0 1 0,0 1 0,0 0 0,0 4 0,0 1 0,0 4 0,0 0 0,3-8 0,0 0 0,-3 4 0,1-3 0,9 25-209,-9-44 1,-1-1 208,5 25 0,-5 1 0,4-5 0,-3-24 0,3 2 1288,-4-14-1288,4 3 447,-3-10-447,7 4 0,-7-4 0,6 5 0,-6 0 0,7 0 0,-8-5 0,8 4 0,-7-9 0,6 0 0,-6-2 0,2-2 0,0 3 0,-2-4 0,6 4 0,-3-8 0,0 3 0,3-4 0,-7 0 0,3-3 0,-3-1 0,3-3 0,-2-1 0,2 0 0,-3 0 0,0 1 0,0-1 0,0 0 0,0 1 0,0-1 0,0 0 0,0 1 0,0-1 0,0 1 0,0-1 0,0 0 0,0 1 0,0 3 0,0-3 0,0 3 0,0-4 0,0 1 0,0-1 0,0 0 0,0 1 0,0-1 0,0 0 0,0 0 0,-6 1 0,-6 0 0,-6 0 0,-6 4 0,-4 2 0,-6 8 0,-13 2 0,-6 2 0,-13-1 0,-8-3 0,-9 1-704,-14-4 704,44-9 0,-1-1 0,-5-2 0,0 0 0,-3-2 0,-2-1-603,-8 0 1,-1-1 602,0-1 0,-1-2-1063,-9 1 1,-1 0 1062,1 0 0,0 0 0,-1 0 0,0 0-774,5 0 1,1 0 773,0 0 0,0 0 0,7 0 0,0 0 0,-3 0 0,1 0 0,1 0 0,1 0 0,-3 3 0,1 0 0,5 0 0,0 1-67,2 2 1,0 1 66,4-1 0,0 0 0,5 0 0,0 0 0,0 0 0,0 0 0,0-3 0,0 0 0,-2 3 0,0-1 0,1-5 0,1 1 0,-2 5 0,2-1 758,-28-4-758,-10 5 0,7-6 0,15 0 2007,-14 0-2007,34 0 1819,-3 0-1819,7 0 869,14 0-869,4 0 261,15 0-261,2 0 0,11-6 0,7-6 0,-5 4 0,-8-2 0,-12 17 0,-21 3 0,2 11 0,-14-7 0,-20 14 0,-5-15 0,25-3 0,-4 0 0,-1-3 0,-1-2 0,-8 2 0,0-1 0,1-2 0,0-1 0,-6 1 0,2-2 0,13-2 0,0 0 0,-9 0 0,1 0 0,12 1 0,1-2 0,-6-3 0,2-3 0,6 2 0,2-1 0,-29-11 0,-8 2 0,33 5 0,-18 0 0,21 5 0,1-3 0,13 7 0,5-6 0,16 6 0,1-5 0,10-1 0,-15 2 0,-13 3 0,-23 8 0,-8 8 0,-4-4 0,7 4 0,3-5 0,-32 2 0,10-1 0,22-6 0,0-1 0,-22 2 0,-8-5 0,19 0 0,2 0 0,-2 0 0,18 0 0,-1 0 0,12 0 0,2 0 0,3 0 0,7 0 0,4-4 0,2 4 0,2-4 0,0 1 0,-2 2 0,6-2 0,-6 3 0,6-3 0,-3 2 0,8-2 0,-4 0 0,4 2 0,-1-5 0,-2 5 0,2-1 0,1-1 0,-4 2 0,4-5 0,-4 5 0,3-5 0,-5 5 0,4-5 0,-5 3 0,3-1 0,1-2 0,-2 5 0,2-2 0,-1 3 0,0 0 0,0 0 0,0 0 0,0 0 0,0-3 0,3 2 0,-1-5 0,1 5 0,1-2 0,-4 3 0,7-2 0,-3 1 0,1-2 0,1 3 0,-1 0 0,-1-3 0,3 2 0,-3-5 0,1 6 0,1-3 0,-5 3 0,6 0 0,-2 0 0,2 0 0,1 0 0,-1 0 0,-2 0 0,2 0 0,-3-3 0,4 2 0,0-2 0,-1 3 0,1 0 0,0 0 0,3-2 0,0-2 0,3-2 0,0-4 0,0 0 0,0-4 0,0-4 0,0 3 0,0 4 0,0 4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2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122 223 24575,'-2'-7'0,"-8"2"0,4 5 0,-14 16 0,8 7 0,-3 7 0,-4 22 0,13-17 0,-14 32 0,18-28 0,-6 14 0,8-4 0,0-21 0,0 13 0,3-28 0,4-2 0,10 1 0,10-11 0,-2 2 0,15-19 0,-9-9 0,5-15 0,-13 9 0,-1-2 0,18-25 0,-2-6 0,-14 23 0,-2 2 0,-2-5 0,-4 10 0,-1-1 0,-3-7 0,0-3 0,-7 1 0,-2 12 0,-3 4 0,0 15 0,-9 0 0,-10 10 0,-8-1 0,-14 4 0,-1 12 0,-8 2 0,11 14 0,-7 3 0,16-4 0,-9 6 0,10-11 0,1 5 0,11-6 0,5-3 0,4-3 0,7-3 0,-2-4 0,3-3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2:58:25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24575,'0'-9'0,"0"18"0,0-1 0,0 22 0,4 5 0,1 0 0,7 0 0,12 10 0,6 1 0,17 13 0,8 5-624,13-2 624,0 0 0,-29-30 0,1-1 0,32 24-181,-12-12 181,7 4 0,7-2 0,-22-16 0,-1-3 0,-2-2 0,-12-8 0,54 22 0,-40-18 0,22 10 0,-7-8 0,-17 1 0,14 1 618,-15 0-618,5 5 187,-2-5-187,-9 2 0,3-3 0,-14 0 0,7-2 0,-12-1 0,2-6 0,-8 4 0,-1-9 0,-9 0 0,4-2 0,-7 0 0,3-3 0,-4-1 0,-2-3 0,-1 0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2:58:26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0 24575,'6'3'0,"4"1"0,0 3 0,2 3 0,5-2 0,-8 2 0,5 1 0,0-3 0,-3 5 0,4-2 0,-6-1 0,-5 3 0,2-6 0,-5 3 0,2 0 0,-3 1 0,0 3 0,0 0 0,0 0 0,0 5 0,-4-4 0,-3 3 0,-1 0 0,-6-3 0,-1 4 0,-1 0 0,-2-3 0,3 2 0,0-7 0,1 2 0,3-5 0,-2 2 0,8-4 0,-4 1 0,6-3 0,-1-7 0,-8-25 0,10 17 0,-7-16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2:58:27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6 24575,'-3'-6'0,"-14"15"0,4-2 0,-11 10 0,9 0 0,0-1 0,-1 8 0,4-1 0,1 5 0,-1-3 0,7 3 0,-2-5 0,7 0 0,0-3 0,0 2 0,0-7 0,0 7 0,0-10 0,0 10 0,0-14 0,3 13 0,8-8 0,-2 2 0,13-4 0,-6-4 0,3 0 0,3-2 0,-7-2 0,7-3 0,-2 0 0,-1 0 0,3-4 0,-7-3 0,4-4 0,-8-4 0,3-3 0,-6 3 0,3-4 0,-4 1 0,0 3 0,-3-8 0,0 4 0,-4-5 0,0 5 0,0-3 0,0 6 0,0-6 0,0 7 0,-4-4 0,1 8 0,-8-2 0,4 6 0,-6-4 0,2 8 0,-3-4 0,-1 7 0,4-4 0,-2 4 0,6 0 0,-3 0 0,3 0 0,1 0 0,-1 0 0,1 0 0,2-2 0,2 1 0,2-1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2:58:28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20 24575,'0'13'0,"0"0"0,0 1 0,0 4 0,-4 2 0,3 3 0,-6 0 0,6 5 0,-2-7 0,3 6 0,0-8 0,0 0 0,0 4 0,0-12 0,0 7 0,0-8 0,0 1 0,0-1 0,3-4 0,0-3 0,7 0 0,1-3 0,0 0 0,2 0 0,-6 0 0,7 0 0,-7 0 0,3 0 0,-4 0 0,1-6 0,0-6 0,1-7 0,0-9 0,-4-2 0,0-4 0,-4 0 0,0 1 0,0-1 0,0 4 0,0 6 0,0 2 0,0 6 0,0 2 0,0 4 0,-7 6 0,3 1 0,-10 3 0,7 0 0,-3 0 0,4 0 0,-1 0 0,1 0 0,-1 3 0,4 4 0,0 0 0,3 6 0,0-5 0,0 5 0,0-6 0,0 3 0,3-3 0,4-1 0,3 1 0,9 0 0,0 1 0,4 0 0,1-1 0,-1 1 0,0 0 0,1 0 0,-5-1 0,-1 1 0,-7 2 0,0 5 0,-4 4 0,1 5 0,-1-5 0,1 3 0,-4-3 0,0-3 0,-4 2 0,0-8 0,0 1 0,0-1 0,0-4 0,-3-2 0,-1-8 0,-3-8 0,0-7 0,2-4 0,-2-5 0,6 3 0,-3-3 0,4 4 0,0 5 0,0-3 0,0 6 0,7 1 0,0 2 0,8 5 0,3 1 0,1 3 0,5 4 0,-5 0 0,3 0 0,-7 0 0,4 0 0,-5 0 0,-4 3 0,0 1 0,-3-1 0,-1 3 0,-2-5 0,-1 2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2:58:29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0 244 24575,'0'-17'0,"0"-2"0,0-4 0,0-5 0,4-1 0,-3-5 0,6 4 0,-6 6 0,2 6 0,0 7 0,-2 1 0,2 9 0,0 9 0,2 8 0,2 7 0,-2 0 0,2 1 0,-3-1 0,4 0 0,-1 1 0,2 4 0,-2-4 0,2 9 0,-1-9 0,-4 9 0,3-8 0,-2 7 0,3-3 0,0 0 0,0 4 0,0-9 0,-3 5 0,1-6 0,-2-4 0,1-1 0,1-7 0,-6-1 0,3-4 0,-3 1 0,0-1 0,0 0 0,3 1 0,-2-4 0,1 0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2:58:30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0 126 24575,'6'-3'0,"4"2"0,8-9 0,5 9 0,-4-12 0,4 7 0,5-5 0,-7 3 0,11 0 0,-16 0 0,11 4 0,-12-6 0,3 9 0,-7-6 0,-1 7 0,-4 0 0,1 0 0,-4-5 0,0-7 0,-3 4 0,0-2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26.4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1668 1 24575,'0'28'0,"-4"19"0,-6 2 0,-6 17 0,0 7 0,-4 4-880,2 20 880,-5-4 0,11-40 0,0-1 0,-16 40 0,15-35 0,0 1-578,-1-3 0,-1 0 578,2 4 0,2 0 0,1 3 0,0 1-394,-2-5 0,1 1 394,4 0 0,0 0 0,-4-2 0,-1 0 0,2-2 0,1-2 0,0-3 0,0 0-386,-8 48 386,6-8 0,4-20 0,-2 9 578,7-24-578,-2 10 1328,4 1-1328,0-5 856,0 5-856,0-13 448,0-1-448,0 0 0,0-10 0,4 8 0,0-15 0,1 4 0,3-10 0,-4 4 0,4-12 0,-1 1 0,0-7 0,0-5 0,0 0 0,3-3 0,-3-3 0,6-1 0,-5-3 0,9-4 0,-1 11 0,13 8 0,5 25 0,-2-5 0,23 41 0,-27-39 0,25 34 0,-28-24 0,16 22 0,-19-18 0,7 19 0,-8-8 0,-4 7 0,9 12 0,-15-10 0,5 3 0,-6-1 0,0-12 0,0 10 0,1 5 0,-2-16 0,2 23 0,-6-11 0,0 5 0,-5 12 0,0-16 0,0-17 0,0 36 0,0-30 0,0 35 0,0-23 0,-5-1 0,-1 8 0,-9-6-549,-3 13 549,1 3 0,-8-6 0,15-33 0,0 0 0,-17 33 0,6-7 0,7-27 0,-1-1 0,-13 25 0,13-23 0,0 2 0,-18 36 0,21-42 0,0 2 0,-5-1 0,1 0 0,3 5 0,0-1 0,-13 27 0,3 13 0,-4-7 0,4-11 0,-1 19 0,6-39 0,2 11 0,-3-7 0,0-6 0,-1-1 0,2-7 0,0 1 549,0-1-549,0-4 0,0-2 0,5-10 0,-3 4 0,8-13 0,-4 7 0,5-12 0,-1 0 0,1-2 0,0-2 0,0 0 0,4-1 0,-3-4 0,2 0 0,0 1 0,-1-1 0,4 4 0,-5-3 0,2 7 0,-3-3 0,0 3 0,0 4 0,0-3 0,-5 12 0,-2 3 0,1 5 0,-4 10 0,3-10 0,-4 10 0,0-4 0,-4 0 0,3-1 0,-3 0 0,1-8 0,-3 7 0,3-17 0,-4 7 0,10-14 0,-4 4 0,5-4 0,-1-1 0,4-4 0,-2 4 0,2-7 0,0 3 0,1-3 0,0 0 0,3-1 0,-3 1 0,0 0 0,3-1 0,-3 1 0,0-1 0,-5-2 0,6 9 0,-10 16 0,10-1 0,-10 27 0,2-24 0,-6 20 0,-5 0 0,4-13 0,-7 11 0,9-14 0,-1 1 0,-7 13 0,11-18 0,-11 16 0,12-16 0,-8 9 0,9-10 0,-1-1 0,4-10 0,2 3 0,-3-2 0,3-1 0,-3 3 0,3-2 0,0-1 0,-2 6 0,2-5 0,-3 7 0,-2 1 0,2-4 0,2 8 0,-1-8 0,1 9 0,0-13 0,2 3 0,4-9 0,0 0 0,3-3 0,1-2 0,0-5 0,2-1 0,-2-3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27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0 24575,'0'28'0,"0"20"0,0 9 0,0 25 0,0 11-1090,0-2 1090,-5 7 242,4-35-242,-4 14 0,0-29 0,4 12 0,-3-13 0,4-17 822,0-7-822,0-12 26,0-2-26,5-8 0,7-6 0,6-6 0,15-10 0,9 2 0,0-3 0,28-3 0,-30 9 0,25-8 0,-19 14 0,1-8 0,-2 9 0,-6-4 0,-11 8 0,-4-2 0,-6 7 0,-7-4 0,-1 4 0,-4 0 0,-3-2 0,0-2 0,-3-5 0,0 4 0,0-1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52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7 391 24575,'-4'-2'0,"1"-3"0,3-12 0,0 2 0,0-8 0,0 4 0,4 0 0,-4 0 0,7 5 0,0 0 0,0 3 0,0-3 0,-1 7 0,-5-3 0,5 4 0,-3 2 0,4 1 0,-4-3 0,3 4 0,-6-9 0,3 7 0,-3-5 0,0 2 0,0-3 0,0 3 0,0-6 0,0 5 0,0-5 0,0 2 0,0 0 0,0-2 0,0 5 0,0-2 0,0 4 0,0-1 0,0 1 0,0 0 0,0-1 0,0 1 0,0 0 0,0 5 0,0 4 0,0 8 0,0-1 0,3 3 0,-2-2 0,6 7 0,-7 6 0,8 5 0,-7 5 0,2 6 0,2 6 0,-4 2 0,7 3 0,-7-5 0,3-5 0,0-2 0,-3-5 0,3-9 0,-4 2 0,0-11 0,3-2 0,-3-4 0,3-3 0,-3-1 0,0 0 0,0-2 0,0-1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53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5 144 24575,'-5'0'0,"15"0"0,17 0 0,19-8 0,7-3 0,0-8 0,-7 0 0,5 5 0,-13-7 0,13 9 0,-20-4 0,3 7 0,-15 5 0,-4-3 0,-2 7 0,-6-3 0,3 3 0,-4 0 0,1 0 0,-1 0 0,-3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60 24575,'0'5'0,"0"0"0,0 0 0,0 1 0,3 0 0,0-3 0,5 0 0,2-3 0,-1 0 0,0 0 0,-4 0 0,1 0 0,-1 0 0,1-3 0,-3 0 0,0-6 0,-3 2 0,0-5 0,0 6 0,0-3 0,-3 3 0,0 1 0,-6-2 0,0 4 0,-4 0 0,4 3 0,-3 0 0,5 0 0,-2 0 0,4 5 0,-1 3 0,2 4 0,1 0 0,3 0 0,0-2 0,0 1 0,0-5 0,0 3 0,0-3 0,6-3 0,1 0 0,9-3 0,-3 0 0,7 0 0,-7 0 0,1-6 0,-3-1 0,-4-2 0,1-3 0,-2 6 0,-3-6 0,0 6 0,-3-6 0,0 6 0,0-6 0,-3 6 0,-3-3 0,-7 2 0,0 4 0,-1 0 0,3 3 0,1 0 0,1 0 0,-3 5 0,8 6 0,-2 2 0,6 2 0,0-2 0,0-1 0,0-2 0,0-2 0,3-5 0,-3 0 0,3-3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2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24575,'0'11'0,"0"1"0,15 12 0,6 3 0,17 6 0,16 3 0,-12-14 0,1 0 0,-8-6 0,0-1 0,15 6 0,0-3 0,5 0 0,-7-4 0,0-1 0,2 2 0,-9-6 0,-2 0 0,-7-1 0,5-4 0,-15 2 0,-3-5 0,-9 2 0,-4-3 0,-4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03.3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379 1 24575,'-6'17'0,"-9"2"0,0 14 0,-11 9 0,-4 13 0,-7 6 0,-2 15-565,1 10 565,-1 6 0,20-40 0,1 1 0,-16 39 0,19-43 0,2 0 0,-5 40 0,7-6 0,6 5-48,5-35 48,0 38 0,0-36 0,0 21 0,12-17 0,16 1 0,14-2 0,19 14 0,0-6 0,0-1 0,-17-7 0,0 3 0,-17 0 0,11 15 0,-16 0 0,-1 5 0,-15-7 0,-1 7 0,-15 2-397,-13 2 397,-12 4 0,-15-9 0,12-15 0,-14 2 0,16-21 552,-8 4-552,10-8 48,4-15-48,9-3 0,3-9 0,7-4 410,1-1-410,3-7 0,4 0 0,0-3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04.1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24575,'0'-5'0,"0"10"0,0 10 0,0 14 0,0-1 0,0 6 0,0 0 0,0-9 0,0 2 0,0-12 0,0 8 0,0-9 0,0 1 0,0-6 0,0-3 0,0 0 0,6-2 0,1-1 0,11-3 0,1 0 0,9 0 0,-3 0 0,3 0 0,0 0 0,-4 0 0,4 0 0,-8 0 0,-2 0 0,-7 0 0,2-4 0,-6 1 0,3-7 0,-6 5 0,-1-1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06.4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204 537 24575,'-3'-3'0,"-4"0"0,-8 3 0,-4 0 0,0 3 0,-10 14 0,16-7 0,-11 22 0,0 8 0,11-13 0,-10 28 0,18-27 0,0 13 0,0-2 0,5 0 0,0-3 0,0-2 0,0-1 0,0-13 0,0 3 0,7-9 0,1-3 0,10-4 0,6-3 0,0-4 0,14 0 0,-12 0 0,7 0 0,-5-8 0,-10 0 0,4-8 0,-15 5 0,4-2 0,-5 2 0,-2-3 0,-1-4 0,-3-1 0,-4-10 0,-3 5 0,-7-9 0,-2 4 0,-1-5 0,1 4 0,3 6 0,-1 6 0,9 3 0,-1 5 0,6 0 0,0 3 0,0 1 0,0 0 0,0-1 0,6 4 0,2-3 0,6 5 0,4-2 0,-2 3 0,2 0 0,0 7 0,-1 10 0,2 4 0,-2 17 0,0-8 0,0 10 0,0-6 0,0 0 0,-1-5 0,-3-5 0,-2-6 0,-4-7 0,-1-1 0,1-4 0,-1-2 0,0-2 0,1-12 0,1-13 0,1-19 0,5-18 0,1 5 0,5-9 0,-1 16 0,-1 2 0,-4 11 0,1 7 0,-7 12 0,2 5 0,0 8 0,-2 3 0,1 3 0,3 18 0,-3 7 0,4 13 0,1 10 0,-4-3 0,8 5 0,1-1 0,0-12 0,2 0 0,-5-15 0,-1-2 0,0-12 0,-1-4 0,4-4 0,-3-3 0,4-10 0,2-19 0,-7-4 0,10-30 0,-9 7 0,2-25 0,-2-1-642,-3-16 642,-6 5 0,-1 9 0,-5 4 0,0 19 0,0 2 0,-7 12 0,-2 12 0,-7 11 0,1 9 642,4 8-642,-2 4 0,6 3 0,-4 6 0,8 15 0,-1 11 0,4 19 0,0 9 0,0 7 0,4-11 0,10 7 0,6-15 0,14 7 0,0-7 0,4-10 0,-6-7 0,-2-9 0,-6-5 0,-1-6 0,-3-4 0,-2-2 0,-7-2 0,2-3 0,-6-3 0,3-4 0,-3-8 0,1 0 0,-4-4 0,2 8 0,-5-2 0,1 6 0,-2 2 0,0 15 0,4 7 0,0 4 0,4 1 0,6-6 0,-2-1 0,11 0 0,-4-7 0,9 0 0,-4-4 0,9-4 0,-8-4 0,4-8 0,-4-11 0,-3-7 0,-1-1 0,-8-2 0,1 13 0,-5-3 0,1 8 0,-3 5 0,-1 2 0,0 14 0,2 16 0,4 12 0,3 18 0,10 15 0,3 10 0,5 13-537,1-1 537,-11-18 0,2 6 0,-14-15 0,3-1 0,-4-3 0,-5-17 0,-1-3 0,-4-12 537,0 1-537,0-16 0,-3 7 0,-4-11 0,-4 4 0,-3-4 0,-5 0 0,4 0 0,-3 0 0,3-3 0,5 0 0,-4-4 0,7 0 0,-3 0 0,0 0 0,3 0 0,-1-7 0,2-1 0,6-6 0,-4-4 0,4 2 0,0-6 0,7 7 0,11-14 0,2 12 0,16-14 0,-6 9 0,7-5 0,-7 5 0,0 1 0,-7 5 0,-4 4 0,-4-2 0,-5 6 0,-3 1 0,-1 1 0,-2 6 0,-1-3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07.8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0 767 24575,'0'-5'0,"0"-5"0,0-5 0,0-4 0,0 0 0,0 4 0,0 5 0,0 3 0,0 9 0,0 7 0,0 13 0,8 8 0,1-1 0,7-1 0,4-4 0,-4-4 0,3-4 0,-1-6 0,-2-2 0,2-4 0,5-1 0,-6-13 0,9-19 0,-3-21 0,-6-33 0,9-10-284,-18 39 0,-2 1 284,10-34 0,-10-7 0,-1 24 0,-5-4 0,0 14 0,0 13 0,-7 16 0,0 8 0,-8 15 568,1 2-568,3 6 0,-2 0 0,5 6 0,-3 22 0,6 11 0,1 32 0,4 5 0,0 12 0,0 3-568,15-1 568,3-7 0,14-2-67,-2-24 67,1 13 0,4-17 0,-4 7 0,3-6 0,-2-12 0,-4-1 566,-1-10-566,-3-6 69,-8-9-69,2-5 0,-4-4 0,-3-3 0,2-1 0,-2-3 0,0 0 0,-2 0 0,2-11 0,-3 2 0,3-9 0,-8 0 0,1 2 0,-4-6 0,0 7 0,-12-9 0,-5 11 0,-25-8 0,-6 11 0,0-4 0,-2 5 0,9 0 0,0 4 0,7-3 0,6 7 0,12-5 0,1-1 0,12-4 0,-1-12 0,8-2 0,15-16 0,12-3 0,16-12 0,6 2 0,-13 9 0,9 1 0,-16 12 0,9-2 0,-10 3 0,-7 13 0,-9-1 0,-6 12 0,-6-1 0,-1 6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08.3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 24575,'0'-14'0,"0"0"0,0 4 0,0 4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2.8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1 374 24575,'7'0'0,"8"-4"0,10-8 0,15-12 0,-17 2 0,17-10 0,-18 11 0,4-4 0,-5-10 0,-5 10 0,-6-9 0,0 6 0,-9-7 0,3 12 0,-4-5 0,0 17 0,-3 3 0,-4 2 0,0 6 0,-7 0 0,0 0 0,-2 0 0,-12 16 0,14-2 0,-10 20 0,10 1 0,-4 5 0,4 6 0,1-5 0,4 3 0,4-9 0,1 0 0,4-7 0,0-5 0,13 2 0,5-7 0,15-5 0,0-9 0,7-4 0,0 0 0,6 0 0,-6-4 0,5-5 0,-25 3 0,0-2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3.2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24575,'9'0'0,"2"0"0,31 0 0,-15 0 0,2 0 0,-19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4.0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176 1 24575,'-21'0'0,"-4"0"0,4 6 0,-7 7 0,13 2 0,-5 9 0,8-9 0,1 7 0,0-3 0,6 0 0,-2-1 0,7-3 0,0-5 0,0 0 0,0-4 0,10-2 0,-1-1 0,18-3 0,-6 0 0,11 0 0,-11 0 0,6 0 0,-8 0 0,-3 0 0,1 0 0,-10 0 0,3 0 0,-6 6 0,-1 6 0,-3 12 0,0 0 0,-8 9 0,3-9 0,-14 1 0,6-3 0,-6-9 0,4 1 0,1-7 0,-4-3 0,2 0 0,-2-4 0,7 0 0,-2 0 0,5 0 0,-2 0 0,4 0 0,3-3 0,0 2 0,3-2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5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286 397 24575,'-5'-4'0,"-12"2"0,2 2 0,-12 0 0,3 0 0,-5 0 0,-5 0 0,0 0 0,12 2 0,-6 15 0,19 1 0,-12 15 0,12-3 0,1 3 0,4 1 0,4-5 0,0-1 0,0-4 0,0-1 0,0-4 0,0-4 0,6-5 0,2-6 0,10-1 0,2-3 0,3 0 0,0-3 0,-3-5 0,4-13 0,-7-10 0,6-17 0,-9 6 0,-4-14 0,-6-14 0,-4 6 0,0-11 0,0 17 0,0 11 0,-4-5 0,3 11 0,-7 7 0,4 10 0,-4 6 0,2 7 0,-1 4 0,1 4 0,2 24 0,2 10 0,2 22 0,0 7 0,0 5 0,3-15 0,7 13 0,9-15 0,5 5 0,5-5 0,-2-7 0,4-13 0,-4 1 0,1-15 0,-3 2 0,-2-8 0,0-4 0,1-1 0,4-6 0,-10-13 0,5-7 0,-10-11 0,0 0 0,0 0 0,-9 5 0,0 1 0,-4 9 0,0 4 0,-3 8 0,-4 4 0,0 3 0,-6 3 0,5 8 0,0 5 0,5 12 0,3-3 0,0 2 0,0-3 0,0-1 0,6-4 0,6-4 0,7-4 0,5-3 0,-1-4 0,5 0 0,-3-4 0,-1-7 0,-1-6 0,-10-6 0,2-6 0,-10-3 0,-2 4 0,-3-5 0,-3 10 0,-13-1 0,-6 12 0,-12 1 0,0 7 0,0 0 0,5 0 0,0 0 0,10 0 0,1 0 0,7 0 0,9 0 0,16-8 0,5-1 0,19-12 0,-6-1 0,12-6 0,-2 5 0,-2 1 0,0 8 0,-7 5 0,1 6 0,-4 3 0,-7 0 0,2 20 0,-12 0 0,4 25 0,-8-5 0,-4 6 0,3-5 0,-7-6 0,2-12 0,-3 0 0,0-11 0,0 2 0,0-8 0,0-11 0,0-10 0,4-17 0,2-9 0,3-5 0,0 0 0,8 0 0,-2 5 0,6 2 0,0 9 0,-4 6 0,6 7 0,-8 7 0,7 5 0,-6 2 0,2 3 0,-4 0 0,0 0 0,-3 7 0,3 5 0,-6 3 0,4 12 0,-5-7 0,1 8 0,0-5 0,0 1 0,-4-5 0,3 3 0,-6-10 0,2 5 0,-3-9 0,0 2 0,0-7 0,0 0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6.4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7 24575,'-5'-4'0,"11"1"0,9 3 0,8 0 0,0 0 0,5 0 0,-3 0 0,-1 0 0,-2 0 0,-10 0 0,2 0 0,-8 7 0,-2-6 0,-1 6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3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13 24575,'-6'-7'0,"3"2"0,0 5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7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1 696 24575,'5'4'0,"-1"-4"0,13-12 0,-1-1 0,1-6 0,6-1 0,-10 0 0,3 0 0,-5-3 0,-4 12 0,-3-11 0,-1 1 0,-3-8 0,0-10 0,0-1 0,0-12 0,0-8 0,0 15 0,-5-17 0,4 19 0,-10 0 0,9-1 0,-8 23 0,6-2 0,0 12 0,-1 4 0,4 25 0,-2 13 0,3 23 0,0 11 0,0 2 0,0-6 0,0 3 0,6 11 0,2-27 0,12 29 0,2-44 0,7 13 0,2-13 0,-3-2 0,1-13 0,0-2 0,-4-8 0,-7-3 0,-8-2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7.7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1 227 24575,'0'-15'0,"0"-2"0,0 10 0,0-10 0,6 2 0,7-9 0,2 6 0,13 1 0,-3 2 0,9 2 0,0 0 0,0-3 0,0 6 0,0-2 0,0 3 0,-5 5 0,-1 0 0,-9 4 0,-1 0 0,-4 0 0,-3 0 0,-1 0 0,-6 0 0,-2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8.5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67 24575,'-4'1'0,"2"-5"0,2-3 0,0-2 0,0 2 0,0 1 0,3-4 0,4 0 0,-2 2 0,1 1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2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1210 24575,'-3'-2'0,"0"-2"0,3-10 0,0 0 0,0-4 0,0-1 0,0-1 0,0 2 0,0 4 0,0-1 0,0 5 0,0 11 0,0 4 0,0 20 0,0 5 0,0 5 0,0 5 0,0-7 0,0-4 0,4-1 0,-1-12 0,8 1 0,-4-9 0,6-1 0,-2-4 0,3-3 0,0-4 0,2-12 0,-5-5 0,6-18 0,-8 4 0,5-10 0,-6 10 0,-3-4 0,2 10 0,-6 0 0,3 10 0,-2 4 0,-1 2 0,5 8 0,-3-1 0,3 6 0,1 6 0,0 6 0,1 12 0,0 6 0,0 3 0,0-3 0,0-2 0,-3-5 0,1-4 0,-5-4 0,5-5 0,-5-4 0,5-2 0,-3-1 0,4-18 0,0 1 0,2-25 0,-1 4 0,1-6 0,0 2 0,-1 10 0,0 1 0,0 9 0,-1 4 0,-4 5 0,3 3 0,-2 4 0,2 0 0,0 3 0,1 0 0,-1 6 0,1 6 0,1 12 0,0 0 0,3 4 0,2 0 0,-1-7 0,3 6 0,0-12 0,1 4 0,2-8 0,-4 0 0,5-4 0,-8 0 0,7-3 0,-8-1 0,1-3 0,-1 0 0,-4 0 0,1-6 0,-4-16 0,0-8 0,-3-22 0,0-7 0,0-15 0,0 16 0,0-19 0,0 28 0,-4-11 0,-1 14 0,-3 12 0,-1 6 0,2 8 0,0 5 0,3 5 0,-2 7 0,5 11 0,-1 9 0,2 24 0,0-4 0,0 19 0,0 5 0,0-10 0,0 19 0,4-28 0,1 15 0,8-15 0,0 3 0,1-11 0,0-9 0,-2-2 0,2-12 0,-3-1 0,2-3 0,-2-3 0,3-1 0,-3-3 0,3-10 0,-6-3 0,3-16 0,-2-5 0,-5-7 0,0-5 0,-4 0 0,0 6 0,0 6 0,0 5 0,0 10 0,-2 4 0,-2 8 0,-2 4 0,-1 3 0,1 0 0,-1 0 0,1 3 0,2 8 0,1 5 0,3 7 0,0 1 0,0-5 0,0-1 0,0-4 0,6-3 0,6 0 0,8-4 0,8 1 0,1-3 0,0-2 0,-1-3 0,-5 0 0,-4 0 0,-4 0 0,-1 0 0,-7-6 0,0-2 0,-4-6 0,-3-4 0,0-2 0,0-3 0,0 0 0,0-1 0,0 1 0,4 0 0,-3 3 0,5 2 0,-1 0 0,2 2 0,0-2 0,3 7 0,1-3 0,3 6 0,5-2 0,0 2 0,0 4 0,3-3 0,-6 6 0,2-3 0,-4 4 0,-3 0 0,-1 0 0,-7 7 0,0 9 0,-3 5 0,0 12 0,0-4 0,0 0 0,0 4 0,0-9 0,0 0 0,0-5 0,3-5 0,1-4 0,10 1 0,2-4 0,7-3 0,5 0 0,-4-4 0,9 0 0,-4-8 0,7-6 0,-1-9 0,-2-9 0,-2 5 0,-9-8 0,-5 10 0,-5-3 0,-8 4 0,-1 5 0,-3 0 0,0 8 0,-2 2 0,-5 5 0,-4 1 0,-3 3 0,3 0 0,-3 0 0,7 0 0,-3 0 0,6 10 0,-2-1 0,5 14 0,-2-8 0,3 3 0,0-7 0,0-1 0,0-4 0,0 0 0,3-2 0,1-1 0,6-3 0,-3 0 0,6-7 0,-5-5 0,2-3 0,-2-3 0,-1 3 0,-3 1 0,-1 3 0,-3 1 0,0 4 0,3 8 0,0 2 0,8 14 0,4-3 0,1 4 0,6-7 0,-3-2 0,9-5 0,-3-2 0,3-3 0,3-22 0,-4-10 0,2-11 0,3-10 0,-7 12 0,13-8 0,-9 7 0,3-1 0,-10 17 0,2 1 0,-9 13 0,0 2 0,-1 6 0,-7 1 0,3 3 0,-4 0 0,0 0 0,-5-3 0,-5 0 0,-7-1 0,-7 1 0,-1 3 0,-5 0 0,1 0 0,-5 0 0,7 3 0,-2 4 0,7 13 0,5 0 0,-2 13 0,9-8 0,0 3 0,4 0 0,0-4 0,10 1 0,8-5 0,11-4 0,5-3 0,6 0 0,-5-5 0,9-3 0,-8-1 0,3-4 0,-10-7 0,0-6 0,-7-17 0,0-13 0,-8-11 0,1-19 0,-9 4 0,-1 0 0,-5 5 0,0 16 0,0-4 0,-4 16 0,0 7 0,-3 11 0,0 10 0,3-2 0,-2 10 0,6 2 0,-3 15 0,3 19 0,0 6 0,0 16 0,0-16 0,9 14 0,5-14 0,10 10 0,-1-11 0,2-6 0,-4-10 0,3-9 0,0-4 0,-5-5 0,-1-3 0,1 0 0,-4-4 0,3 0 0,-7 0 0,2-4 0,-9 4 0,3-4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2.8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431 0 24575,'-21'0'0,"0"0"0,-7 0 0,-1 0 0,-1 0 0,-8 0 0,8 0 0,-9 0 0,9 0 0,-2 0 0,7 4 0,-3 0 0,9 1 0,0-2 0,8-3 0,-2 0 0,6 3 0,-1-2 0,6 1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3.4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7 446 24575,'-4'-5'0,"2"-3"0,10-19 0,6-1 0,15-18 0,6-5 0,5 0 0,-9 3 0,4 6 0,-11 2 0,2 9 0,-6 1 0,-9 12 0,-1 8 0,-3 3 0,-4 4 0,0 3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4.0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64 24575,'-18'0'0,"2"0"0,5 0 0,5-5 0,3-3 0,3-5 0,0-5 0,0 9 0,0-1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4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2 24575,'-4'-1'0,"1"14"0,3 13 0,0 9 0,0 16 0,0 3 0,0-5 0,0 8 0,0-22 0,0 10 0,0-15 0,0 3 0,0-10 0,0-10 0,0-3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5.3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24575,'0'13'0,"0"0"0,0-3 0,0 4 0,0-7 0,4 6 0,7-8 0,-3 1 0,6-6 0,-7 0 0,-1 0 0,1 0 0,-1 0 0,-3-3 0,0-4 0,-3 0 0,0-6 0,-3 5 0,-4-2 0,0 4 0,-7 2 0,7-2 0,-3 5 0,3-2 0,1 3 0,0 0 0,2 3 0,1-2 0,3 1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9:52.6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776 0 24575,'-11'21'0,"-4"10"0,-33 30 0,-6 21-1281,22-40 1,-2 2 1280,-6 11 0,-1 1 0,7-10 0,0 0 0,-6 13 0,2-1 253,-15 25-253,27-36 0,1-3 0,-11 13 551,3 6-551,0-10 0,21-21 0,-7 0 1294,17-16-1294,-4-2 463,6-4-463,0 0 0,0-3 0,0 6 0,3-2 0,4 3 0,8-2 0,9 2 0,0-5 0,9 7 0,-4-7 0,5 7 0,0-7 0,5 8 0,-3-4 0,3 5 0,-9 3 0,0 5 0,-3 10 0,-7 11 0,-7 13 0,-9 14 0,-4 17-904,0 1 904,-4-38 0,-3-2 0,-4 26 0,-5-18 0,-5 0 0,-14 18 0,12-21 0,-2 0 0,-21 23 0,1 4-254,8-24 254,1 6 0,1-16 0,5 4 0,-4-1 0,7-11 892,5-7-892,1-6 266,9-9-266,-2-2 0,9-7 0,-4-2 0,5-2 0,0-1 0,1 0 0,1-2 0,1 1 0,-5-1 0,5 2 0,-4-2 0,1-2 0,1-2 0,0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5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24575,'2'0'0,"9"0"0,6 0 0,7 0 0,13 0 0,-12 0 0,39 0 0,-20 0 0,-7 0 0,3 0 0,30 0 0,-30 0 0,0 0 0,24 0 0,-18 0 0,-2 0 0,0 0 0,0 0 0,0 0 0,-1 0 0,28 0 0,-12 0 0,-8 0 0,1 0 0,-4 0 0,-8 3 0,25-2 0,-34 5 0,22-1 0,-23-2 0,10 5 0,-1-7 0,0 5 0,-3-4 0,-3 1 0,1-3 0,-3 0 0,2 0 0,-3 0 0,-5 0 0,4 0 0,-5 0 0,6 0 0,0 0 0,-1 0 0,1 3 0,7-2 0,-10 2 0,15-3 0,-16 0 0,13 0 0,-5 0 0,1 0 0,5 0 0,-10 0 0,0 0 0,-2 0 0,-6 3 0,-1 1 0,-2-1 0,-5 3 0,2-6 0,0 3 0,-5-3 0,4 0 0,-6 0 0,1 0 0,2 0 0,-6 0 0,6 0 0,-5-2 0,8 1 0,3-2 0,20 3 0,-9 0 0,31 0 0,-34 0 0,32 0 0,-12 0 0,-1 0 0,11 0 0,-19 0 0,13 0 0,-6 0 0,3 0 0,9 0 0,-16 0 0,13 0 0,-14 0 0,3-3 0,1-2 0,-4 0 0,-3-1 0,2 1 0,-8 1 0,5-3 0,-6 2 0,-3-1 0,3 1 0,-9-1 0,2 5 0,-3-2 0,-5 3 0,2 0 0,-7 0 0,3 0 0,-6 0 0,3 0 0,-3 0 0,-3-2 0,0 1 0,-3-1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9:53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1 24575,'0'30'0,"0"-3"0,0 12 0,-10 20 0,8-19 0,-16 25 0,11-19 0,-2 7 0,-3-5 0,10 8 0,-9-19 0,10 8 0,-3-20 0,-3 2 0,5-15 0,-5 2 0,7-8 0,0 1 0,0-6 0,0-5 0,4-7 0,7-4 0,5 0 0,7 0 0,1-5 0,0 3 0,1-8 0,-1 9 0,0-4 0,-1 7 0,-3-1 0,2 6 0,-7-6 0,3 6 0,-3 1 0,-1 0 0,-3 6 0,-1-5 0,-4 6 0,0-3 0,1 3 0,-1 0 0,0 0 0,-2 0 0,-2 0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27 183 24575,'0'13'0,"0"-5"0,0 14 0,0-6 0,0 7 0,0-4 0,0-1 0,0-3 0,0-1 0,6 0 0,6-3 0,4-3 0,6-5 0,2 1 0,0-3 0,9 2 0,-12-3 0,10 0 0,-10 0 0,7-3 0,-5 2 0,2-14 0,-9 6 0,2-10 0,-6 0 0,2 4 0,-2-3 0,-2-1 0,1 4 0,-3-7 0,3 2 0,-3-8 0,-4 4 0,0-5 0,-4 6 0,0 0 0,0 3 0,0 2 0,0 7 0,0 1 0,0 3 0,-10 4 0,1 0 0,-19 3 0,8 0 0,-8 0 0,0 0 0,-13 13 0,3 3 0,-4 11 0,12-1 0,-1 5 0,4 4 0,0 2 0,5 2 0,5-5 0,0 0 0,8 0 0,-3 0 0,11 5 0,-3-4 0,4 10 0,0-10 0,0 5 0,0-7 0,4-3 0,8-1 0,9-9 0,10 1 0,8-7 0,-4-2 0,10-3 0,-5-4 0,6-1 0,-1-4 0,1 0 0,-6 0 0,-5-4 0,-2 0 0,-9-4 0,0 0 0,-6 0 0,-3 1 0,-5 3 0,0 1 0,-3 0 0,-1 2 0,1-2 0,-4 3 0,0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2.2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24575,'5'0'0,"5"0"0,15 0 0,4 0 0,5 0 0,0 0 0,0 0 0,-5 0 0,4 0 0,-13 0 0,0 0 0,-10 0 0,-1 0 0,-4 0 0,1 0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3.1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 0 24575,'-6'0'0,"-1"6"0,-3 2 0,2 7 0,-6 7 0,1 4 0,-1 13 0,-2 1 0,10 0 0,-7 11 0,8-9 0,-9 10 0,8 0 0,-2-10 0,8 8 0,0-15 0,0 10 0,0 8 0,0-18 0,4 32 0,11-26 0,0 9 0,24 14 0,-14-34 0,19 24 0,-13-22 0,0-5 0,-1 2 0,-11-16 0,5 2 0,-13-8 0,3 0 0,-7-1 0,-1-2 0,0-1 0,-2-3 0,-1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4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263 0 24575,'-10'0'0,"0"0"0,-9 0 0,0 0 0,-5 0 0,1 0 0,4 0 0,0 0 0,5 0 0,0 0 0,-1 0 0,1 0 0,3 0 0,-6 0 0,9 0 0,-6 0 0,7 0 0,4 3 0,0 1 0,3 2 0,0 0 0,0 0 0,0 1 0,0 2 0,0 2 0,0 3 0,0 9 0,0-2 0,0 11 0,0-3 0,0 5 0,0-5 0,0 4 0,0-8 0,0 7 0,0-12 0,0 7 0,0-8 0,0 0 0,0-4 0,0-1 0,0-4 0,0 1 0,0-1 0,0-4 0,0 1 0,0-1 0,0 1 0,0-1 0,0 0 0,3-2 0,0-2 0,3-2 0,1 0 0,-1 0 0,4 0 0,1 0 0,7 0 0,-3 0 0,7 0 0,-2 0 0,3 0 0,0 0 0,-3 0 0,2 0 0,-10 0 0,5 0 0,-10 0 0,3 0 0,-3 0 0,-1 0 0,-2 0 0,-2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5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 24575,'13'0'0,"7"-3"0,1 2 0,6-7 0,-3 4 0,-4-1 0,7-2 0,-11 6 0,2-2 0,-7 3 0,-2 0 0,-2 0 0,-4 0 0,0 0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6.0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24575,'0'14'0,"0"-3"0,0 11 0,0-2 0,0 3 0,0 5 0,0-3 0,0 3 0,0 0 0,0-8 0,0 7 0,0-15 0,0 5 0,0-6 0,0 0 0,0-1 0,0-4 0,0 0 0,3-2 0,0-1 0,11-3 0,-2 0 0,6 0 0,-4 0 0,-3 0 0,3 0 0,-7 0 0,3 0 0,-4 0 0,0 0 0,1 0 0,-1 0 0,1-3 0,-4 2 0,0-2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6.8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24575,'0'1'0,"0"-2"0,0 6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7.4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24575,'9'0'0,"6"0"0,4 0 0,9 0 0,1 0 0,0 0 0,-1 0 0,-4 0 0,-1 0 0,-7 0 0,1 0 0,-10 0 0,3 0 0,-6 0 0,-2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9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0 685 24575,'0'-2'0,"0"-7"0,0-13 0,0-3 0,5-19 0,0 6 0,10-26 0,0 2 0,1 6 0,7-7 0,-11 15 0,10-6 0,-12 8 0,3 6 0,-5 11 0,0 5 0,0 6 0,-2 10 0,-2-2 0,-1 7 0,-3-3 0,0-1 0,0 1 0,0 6 0,0 3 0,0 4 0,0 6 0,0-6 0,0 6 0,0-5 0,0 1 0,0 1 0,-3-2 0,3 1 0,-3 1 0,3-2 0,0 1 0,0 1 0,0-2 0,0 1 0,0 1 0,0-2 0,0 1 0,2-2 0,2-1 0,2 1 0,1-1 0,-1-2 0,1-2 0,-1-2 0,0 0 0,1 0 0,-1 0 0,1 0 0,-1 0 0,0 0 0,4 0 0,-2 0 0,5 0 0,-6 0 0,6-3 0,-5-4 0,5-1 0,-5-2 0,2 0 0,-4 3 0,2-7 0,-2 7 0,1-3 0,-1 3 0,1 1 0,-4-1 0,0 1 0,0 2 0,-3-2 0,3 3 0,-3-7 0,0 2 0,0-2 0,0 4 0,0-1 0,0 1 0,0-1 0,0 1 0,0 5 0,0 5 0,0 2 0,0 4 0,0-4 0,0 0 0,0 1 0,0-1 0,0 0 0,3 1 0,1-1 0,2-3 0,0 3 0,1-2 0,-1-1 0,1 3 0,-1-5 0,-2 4 0,1-4 0,-1 2 0,-1-3 0,0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7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1 980 24575,'0'-11'0,"0"-8"0,0-22 0,4-11 0,9-6 0,-1-10 0,2 12 0,-2-9 0,-5-2 0,5 9 0,-9 16 0,0 0 0,4-20 0,-2-2 0,4-1 0,-1 22 0,-3-5 0,1 12 0,-1 6 0,1 9 0,-3 5 0,0 7 0,0 2 0,-2 9 0,1 16 0,-5 4 0,3 11 0,-8 10 0,7-9 0,-2 14 0,3-14 0,0 6 0,0-10 0,0 2 0,0-10 0,0-1 0,5-8 0,2-4 0,5-3 0,4 1 0,-2-4 0,4 0 0,-4-3 0,2 0 0,-4-3 0,0-3 0,1-7 0,1-8 0,0-1 0,0-6 0,-3 2 0,-1 1 0,-2-3 0,-2 6 0,2-6 0,-4 6 0,-1-2 0,-3 7 0,0-3 0,0 6 0,0 2 0,0 3 0,0 3 0,0 0 0,0 5 0,0 8 0,0 11 0,0 3 0,0 7 0,0-2 0,0 3 0,0 0 0,3-3 0,0-3 0,8-2 0,-1-5 0,3 1 0,3-4 0,0 0 0,5-3 0,-1 0 0,-3-6 0,3-2 0,-6-2 0,-1 0 0,-1 0 0,-6 0 0,3 0 0,-3-9 0,-3 7 0,0-7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0.5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0 738 24575,'0'-9'0,"0"-7"0,0-16 0,0-7 0,0-8 0,0-12 0,0-9 0,0 7 0,0-3 0,0 4 0,0-1 0,0 1 0,4 13 0,1 8 0,-1 14 0,0 2 0,-4 12 0,0 1 0,3 6 0,0 1 0,3 6 0,0 1 0,1 6 0,3 0 0,1 9 0,4 0 0,5 5 0,-3 0 0,7 1 0,-7-2 0,2 1 0,1 1 0,-2 3 0,7 3 0,-7 3 0,3-3 0,-4 1 0,-1-2 0,0-1 0,-3-5 0,-2-6 0,-4-4 0,-1-3 0,-2-1 0,-1-4 0,-3-5 0,0-7 0,0-5 0,0-15 0,0 6 0,0-13 0,0 4 0,0-10 0,0-1 0,0 0 0,0 0 0,0 6 0,0 1 0,0 7 0,0-1 0,0 12 0,0 0 0,0 2 0,0 5 0,0-2 0,3 4 0,-2-1 0,2 1 0,-3 3 0,0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1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24575,'0'9'0,"0"2"0,0-1 0,0 8 0,0-2 0,0 3 0,0 3 0,0-6 0,0 2 0,0-8 0,0 0 0,0-3 0,0-1 0,7-3 0,-3 0 0,9-3 0,-5 0 0,5 0 0,-6 0 0,6 0 0,-6 0 0,2 0 0,-2 0 0,-1-3 0,-2 2 0,-1-2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2.0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24575,'-4'0'0,"2"0"0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3.5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10 24575,'8'-3'0,"5"0"0,7 3 0,4 0 0,-5-3 0,3 2 0,-7 4 0,4 2 0,-8 9 0,2-6 0,-5 5 0,-1-5 0,0 9 0,-7-5 0,7 6 0,-6-4 0,2 0 0,-3 9 0,0-7 0,0 16 0,0-7 0,0 9 0,0 0 0,-4 0 0,-5 4 0,0-3 0,-8 4 0,8-10 0,-3-1 0,5-8 0,-1-6 0,1 0 0,4-7 0,-3 3 0,5-4 0,-2 1 0,0-1 0,-1 4 0,1-3 0,-4 3 0,4 0 0,-1-3 0,-2 3 0,5-4 0,-5 1 0,6-1 0,-3 0 0,0 1 0,2-1 0,-2 0 0,3 1 0,-3-1 0,3 0 0,-3 1 0,0-1 0,2 1 0,-5-1 0,5 0 0,-1 1 0,-1-1 0,2 1 0,-5-1 0,6 0 0,-6 1 0,5-1 0,-5 1 0,3-1 0,-4 0 0,4 1 0,-3-1 0,5 1 0,-5-4 0,3 0 0,-3-3 0,0-3 0,-1-4 0,4 3 0,-1-2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4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246 1 24575,'0'7'0,"0"19"0,-9 18 0,-7 21 0,-12 10 0,1 8 0,-6 7-1331,4 0 1331,0 0 0,8-20 181,1 1-181,9-18 0,-2-5 0,7-3 0,3-15 0,3-10 1000,0-6-1000,0-8 0,0-2 0,0-1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5.4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24575,'0'25'0,"0"7"0,0 15 0,0 6 0,0 11 0,0 3 0,0-12 0,0 15 0,0-27 0,0 16 0,0-27 0,0-4 0,0-14 0,0-3 0,0-7 0,0-4 0,0-7 0,0-2 0,3-2 0,5-7 0,4-2 0,3-3 0,1-1 0,4 0 0,-4 0 0,4 4 0,-9 2 0,3 7 0,-7 0 0,3 8 0,-3-3 0,-1 5 0,-3 1 0,0 7 0,-3 3 0,-3 8 0,-5 1 0,-4 1 0,-8 3 0,4-4 0,-3 2 0,7-3 0,-1-4 0,5-3 0,1-1 0,1-4 0,5 0 0,-1 1 0,12-4 0,3 0 0,21-3 0,-4 0 0,15 0 0,-15 0 0,8 0 0,-13 4 0,-2-4 0,-4 4 0,-9-4 0,0 0 0,-3 0 0,-4 0 0,0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6.1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24575,'9'0'0,"6"0"0,9 0 0,0 0 0,9 0 0,-9 0 0,0 0 0,-5 0 0,-1 0 0,-7 0 0,3 0 0,-7 0 0,-1 0 0,-3 0 0,0 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6.7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24575,'0'17'0,"0"1"0,0 21 0,0-12 0,0 17 0,0-9 0,0 5 0,0 1 0,0 3 0,0-17 0,0 9 0,0-19 0,0 2 0,0-9 0,0-4 0,0 1 0,0-1 0,0 0 0,0 0 0,0 0 0,0 1 0,0-1 0,0-3 0,0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8.2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1 574 24575,'2'0'0,"38"0"0,32 0 0,-10 1 0,7-2-3916,12 0 0,9-4 3916,-15-3 0,8-3 0,1 0 0,-5 0 0,-3 2 0,-4 0 0,7-2-618,12-4 0,10-2 1,0-1-1,-7 2 618,-6 1 0,-5 1 0,3 0 0,-7 1 0,4-1 0,0 0 0,1 0 0,2 0 0,2 0 0,-3 0 0,-4 1-5,-1-1 0,-4 0 0,1 1 5,17-2 0,2 1 0,-8 1 0,-5-2 0,-6 2 0,1 2 0,-1 0-308,0 1 1,-6 0 307,26-7 0,-29 7 0,0 0 0,25-5 2508,3-1-2508,-36 10 0,1-4 3952,-1 0-3952,-9 5 3086,1-4-3086,-4 8 1229,-2-3-1229,-7 4 158,-5 0-158,-4 0 0,-2 0 0,-9 0 0,-1 0 0,-4 0 0,-3 0 0,-1 0 0,-4 0 0,1 0 0,-1 0 0,1 0 0,-1 0 0,0 0 0,4 0 0,-2 0 0,5 0 0,-6 0 0,3 0 0,-4 0 0,1 0 0,-1 0 0,1 0 0,-1 0 0,0 0 0,-3-5 0,0 3 0,-3-3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9.6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177 137 24575,'-8'0'0,"-3"0"0,-2 0 0,2 0 0,-2 0 0,2 0 0,-3 0 0,-1-3 0,5 2 0,0-5 0,3 2 0,-3 1 0,3-3 0,-4-1 0,5 2 0,-1-4 0,1 6 0,2-4 0,1-1 0,11 3 0,10 0 0,19 5 0,18 0 0,26 0 0,6 0 0,-34 0 0,0 0 0,27 0 0,6 0 0,-25-5 0,5 4 0,-18-7 0,-7 4 0,-17-1 0,-10-1 0,-4 2 0,-6-2 0,-1-1 0,-3 1 0,0 0 0,-7 2 0,-1 1 0,-6 3 0,0 0 0,0 0 0,3 0 0,-3 0 0,7 3 0,-8 13 0,3 10 0,-11 20 0,-2 14 0,-8 7 0,-6 14-406,18-35 0,-1-1 406,-16 28 0,-6 15-300,8-31 300,-2 12 0,4-18 0,6-9 0,2-16 0,6-10 799,-2-5-799,6-7 313,-6-1-313,3-3 0,-1 0 0,2-6 0,6-6 0,2-3 0,3-3 0,0 4 0,3 3 0,0 1 0,4 0 0,0 3 0,0-3 0,0 3 0,0 1 0,4-4 0,11-2 0,7-4 0,24-2 0,2-5 0,17 1 0,2 2 0,14 9 0,1 7 0,-5 4 0,10 0 0,-24 0 0,10 4 0,-20 1 0,-11 4 0,-9 0 0,-13-2 0,-2 0 0,-8-3 0,0-1 0,-6-3 0,-1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4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24575,'11'0'0,"-2"0"0,41 0 0,-15 0 0,9 0 0,13 0 0,-26 0 0,27 0 0,-10 0 0,-4 0 0,9 0 0,-14 0 0,3 0 0,11 0 0,-18 0 0,17 4 0,-24-3 0,7 6 0,-5-3 0,-4 0 0,0 3 0,-9-6 0,-1 5 0,-7-5 0,0 1 0,-3-2 0,0 0 0,-3 0 0,0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50.3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0 112 24575,'13'0'0,"7"-4"0,25-5 0,14-2 0,-4-3 0,-5 8 0,11-3 0,-27 8 0,23-12 0,-16 11 0,-9-6 0,0 8 0,-13 0 0,1 0 0,-6 0 0,-4 0 0,-3 0 0,-1 0 0,0 0 0,1 0 0,-1 0 0,-2-3 0,1 0 0,-1-11 0,-1 9 0,1-5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10:19.1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1406 24575,'0'21'0,"0"-2"0,8 14 0,5-8 0,9 10 0,9-8 0,2 9 0,4-3 0,13 17 0,2-7 0,2 4 0,23 9 0,-34-28 0,2 4 0,1-2 0,-5-12 0,31 23 0,-30-26 0,16 4 0,-10-5 0,9-5 0,10 2 0,-4-6 0,10 0 0,-7-5 0,0-14 0,10-9 0,-1-15-527,-28 9 1,1-1 526,-3-1 0,2 0 0,8-7 0,2 0-762,3-5 1,0 0 761,0 0 0,0-1 0,6-7 0,0-2 0,-5 6 0,-1-2 0,3-6 0,0 0 0,-6 8 0,-2 1 0,-2-3 0,-2 1 0,-1 4 0,-1 0 0,-1-3 0,-1 0 0,4 5 0,0-1 0,1-5 0,0 1 0,-1 5 0,-1 1 0,-3-3 0,0 1-397,-1 2 0,-2 2 397,24-23 0,4-4 0,-14 18-156,2-12 156,-4 13 919,-10 3-919,-4 10 1519,-5 2-1519,-2 9 900,-4 2-900,-3 5 188,0 3-188,-4-2 0,4 10 0,-4-6 0,-1 11 0,0-4 0,1 4 0,-1 0 0,0 0 0,-3 0 0,2 0 0,-10 0 0,5 0 0,-6 0 0,0 0 0,-1 0 0,-4 0 0,0 0 0,-2 0 0,-1 0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10:26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7 24575,'-10'-4'0,"10"1"0,9 3 0,15 0 0,5 0 0,5 0 0,5 0 0,1 0 0,0 0 0,-1 0 0,-5 0 0,-5 0 0,-1 0 0,-9 0 0,0 0 0,-5 0 0,-4 0 0,0 0 0,-4 0 0,1 0 0,3 4 0,-3 3 0,3 0 0,-3 7 0,0-7 0,-1 3 0,1-4 0,-1 0 0,0 1 0,1-1 0,-4 0 0,-1 0 0,-2 0 0,0 0 0,0 0 0,0 8 0,0 6 0,-4 14 0,-10 13 0,-2 12 0,-8-4 0,-1 9 0,5-10 0,-4-1 0,9-1 0,2-11 0,5-7 0,0-10 0,4-6 0,0-7 0,4-1 0,-3-4 0,0-2 0,-3-2 0,-4-8 0,5 4 0,-1-4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2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24575,'7'-4'0,"4"2"0,17 2 0,3 0 0,23 0 0,14 0-1475,-12 0 0,5 0 1475,4 0 0,0 0 0,-4 0 0,1 0 0,10 0 0,-2 0 0,-17 0 0,-1 0 0,18 0 0,0 0 0,-10 0 0,-3 0-34,-10 0 1,-1 0 33,-4 0 0,0 0 0,27 0-86,0 0 86,-9 0 0,-18 0 0,-8 0 0,-11 0 2149,-5 0-2149,-6 0 853,-6 0-853,3 0 101,-3 0-101,-8 0 0,-2 0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 24575,'-6'0'0,"-3"0"0,0 0 0,-4 0 0,-7 0 0,1 0 0,-10 0 0,6 0 0,-11 0 0,10 0 0,-15 4 0,15 7 0,-10 2 0,5 9 0,1 3 0,8-2 0,2 4 0,6-6 0,2-4 0,3 3 0,4-9 0,3 4 0,0-8 0,0 2 0,6-3 0,5-3 0,10 0 0,6-3 0,3 0 0,0 0 0,1 0 0,0 0 0,-9-3 0,2 2 0,-13-2 0,5 0 0,-10 3 0,-2-3 0,-15 10 0,-6 4 0,-12 6 0,1 5 0,0-1 0,-4 3 0,8-1 0,-3-4 0,9 3 0,3-5 0,3 1 0,4-1 0,1-4 0,5-4 0,2 0 0,0-3 0,0 0 0,2-1 0,13 2 0,4-4 0,12 0 0,-1-3 0,1 0 0,-1 0 0,0 0 0,1 0 0,-8-3 0,1 0 0,-10-3 0,2-1 0,-6 3 0,-1-2 0,-4 6 0,1-5 0,-3 4 0,0-2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3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24575,'9'0'0,"-3"8"0,-3 2 0,-3 13 0,0 4 0,0 3 0,0 1 0,0-1 0,0-4 0,0 4 0,0-3 0,0 3 0,0-3 0,0 2 0,0-11 0,0 7 0,0-15 0,0 6 0,0-10 0,0 1 0,0-5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4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24575,'32'0'0,"22"0"0,4 0-1654,-13 0 1,4 0 1653,3 0 0,2 0-1221,20 0 0,2 0 1221,-24 0 0,0 0 0,2 0 0,6 0 0,2 0 0,-2 0 0,12 0 0,0 0 0,-17 0 0,2 0 0,-4 0 0,12 0 0,-3 0 162,-4 0 1,-1 0-163,-6 0 0,-2 0-347,19 0 347,-5 0 1354,-14 0-1354,-14 0 2770,-20 0-2770,2 0 1175,-12 0-1175,1 0 0,-3 0 0,-1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5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60 24575,'4'-9'0,"-2"-3"0,-2 6 0,0-3 0,0 3 0,0 0 0,0 0 0,-6 3 0,-4 1 0,-16 2 0,-2 0 0,0 0 0,-16 0 0,25 3 0,-27 8 0,22 6 0,-6 11 0,3-3 0,10 2 0,3-5 0,10-1 0,0 0 0,4-7 0,0-2 0,-2-3 0,10-4 0,-2 3 0,23-7 0,-5 2 0,7-3 0,-2 0 0,-7 0 0,3-3 0,-11 1 0,2-6 0,-9 6 0,-3-4 0,-12 6 0,-6 6 0,-7 3 0,3 7 0,1 2 0,3 3 0,3-4 0,4 4 0,4-4 0,3 4 0,0-4 0,0 3 0,0-6 0,7 6 0,0-6 0,10 0 0,0-5 0,4-2 0,0 0 0,0-3 0,0-1 0,-4-3 0,4 0 0,-11 0 0,6-3 0,-10 0 0,3-3 0,-3 2 0,-3 2 0,0 2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6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24575,'3'-2'0,"-1"-1"0,-2-6 0,0 0 0,3-1 0,3-1 0,4 7 0,7-5 0,0 5 0,4 0 0,0 1 0,-4 3 0,3 0 0,-6 0 0,2 0 0,1 0 0,-7 0 0,3 0 0,-10 5 0,0 2 0,-3 13 0,0-5 0,0 9 0,-10-6 0,1 8 0,-13-6 0,2 5 0,2-6 0,1-4 0,4-3 0,0-5 0,3-1 0,1-2 0,3-2 0,0-2 0,8-2 0,6 1 0,12-5 0,3 2 0,10-4 0,-5 4 0,7-3 0,1 6 0,-4-2 0,8 3 0,-13 0 0,7 0 0,-15 0 0,5 0 0,-14 0 0,6 0 0,-9 0 0,2 0 0,-6 0 0,-1 0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7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24575,'23'0'0,"10"0"0,28 0 0,-17 0 0,4 0-2362,12 0 1,4 0 2361,-12 0 0,2 0 0,2 0-1011,7 1 0,3-1 1,2-1 1010,-13-1 0,2-2 0,2 0 0,0 0-631,6 2 1,2 0-1,0 0 1,2-2 630,-9-1 0,2-2 0,-1-1 0,2 2 0,-2 0-657,-1 3 1,0 1 0,0 1 0,1-1 0,0-1 656,5-2 0,3-2 0,0 0 0,-3 0 0,-2 2 0,-3 3 0,-3 1 0,-1 1 0,2 0-174,8-4 1,2-1-1,-1 1 1,-4 2 173,2 0 0,-5 3 0,3 0 0,-8-1 0,2 0 0,0 0 0,-1 0 0,13 0 0,-1 0 0,-1 0 0,-5 0 0,-1 0 0,-1 0 267,-6 0 0,-1 0 0,-1 0-267,15 0 0,-5 0 1152,-15 0 1,-2 0-1153,5 0 0,-3 0 0,16 0 0,-10 0 0,2 0 0,17 0 0,-33 0 0,0 0 4396,35 0-4396,-38 0 0,7 0 0,0 0 3668,-6 0-3668,32 0 0,-27 0 1924,9 0-1924,-4 0 1117,-3 0-1117,-8 0 41,-2 0-41,-4 0 0,-5 0 0,-4 0 0,-6 0 0,-7 0 0,0 0 0,-3 0 0,0 0 0,0 0 0,-3 0 0,0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49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24575,'8'0'0,"15"0"0,1 0 0,21 0 0,-8 0 0,15 0 0,-14 0 0,12 0 0,-12 0 0,13 0 0,-8 0 0,4 0 0,-15 0 0,2 0 0,-11 0 0,6 0 0,-10 0 0,-2 0 0,-1 0 0,-9 0 0,9 0 0,-6 0 0,-1 0 0,3 0 0,-3 0 0,4 0 0,-3 0 0,2 0 0,-5 0 0,1 0 0,-2 0 0,0 0 0,-3 0 0,0 0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0 607 24575,'0'-7'0,"11"-9"0,-1-26 0,16-11 0,-2-15 0,5 0 0,-9 7-542,2-3 542,-9 15 134,2-5-134,-3 7 0,-7 15 0,-1 6 0,-2 9 0,-1 15 408,2 3-408,-3 15 0,-3 1 0,-2 8 0,1 2 0,1 3 0,3 0 0,0-3 0,0-6 0,0-1 0,3-9 0,6 5 0,2-9 0,5 2 0,1-5 0,-4-1 0,4-3 0,-4 0 0,-1-3 0,-1-7 0,-2-5 0,-2-6 0,0-4 0,1 3 0,-2-3 0,-1 7 0,-2-2 0,-3 6 0,0 0 0,0 5 0,0 4 0,0 4 0,0 8 0,0 7 0,0 12 0,0-4 0,0 7 0,0-7 0,3 3 0,8-2 0,4-5 0,7-3 0,-1-6 0,0-2 0,-4 0 0,3-3 0,-2-1 0,3-3 0,-4 0 0,-1 0 0,-9 0 0,-1 0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8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24575,'7'7'0,"-2"2"0,-5 21 0,0 2 0,0 5 0,0 3 0,0-4 0,0 6 0,0-6 0,0 4 0,0-16 0,0-1 0,0-11 0,0-9 0,0 3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0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0 24575,'-1'0'0,"-4"0"0,-19 0 0,4 0 0,-19 0 0,11 0 0,-7 4 0,4-3 0,1 2 0,3-3 0,3 0 0,3 0 0,3 0 0,1 0 0,5 0 0,2 0 0,1 0 0,4 0 0,-1 0 0,3 3 0,1 3 0,2 3 0,0 8 0,-6-4 0,4 8 0,-3-4 0,5 4 0,0 0 0,0 4 0,0-3 0,0 3 0,0-4 0,0 4 0,0-3 0,0 8 0,3-8 0,1 3 0,3-4 0,-1 0 0,-1 0 0,0-3 0,-4-2 0,2-7 0,-3 0 0,0-3 0,3 0 0,0-3 0,2-1 0,1-2 0,2 0 0,6 0 0,3 0 0,9 0 0,0-6 0,8 0 0,-2-8 0,3 5 0,-4 2 0,-1 0 0,-8 5 0,3-1 0,-11 3 0,-1 0 0,-1 0 0,-6 0 0,3 0 0,-6 0 0,0 0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1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24575,'9'0'0,"5"0"0,15 0 0,6 0 0,1 0 0,1 0 0,-3 0 0,-7 0 0,-6-3 0,-4 2 0,-7-2 0,-2 1 0,-2 1 0,0-2 0,-3 3 0,-1 0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24575,'0'14'0,"0"4"0,0 0 0,0-1 0,0-1 0,0 1 0,0 0 0,0 4 0,0-4 0,0-3 0,0-2 0,5-8 0,7 5 0,5-9 0,0 6 0,3-5 0,-2 1 0,3-2 0,0 0 0,-4 0 0,-7 0 0,-4 0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2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24575,'-6'-7'0,"5"2"0,6 5 0,4 0 0,0 0 0,7 0 0,-8 0 0,4 0 0,-6 0 0,-8 0 0,1 0 0,-11 0 0,9 0 0,-3 0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3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24575,'2'0'0,"10"0"0,0 0 0,12 0 0,-3 0 0,6 0 0,3 0 0,5 0 0,-4 0 0,5 0 0,-6 0 0,1 0 0,0 0 0,-9 0 0,-4 0 0,-12 0 0,-3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4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24575,'0'11'0,"0"1"0,0-2 0,0 2 0,0-2 0,0 2 0,0-7 0,0-19 0,0-7 0,0-10 0,0-4 0,0 8 0,0-9 0,0 14 0,0-3 0,0 12 0,0-1 0,3 5 0,0 6 0,3 0 0,-1 3 0,4 0 0,1 0 0,4 10 0,3 2 0,2 10 0,9 11 0,-4-12 0,15 21 0,-15-24 0,11 20 0,-8-17 0,-3 2 0,-2-4 0,-5-6 0,-5-3 0,-2-1 0,-1-3 0,-4-3 0,-1-8 0,-2-10 0,-2-15 0,0-6 0,0-1 0,0-3 0,0 8 0,0 1 0,0 5 0,0 9 0,0 3 0,0 5 0,0 3 0,0 1 0,3 1 0,-3 2 0,3 2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4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24575,'0'11'0,"0"5"0,0 1 0,0 4 0,0 0 0,0-4 0,0 4 0,0-4 0,0 0 0,0 0 0,0-5 0,0-2 0,3-1 0,3-3 0,1 0 0,2-2 0,4-2 0,-6-2 0,8 0 0,-6 0 0,-1 0 0,1 0 0,-3 0 0,-3-3 0,2-3 0,-4 2 0,2-2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5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 24575,'-3'0'0,"0"0"0,3 6 0,2-3 0,-1-6 0,1-3 0,-4 0 0,1 1 0,-1 5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50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24575,'7'3'0,"13"-1"0,10-2 0,17 0 0,1 0 0,11 0 0,-15 0 0,13 0 0,-14 0 0,10 5 0,-5-4 0,-7 6 0,-7-6 0,-11 5 0,-4-5 0,-9 4 0,-1-4 0,-4 1 0,1-2 0,-3 0 0,-1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6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15 180 24575,'3'19'0,"0"-2"0,-3 5 0,0 7 0,0 5 0,0 0 0,0 9 0,0-15 0,0 7 0,3-5 0,-2-10 0,2-4 0,-3-10 0,0-9 0,0-15 0,0-3 0,-4-30 0,3 21 0,-11-27 0,10 14 0,-6-4 0,8 0 0,0 10 0,0 2 0,0 9 0,3 4 0,4 2 0,6 9 0,10-7 0,-1 11 0,11-4 0,-5 6 0,11 2 0,-2 3 0,0 0 0,2 0 0,-7 0 0,3 3 0,-8 8 0,-4 4 0,-5 7 0,-7 4 0,-4-5 0,-4 9 0,-3-9 0,-6 5 0,-6-4 0,-6-4 0,-9 4 0,1-10 0,-11 7 0,6-10 0,-4 2 0,5-6 0,3-2 0,2-3 0,8 0 0,5 0 0,7 0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24575,'-7'12'0,"3"-2"0,-7 19 0,4-5 0,3 11 0,0-5 0,4-4 0,0 4 0,0-8 0,0 7 0,-3-11 0,5 0 0,1-12 0,11-3 0,-1-3 0,4 0 0,-1 0 0,-7 0 0,0 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7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24575,'74'0'0,"1"0"0,0 0 0,-1 0 0,0 0 0,1 0 0,-1 0 0,1 0 0,-1 0 0,0 0 0,1 0 0,-1 0 0,1 0 0,-1 0 0,1 0 0,-1 0 0,0 0 0,1 0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8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24575,'35'0'0,"4"0"0,11 0 0,7 0-1606,-3 0 1,2 0 1605,5 0 0,1 0 0,5 0 0,0 0-918,-12 0 0,1 0 918,15 0 0,2 0 0,-1 0 0,-2 0 0,-18 0 0,-3 0 390,2 0 0,-3 0-390,3 0 0,15 0 0,-36 0 0,-6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9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 24575,'-8'0'0,"14"0"0,29 0 0,22 0 0,-18 0 0,3 0-1641,0 0 1,6 0 1640,3 0 0,5 0 0,-2 0-924,14 0 1,2 0 923,-4 0 0,4 0 0,-5 0 0,1 0 0,-2 0 0,11 0 0,-4 0-328,-30 0 1,0 0 327,15 0 0,0 0 0,15 0 0,-26 0 0,-3 0 0,15 0 0,-5 0 2056,-29 0-2056,0 0 713,-17-2 0,-3 1 0,-3-2 1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1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60 24575,'4'-9'0,"-4"3"0,-10 4 0,-4 2 0,-7 6 0,0-1 0,-6 13 0,4-3 0,-4 9 0,3 3 0,5-3 0,0 6 0,8-8 0,3 7 0,5-2 0,3 3 0,0-3 0,0-2 0,0 0 0,0-6 0,5 1 0,10-10 0,8 4 0,17-9 0,-2 1 0,8-6 0,-9 0 0,3-10 0,-3-5 0,19-27 0,-23 15 0,13-23 0,-26 18 0,1-5 0,-5-3 0,-5 8 0,-7 1 0,0 1 0,-4 8 0,0-3 0,-6 7 0,-9 1 0,-7 6 0,-9 3 0,-4 5 0,-2 3 0,0 0 0,2 0 0,4 7 0,0 1 0,14 0 0,4-1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1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24575,'17'3'0,"-5"0"0,-3-3 0,0 0 0,-6 0 0,3 0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2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7 24575,'0'-4'0,"-15"2"0,-11 5 0,-5 5 0,-10 13 0,20-5 0,-21 17 0,21-9 0,-3 13 0,4-4 0,7 2 0,6-4 0,3 0 0,4-1 0,0-3 0,0-6 0,3-5 0,4-3 0,10-6 0,6 2 0,13-8 0,-5 3 0,9-4 0,-3 0 0,-1 0 0,0-11 0,0-4 0,-2-9 0,-2 0 0,-4 0 0,-9 2 0,-1 0 0,-4-3 0,-3 2 0,1-6 0,-6 6 0,-1-6 0,-2 7 0,-3-3 0,0 4 0,-3 3 0,-8 4 0,-3 8 0,-11 3 0,-2 3 0,-3 0 0,-6 0 0,5 0 0,-5 0 0,5 3 0,1 4 0,3 5 0,11-4 0,7-2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3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24575,'11'-13'0,"-2"1"0,-9 6 0,0 13 0,0 6 0,0 9 0,0 24 0,0-6 0,0 19 0,0-16 0,0 27 0,0-37 0,0 36 0,0-35 0,0 3 0,0-2 0,0-20 0,3 5 0,0-16 0,6 4 0,-3-7 0,0 2 0,-3-3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51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24575,'51'0'0,"0"0"0,0 0 0,20 0 0,-6 0 0,-5 0 0,5 0 0,-21 0 0,19 0 0,-24 0 0,13 0 0,-16 0 0,-1 4 0,-13 0 0,-2 5 0,-7-5 0,-6 1 0,-2-5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4 24575,'-2'-4'0,"-7"16"0,-15 25 0,-5 24 0,10-25 0,0 2-1045,1 2 1,0 2 1044,-4 9 0,1-2 0,4-6 0,2-1 0,3-3 0,2-1 672,-4 32-672,9-21 0,0 0 345,1-8-345,4-19 0,0-4 0,0-10 0,0-5 0,0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53 24575,'4'-22'0,"-1"1"0,-1 17 0,17-2 0,6 6 0,16 0 0,11 0 0,-2 0 0,-1 0 0,-4 0 0,-13 0 0,3 0 0,-9 0 0,-4 0 0,-9 0 0,-9 0 0,-28 17 0,-9 4 0,2 0 0,-2 2-363,-4 2 1,1 2 362,-16 18 0,19-21 0,3 1 0,-7 19-166,-4-2 166,5 6 0,11-9 0,8-5 0,10-7 0,3-2 719,4-8-719,0-4 172,14-3-172,8-7 0,19 0 0,-4-3 0,25 0 0,-26 0 0,27-3 0,-21-6 0,1-3 0,-4-5 0,-13 6 0,0 0 0,-9 5 0,-4-1 0,-4 3 0,-3 2 0,-3 2 0,-1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5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24575,'4'0'0,"9"0"0,21 0 0,10-3 0,15-7 0,8-5-652,-31 9 1,3 1 651,1-2 0,1 0 0,0 4 0,-1 1 317,18-4-317,6 1 0,-27 2 0,5 2 0,-11-3 0,-9 4 246,-6 0 1,-8 0-1,-3 0 1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6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1 24575,'-9'0'0,"0"0"0,1 0 0,2 0 0,-2 0 0,2 0 0,1 0 0,-4 0 0,3 0 0,-8 0 0,4 0 0,-10 0 0,-8 0 0,4 6 0,-18 14 0,18 1 0,-7 9 0,9 0 0,3-6 0,4 8 0,5-14 0,6 6 0,1-7 0,3 0 0,0-4 0,10-4 0,6-5 0,17-1 0,9-3 0,3-4 0,3-4 0,-7-8 0,-2 0 0,-9 0 0,-9 3 0,-8 9 0,-18-2 0,-15 16 0,-11 4 0,-21 23 0,15-8 0,-11 17 0,16-13 0,-2 5 0,10-7 0,2-6 0,15 0 0,1-7 0,6 3 0,0-12 0,9 0 0,12-5 0,11-1 0,5-3 0,2 0 0,-2-7 0,4 1 0,-4-9 0,-6 6 0,-9-3 0,-6 7 0,-9-1 0,-1 6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6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24575,'3'2'0,"-1"9"0,-2 7 0,0 4 0,0 23 0,0-9 0,0 21 0,0-18 0,0 1 0,0 1 0,0-4 0,0 5 0,0-7 0,0-8 0,0-6 0,0-8 0,0-4 0,0-6 0,0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7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24575,'0'2'0,"0"3"0,0 19 0,0 4 0,0 19 0,0 1 0,0-9 0,0 5 0,0 6 0,0-9 0,0 22 0,0-20 0,0 11 0,0-7 0,0-5 0,0-11 0,0-1 0,0-12 0,0 3 0,0-12 0,-5-7 0,4-1 0,-4-6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9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33 149 24575,'9'0'0,"12"0"0,3 0 0,4 0 0,23 0 0,-28 0 0,40 0 0,-35 0 0,13 0 0,-6 0 0,-7-6 0,-1-5 0,-11 0 0,-5-5 0,-2 3 0,-6-2 0,1-1 0,-4 3 0,-3 0 0,-11 3 0,-2 0 0,-14 3 0,-1 3 0,0 0 0,-10 4 0,0 0 0,7 0 0,-9 4 0,14 8 0,-4 9 0,1 8 0,7 0 0,1 1 0,9-7 0,7 7 0,5-4 0,3 0 0,0 4 0,0-9 0,3 4 0,13-2 0,4-4 0,27 2 0,-12-9 0,28 2 0,-29-10 0,23 1 0,-14-5 0,5 0 0,-6-8 0,-7 0 0,-4-7 0,-5 3 0,-5 1 0,-7 5 0,-2 0 0,-5 0 0,2 2 0,-6 2 0,-1 2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0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24575,'7'0'0,"2"0"0,13 0 0,8 0 0,1 0 0,5 0 0,-1 0 0,-5 0 0,0 0 0,-3 0 0,-2 0 0,-14 0 0,-1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0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24575,'5'-3'0,"5"1"0,3 2 0,16 11 0,-13-2 0,18 14 0,-11-8 0,5 8 0,2-7 0,-2 6 0,7-4 0,-6-3 0,1-3 0,-9-2 0,-4-3 0,-3 3 0,-5-7 0,0 3 0,-3-6 0,0 3 0,-3-3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52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24575,'20'0'0,"4"0"0,11 0 0,9 0 0,29 0 0,-14 0-514,-11 0 0,1 0 514,-10 0 0,-2 0 0,35 0 0,-18 0 0,-3 0 3,-6 0-3,-2 0 0,-1 0 0,-6 0 0,11 0 0,-18 0 0,-10 0 0,-13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1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6 24575,'-7'-3'0,"-8"1"0,-5 2 0,-2 5 0,-3 4 0,6 9 0,-8 1 0,6 0 0,2 2 0,2-7 0,6 3 0,2-5 0,3-2 0,2 2 0,2-5 0,2 5 0,0-6 0,0 2 0,0-5 0,0 0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1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24575,'6'0'0,"-3"2"0,-1 13 0,-2 9 0,0 0 0,0 25 0,0-23 0,0 26 0,0-20 0,0 3 0,0-9 0,0 4 0,0-12 0,0 0 0,0-12 0,0-4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2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3 0,0 7 0,0 2 0,0 1 0,0-1 0,0-6 0,0-4 0,0-4 0,0-3 0,0-8 0,0-4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2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24575,'17'0'0,"-4"-4"0,43-5 0,-5-5 0,9-4 0,6 3 0,-21 6 0,11 0 0,-37 9 0,5-5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3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0 24575,'9'0'0,"1"0"0,14 0 0,1 0 0,1 0 0,1 0 0,-2 0 0,-8 0 0,-4 0 0,-1 0 0,-5 0 0,0 2 0,-5 9 0,-6 11 0,-12 8 0,-2 15 0,-16-5 0,1 14 0,3-18 0,-1 15 0,6-16 0,0 12 0,5-15 0,1 2 0,11-12 0,-2 0 0,9-6 0,-2 0 0,3-5 0,3 5 0,7-9 0,9 3 0,7-3 0,9 1 0,1 0 0,5-3 0,-4-2 0,-2-3 0,-4 0 0,-5 0 0,0 0 0,-9 0 0,-3 0 0,-6 0 0,-4 0 0,-2 0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92 24575,'-3'-5'0,"4"-2"0,13-3 0,3-6 0,17 6 0,10-10 0,5 11 0,16-1 0,-5 6 0,-9 4 0,11 0 0,-28 0 0,18 0 0,-20 0 0,-2 0 0,-4 0 0,-9 0 0,-6 0 0,-5 0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 24575,'-9'0'0,"0"0"0,-6 0 0,2 0 0,-3 3 0,-5 5 0,7 1 0,-12 14 0,7-4 0,-1 12 0,2-8 0,6 2 0,6-8 0,2 4 0,4-8 0,0 0 0,0-1 0,0-5 0,10 2 0,2-6 0,12 0 0,3-3 0,-1 0 0,4 0 0,-12 0 0,3 0 0,-8 0 0,-4 0 0,0 0 0,-3 0 0,0 0 0,-11 3 0,-5 8 0,-10 4 0,-3 13 0,-5 0 0,3 5 0,0-1 0,2 1 0,6-3 0,1-2 0,5-3 0,4-4 0,1 0 0,1-4 0,2 0 0,3-5 0,0 1 0,0 0 0,3-3 0,7-1 0,4-3 0,7-2 0,4-1 0,1-3 0,5 0 0,-5 0 0,0 0 0,-9-6 0,3 2 0,-9-5 0,4 2 0,-9 1 0,3-3 0,-3 2 0,3-2 0,-2 3 0,2-3 0,-3 2 0,3-5 0,-2 3 0,0 1 0,-5 3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6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15 24575,'6'-3'0,"2"3"0,-1-6 0,5 6 0,-6-3 0,6 3 0,-5 0 0,1-2 0,-5 7 0,0 0 0,-3 8 0,0-1 0,0 9 0,0-6 0,0 13 0,0-13 0,0 14 0,0-15 0,0 11 0,-4-8 0,3-3 0,-8 6 0,5-10 0,-10 10 0,8-6 0,-7-1 0,2-1 0,-1-5 0,-1 3 0,0-7 0,0 0 0,0-3 0,3 0 0,2 0 0,1-5 0,4-7 0,0-1 0,3-7 0,0 6 0,0-6 0,0 6 0,3 1 0,0 5 0,3 2 0,2 0 0,2 2 0,0 1 0,2 3 0,-2 0 0,-1 0 0,3 0 0,-2 0 0,0 6 0,3 4 0,-7 5 0,9 9 0,-8-6 0,4 12 0,0-4 0,-3 5 0,6-5 0,-3-1 0,-1-8 0,3-1 0,-2-5 0,-2-2 0,3-6 0,-3 0 0,4-3 0,0 0 0,-3-10 0,-3 8 0,-4-7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24575,'0'15'0,"0"11"0,0-3 0,0 26 0,0-14 0,0 28 0,0-24 0,0 30 0,0-28 0,0 23 0,0-17 0,0 6 0,0-1 0,0 1 0,4 0 0,-3-5 0,6-2 0,-5-9 0,4-6 0,-5-9 0,2-6 0,-3-3 0,0-3 0,0-1 0,0-9 0,0 2 0,0-4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8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24575,'0'2'0,"0"2"0,0 16 0,0 13 0,0-5 0,0 16 0,0-16 0,0 7 0,0-4 0,0-1 0,0 1 0,0-14 0,0-3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52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24575,'1'0'0,"9"0"0,17 0 0,15 0 0,9 0 0,16 0 0,2 0 0,-28 0 0,-2 0 0,19 0 0,12 0 0,-19 0 0,8 0 0,-9 0 0,-8 0 0,-7 0 0,-13 0 0,-1 0 0,-9 0 0,-2 2 0,-2-1 0,-4 1 0,-2-2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24575,'26'-3'0,"10"-2"0,8-7 0,15 2 0,2-3 0,-19 7 0,19 2 0,-30 4 0,22 0 0,-21 0 0,-5 0 0,-11 0 0,-7 0 0,0 0 0,-6 0 0,0 0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24575,'28'0'0,"-4"0"0,6 0 0,-4 0 0,4 0 0,1 0 0,-1 0 0,-8 0 0,-1 0 0,-12 0 0,-2 2 0,-5 9 0,-2 7 0,0 8 0,-11 9 0,-7 4 0,-13 3 0,4-3 0,-6 3 0,11-5 0,-8 2 0,10-3 0,1-9 0,4 3 0,1-12 0,6 7 0,-3-12 0,9 1 0,-4-5 0,6-1 0,0-1 0,0 2 0,0-4 0,2 1 0,9-3 0,7 0 0,8-3 0,5 0 0,-1 0 0,1 0 0,-1 0 0,-3 0 0,-3 0 0,-3 0 0,-6 0 0,0 0 0,-8 0 0,-1 0 0,-3 0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0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24575,'2'0'0,"11"0"0,14 0 0,5 0 0,13 0 0,-2 0 0,10 0 0,-14 0 0,6 0 0,-13 0 0,9 0 0,-4 0 0,-6 0 0,-10 0 0,-4 0 0,-4 0 0,-7 0 0,0 0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38 120 24575,'-9'0'0,"3"2"0,4 1 0,2 2 0,0 1 0,-3 0 0,5-3 0,6 2 0,6-4 0,11 3 0,-3-4 0,3 0 0,-4 0 0,0 0 0,0 0 0,-4 0 0,4 0 0,-3-11 0,0 6 0,0-15 0,-5 5 0,1-6 0,-6 0 0,1 0 0,-8 4 0,2 3 0,-11 7 0,-3 5 0,-18 2 0,-3 11 0,-2 2 0,-1 15 0,7 1 0,-7 9 0,5-4 0,5 3 0,5-5 0,8-2 0,2-4 0,5 4 0,2-8 0,3 4 0,0-5 0,0 0 0,6-4 0,5 4 0,7-7 0,8 5 0,1-8 0,3 3 0,1-5 0,4 2 0,-4-3 0,5-3 0,-9-2 0,2-3 0,-7 0 0,3 0 0,-4-3 0,-4-4 0,1-7 0,-9 0 0,1-2 0,-3 3 0,-3 6 0,-2 1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2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24575,'4'0'0,"12"0"0,12 0 0,7 0 0,1 0 0,-4 0 0,-1 0 0,2 0 0,-12 0 0,3 0 0,-7 0 0,-7-2 0,0 1 0,-7-2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24575,'0'9'0,"3"1"0,4 9 0,12 3 0,5-2 0,9 4 0,5 6 0,-13-12 0,14 9 0,-15-15 0,16 12 0,-12-4 0,3-4 0,-10-1 0,-6-6 0,0-5 0,-10 4 0,3-7 0,-5 2 0,0-3 0,0 0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3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1 24575,'-16'10'0,"-6"8"0,-13 16 0,-2 12 0,-10 2 0,18-4 0,-9 0 0,16-7 0,-11-2 0,12-4 0,2-8 0,9-11 0,6 0 0,1-9 0,3 0 0,0-1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4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24575,'8'0'0,"2"0"0,3 0 0,-1 0 0,1 0 0,-4 0 0,4 0 0,-4 0 0,1 0 0,-1 0 0,-4 0 0,-1 5 0,-2 6 0,-5 5 0,-9 11 0,-5 0 0,-7 2 0,-6 8 0,6-12 0,-4 7 0,9-13 0,2-2 0,7-7 0,3-1 0,5-4 0,2 1 0,5-3 0,10 0 0,6-3 0,10 0 0,0 0 0,-5 0 0,3 0 0,-6 0 0,-2 0 0,-5 0 0,-3 0 0,-3 0 0,-1 0 0,-3 0 0,-1 0 0,1 0 0,0 0 0,-3-3 0,-1 3 0,-2-3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24575,'-14'0'0,"1"0"0,-4 0 0,-9 0 0,4 0 0,-13 0 0,1 11 0,10 0 0,-14 13 0,19 1 0,-10 4 0,13-1 0,1 4 0,12-8 0,-1 1 0,4-8 0,10 2 0,1-7 0,14-3 0,4-6 0,-2-3 0,1 0 0,-7 0 0,-7 0 0,2 0 0,-10 0 0,-5 3 0,-10 8 0,-8 4 0,-7 12 0,-12 10 0,13-7 0,-13 14 0,17-17 0,-1 7 0,5-8 0,5 2 0,6-10 0,1 4 0,5-11 0,13-2 0,15-6 0,12-3 0,-3-4 0,11-8 0,-21-2 0,13-10 0,-16 8 0,-3 1 0,-7 5 0,-6 3 0,-1 4 0,-3 0 0,-3 1 0,-1 1 0,-2-2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24575,'3'7'0,"-1"9"0,-2-1 0,0 24 0,0-18 0,0 24 0,0-13 0,0 9 0,0-4 0,0 8 0,0-12 0,0 7 0,0-4 0,0-9 0,0 3 0,0-9 0,0-3 0,0-2 0,0-3 0,0-6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0 24575,'5'0'0,"-4"0"0,-5 0 0,-5 0 0,-7 0 0,2 0 0,-10 0 0,6 0 0,-3 0 0,-3 4 0,10 0 0,-10 2 0,11-2 0,-4 2 0,8-5 0,0 4 0,6-2 0,1 2 0,2 1 0,0 3 0,0 0 0,0 8 0,0-4 0,0 14 0,0-8 0,0 13 0,0-7 0,0 5 0,0-1 0,0-3 0,0-1 0,0-5 0,0-3 0,0-4 0,0-4 0,0-4 0,2 1 0,-1-1 0,4 1 0,-5 0 0,5 0 0,-2 0 0,3-1 0,0 1 0,0 0 0,0-1 0,-1-2 0,4 0 0,4-3 0,4 0 0,11 0 0,-6 0 0,23-7 0,-16 1 0,19-9 0,-12 2 0,3 1 0,-3 0 0,-7 5 0,-8 3 0,-5-2 0,-7 5 0,0-2 0,-6 3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54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745 5714 24575,'0'-17'0,"0"-2"0,0-16 0,0-13 0,0-15 0,0-5-778,0 22 0,0-2 778,0 6 0,0-1 0,0-13 0,0 0 0,0 10 0,0 0 0,0-9 0,0 0 0,0 9 0,0 0 0,-2-9 0,-1-2 0,1 0 0,-2 0-773,-4 0 0,-1-2 773,3-5 0,-1-2 0,-4 0 0,-1 0 0,5 0 0,1-2-856,-1 19 1,0-2 0,2 2 855,1-18 0,1 0 0,-2 0 0,0 2-445,4 17 0,0 0 445,-1-3 0,0 3 309,2-22-309,0 29 0,0 0 0,0-32 0,0 13 0,-5-5 0,5-2 0,-5 4 0,1-8 0,3 10 0,-4-12 0,1-2 0,3 12 0,-8-8 0,4 16 1393,-5-12-1393,1 6 0,0 3 0,0 10 2707,1 1-2707,-4 5 1171,3 6-1171,-3 0 741,8 6-741,0 3 237,4 6-237,0 4 0,0 7 0,0 0 0,0-7 0,0-16 0,0-9 0,0-18 0,0-7-926,0-7 926,-2 30 0,0-1 0,1 0 0,0 0 0,-3-3 0,-1 0 0,2 0 0,0 1 0,-2-2 0,-1 2-73,2 4 1,-2 3 72,-3-29 0,0-2 0,-3 19 0,1-20 0,-5 15 0,2-8 0,4 21 0,-1-21 0,6 14 0,0-18 0,-4 2 0,9 11 0,-4-8 919,4 12-919,0-7 0,0 3 152,0 10-152,-4 1 0,3 10 0,-5 2 0,5 6 0,-5 3 0,2 7 0,0 4 0,1 4 0,1 3 0,-1 3 0,-5 1 0,-2 4 0,-6 16 0,-3 6 0,-10 23 0,-2 4 0,3-1 0,-8 14 0,10-16 0,-3 12 0,0-17 0,16-4 0,-5-12 0,11-7 0,-1-4 0,6-7 0,2 0 0,0-3 0,2-3 0,-1-1 0,1-2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7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24575,'31'0'0,"1"0"0,15 0 0,7-4 0,-14 0 0,16-5 0,-23-3 0,14 3 0,-6 1 0,-9 4 0,-5 1 0,-11 2 0,-6-2 0,-4 3 0,-4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7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24575,'-6'10'0,"1"10"0,5 13 0,0 8 0,0-4 0,0 19 0,0-24 0,0 24 0,0-18 0,0-1 0,0 4 0,0-11 0,0-7 0,3-5 0,0-9 0,0-6 0,-1-1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8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8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6 24575,'-7'-3'0,"-8"0"0,-5 3 0,-14 0 0,10 3 0,-6 5 0,5 3 0,5 11 0,-5-2 0,12 9 0,-4-6 0,12 7 0,-5-8 0,9 0 0,-2-9 0,3-1 0,0-6 0,6 3 0,9-2 0,12 1 0,5-4 0,4 0 0,-1-4 0,1 0 0,-3-7 0,-3 0 0,-9-5 0,-4 3 0,-3 2 0,-6 4 0,-7 2 0,-10 12 0,-6 9 0,-9 4 0,0 7 0,0-7 0,5 3 0,4-5 0,2-5 0,9 0 0,-5-4 0,8-4 0,-1 3 0,2-5 0,0 5 0,0-6 0,0 3 0,0-3 0,5-3 0,2 0 0,9-3 0,2 0 0,3 0 0,-4 0 0,3-7 0,-7 3 0,8-9 0,-13 9 0,1-2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9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24575,'11'-3'0,"-5"3"0,12-6 0,-4 3 0,7-1 0,4 0 0,-3 4 0,3 0 0,-7 0 0,-2 0 0,-4 0 0,1 0 0,0 0 0,-3 0 0,-4 6 0,-3 5 0,-3 2 0,0 4 0,0 4 0,0 1 0,0 13 0,-3-11 0,-5 13 0,-7-17 0,-5 11 0,0-5 0,-1-5 0,9-4 0,-3-4 0,5-7 0,0 3 0,1-5 0,3-2 0,0-2 0,0-2 0,3-8 0,-2-1 0,4-9 0,-2 3 0,3-1 0,0 2 0,0 3 0,0 0 0,3 1 0,1-1 0,5 2 0,1 2 0,-1 3 0,3 0 0,-5 3 0,5-3 0,-3 5 0,1-2 0,2 3 0,-2 0 0,2 0 0,-2 0 0,2 0 0,-2 0 0,0 3 0,-1 3 0,0 4 0,-3-1 0,3 3 0,0-2 0,-2 0 0,3 2 0,-2-5 0,0 5 0,4-6 0,-6 3 0,6-2 0,-2-1 0,0-2 0,2-2 0,-6-2 0,6 0 0,-5 0 0,2 0 0,-6 0 0,-1 0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48 24575,'2'-3'0,"4"-3"0,4 0 0,6-2 0,1-1 0,4 5 0,4-2 0,1 4 0,1-1 0,3 3 0,-9 0 0,1 0 0,-2 0 0,-6 5 0,0 10 0,-4 8 0,-3 13 0,-2 11 0,-1 3 0,-4-5 0,0 4 0,-12-15 0,-2 18 0,-8-10 0,-2 1 0,3-6 0,-4-4 0,0 0 0,2-8 0,0-3 0,5-8 0,2-4 0,3-1 0,0-3 0,1-2 0,2-1 0,1-3 0,3 0 0,0-10 0,2-1 0,1-15 0,3 0 0,0 0 0,0-4 0,0 8 0,0 0 0,6 2 0,2 7 0,18-5 0,-7 11 0,12 1 0,-10 6 0,0 0 0,0 0 0,0 0 0,5 14 0,-2 0 0,3 18 0,-3-8 0,0 8 0,0-3 0,-3-2 0,0-3 0,-6-4 0,2-6 0,-4 0 0,-3-2 0,-2-6 0,-1 1 0,-2-5 0,-2-2 0,0 0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1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24575,'0'3'0,"0"8"0,0 20 0,0 5 0,0-4 0,0 7 0,0-6 0,0 3 0,0 0 0,0-14 0,0 2 0,0-10 0,0-3 0,0-6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2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24575,'-6'3'0,"22"0"0,13-3 0,35 0 0,-1 0-558,-23 0 1,0 0 557,1 0 0,-1 0 0,1 0 0,-1 0 259,19 0-259,10 0 0,-30 0 0,9 0 0,-18 0 0,-8 0 0,-11 0 0,-5 0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34 24575,'26'0'0,"5"-8"0,6 3 0,-5-3 0,12 0 0,-10 7 0,7-3 0,-6 4 0,-4 0 0,-5 0 0,-5 0 0,-7 0 0,-5 0 0,-3 0 0,-3 5 0,-1 6 0,-10 15 0,0 1 0,-23 20 0,3-2 0,5-13 0,-2-1 0,-13 14-207,10-5 1,0 0 206,-5-4 0,5 1 0,1 1 0,-4 2 0,-5 8 0,10-9 0,7-4 0,4-9 0,4 0 0,3-9 413,5-4-413,3-4 0,0-3 0,0 0 0,19-3 0,-6-1 0,22-2 0,-4 0 0,5 0 0,6 0 0,-2 0 0,1 0 0,-5 0 0,-1-3 0,-4-2 0,-5 1 0,-5-2 0,-5 5 0,-6-4 0,-1 4 0,-3-2 0,-1 1 0,-2 1 0,0-2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3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24575,'15'0'0,"16"0"0,-3 0 0,29-5 0,-12 0 0,0 1 0,24-1 0,-40 5 0,39 0 0,-39 0 0,11 0 0,-9 0 0,-5 0 0,-1 0 0,-8 0 0,-3 0 0,-5 0 0,-6 0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55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24575,'-1'5'0,"14"7"0,6 2 0,26 18 0,-6-9 0,-8-4 0,1 2-566,26 13 566,-20-12 0,1 1 0,11 4 0,-16-8 0,1-1 0,5-4 140,14 8-140,-17-10 0,-2-3 0,-20-3 0,5-6 0,-11 3 0,-2-3 0,-2 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4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69 105 24575,'18'5'0,"0"2"0,8-4 0,-4 0 0,8-3 0,-5 0 0,6 0 0,-5 0 0,-1 0 0,-8-6 0,0 0 0,-8-7 0,-2 0 0,-4-3 0,-3 5 0,0-5 0,0 7 0,0-4 0,-5 3 0,-6 3 0,-6 5 0,-8 2 0,-6 0 0,-6 3 0,0 13 0,1-2 0,3 18 0,5-8 0,-1 9 0,10-6 0,-1 4 0,13-9 0,0 7 0,7-6 0,0 1 0,6-3 0,9-2 0,10 3 0,10-5 0,-2 3 0,6-5 0,-7 1 0,7 0 0,-7-4 0,3-1 0,-9-3 0,4-1 0,-8-2 0,4-2 0,-6-3 0,-2 0 0,-2 0 0,-4 0 0,1 0 0,-5 0 0,-3 0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4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24575,'4'0'0,"2"0"0,25 0 0,-4 0 0,4 0 0,-6 0 0,0 0 0,-3 0 0,0 0 0,-12 0 0,-4 0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5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24575,'0'9'0,"0"4"0,3 0 0,4 8 0,8-3 0,4 8 0,5-2 0,-1 3 0,3-8 0,3 8 0,-2-6 0,-1 2 0,-7-8 0,1 2 0,-9-12 0,3 11 0,-8-14 0,-3 3 0,0-5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5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24575,'-9'2'0,"-4"10"0,-7 8 0,-4 8 0,-1 14 0,4-12 0,-3 11 0,8-15 0,-4 6 0,6-9 0,3-3 0,2-7 0,5-3 0,1-1 0,3-6 0,0-1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6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24575,'0'5'0,"0"4"0,0 15 0,0 2 0,0 5 0,0 4 0,0-7 0,0 5 0,0-10 0,0-1 0,0-7 0,0-5 0,0-1 0,0-5 0,0-2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6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24575,'0'-11'0,"0"12"0,0-20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8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173 116 24575,'8'6'0,"-1"3"0,8-2 0,-4-1 0,5-2 0,-3-4 0,-3 0 0,2 0 0,-5 0 0,5 0 0,-6 0 0,3 0 0,0-6 0,-3-5 0,1-6 0,-1-1 0,-5-1 0,2 4 0,-3-5 0,0 10 0,0-6 0,0 9 0,-8 1 0,-8 3 0,-10 3 0,-9 0 0,7 4 0,-11 7 0,11 6 0,-9 8 0,7 4 0,2 0 0,7 2 0,5 2 0,5-3 0,7 0 0,0 1 0,4 4 0,0-3 0,0 8 0,0-8 0,4 3 0,8-3 0,1-2 0,9-1 0,-3-7 0,3-4 0,-1-8 0,0 1 0,0-8 0,4 0 0,-3-3 0,3-6 0,2-6 0,0-8 0,6-5 0,-4 1 0,-3 4 0,-7-1 0,-3 10 0,-3-5 0,-3 9 0,-3 1 0,-5 3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8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24575,'5'-3'0,"-1"0"0,19 3 0,4 0 0,4 0 0,5 0 0,-6 0 0,-4 0 0,-1 0 0,-8 0 0,-3 0 0,-7 0 0,-5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9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24575,'0'-5'0,"13"18"0,2 3 0,15 18 0,4 0 0,11 1 0,0 1 0,11 2 0,-21-13 0,12 10 0,-22-15 0,10 5 0,-12-7 0,-5-4 0,-5-7 0,-7-1 0,-3-3 0,2-3 0,-4 3 0,1-3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9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9 24575,'-2'-6'0,"-5"4"0,-12 13 0,-6 8 0,-16 16 0,4 10 0,-4 3 0,2 7 0,13-20 0,-8 13 0,13-19 0,-5 8 0,10-13 0,6 0 0,6-13 0,1-1 0,3-8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8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38 24575,'-9'0'0,"3"3"0,4 0 0,2 2 0,0 1 0,0-1 0,0 1 0,-2-3 0,9-1 0,-5-2 0,12 0 0,-4 0 0,-1 0 0,0 0 0,-1 0 0,-1 0 0,1-2 0,-2-2 0,-3-1 0,-1-4 0,-2-1 0,0 1 0,0 0 0,0 3 0,0 1 0,-2-1 0,-4 3 0,-1 0 0,-4 3 0,1 0 0,-2 0 0,2 0 0,-2 6 0,5 1 0,-2 6 0,6 2 0,0-1 0,3 2 0,0-7 0,0 3 0,0-6 0,0 3 0,2-6 0,1 0 0,3-3 0,0 0 0,0 0 0,-1 0 0,-2 0 0,0 0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0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29 24575,'3'-6'0,"-3"-2"0,5 5 0,1 0 0,1-2 0,8 4 0,-8-2 0,12 3 0,-9 0 0,7 0 0,-4 0 0,-1 0 0,1 0 0,-3 0 0,-1 0 0,-6 8 0,0 4 0,-3 8 0,-4 5 0,-8 6 0,-3-6 0,-5 8 0,-3-8 0,4 2 0,-1 0 0,2-9 0,5-2 0,3-6 0,3-2 0,5-2 0,2 0 0,0-1 0,8-2 0,8 3 0,5-5 0,8 3 0,-2-4 0,-1 3 0,-1-2 0,-7 2 0,-2 0 0,-6-3 0,-1 3 0,-4-3 0,1 0 0,-3 0 0,0 0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88 24575,'-5'0'0,"0"0"0,0 0 0,0 0 0,0 0 0,4 0 0,4 0 0,9 0 0,3 0 0,3 0 0,0 0 0,4 0 0,1 0 0,0 0 0,2 0 0,-2 0 0,12 0 0,-10 0 0,13 0 0,-6 0 0,15-4 0,-9 3 0,11-6 0,-12 3 0,9-4 0,-4 1 0,-2 0 0,-9 0 0,0 0 0,-5 1 0,-3 0 0,-1-1 0,-4 2 0,0 1 0,-3-1 0,0 4 0,-4-1 0,3 2 0,-5 0 0,4 0 0,-4 0 0,-1 0 0,3 0 0,-4 0 0,2 0 0,-2 0 0,-2 0 0,0 0 0,0 0 0,-1 0 0,-1 0 0,-1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210 101 24575,'-5'-3'0,"-5"1"0,4 2 0,-5 5 0,3 4 0,-1 5 0,0 3 0,-3 4 0,8-3 0,-4 3 0,4-4 0,1 0 0,0 0 0,3-3 0,0-3 0,0-4 0,8-1 0,2-4 0,8 1 0,0-3 0,-1 0 0,-2-5 0,-2-1 0,-2-4 0,-2-4 0,-1 3 0,-5-3 0,-1 1 0,-2-2 0,0-2 0,0 3 0,-3-3 0,-5 5 0,-2 1 0,-6 0 0,-3 5 0,2 0 0,-5 0 0,2 6 0,1-3 0,-5 3 0,5 0 0,2 0 0,0 0 0,8 5 0,-5 4 0,10 5 0,-4 3 0,7 0 0,-2 3 0,3-1 0,5 0 0,5-6 0,11 0 0,2-6 0,5-1 0,-6-3 0,-1-3 0,-7 0 0,0 0 0,-3-2 0,-2-10 0,-1-8 0,-4-6 0,-1-6 0,-3 6 0,0-3 0,0 8 0,-5 3 0,-1 5 0,-9 7 0,1 1 0,-4 5 0,1 0 0,2 0 0,-3 3 0,6 5 0,1 1 0,5 8 0,1-3 0,4 0 0,-1 2 0,2-4 0,8 4 0,-2-7 0,21 5 0,-9-10 0,16 2 0,-11-6 0,4 0 0,0-3 0,-6-3 0,-2-9 0,-8-1 0,-1-8 0,-4 3 0,-3-1 0,0 3 0,-3 1 0,-8 1 0,-6 1 0,-5 4 0,-6 6 0,6 3 0,-5 3 0,5 0 0,-3 0 0,5 6 0,2 2 0,0 4 0,9 1 0,1-2 0,5-1 0,0-2 0,0 0 0,5-3 0,8 0 0,5-2 0,8 0 0,-2-3 0,-2 0 0,-2 0 0,-5 0 0,-4 0 0,-3 0 0,-3 0 0,-1 0 0,-1-5 0,-1 0 0,-2-6 0,-2 3 0,-10 0 0,2 3 0,-10 1 0,5 2 0,-5 2 0,4 2 0,-2 10 0,9 7 0,-1 12 0,6-3 0,1 5 0,3-11 0,0 3 0,3-10 0,13-3 0,2-7 0,17-1 0,-3-4 0,-4-9 0,3-6 0,-6-6 0,0-2 0,-5 3 0,-7-2 0,-4 7 0,-3-6 0,-3 10 0,0-3 0,-3 5 0,0-1 0,-8 4 0,-2 1 0,-9-1 0,1 6 0,-4-3 0,-1 3 0,1 0 0,1 0 0,-1 0 0,4 3 0,-9 6 0,8 5 0,-1 4 0,4 1 0,7-3 0,1-1 0,5 1 0,0-2 0,3 0 0,5-3 0,8-3 0,3-2 0,10-3 0,-11 0 0,6-3 0,-9 0 0,0 0 0,-5 0 0,-2 0 0,0 0 0,-2-2 0,-1-1 0,-2-2 0,0-2 0,0-2 0,0-2 0,0 1 0,0-4 0,0 2 0,-2-2 0,-1 6 0,0 0 0,-1 3 0,3 0 0,-1 5 0,2 2 0,5 4 0,4-1 0,3-3 0,5-2 0,-5 0 0,2 0 0,-6 0 0,0 0 0,-3-2 0,-2-4 0,-1-2 0,-2 0 0,-5 0 0,-12 2 0,0 3 0,-16 0 0,10 3 0,-14 0 0,9 0 0,-5 0 0,8 0 0,5 5 0,0 4 0,11 5 0,-3 6 0,9-2 0,0 5 0,3-8 0,0 8 0,5-14 0,12 6 0,8-12 0,15 0 0,-3-9 0,0-5 0,-1-11 0,-6 0 0,0-6 0,-7 10 0,-9-1 0,-3 8 0,-5 3 0,-3-2 0,-1 4 0,-2-1 0,0 2 0,-8-1 0,-2 1 0,-8-1 0,0 3 0,-3 0 0,2 3 0,-1 0 0,2 0 0,4 5 0,0 1 0,5 4 0,1 1 0,5-1 0,1 1 0,2-3 0,0-1 0,0-2 0,5 0 0,1 0 0,2-2 0,0 2 0,-3-5 0,0 3 0,2-3 0,-4 0 0,2 0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24575,'2'2'0,"7"0"0,6-2 0,4 0 0,6 0 0,7 0 0,5 0 0,9 0 0,0 0 0,0 0-581,11 0 581,-8 0 0,-14 0 0,-2 0 0,3 0 0,23 0 0,-29 0 0,20 0 0,-17 0 0,6 0 0,-12 0 0,4-5 581,-5 3-581,-3-4 0,-1 4 0,1 1 0,-4-1 0,1 2 0,-8 0 0,-2 0 0,-4 0 0,2 0 0,-3 0 0,0 0 0,0 0 0,0 0 0,0 0 0,0 0 0,0 0 0,0 0 0,-1 0 0,1 0 0,0 0 0,3-3 0,-3 3 0,0-2 0,-3 2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 24575,'-23'40'0,"7"-14"0,1 6 0,11-20 0,-5 8 0,6-9 0,0 3 0,0-4 0,3 1 0,0 0 0,0-1 0,0 0 0,0 1 0,0-1 0,0-2 0,0 2 0,0-4 0,0 1 0,0-2 0,3 0 0,-1 0 0,3-1 0,0-1 0,0 2 0,0-5 0,0 4 0,0-3 0,1 1 0,-1-2 0,0 0 0,0 0 0,0 0 0,0 0 0,0 0 0,0 0 0,2 0 0,-1 0 0,2 0 0,-1 0 0,2 0 0,-1 0 0,2 0 0,-1 0 0,2 0 0,0 0 0,-3-2 0,2-1 0,-4-2 0,2 0 0,-1-2 0,-1 3 0,1-2 0,-2 3 0,0-2 0,0 0 0,-2-3 0,1 3 0,-3-5 0,3 1 0,-3-1 0,4-1 0,-5 0 0,3 0 0,-3 0 0,0 3 0,0-7 0,0 5 0,0-5 0,0 4 0,0 0 0,0-3 0,0 3 0,-3-3 0,0 3 0,-2 0 0,2 3 0,-2 0 0,2 3 0,-2 0 0,0 0 0,0 3 0,0-1 0,0 3 0,-3 0 0,2 0 0,-6 0 0,3 0 0,-2 0 0,0 3 0,6 0 0,-6 2 0,5 2 0,-4-1 0,3 5 0,0-3 0,-1 2 0,2-2 0,-2 2 0,5-4 0,-2 1 0,5-2 0,-4-1 0,3 1 0,-1-2 0,2-1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24575,'0'7'0,"0"1"0,-3 6 0,0-2 0,-3 2 0,3-1 0,-2-1 0,2 5 0,-1-6 0,-1 3 0,5-3 0,-3-3 0,3 2 0,0-1 0,0-1 0,0 2 0,0-5 0,0 5 0,0-1 0,0-1 0,0-1 0,0 1 0,0-3 0,0 3 0,0-3 0,2-1 0,1 1 0,2-2 0,0-1 0,0-2 0,0 0 0,0 0 0,0 0 0,0 0 0,0 0 0,0 0 0,5 0 0,-4-5 0,4 2 0,-4-7 0,-1 4 0,0-4 0,-2 2 0,2-3 0,-2 0 0,0-3 0,2-9 0,-1 7 0,-1-6 0,-1 8 0,-2 5 0,0-4 0,0 4 0,0 1 0,0 1 0,0-1 0,0 3 0,0-3 0,0 0 0,0 3 0,0-3 0,-2 3 0,-1 3 0,-4-1 0,-1 3 0,-1 0 0,2 0 0,2 0 0,0 0 0,0 0 0,0 3 0,0-1 0,0 3 0,2 0 0,1-1 0,2 1 0,0 0 0,0 0 0,0 2 0,0-1 0,0 1 0,0-4 0,0-1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 0,0 3 0,0 6 0,0-1 0,0 2 0,0-1 0,0 1 0,0-3 0,0 9 0,0-11 0,0 7 0,0-11 0,0 4 0,0-4 0,0-1 0,0-1 0,0-2 0,0-3 0,0 1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88 24575,'-5'0'0,"0"0"0,0 0 0,0 0 0,0 0 0,4 0 0,4 0 0,9 0 0,3 0 0,3 0 0,0 0 0,4 0 0,1 0 0,0 0 0,2 0 0,-2 0 0,12 0 0,-10 0 0,13 0 0,-6 0 0,15-4 0,-9 3 0,11-6 0,-12 3 0,9-4 0,-4 1 0,-2 0 0,-9 0 0,0 0 0,-5 1 0,-3 0 0,-1-1 0,-4 2 0,0 1 0,-3-1 0,0 4 0,-4-1 0,3 2 0,-5 0 0,4 0 0,-4 0 0,-1 0 0,3 0 0,-4 0 0,2 0 0,-2 0 0,-2 0 0,0 0 0,0 0 0,-1 0 0,-1 0 0,-1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10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63 24575,'-3'-4'0,"1"5"0,2 5 0,0 3 0,0-4 0,0 1 0,4-3 0,0 0 0,7-3 0,-1 0 0,2-3 0,1 0 0,-4-6 0,3 2 0,-6-2 0,1 0 0,-5-1 0,-2 0 0,0 2 0,0-1 0,-2 3 0,-5 0 0,-2 3 0,-3 3 0,0 0 0,2 0 0,-1 0 0,1 0 0,-2 5 0,1 3 0,3 1 0,2 3 0,0-6 0,2 3 0,2-3 0,2-1 0,2-1 0,1-2 0,6-2 0,0 0 0,1 0 0,1 0 0,-5-2 0,3 1 0,-3-4 0,0 2 0,-3-3 0,-1 3 0,-2 1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210 101 24575,'-5'-3'0,"-5"1"0,4 2 0,-5 5 0,3 4 0,-1 5 0,0 3 0,-3 4 0,8-3 0,-4 3 0,4-4 0,1 0 0,0 0 0,3-3 0,0-3 0,0-4 0,8-1 0,2-4 0,8 1 0,0-3 0,-1 0 0,-2-5 0,-2-1 0,-2-4 0,-2-4 0,-1 3 0,-5-3 0,-1 1 0,-2-2 0,0-2 0,0 3 0,-3-3 0,-5 5 0,-2 1 0,-6 0 0,-3 5 0,2 0 0,-5 0 0,2 6 0,1-3 0,-5 3 0,5 0 0,2 0 0,0 0 0,8 5 0,-5 4 0,10 5 0,-4 3 0,7 0 0,-2 3 0,3-1 0,5 0 0,5-6 0,11 0 0,2-6 0,5-1 0,-6-3 0,-1-3 0,-7 0 0,0 0 0,-3-2 0,-2-10 0,-1-8 0,-4-6 0,-1-6 0,-3 6 0,0-3 0,0 8 0,-5 3 0,-1 5 0,-9 7 0,1 1 0,-4 5 0,1 0 0,2 0 0,-3 3 0,6 5 0,1 1 0,5 8 0,1-3 0,4 0 0,-1 2 0,2-4 0,8 4 0,-2-7 0,21 5 0,-9-10 0,16 2 0,-11-6 0,4 0 0,0-3 0,-6-3 0,-2-9 0,-8-1 0,-1-8 0,-4 3 0,-3-1 0,0 3 0,-3 1 0,-8 1 0,-6 1 0,-5 4 0,-6 6 0,6 3 0,-5 3 0,5 0 0,-3 0 0,5 6 0,2 2 0,0 4 0,9 1 0,1-2 0,5-1 0,0-2 0,0 0 0,5-3 0,8 0 0,5-2 0,8 0 0,-2-3 0,-2 0 0,-2 0 0,-5 0 0,-4 0 0,-3 0 0,-3 0 0,-1 0 0,-1-5 0,-1 0 0,-2-6 0,-2 3 0,-10 0 0,2 3 0,-10 1 0,5 2 0,-5 2 0,4 2 0,-2 10 0,9 7 0,-1 12 0,6-3 0,1 5 0,3-11 0,0 3 0,3-10 0,13-3 0,2-7 0,17-1 0,-3-4 0,-4-9 0,3-6 0,-6-6 0,0-2 0,-5 3 0,-7-2 0,-4 7 0,-3-6 0,-3 10 0,0-3 0,-3 5 0,0-1 0,-8 4 0,-2 1 0,-9-1 0,1 6 0,-4-3 0,-1 3 0,1 0 0,1 0 0,-1 0 0,4 3 0,-9 6 0,8 5 0,-1 4 0,4 1 0,7-3 0,1-1 0,5 1 0,0-2 0,3 0 0,5-3 0,8-3 0,3-2 0,10-3 0,-11 0 0,6-3 0,-9 0 0,0 0 0,-5 0 0,-2 0 0,0 0 0,-2-2 0,-1-1 0,-2-2 0,0-2 0,0-2 0,0-2 0,0 1 0,0-4 0,0 2 0,-2-2 0,-1 6 0,0 0 0,-1 3 0,3 0 0,-1 5 0,2 2 0,5 4 0,4-1 0,3-3 0,5-2 0,-5 0 0,2 0 0,-6 0 0,0 0 0,-3-2 0,-2-4 0,-1-2 0,-2 0 0,-5 0 0,-12 2 0,0 3 0,-16 0 0,10 3 0,-14 0 0,9 0 0,-5 0 0,8 0 0,5 5 0,0 4 0,11 5 0,-3 6 0,9-2 0,0 5 0,3-8 0,0 8 0,5-14 0,12 6 0,8-12 0,15 0 0,-3-9 0,0-5 0,-1-11 0,-6 0 0,0-6 0,-7 10 0,-9-1 0,-3 8 0,-5 3 0,-3-2 0,-1 4 0,-2-1 0,0 2 0,-8-1 0,-2 1 0,-8-1 0,0 3 0,-3 0 0,2 3 0,-1 0 0,2 0 0,4 5 0,0 1 0,5 4 0,1 1 0,5-1 0,1 1 0,2-3 0,0-1 0,0-2 0,5 0 0,1 0 0,2-2 0,0 2 0,-3-5 0,0 3 0,2-3 0,-4 0 0,2 0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24575,'2'2'0,"7"0"0,6-2 0,4 0 0,6 0 0,7 0 0,5 0 0,9 0 0,0 0 0,0 0-581,11 0 581,-8 0 0,-14 0 0,-2 0 0,3 0 0,23 0 0,-29 0 0,20 0 0,-17 0 0,6 0 0,-12 0 0,4-5 581,-5 3-581,-3-4 0,-1 4 0,1 1 0,-4-1 0,1 2 0,-8 0 0,-2 0 0,-4 0 0,2 0 0,-3 0 0,0 0 0,0 0 0,0 0 0,0 0 0,0 0 0,0 0 0,0 0 0,-1 0 0,1 0 0,0 0 0,3-3 0,-3 3 0,0-2 0,-3 2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 24575,'-23'40'0,"7"-14"0,1 6 0,11-20 0,-5 8 0,6-9 0,0 3 0,0-4 0,3 1 0,0 0 0,0-1 0,0 0 0,0 1 0,0-1 0,0-2 0,0 2 0,0-4 0,0 1 0,0-2 0,3 0 0,-1 0 0,3-1 0,0-1 0,0 2 0,0-5 0,0 4 0,0-3 0,1 1 0,-1-2 0,0 0 0,0 0 0,0 0 0,0 0 0,0 0 0,0 0 0,2 0 0,-1 0 0,2 0 0,-1 0 0,2 0 0,-1 0 0,2 0 0,-1 0 0,2 0 0,0 0 0,-3-2 0,2-1 0,-4-2 0,2 0 0,-1-2 0,-1 3 0,1-2 0,-2 3 0,0-2 0,0 0 0,-2-3 0,1 3 0,-3-5 0,3 1 0,-3-1 0,4-1 0,-5 0 0,3 0 0,-3 0 0,0 3 0,0-7 0,0 5 0,0-5 0,0 4 0,0 0 0,0-3 0,0 3 0,-3-3 0,0 3 0,-2 0 0,2 3 0,-2 0 0,2 3 0,-2 0 0,0 0 0,0 3 0,0-1 0,0 3 0,-3 0 0,2 0 0,-6 0 0,3 0 0,-2 0 0,0 3 0,6 0 0,-6 2 0,5 2 0,-4-1 0,3 5 0,0-3 0,-1 2 0,2-2 0,-2 2 0,5-4 0,-2 1 0,5-2 0,-4-1 0,3 1 0,-1-2 0,2-1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24575,'0'7'0,"0"1"0,-3 6 0,0-2 0,-3 2 0,3-1 0,-2-1 0,2 5 0,-1-6 0,-1 3 0,5-3 0,-3-3 0,3 2 0,0-1 0,0-1 0,0 2 0,0-5 0,0 5 0,0-1 0,0-1 0,0-1 0,0 1 0,0-3 0,0 3 0,0-3 0,2-1 0,1 1 0,2-2 0,0-1 0,0-2 0,0 0 0,0 0 0,0 0 0,0 0 0,0 0 0,0 0 0,5 0 0,-4-5 0,4 2 0,-4-7 0,-1 4 0,0-4 0,-2 2 0,2-3 0,-2 0 0,0-3 0,2-9 0,-1 7 0,-1-6 0,-1 8 0,-2 5 0,0-4 0,0 4 0,0 1 0,0 1 0,0-1 0,0 3 0,0-3 0,0 0 0,0 3 0,0-3 0,-2 3 0,-1 3 0,-4-1 0,-1 3 0,-1 0 0,2 0 0,2 0 0,0 0 0,0 0 0,0 3 0,0-1 0,0 3 0,2 0 0,1-1 0,2 1 0,0 0 0,0 0 0,0 2 0,0-1 0,0 1 0,0-4 0,0-1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 0,0 3 0,0 6 0,0-1 0,0 2 0,0-1 0,0 1 0,0-3 0,0 9 0,0-11 0,0 7 0,0-11 0,0 4 0,0-4 0,0-1 0,0-1 0,0-2 0,0-3 0,0 1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500 401 24575,'0'-2'0,"0"-16"0,0-27 0,0 8 0,0-25 0,0 21 0,0-6 0,0-2 0,-15 16 0,7 1 0,-21 16 0,8 3 0,0 12 0,-6-4 0,11 5 0,-7 0 0,-2 15 0,3 8 0,-5 16 0,10 5 0,-4 0 0,9 6 0,-5 3 0,11 6 0,0 0 0,6 8 0,0-6 0,0 22 0,0-26 0,0 16 0,6-13 0,1 1 0,5 6 0,-1-15 0,-4-1 0,-3 6 0,-4-10 0,0-1 0,0-11 0,0-20 0,-8 7 0,-2-12 0,-14 4 0,5-5 0,-10 1 0,4-5 0,-6 0 0,6-5 0,-4 0 0,14 0 0,1 0 0,10 0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4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24575,'3'-4'0,"8"1"0,13 3 0,12 0 0,8 0 0,2 0 0,5 0 0,-8 0 0,-5 0 0,4 0 0,-4 0 0,0 0 0,-7 0 0,-7 0 0,-1 0 0,-8 0 0,3 0 0,-10 0 0,1 0 0,-5 0 0,0 0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4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24575,'0'22'0,"0"2"0,0 6 0,0-5 0,0 10 0,0-3 0,0 6 0,0 4 0,0-4 0,0 6 0,0 0 0,0-7 0,0-6 0,0-7 0,0-6 0,0-4 0,0-5 0,0-6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5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24575,'0'-7'0,"3"-1"0,6-1 0,1 0 0,3-4 0,-5 7 0,1-6 0,-1 11 0,1-2 0,-1 3 0,0 0 0,0 0 0,0 0 0,0 0 0,1 3 0,-1 2 0,0 8 0,1-4 0,-1 4 0,1-5 0,-1 0 0,0 1 0,1-1 0,-1-3 0,0-2 0,0-3 0,1 0 0,-1 0 0,5 0 0,1 0 0,0 0 0,3 0 0,-3 0 0,4-8 0,0 2 0,-3-12 0,-3 8 0,-3-2 0,-1 3 0,1 1 0,-1 3 0,-3-2 0,-2 6 0,-3-3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6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86 24575,'-5'1'0,"2"-1"0,6-5 0,2-6 0,4 9 0,4-15 0,-4 15 0,4-6 0,-5 8 0,0 0 0,0 0 0,1 0 0,-1 0 0,0 0 0,0 0 0,-4 3 0,4-2 0,-7 6 0,6-6 0,-3 3 0,5-4 0,-1 4 0,0-3 0,0 2 0,0-3 0,0 4 0,-1 0 0,1 4 0,0-4 0,0 3 0,0-6 0,1 3 0,-1-4 0,0 0 0,5 0 0,-4 0 0,9 0 0,-5 0 0,6 0 0,-1 0 0,0 0 0,-4 0 0,3-4 0,-7-1 0,3 0 0,-5-3 0,0 4 0,1-5 0,-1 1 0,0-5 0,1 3 0,0-7 0,-4 11 0,-1-2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11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60 24575,'0'5'0,"0"0"0,0 0 0,0 1 0,3 0 0,0-3 0,5 0 0,2-3 0,-1 0 0,0 0 0,-4 0 0,1 0 0,-1 0 0,1-3 0,-3 0 0,0-6 0,-3 2 0,0-5 0,0 6 0,0-3 0,-3 3 0,0 1 0,-6-2 0,0 4 0,-4 0 0,4 3 0,-3 0 0,5 0 0,-2 0 0,4 5 0,-1 3 0,2 4 0,1 0 0,3 0 0,0-2 0,0 1 0,0-5 0,0 3 0,0-3 0,6-3 0,1 0 0,9-3 0,-3 0 0,7 0 0,-7 0 0,1-6 0,-3-1 0,-4-2 0,1-3 0,-2 6 0,-3-6 0,0 6 0,-3-6 0,0 6 0,0-6 0,-3 6 0,-3-3 0,-7 2 0,0 4 0,-1 0 0,3 3 0,1 0 0,1 0 0,-3 5 0,8 6 0,-2 2 0,6 2 0,0-2 0,0-1 0,0-2 0,0-2 0,3-5 0,-3 0 0,3-3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7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24575,'4'14'0,"-1"9"0,-3 9 0,0 10 0,0 3 0,0 7 0,0 7 0,0 0 0,0 1 0,0-8 0,0 6 0,0-19 0,0 10 0,0-23 0,0 4 0,0-12 0,0 1 0,0-5 0,0-2 0,0-4 0,0-4 0,0 0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8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91 24575,'0'-7'0,"0"-1"0,0-14 0,0 8 0,0-3 0,-4 7 0,0 1 0,-9 6 0,-1 3 0,-4 0 0,4 0 0,-4 0 0,4 0 0,0 0 0,1 0 0,1 8 0,1 7 0,2 5 0,0 9 0,3 2 0,0 0 0,1 12 0,0-6 0,4 7 0,-4 7 0,5 1 0,0 1 0,0 4 0,0-4 0,0-1 0,0 5 0,0-11 0,0-2 0,0-2 0,0-4 0,0 0 0,0-2 0,0 0 0,0-9 0,0 8 0,0-16 0,0 5 0,-4-10 0,-1 3 0,-11-7 0,0-1 0,-6-5 0,4-4 0,-6 0 0,4 0 0,-3 0 0,12 0 0,3 0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24575,'12'0'0,"1"0"0,6 0 0,4 0 0,2 0 0,0 0 0,10 0 0,-9 0 0,11 0 0,-1 0 0,-5 0 0,0 0 0,-7 0 0,-6 0 0,6 0 0,-9 0 0,3 0 0,-13 0 0,-2 0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0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36 24575,'0'-3'0,"8"-3"0,-3-3 0,13-3 0,-5 11 0,0-3 0,-1 4 0,-3 0 0,-1 0 0,0 0 0,-3 7 0,3 8 0,-7 4 0,4 5 0,-5-1 0,0-3 0,0 9 0,0-10 0,0 10 0,0-4 0,0 5 0,0 0 0,0 1 0,-5-1 0,0-5 0,-5 3 0,-4-3 0,3 0 0,-8-1 0,9-10 0,-2-2 0,3-3 0,1-1 0,-1-3 0,1-2 0,0-3 0,-1 0 0,1-7 0,3-3 0,1-13 0,4 3 0,0-4 0,0 6 0,0 4 0,0 1 0,0 5 0,0-1 0,0 1 0,0 0 0,0-1 0,4 5 0,1 0 0,3 0 0,0 3 0,0-2 0,1 3 0,-1 0 0,0 0 0,1 0 0,-1 0 0,0 0 0,5 0 0,-4 3 0,9 6 0,-9 5 0,9 5 0,-9-6 0,9 5 0,-4-9 0,0 9 0,3-8 0,-7 3 0,7-8 0,-7 2 0,2-6 0,1 3 0,-4-4 0,4 0 0,-4 0 0,0-14 0,-5 11 0,1-10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24575,'0'-3'0,"4"-3"0,1-7 0,8 0 0,-4 4 0,4 1 0,0-1 0,0 4 0,1 1 0,-1 4 0,-5 0 0,0 0 0,0 0 0,0 0 0,1 0 0,-1 8 0,1-2 0,0 11 0,-1-8 0,5 9 0,-3-9 0,2 4 0,-3-5 0,-1 0 0,5-3 0,-4-1 0,4-4 0,0 0 0,-4 0 0,4 0 0,-1 0 0,-2 0 0,3 0 0,-1-5 0,-2-4 0,3-1 0,-4-3 0,-1 0 0,1 4 0,-1-4 0,1 5 0,-5-1 0,0 5 0,-4 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2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24575,'3'0'0,"-1"0"0,9 0 0,-3 0 0,1-4 0,-1 3 0,0-2 0,0 3 0,0 0 0,0 0 0,0 0 0,0 0 0,1 0 0,-2 0 0,1 0 0,0 0 0,0 0 0,0 0 0,0 0 0,1 0 0,-1 3 0,0 2 0,0 3 0,0 0 0,0 0 0,1 1 0,-5-1 0,4 0 0,-4 0 0,5 1 0,-1-1 0,-3 0 0,2 0 0,-3-3 0,5 2 0,-1-6 0,0 3 0,1-4 0,-1 0 0,0 0 0,0 0 0,5 0 0,1-4 0,0-5 0,3-6 0,-2-3 0,-1-1 0,-1 5 0,0-3 0,-4 8 0,4-4 0,-5 4 0,-3 1 0,-1 0 0,-4 4 0,0 0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4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72 123 24575,'-2'3'0,"-6"12"0,-5 0 0,-1 9 0,9-1 0,-4-3 0,8 3 0,-7 1 0,7-4 0,-4 3 0,5-5 0,0 1 0,0-1 0,0 0 0,0 1 0,7-6 0,3 1 0,8-2 0,0-1 0,1 2 0,-1-4 0,0-4 0,1 3 0,-6-7 0,5 7 0,-9-6 0,8 2 0,-7-4 0,7 0 0,-8 0 0,9 0 0,-9 0 0,8 0 0,-7 0 0,10-4 0,-5-5 0,3-1 0,-5-7 0,0 3 0,-3-5 0,3 5 0,-4-3 0,0 3 0,0-10 0,1 5 0,-1-10 0,-3 4 0,-2-6 0,-4 1 0,0-6 0,0 4 0,0-4 0,0 11 0,0 1 0,-8-3 0,-2 11 0,-14-6 0,4 16 0,-9 2 0,4 4 0,-5 0 0,0 0 0,-1 0 0,6 0 0,-4 0 0,10 0 0,-10 0 0,9 8 0,0 8 0,1 15 0,7 6 0,-4 7 0,4 7 0,6-6 0,-4 19 0,9-22 0,-3-3 0,4-16 0,-4-14 0,3 0 0,-3-5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59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24575,'0'80'0,"0"1"0,0-1 0,0 1 0,0 21 0,0-3 0,0-45 0,0-50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00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24575,'16'0'0,"6"0"0,9 0 0,7 0 0,6 0 0,0 0 0,0 0 0,-1 0 0,8 0 0,-5 0 0,4 0 0,-6 0 0,-6 0 0,-2 0 0,-15 0 0,1 0 0,-13 0 0,4 0 0,-8 0 0,-2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0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24575,'0'4'0,"0"3"0,0 16 0,0-3 0,0 15 0,0-14 0,0 20 0,0-15 0,0 17 0,0-17 0,0 4 0,0-7 0,0-3 0,0 4 0,0-6 0,0-4 0,0 3 0,3-8 0,2 9 0,4-9 0,-1 4 0,1-5 0,-1 0 0,5 1 0,-4-1 0,4 1 0,0 0 0,-4-1 0,4 1 0,-5-1 0,0 0 0,1 1 0,3-5 0,-2 4 0,2-4 0,-3 5 0,3-5 0,6 8 0,1-10 0,-1 5 0,-1-7 0,-3 0 0,4 0 0,-4 0 0,3 0 0,-7 0 0,7 0 0,-3 0 0,0 0 0,3 0 0,-8-3 0,8-2 0,-7-4 0,3 0 0,-5 1 0,4-4 0,-3 2 0,3-2 0,-4 4 0,-3-1 0,-1 1 0,-1-1 0,-2 1 0,7-5 0,-7-1 0,3-4 0,-4-1 0,0-4 0,0 3 0,0-4 0,0 10 0,0-3 0,0 3 0,0-8 0,0 7 0,0-2 0,0 9 0,0-1 0,-4 1 0,3-5 0,-2 3 0,3-3 0,0 5 0,0 0 0,0-1 0,0-4 0,0 4 0,0-9 0,0 9 0,0-4 0,0 0 0,0 4 0,0-4 0,0 5 0,0-1 0,0 1 0,0 0 0,0-1 0,0 1 0,0 0 0,0 1 0,0 2 0,0 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14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0 24575,'5'0'0,"-4"0"0,-5 0 0,-5 0 0,-7 0 0,2 0 0,-10 0 0,6 0 0,-3 0 0,-3 4 0,10 0 0,-10 2 0,11-2 0,-4 2 0,8-5 0,0 4 0,6-2 0,1 2 0,2 1 0,0 3 0,0 0 0,0 8 0,0-4 0,0 14 0,0-8 0,0 13 0,0-7 0,0 5 0,0-1 0,0-3 0,0-1 0,0-5 0,0-3 0,0-4 0,0-4 0,0-4 0,2 1 0,-1-1 0,4 1 0,-5 0 0,5 0 0,-2 0 0,3-1 0,0 1 0,0 0 0,0-1 0,-1-2 0,4 0 0,4-3 0,4 0 0,11 0 0,-6 0 0,23-7 0,-16 1 0,19-9 0,-12 2 0,3 1 0,-3 0 0,-7 5 0,-8 3 0,-5-2 0,-7 5 0,0-2 0,-6 3 0,0 0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11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1 364 24575,'0'8'0,"3"-4"0,12 4 0,0-3 0,19 1 0,-12-2 0,19-4 0,-20 0 0,8 0 0,-5 0 0,-9 0 0,8 0 0,-10 0 0,6 0 0,-5 0 0,2-8 0,-7 3 0,4-12 0,-5 3 0,2-5 0,-1-4 0,-4-2 0,4-5 0,-8-7 0,8 6 0,-8-6 0,4 7 0,-5 0 0,0 5 0,0 1 0,0 10 0,0 1 0,0 5 0,-4 3 0,0 1 0,-9 4 0,4 0 0,-4 0 0,0 0 0,3 0 0,-7 9 0,3 1 0,-1 13 0,-3 2 0,2 5 0,-3-5 0,4 4 0,-4-4 0,8 5 0,-3-5 0,8 3 0,2-8 0,4 4 0,0-1 0,0-3 0,0 3 0,0-4 0,0 4 0,0-3 0,4 4 0,6 7 0,0-9 0,3 9 0,-3-13 0,-2-4 0,1-1 0,-1-5 0,5 1 0,-4-1 0,4 1 0,8-1 0,-10 1 0,15-4 0,-17 2 0,4-6 0,-1 3 0,-2-4 0,7 0 0,-7 0 0,7 0 0,-8 0 0,8 0 0,-7 0 0,3 0 0,-5 0 0,0 0 0,5 0 0,-4 0 0,4 0 0,-5 0 0,0 0 0,0 0 0,1-4 0,-2-1 0,-2 1 0,-2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12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24575,'5'0'0,"2"0"0,14 0 0,2 0 0,2 0 0,5 0 0,-5 0 0,-6 0 0,3 0 0,-7 0 0,4 0 0,-8 0 0,-7 0 0,0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13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24575,'0'8'0,"0"5"0,0 10 0,0 12 0,0-3 0,0 6 0,0 4 0,0-4 0,0 0 0,0-2 0,0 0 0,0-5 0,0 6 0,0-12 0,0-2 0,0-5 0,0-4 0,0 3 0,0-7 0,3-1 0,2-2 0,3-2 0,1-1 0,-1 0 0,5-4 0,0 0 0,9 0 0,-2 0 0,-3 0 0,0 0 0,-3 0 0,5 0 0,-5-4 0,3 3 0,-8-6 0,8 6 0,-7-7 0,3 7 0,-5-6 0,0 6 0,0-3 0,-3 1 0,-1-6 0,-4 0 0,0-8 0,0-2 0,0-6 0,0-5 0,0-6 0,0 4 0,0-5 0,0 7 0,4 0 0,-3 0 0,4-1 0,-5 11 0,0-3 0,0 14 0,4-9 0,-3 9 0,3-4 0,-4 5 0,4-1 0,0 1 0,1 0 0,1 4 0,-1-3 0,-1 2 0,3 1 0,-6-3 0,2 6 0,-3-3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14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9 210 24575,'-5'-10'0,"2"-6"0,12-11 0,2-3 0,9-1 0,5 6 0,-9 1 0,2 9 0,-13-2 0,7 11 0,-7-2 0,8 8 0,-5 0 0,0 0 0,0 8 0,0-2 0,1 11 0,0-8 0,0 9 0,0 1 0,0-4 0,0 7 0,0-12 0,-1 2 0,-3-3 0,2-1 0,-2 0 0,3-3 0,0-2 0,0-3 0,0 0 0,1 0 0,-1-3 0,5-6 0,-4-1 0,8-7 0,-8 7 0,4 1 0,-5 2 0,1 2 0,-1 0 0,0 2 0,-1-1 0,1 3 0,-3-2 0,-2 3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2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0 249 24575,'0'8'0,"0"-8"0,0-4 0,5-10 0,0-4 0,0 4 0,3-3 0,-3 8 0,3-4 0,1 4 0,-1 1 0,0-1 0,0 5 0,1-4 0,-1 7 0,0-2 0,1-1 0,-1 3 0,0-3 0,0 4 0,1 0 0,-1 0 0,0 0 0,0 0 0,0 0 0,0 0 0,0 0 0,0 4 0,0-3 0,-3 6 0,2-6 0,-6 6 0,6-6 0,-2 7 0,3-4 0,0 0 0,0 4 0,1-7 0,-1 2 0,0 1 0,0-3 0,1 3 0,-1-4 0,0 0 0,1 0 0,-1 0 0,0 0 0,1-8 0,4-3 0,-3-7 0,7-1 0,-3 1 0,1-1 0,-2 1 0,0 4 0,-3-4 0,3 12 0,-4-6 0,-4 7 0,2 1 0,-6 0 0,3 4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1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24575,'0'12'0,"0"7"0,0 6 0,0 11 0,0-5 0,0 11 0,0-10 0,0 10 0,0-11 0,0 6 0,0-13 0,0 5 0,0-9 0,0 9 0,0-10 0,4 5 0,2-6 0,-1-4 0,7-1 0,-6-4 0,6-1 0,1-3 0,-4-1 0,9-4 0,-4 0 0,9 0 0,-3 0 0,9 0 0,-4 0 0,-1 0 0,5-9 0,-9-2 0,14-23 0,-13 12 0,8-11 0,-15 19 0,-1 1 0,-5 0 0,1 4 0,-4-4 0,2 0 0,-6-1 0,3-5 0,-4 1 0,0-6 0,0-1 0,0-5 0,0 0 0,0-1 0,0 1 0,0 5 0,0 1 0,0-2 0,0 10 0,0-5 0,0 12 0,0 5 0,0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3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24575,'6'0'0,"6"0"0,15 0 0,3 0 0,0 0 0,0 0 0,-5 0 0,-1 0 0,-6 0 0,-4 0 0,-5 0 0,-5 0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3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24575,'17'0'0,"3"0"0,16 0 0,2 0 0,-1 0 0,5 0 0,-11 0 0,0 0 0,-8 0 0,-9 0 0,-5-4 0,-5 3 0,-4-2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6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24575,'0'7'0,"0"1"0,0 1 0,0 3 0,0 2 0,0 5 0,0-6 0,0 5 0,0-4 0,0 4 0,0 0 0,0 1 0,0-1 0,0 0 0,0 6 0,0 1 0,0 0 0,0-2 0,0-4 0,3-6 0,-2 5 0,7-5 0,-3 1 0,3-1 0,0-5 0,0 0 0,1-3 0,3-2 0,-3 1 0,8-3 0,-3 3 0,4-4 0,-4 0 0,3 0 0,-3 0 0,0 0 0,3 0 0,-3 0 0,0 0 0,3 0 0,-8 0 0,9 0 0,-9-4 0,8-5 0,-8-1 0,9-3 0,-9 4 0,4 1 0,-5-5 0,0 4 0,6-5 0,-5 6 0,4-1 0,-5 1 0,-3-1 0,2-4 0,-6-1 0,4 0 0,-5-3 0,0-2 0,4-1 0,-3-4 0,3 6 0,-4 4 0,0-4 0,0 9 0,0-4 0,0 5 0,0-1 0,0 1 0,0 0 0,0 0 0,0 4 0,0 0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6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1 24575,'-4'17'0,"-2"3"0,-15 18 0,2 7 0,-16 4 0,5 9 0,-7 4 0,1-1 0,5-1 0,2-3 0,1-9 0,3 10 0,-8-16 0,14 7 0,-1-21 0,14-3 0,-3-8 0,8-7 0,-3-1 0,4-6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14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24575,'15'0'0,"0"0"0,13-4 0,-6 3 0,2-2 0,1 0 0,-7 2 0,5-3 0,-9 2 0,-1 1 0,-5-2 0,-2 3 0,-1 0 0,-1 0 0,-2 0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24575,'4'3'0,"0"12"0,-4 5 0,0 16 0,0-4 0,0 4 0,0-6 0,0 0 0,0 0 0,0-5 0,0-2 0,0-5 0,0-5 0,0 4 0,0-8 0,0 3 0,0-4 0,3-14 0,3-7 0,3-14 0,5-3 0,-3 0 0,8 0 0,-8 5 0,3 1 0,-5 5 0,0 9 0,0-2 0,-5 7 0,4 1 0,-7 10 0,2 15 0,-7 7 0,-2 6 0,-4-3 0,4-7 0,-2-1 0,7-9 0,-3 3 0,4-8 0,0 4 0,0-5 0,0 1 0,4-1 0,5-4 0,9-1 0,2-3 0,4 0 0,-6 0 0,0 0 0,1 0 0,-1 0 0,0 0 0,-7 0 0,-3 0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8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24575,'18'0'0,"-8"0"0,18 0 0,-8 0 0,10 0 0,0 0 0,0 0 0,-5 0 0,-1 0 0,-6 0 0,-4 0 0,-1 0 0,0 0 0,-4 0 0,4 0 0,-9 0 0,0 0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8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24575,'0'12'0,"0"-4"0,0 19 0,0 0 0,0-1 0,0 8 0,0 1 0,0-4 0,0 10 0,0-10 0,0 6 0,0-7 0,0 0 0,0-5 0,0-2 0,0-9 0,0-1 0,0-5 0,0-4 0,0 0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0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24575,'-46'0'0,"8"0"0,5 0 0,-2 0 0,14 0 0,-9 0 0,11 0 0,5 0 0,2 0 0,4 0 0,3 0 0,2 0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24575,'8'0'0,"9"0"0,-3 0 0,4 0 0,9 0 0,-15 0 0,20 0 0,-17 0 0,9 0 0,-10 0 0,-1 8 0,-4 8 0,0 8 0,-4 12 0,-1 0 0,-4 12 0,0-9 0,-15 15 0,1-15 0,-13 6 0,5-3 0,1-10 0,0 4 0,2-11 0,4-2 0,-3-4 0,8-5 0,1-2 0,2-3 0,6-1 0,-3-10 0,9-10 0,11-19 0,8-3 0,16-12 0,-4 5 0,5-6 0,-6-1 0,1 1 0,-8 7 0,-1 7 0,-12 9 0,2 10 0,-7-4 0,3 8 0,-4-2 0,-5 3 0,0 1 0,-4 0 0,0 0 0,0 0 0,0-5 0,0 4 0,0-4 0,0 5 0,0 0 0,-7 3 0,2 6 0,-12 13 0,2 1 0,0 20 0,-4-9 0,7 11 0,-2-13 0,9 5 0,1-9 0,4 4 0,0-11 0,0 5 0,0-9 0,0 4 0,0-5 0,3 0 0,6-3 0,5-1 0,4-4 0,6 0 0,-4 0 0,9 0 0,-10 0 0,5 0 0,-6 0 0,0 0 0,1 0 0,-5 0 0,-2 0 0,-3 0 0,-1 0 0,0 0 0,-3 0 0,-1 0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24575,'0'13'0,"0"-4"0,0 13 0,0-7 0,0 9 0,0-6 0,0 6 0,0-4 0,0 3 0,0-5 0,0 6 0,0-4 0,0-1 0,0-2 0,0-3 0,0 4 0,0-4 0,0 3 0,0-7 0,0 3 0,0-5 0,0-4 0,0 0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24575,'4'3'0,"0"1"0,-4 4 0,0 1 0,0 3 0,0-2 0,0 7 0,0-11 0,0 2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24575,'7'-5'0,"5"2"0,-3 3 0,3 0 0,-4 0 0,1 0 0,-1 0 0,5 0 0,-4 0 0,8 0 0,-8 0 0,4 0 0,-5 0 0,0 3 0,-4 2 0,0 7 0,-4 7 0,0 6 0,0 5 0,0-5 0,-5 4 0,-5-4 0,-1 5 0,-8 0 0,8-5 0,-3-1 0,5-10 0,0 3 0,0-8 0,4 4 0,-2-8 0,6 2 0,-7-6 0,4 3 0,-1-8 0,2 0 0,3-9 0,0-1 0,4 0 0,0 1 0,5 1 0,4 6 0,-3-6 0,2 11 0,-3-3 0,-1 4 0,5 0 0,-4 0 0,8 0 0,-7 0 0,7 0 0,-3 4 0,4 5 0,-4 6 0,0 3 0,-5 0 0,0-4 0,-1-1 0,0-5 0,-3 0 0,-1 1 0,-4-5 0,0 0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24575,'22'0'0,"-8"0"0,8 0 0,-3 0 0,-4 0 0,8 0 0,-14 0 0,4 0 0,-5 0 0,-3 0 0,-2 0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24575,'12'0'0,"-3"0"0,8 0 0,-3 0 0,0 0 0,-1 0 0,-5 0 0,0 0 0,-3 0 0,-2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28.1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2056 5248 24575,'0'-12'0,"0"-2"0,0-3 0,0-3 0,0 3 0,0-4 0,0-5 0,0 1 0,0-5 0,0 0 0,0-5 0,0 4 0,0-8 0,0 8 0,0-3 0,0 4 0,0 4 0,0-3 0,0 8 0,0-9 0,0 12 0,0-6 0,0 10 0,0-2 0,0 4 0,0 2 0,0-3 0,0 7 0,0-3 0,2 3 0,-1 1 0,1-1 0,-2-10 0,0-3 0,0-10 0,0-4 0,0 2 0,0-2 0,0 6 0,0 2 0,0 5 0,0-1 0,0 0 0,0 0 0,0 0 0,0-3 0,0 3 0,0-3 0,0-2 0,-3 0 0,2 0 0,-2-4 0,3 5 0,-3-1 0,2-3 0,-2 3 0,3 0 0,0-3 0,0 7 0,-3-2 0,2 6 0,-2 2 0,0 6 0,2 1 0,-1 4 0,2-1 0,0-6 0,0 1 0,0-8 0,0 2 0,-3-4 0,2 4 0,-5 1 0,3 0 0,-4-1 0,0-4 0,0 0 0,0 0 0,-1 0 0,2 3 0,-4-1 0,6 2 0,-5 0 0,5 1 0,-2 3 0,0 0 0,0 0 0,2 1 0,-2-5 0,2 4 0,-6-8 0,3 4 0,-4-3 0,5-1 0,-1 0 0,-4 0 0,4 0 0,-3 1 0,0-1 0,2 0 0,-5-3 0,1 1 0,-2-1 0,0-1 0,0 4 0,0-3 0,0 3 0,1 4 0,3 1 0,-2 3 0,4 0 0,-4 0 0,8 4 0,-4 0 0,4 0 0,1 3 0,0-3 0,3 3 0,-2 0 0,-5-3 0,-2-4 0,-5-4 0,1-1 0,2-2 0,-2 4 0,4-2 0,-5-1 0,1 5 0,2-2 0,-4 2 0,5 2 0,-6-1 0,-1-1 0,4 2 0,-7-2 0,6 1 0,-6-1 0,3 1 0,0 3 0,1-3 0,4 6 0,-1-2 0,0 0 0,-3 2 0,5-2 0,-7-1 0,8 3 0,-6-2 0,3 3 0,-3 0 0,2-1 0,-2 3 0,-1-2 0,4 2 0,-4-2 0,5 0 0,-1 2 0,4-1 0,-3 1 0,2-2 0,-2-3 0,1-1 0,-1 0 0,3-2 0,-1 6 0,-1-6 0,1 5 0,0-1 0,1 1 0,0 1 0,3 0 0,-3 3 0,5-2 0,-5 4 0,2-1 0,-11 2 0,4-3 0,-5-1 0,5-5 0,-1 1 0,5-4 0,-2 6 0,5-6 0,-2 5 0,0-5 0,2 6 0,-2-6 0,3 2 0,0 1 0,0-3 0,0 5 0,0-2 0,0 3 0,-3 0 0,3 1 0,-3-1 0,0-1 0,3 2 0,-3 1 0,3-1 0,3 2 0,-3 0 0,3-2 0,0 2 0,-2-2 0,-1-1 0,0 0 0,-6 0 0,2 3 0,-2 0 0,2 3 0,1 0 0,3 0 0,1 0 0,1 2 0,2 1 0,2 6 0,0 1 0,0 2 0,9 1 0,-1-3 0,8 3 0,-6-7 0,-1 3 0,-4-3 0,1-3 0,0 0 0,0-3 0,-1 0 0,-1-3 0,-2 0 0,-2-6 0,0 3 0,0-6 0,0 6 0,0-3 0,0 3 0,-2 0 0,1 0 0,-1-1 0,2 1 0,0-2 0,0 2 0,-3 0 0,0-3 0,-6 0 0,-1-4 0,-3 0 0,0 0 0,1 1 0,-1-4 0,-1-1 0,-3-1 0,2-2 0,-6 1 0,7-2 0,-8-1 0,7 2 0,-3-2 0,5 2 0,-1-1 0,1 0 0,1 0 0,3 1 0,2-1 0,0 5 0,3 0 0,-1 6 0,4 1 0,-2 3 0,3 1 0,-3-8 0,0 3 0,-7-10 0,2 6 0,-4-6 0,2 7 0,-1-7 0,-1 3 0,3-8 0,0 4 0,-3-9 0,5 9 0,-4-9 0,7 9 0,-3-8 0,3 7 0,1-5 0,-6 5 0,4-3 0,-5 5 0,3-6 0,0 4 0,-3-2 0,-1 3 0,1-4 0,-1 3 0,4-3 0,0 1 0,-1 2 0,5-6 0,0 7 0,3-5 0,0 6 0,0 3 0,0 3 0,0 5 0,0 4 0,0-3 0,0-5 0,-3-7 0,-2-7 0,-2-2 0,-1-1 0,1 1 0,0 3 0,-1-2 0,1 2 0,0 2 0,0-6 0,-1 4 0,4 0 0,-2-2 0,5 6 0,-5-1 0,5 2 0,-5 1 0,2 3 0,1 0 0,-3 4 0,5 4 0,-4-3 0,4 2 0,-2-3 0,0 0 0,3-3 0,-3-1 0,3-4 0,-3 0 0,2 0 0,-2 4 0,3-2 0,-3 5 0,2 1 0,-2 1 0,0 5 0,3-4 0,-3 4 0,3-2 0,-2 4 0,1-1 0,-2 0 0,3 0 0,0 0 0,0-3 0,0 3 0,0-3 0,0 3 0,-2 3 0,1-2 0,-1 2 0,-1-3 0,2-2 0,-1 1 0,2-4 0,0-2 0,0 0 0,0-7 0,0 6 0,0 1 0,0 1 0,0 5 0,0-1 0,0 4 0,0 2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86 24575,'4'-6'0,"-1"0"0,-3-5 0,0-2 0,0 3 0,0-2 0,0-1 0,-7 7 0,2-2 0,-11 8 0,-3 0 0,3 4 0,-13 11 0,13 6 0,-10 10 0,7-6 0,3 9 0,3-8 0,2 11 0,6-13 0,0-1 0,5-9 0,0 3 0,0-8 0,0 4 0,0-5 0,8-3 0,2-1 0,9-4 0,-1 0 0,0 0 0,1 0 0,-1 0 0,-4 0 0,3 0 0,-8 0 0,4 0 0,-4 0 0,3 0 0,-2 0 0,2 0 0,-3 0 0,-11 0 0,0 0 0,-14 0 0,2 4 0,-5 1 0,1 8 0,3 1 0,-2 1 0,7 2 0,-3-7 0,8 7 0,1-3 0,4 0 0,0 3 0,0-8 0,0 4 0,0-5 0,0 5 0,0-4 0,0 4 0,4-8 0,8 2 0,-1-6 0,10 3 0,-8-4 0,1 0 0,4 0 0,-5 0 0,1 0 0,3 0 0,-7 0 0,2 0 0,-3 0 0,-1 0 0,0 0 0,1 0 0,-5 0 0,0 0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24575,'0'21'0,"0"-7"0,0 14 0,0-13 0,0 9 0,0-1 0,0-3 0,0-1 0,0-2 0,0-3 0,0 0 0,0 3 0,0-7 0,0 2 0,0 1 0,0-7 0,0 2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24575,'0'8'0,"0"0"0,0 0 0,0 4 0,0-3 0,0 7 0,0-7 0,0 3 0,0-7 0,0-2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24575,'3'4'0,"2"0"0,7-4 0,-2 0 0,2 0 0,-3 0 0,-1 0 0,0 0 0,1 0 0,-1 0 0,-4 3 0,0 7 0,-4 9 0,0 0 0,0 5 0,0-1 0,0-3 0,0 4 0,0-6 0,0 6 0,-4-5 0,-2 10 0,-3-9 0,-1 9 0,0-10 0,-4 5 0,4-6 0,-3 0 0,3 1 0,5-5 0,-6 2 0,5-10 0,-6 1 0,4-7 0,0 0 0,0 0 0,3-8 0,2 2 0,-1-11 0,3 7 0,-3-7 0,4 7 0,0-3 0,0 5 0,0 0 0,0-1 0,0 1 0,0 0 0,0 0 0,3 4 0,2 0 0,3 0 0,0 3 0,1-2 0,-1-1 0,0 3 0,5-3 0,-4 4 0,9 0 0,-4 0 0,4 0 0,0 0 0,6 0 0,-5 0 0,10 5 0,-9 4 0,9 6 0,-10 0 0,10 4 0,-9-5 0,7 5 0,-12-5 0,1-2 0,-7-4 0,-1 0 0,-4-3 0,0-1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24575,'6'0'0,"6"0"0,10 0 0,13 0 0,-3 0 0,6 0 0,-2 0 0,-11 0 0,-6 0 0,-6 0 0,-5 0 0,-3 0 0,-1 0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0 869 24575,'0'-25'0,"0"-20"0,6 1 0,0-10 0,1 1 0,-2 4 0,-5 2 0,0-5 0,0-6 0,0 13 0,0-6 0,0 7 0,0 6 0,0-5 0,0 12 0,0 0 0,0 7 0,0 5 0,0 5 0,0-2 0,0 2 0,0 0 0,0 2 0,0 4 0,0-4 0,0 3 0,0-2 0,0 13 0,0 9 0,0 8 0,0 9 0,0-3 0,0 5 0,4 1 0,2-7 0,-1 0 0,3-6 0,-7 1 0,7-5 0,-3-2 0,-1-3 0,4-1 0,-4 0 0,5 0 0,-1-3 0,0-1 0,0-1 0,1-2 0,-1 3 0,0-4 0,0 0 0,5 0 0,-4 0 0,4 0 0,-5-4 0,1-5 0,-1 0 0,1-9 0,0 4 0,0-4 0,1-1 0,-1 1 0,0-1 0,-4 1 0,3-14 0,-7 11 0,7-11 0,-7 14 0,3-1 0,-4 5 0,0 2 0,0 3 0,0 1 0,0 7 0,0 10 0,0 10 0,0 10 0,0 1 0,0 0 0,0 6 0,5-4 0,0 4 0,6 0 0,-1-4 0,0 3 0,0-5 0,-1-6 0,1-1 0,-1-4 0,0-1 0,0-4 0,-4-1 0,-2-9 0,-3 0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2509 0 24575,'-3'4'0,"-1"0"0,-14-4 0,-2 0 0,-15 0 0,9 0 0,-30 0 0,25 0 0,-35 0 0,20 0 0,-32 0 0,21 0 0,-19 0 0,5 0 0,20 0 0,-31 0 0,11 0 0,5 0 0,-34 0 0,50 0 0,-35 0 0,31 0 0,-21 0 0,14 0 0,-5 0 0,9 0 0,-1 0 0,2 0 0,-6 0 0,8 0 0,-4 0 0,7 0 0,2 0 0,1 0 0,4 0 0,4 0 0,-4 0 0,2 0 0,-13 0 0,15 0 0,-14 0 0,18 0 0,-7 0 0,2 0 0,4 0 0,3 0 0,9 0 0,2 0 0,5 0 0,4 0 0,-3 0 0,8 0 0,-4 0 0,6 0 0,-1 0 0,0 0 0,0 0 0,4 0 0,0 0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12 0,0 6 0,0 0 0,0-1 0,0 8 0,0-8 0,0 1 0,0-4 0,0-4 0,0-4 0,0 0 0,0-13 0,0 9 0,0-9 0,0 10 0,0-10 0,0 0 0,0-2 0,0-8 0,0 8 0,0-8 0,0 3 0,3-11 0,2-6 0,4-9 0,0-8 0,5-3 0,-3-10 0,7 4 0,-2-5 0,4 0 0,0 6 0,-3-13 0,0 14 0,-2-2 0,-1 9 0,4 4 0,-8 0 0,2 4 0,-3 1 0,3 4 0,-2 1 0,2 3 0,1 1 0,-4 0 0,3 3 0,1-2 0,-4 3 0,4 0 0,-9 3 0,0 2 0,-4 7 0,-8 1 0,-2 5 0,-7 0 0,-2-4 0,2 2 0,3-6 0,1 6 0,1-6 0,2 6 0,-3-6 0,5 2 0,-1 1 0,-4-4 0,4 4 0,-4-5 0,9 0 0,-3 0 0,2-3 0,0 2 0,-2-6 0,10 3 0,2-4 0,13 4 0,6 2 0,0 3 0,4 1 0,-9 3 0,4 1 0,-5 0 0,-4-1 0,-1-5 0,-5 0 0,0-3 0,-4-2 0,0-3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1 368 24575,'0'-10'0,"0"4"0,0-29 0,0 5 0,0-1 0,0-10 0,0 10 0,0-2 0,0 3 0,0 0 0,0 10 0,0-2 0,0 8 0,0 0 0,0 2 0,3 7 0,1 2 0,4 3 0,0 0 0,0 0 0,0 0 0,0 0 0,0 0 0,1 0 0,-1 0 0,0 0 0,0 0 0,0 3 0,1 6 0,-1 5 0,-3 4 0,3 0 0,-7-4 0,3 2 0,-4-2 0,0 0 0,0 2 0,0-6 0,0 2 0,-4-4 0,0 0 0,-5-3 0,2-2 0,-2-3 0,1 0 0,0 4 0,0-3 0,0 2 0,7-6 0,5-1 0,5-1 0,7 2 0,-7 3 0,4 0 0,-5 0 0,5 0 0,-4 0 0,4 0 0,-5 3 0,-3 2 0,2 7 0,-6 2 0,3 4 0,-4 4 0,0-2 0,0 2 0,0-4 0,0 0 0,0 1 0,-4-2 0,-1-3 0,-3-1 0,-5-5 0,3-3 0,-6-1 0,2-4 0,0 0 0,-3 0 0,7-8 0,-3 3 0,5-12 0,-1 8 0,5-3 0,0 4 0,4 3 0,0 2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24575,'13'0'0,"21"0"0,-11 0 0,32 0 0,-22 0 0,15 0 0,-11 0 0,-1 0 0,-11 0 0,-2 0 0,-9 0 0,-2 0 0,-7 0 0,-2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36.5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526 208 24575,'0'-8'0,"0"-2"0,0-7 0,0-3 0,0-2 0,-4-2 0,4 3 0,-9 0 0,7 1 0,-8 3 0,7 4 0,-3 4 0,-2 6 0,1 0 0,-5 3 0,0 0 0,-2 0 0,-6 10 0,5 6 0,-6 11 0,1 4 0,-1 4 0,2-2 0,2 7 0,5 4 0,0-10 0,8 13 0,1-16 0,3 10 0,0 13 0,0-15 0,0 14 0,0-12 0,0 14 0,0-14 0,4 15 0,1-17 0,4 27 0,-5-9 0,1 15 0,-5-28 0,0 19 0,0-19 0,0 10 0,-7-10 0,-2-3 0,-5-11 0,-1-1 0,-2-12 0,3-1 0,-5-5 0,2-2 0,-3-5 0,0-1 0,-1-3 0,0 0 0,1-6 0,-1-1 0,1-4 0,3-2 0,1 4 0,8 2 0,3 1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24575,'0'16'0,"0"6"0,0 2 0,0 6 0,0 5 0,0 7 0,0-4 0,0 9 0,0 7 0,0-17 0,0 20 0,5-19 0,-4 0 0,4 4 0,-5-18 0,0-1 0,0-9 0,0-2 0,4-7 0,0-2 0,0-3 0,-1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26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0 187 24575,'5'-13'0,"-1"4"0,15-4 0,-8 0 0,11-2 0,-7 0 0,8-3 0,-3 4 0,3-6 0,-4 6 0,4 0 0,-8 9 0,8-4 0,-9 8 0,4-3 0,1 0 0,-1 3 0,-4-3 0,-2 4 0,1 0 0,-3 0 0,2 0 0,-3 0 0,-1 3 0,5 15 0,-8-2 0,8 10 0,-8-8 0,0-4 0,3-1 0,-4-5 0,4 1 0,-3-1 0,2 0 0,-2 1 0,3-1 0,1-4 0,-1 4 0,0-7 0,1 2 0,2-3 0,-1 0 0,2 0 0,-4 0 0,5 0 0,-4 0 0,4-3 0,-5-2 0,0-3 0,-3-1 0,2 1 0,-2-5 0,4 3 0,0-7 0,0 3 0,0-4 0,0-1 0,-4 9 0,-1 2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27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 24575,'0'-7'0,"1"5"0,7-14 0,1 11 0,0-13 0,-1 13 0,1-7 0,-1 11 0,-3-7 0,2 3 0,2 1 0,1-7 0,3 9 0,-5-6 0,0 8 0,1-8 0,-1 6 0,5-6 0,-3 8 0,2 0 0,-3 0 0,3 0 0,-2 0 0,3 0 0,-5 0 0,0 0 0,0 0 0,1 0 0,-1 0 0,0 0 0,1 0 0,-1 0 0,0 0 0,0 4 0,1-4 0,-1 8 0,4-4 0,-3 5 0,3-1 0,-4-3 0,1 2 0,-5-2 0,4 3 0,-4-3 0,4 2 0,-3-3 0,2 5 0,-2-5 0,3 4 0,1-7 0,-5 6 0,4-6 0,-4 6 0,5-6 0,2 7 0,3-7 0,-1 2 0,4-3 0,-7 0 0,3 0 0,-1 0 0,2 0 0,0 0 0,3 0 0,-7 0 0,3 0 0,-1 0 0,-2 0 0,2 0 0,-3 0 0,-1 0 0,0 0 0,4 0 0,-3 0 0,3 0 0,-3-4 0,-5 0 0,4-5 0,-4 1 0,5 3 0,-5-2 0,4 2 0,-8-3 0,8 3 0,-7 2 0,2 3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29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38 24575,'2'-10'0,"-3"3"0,-7 7 0,0 4 0,-5 5 0,7 10 0,-6-4 0,3 3 0,3 0 0,-6-6 0,11 10 0,-7-3 0,7-4 0,-4 8 0,5-9 0,0 9 0,0-3 0,0 3 0,0-9 0,0 4 0,0-5 0,0 6 0,0-1 0,0 0 0,0-4 0,4-1 0,1 0 0,8-3 0,1 3 0,4-4 0,-4 0 0,3 0 0,-3 0 0,10 0 0,-5 0 0,5-3 0,-6-2 0,6 0 0,-5-3 0,10 4 0,-9-5 0,11 0 0,-5 0 0,1 0 0,-3 0 0,-6 0 0,0 0 0,1 0 0,-5-4 0,3-1 0,-8-4 0,4-4 0,-4 4 0,0-9 0,0 4 0,0-4 0,0-1 0,0-4 0,1-2 0,-4-19 0,-2 11 0,-4-11 0,0 14 0,0-1 0,0 1 0,0 0 0,0 5 0,0 1 0,0 6 0,-4 4 0,-5 1 0,-5 8 0,-4-3 0,-1 7 0,1-4 0,-1 5 0,1 0 0,-1 0 0,1 0 0,-9 0 0,7 0 0,-7 0 0,3 0 0,5 0 0,-5 0 0,0 0 0,9 0 0,-8 4 0,9 2 0,-4 3 0,4-1 0,1 1 0,0 0 0,4-1 0,-9 5 0,8 1 0,-3 5 0,0 7 0,3-10 0,-3 5 0,4-13 0,5 0 0,0 1 0,0-5 0,3 0 0,-3-4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31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0 24575,'-4'16'0,"-2"13"0,-4-3 0,-1 23 0,0-15 0,5 15 0,-4-12 0,9 7 0,-4 0 0,5-6 0,0 4 0,0-4 0,0 0 0,0 4 0,0-10 0,0 4 0,9-6 0,8 1 0,9-5 0,7 6 0,5-4 0,1 1 0,0-2 0,4-6 0,-12-5 0,5-1 0,-11-5 0,3 0 0,-8-5 0,3-1 0,-9-4 0,-5 0 0,-5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31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24575,'0'-6'0,"0"16"0,0 6 0,0 11 0,0-3 0,0-5 0,0 5 0,5-1 0,0-3 0,9 3 0,-5-9 0,5 3 0,-2-3 0,3 0 0,-2-1 0,5-4 0,-4 0 0,4-4 0,0-1 0,0-4 0,6 0 0,-4 0 0,3 0 0,-4 0 0,-1-4 0,-4-1 0,-2-3 0,1-1 0,-3 0 0,2 0 0,-3 1 0,-1 0 0,0-1 0,0-3 0,1-2 0,-4-4 0,-1 4 0,-4-3 0,0 3 0,0 0 0,0-3 0,0 3 0,0 0 0,0 1 0,0 0 0,0 4 0,0-9 0,0 9 0,0-4 0,0 8 0,0 2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32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24575,'4'-13'0,"1"8"0,3-7 0,1 3 0,9-1 0,-2 0 0,13-3 0,-14 10 0,12-10 0,-11 12 0,7-4 0,-4 5 0,-1 0 0,0 0 0,-4 0 0,3 0 0,-7 0 0,7 0 0,-3 4 0,0 6 0,3 0 0,-2 3 0,3-4 0,0 0 0,1 1 0,-1-5 0,0 3 0,1-7 0,-6 3 0,5-4 0,-9 0 0,8 0 0,-7 0 0,6 0 0,-7 0 0,3 0 0,-4 0 0,1-4 0,-1-1 0,-3-3 0,2 0 0,-2-1 0,3 1 0,-4-1 0,4 5 0,-7-4 0,2 7 0,-3-2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34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24575,'17'0'0,"5"0"0,3 0 0,5 4 0,6 2 0,-4 9 0,10-3 0,-15 2 0,2-4 0,-11-1 0,-4-4 0,-1 3 0,-9-3 0,4 3 0,-7 0 0,2 5 0,-3 6 0,-21 8 0,0 12 0,-19-4 0,0 6 0,4-1 0,-5 2 0,7-1 0,-1-2 0,13-13 0,-2-5 0,14-4 0,-3-7 0,8 3 0,1-12 0,4 2 0,0-6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35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24575,'3'-4'0,"6"0"0,5 4 0,9 5 0,8 1 0,-4 3 0,14 7 0,-15-1 0,16 7 0,-10-2 0,4-3 0,-6 2 0,0-8 0,1 3 0,-11 0 0,3-3 0,-13 1 0,2-3 0,-3-4 0,-5 2 0,0-2 0,-4 3 0,0 0 0,0 1 0,-12 7 0,0 4 0,-10 3 0,2 6 0,1-9 0,-1 9 0,-5-3 0,2 10 0,-8-2 0,4-2 0,0-1 0,3-15 0,9 7 0,2-14 0,4 4 0,0-5 0,1 1 0,3-5 0,2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36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1 186 24575,'0'12'0,"0"2"0,0 20 0,0-4 0,0 6 0,0-4 0,0-6 0,0-3 0,0-9 0,0-1 0,0 0 0,0-5 0,0 1 0,0-8 0,0-12 0,0-9 0,0-16 0,0-2 0,0-6 0,0 1 0,0 5 0,0 2 0,0 6 0,0 0 0,0-1 0,0 6 0,0 2 0,0 9 0,0 1 0,0 4 0,0 1 0,0 7 0,0 6 0,0 14 0,0 0 0,0 10 0,0 2 0,0 1 0,0 10 0,0-10 0,5 10 0,0-11 0,1 5 0,3-6 0,-8-5 0,4-1 0,-2-10 0,-2-2 0,3-3 0,-4-1 0,0 0 0,0 5 0,0-4 0,0 4 0,0 0 0,0-4 0,0 4 0,0-5 0,0 0 0,0 1 0,0-5 0,0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37.1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2 125 24575,'-1'-7'0,"8"2"0,11-2 0,11-1 0,12-9 0,11 0 0,4 0 0,16 3 0,-2 0 0,0 5 0,-18 4 0,-1 1 0,-19 4 0,5 0 0,-13 0 0,-8 0 0,-6 0 0,-2 0 0,-2 0 0,-3 0 0,-1 0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37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24575,'17'4'0,"-1"1"0,4 14 0,-2-4 0,6 10 0,-3-2 0,-1 3 0,-2-1 0,-11 10 0,5-14 0,-11 20 0,3-9 0,-4 6 0,0 4 0,0-4 0,0 5 0,0 1 0,-5 0 0,-1-1 0,-5 1 0,-5 0 0,4-7 0,-9 6 0,10-12 0,-8 0 0,8-2 0,-3-9 0,1-1 0,2 2 0,-2-10 0,8 5 0,-2-11 0,3-1 0,-1-12 0,2 6 0,3-5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2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24575,'7'-4'0,"4"2"0,17 2 0,3 0 0,23 0 0,14 0-1475,-12 0 0,5 0 1475,4 0 0,0 0 0,-4 0 0,1 0 0,10 0 0,-2 0 0,-17 0 0,-1 0 0,18 0 0,0 0 0,-10 0 0,-3 0-34,-10 0 1,-1 0 33,-4 0 0,0 0 0,27 0-86,0 0 86,-9 0 0,-18 0 0,-8 0 0,-11 0 2149,-5 0-2149,-6 0 853,-6 0-853,3 0 101,-3 0-101,-8 0 0,-2 0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 24575,'-6'0'0,"-3"0"0,0 0 0,-4 0 0,-7 0 0,1 0 0,-10 0 0,6 0 0,-11 0 0,10 0 0,-15 4 0,15 7 0,-10 2 0,5 9 0,1 3 0,8-2 0,2 4 0,6-6 0,2-4 0,3 3 0,4-9 0,3 4 0,0-8 0,0 2 0,6-3 0,5-3 0,10 0 0,6-3 0,3 0 0,0 0 0,1 0 0,0 0 0,-9-3 0,2 2 0,-13-2 0,5 0 0,-10 3 0,-2-3 0,-15 10 0,-6 4 0,-12 6 0,1 5 0,0-1 0,-4 3 0,8-1 0,-3-4 0,9 3 0,3-5 0,3 1 0,4-1 0,1-4 0,5-4 0,2 0 0,0-3 0,0 0 0,2-1 0,13 2 0,4-4 0,12 0 0,-1-3 0,1 0 0,-1 0 0,0 0 0,1 0 0,-8-3 0,1 0 0,-10-3 0,2-1 0,-6 3 0,-1-2 0,-4 6 0,1-5 0,-3 4 0,0-2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3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24575,'9'0'0,"-3"8"0,-3 2 0,-3 13 0,0 4 0,0 3 0,0 1 0,0-1 0,0-4 0,0 4 0,0-3 0,0 3 0,0-3 0,0 2 0,0-11 0,0 7 0,0-15 0,0 6 0,0-10 0,0 1 0,0-5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4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24575,'32'0'0,"22"0"0,4 0-1654,-13 0 1,4 0 1653,3 0 0,2 0-1221,20 0 0,2 0 1221,-24 0 0,0 0 0,2 0 0,6 0 0,2 0 0,-2 0 0,12 0 0,0 0 0,-17 0 0,2 0 0,-4 0 0,12 0 0,-3 0 162,-4 0 1,-1 0-163,-6 0 0,-2 0-347,19 0 347,-5 0 1354,-14 0-1354,-14 0 2770,-20 0-2770,2 0 1175,-12 0-1175,1 0 0,-3 0 0,-1 0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5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60 24575,'4'-9'0,"-2"-3"0,-2 6 0,0-3 0,0 3 0,0 0 0,0 0 0,-6 3 0,-4 1 0,-16 2 0,-2 0 0,0 0 0,-16 0 0,25 3 0,-27 8 0,22 6 0,-6 11 0,3-3 0,10 2 0,3-5 0,10-1 0,0 0 0,4-7 0,0-2 0,-2-3 0,10-4 0,-2 3 0,23-7 0,-5 2 0,7-3 0,-2 0 0,-7 0 0,3-3 0,-11 1 0,2-6 0,-9 6 0,-3-4 0,-12 6 0,-6 6 0,-7 3 0,3 7 0,1 2 0,3 3 0,3-4 0,4 4 0,4-4 0,3 4 0,0-4 0,0 3 0,0-6 0,7 6 0,0-6 0,10 0 0,0-5 0,4-2 0,0 0 0,0-3 0,0-1 0,-4-3 0,4 0 0,-11 0 0,6-3 0,-10 0 0,3-3 0,-3 2 0,-3 2 0,0 2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6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24575,'3'-2'0,"-1"-1"0,-2-6 0,0 0 0,3-1 0,3-1 0,4 7 0,7-5 0,0 5 0,4 0 0,0 1 0,-4 3 0,3 0 0,-6 0 0,2 0 0,1 0 0,-7 0 0,3 0 0,-10 5 0,0 2 0,-3 13 0,0-5 0,0 9 0,-10-6 0,1 8 0,-13-6 0,2 5 0,2-6 0,1-4 0,4-3 0,0-5 0,3-1 0,1-2 0,3-2 0,0-2 0,8-2 0,6 1 0,12-5 0,3 2 0,10-4 0,-5 4 0,7-3 0,1 6 0,-4-2 0,8 3 0,-13 0 0,7 0 0,-15 0 0,5 0 0,-14 0 0,6 0 0,-9 0 0,2 0 0,-6 0 0,-1 0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7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24575,'23'0'0,"10"0"0,28 0 0,-17 0 0,4 0-2362,12 0 1,4 0 2361,-12 0 0,2 0 0,2 0-1011,7 1 0,3-1 1,2-1 1010,-13-1 0,2-2 0,2 0 0,0 0-631,6 2 1,2 0-1,0 0 1,2-2 630,-9-1 0,2-2 0,-1-1 0,2 2 0,-2 0-657,-1 3 1,0 1 0,0 1 0,1-1 0,0-1 656,5-2 0,3-2 0,0 0 0,-3 0 0,-2 2 0,-3 3 0,-3 1 0,-1 1 0,2 0-174,8-4 1,2-1-1,-1 1 1,-4 2 173,2 0 0,-5 3 0,3 0 0,-8-1 0,2 0 0,0 0 0,-1 0 0,13 0 0,-1 0 0,-1 0 0,-5 0 0,-1 0 0,-1 0 267,-6 0 0,-1 0 0,-1 0-267,15 0 0,-5 0 1152,-15 0 1,-2 0-1153,5 0 0,-3 0 0,16 0 0,-10 0 0,2 0 0,17 0 0,-33 0 0,0 0 4396,35 0-4396,-38 0 0,7 0 0,0 0 3668,-6 0-3668,32 0 0,-27 0 1924,9 0-1924,-4 0 1117,-3 0-1117,-8 0 41,-2 0-41,-4 0 0,-5 0 0,-4 0 0,-6 0 0,-7 0 0,0 0 0,-3 0 0,0 0 0,0 0 0,-3 0 0,0 0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0 607 24575,'0'-7'0,"11"-9"0,-1-26 0,16-11 0,-2-15 0,5 0 0,-9 7-542,2-3 542,-9 15 134,2-5-134,-3 7 0,-7 15 0,-1 6 0,-2 9 0,-1 15 408,2 3-408,-3 15 0,-3 1 0,-2 8 0,1 2 0,1 3 0,3 0 0,0-3 0,0-6 0,0-1 0,3-9 0,6 5 0,2-9 0,5 2 0,1-5 0,-4-1 0,4-3 0,-4 0 0,-1-3 0,-1-7 0,-2-5 0,-2-6 0,0-4 0,1 3 0,-2-3 0,-1 7 0,-2-2 0,-3 6 0,0 0 0,0 5 0,0 4 0,0 4 0,0 8 0,0 7 0,0 12 0,0-4 0,0 7 0,0-7 0,3 3 0,8-2 0,4-5 0,7-3 0,-1-6 0,0-2 0,-4 0 0,3-3 0,-2-1 0,3-3 0,-4 0 0,-1 0 0,-9 0 0,-1 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8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24575,'7'7'0,"-2"2"0,-5 21 0,0 2 0,0 5 0,0 3 0,0-4 0,0 6 0,0-6 0,0 4 0,0-16 0,0-1 0,0-11 0,0-9 0,0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24575,'15'0'0,"0"0"0,13-4 0,-6 3 0,2-2 0,1 0 0,-7 2 0,5-3 0,-9 2 0,-1 1 0,-5-2 0,-2 3 0,-1 0 0,-1 0 0,-2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38.6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256 7 24575,'-5'-7'0,"-6"9"0,-5 12 0,-7 10 0,-4 8 0,-8 13 0,13-14 0,-9 16 0,15-17 0,-1 11 0,3-2 0,2-4 0,7 4 0,-8-8 0,12 6 0,-6-5 0,7-1 0,0-1 0,0-1 0,0 1 0,0-5 0,3 4 0,8-3 0,5 1 0,7 3 0,5-2 0,-4 0 0,7 3 0,-7-3 0,6-1 0,-5 0 0,-4-9 0,-5-3 0,-6-3 0,-1-6 0,-3 3 0,-1-6 0,-2 0 0,0-3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0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0 24575,'-1'0'0,"-4"0"0,-19 0 0,4 0 0,-19 0 0,11 0 0,-7 4 0,4-3 0,1 2 0,3-3 0,3 0 0,3 0 0,3 0 0,1 0 0,5 0 0,2 0 0,1 0 0,4 0 0,-1 0 0,3 3 0,1 3 0,2 3 0,0 8 0,-6-4 0,4 8 0,-3-4 0,5 4 0,0 0 0,0 4 0,0-3 0,0 3 0,0-4 0,0 4 0,0-3 0,0 8 0,3-8 0,1 3 0,3-4 0,-1 0 0,-1 0 0,0-3 0,-4-2 0,2-7 0,-3 0 0,0-3 0,3 0 0,0-3 0,2-1 0,1-2 0,2 0 0,6 0 0,3 0 0,9 0 0,0-6 0,8 0 0,-2-8 0,3 5 0,-4 2 0,-1 0 0,-8 5 0,3-1 0,-11 3 0,-1 0 0,-1 0 0,-6 0 0,3 0 0,-6 0 0,0 0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1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24575,'9'0'0,"5"0"0,15 0 0,6 0 0,1 0 0,1 0 0,-3 0 0,-7 0 0,-6-3 0,-4 2 0,-7-2 0,-2 1 0,-2 1 0,0-2 0,-3 3 0,-1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24575,'0'14'0,"0"4"0,0 0 0,0-1 0,0-1 0,0 1 0,0 0 0,0 4 0,0-4 0,0-3 0,0-2 0,5-8 0,7 5 0,5-9 0,0 6 0,3-5 0,-2 1 0,3-2 0,0 0 0,-4 0 0,-7 0 0,-4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2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24575,'-6'-7'0,"5"2"0,6 5 0,4 0 0,0 0 0,7 0 0,-8 0 0,4 0 0,-6 0 0,-8 0 0,1 0 0,-11 0 0,9 0 0,-3 0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3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24575,'2'0'0,"10"0"0,0 0 0,12 0 0,-3 0 0,6 0 0,3 0 0,5 0 0,-4 0 0,5 0 0,-6 0 0,1 0 0,0 0 0,-9 0 0,-4 0 0,-12 0 0,-3 0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4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24575,'0'11'0,"0"1"0,0-2 0,0 2 0,0-2 0,0 2 0,0-7 0,0-19 0,0-7 0,0-10 0,0-4 0,0 8 0,0-9 0,0 14 0,0-3 0,0 12 0,0-1 0,3 5 0,0 6 0,3 0 0,-1 3 0,4 0 0,1 0 0,4 10 0,3 2 0,2 10 0,9 11 0,-4-12 0,15 21 0,-15-24 0,11 20 0,-8-17 0,-3 2 0,-2-4 0,-5-6 0,-5-3 0,-2-1 0,-1-3 0,-4-3 0,-1-8 0,-2-10 0,-2-15 0,0-6 0,0-1 0,0-3 0,0 8 0,0 1 0,0 5 0,0 9 0,0 3 0,0 5 0,0 3 0,0 1 0,3 1 0,-3 2 0,3 2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4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24575,'0'11'0,"0"5"0,0 1 0,0 4 0,0 0 0,0-4 0,0 4 0,0-4 0,0 0 0,0 0 0,0-5 0,0-2 0,3-1 0,3-3 0,1 0 0,2-2 0,4-2 0,-6-2 0,8 0 0,-6 0 0,-1 0 0,1 0 0,-3 0 0,-3-3 0,2-3 0,-4 2 0,2-2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5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 24575,'-3'0'0,"0"0"0,3 6 0,2-3 0,-1-6 0,1-3 0,-4 0 0,1 1 0,-1 5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6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15 180 24575,'3'19'0,"0"-2"0,-3 5 0,0 7 0,0 5 0,0 0 0,0 9 0,0-15 0,0 7 0,3-5 0,-2-10 0,2-4 0,-3-10 0,0-9 0,0-15 0,0-3 0,-4-30 0,3 21 0,-11-27 0,10 14 0,-6-4 0,8 0 0,0 10 0,0 2 0,0 9 0,3 4 0,4 2 0,6 9 0,10-7 0,-1 11 0,11-4 0,-5 6 0,11 2 0,-2 3 0,0 0 0,2 0 0,-7 0 0,3 3 0,-8 8 0,-4 4 0,-5 7 0,-7 4 0,-4-5 0,-4 9 0,-3-9 0,-6 5 0,-6-4 0,-6-4 0,-9 4 0,1-10 0,-11 7 0,6-10 0,-4 2 0,5-6 0,3-2 0,2-3 0,8 0 0,5 0 0,7 0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24575,'-7'12'0,"3"-2"0,-7 19 0,4-5 0,3 11 0,0-5 0,4-4 0,0 4 0,0-8 0,0 7 0,-3-11 0,5 0 0,1-12 0,11-3 0,-1-3 0,4 0 0,-1 0 0,-7 0 0,0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40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232 0 24575,'-8'3'0,"-2"1"0,0 5 0,-5-5 0,4 5 0,-9-9 0,3 6 0,0-2 0,0 3 0,1-4 0,2 0 0,-2-3 0,6 3 0,1-3 0,3 5 0,1-4 0,-1 2 0,0-1 0,3 1 0,1 2 0,-1 1 0,2 0 0,-1 3 0,2 0 0,0 4 0,-3 4 0,2-1 0,-3 9 0,4-3 0,0 7 0,0-7 0,0 2 0,0 0 0,0-2 0,0 3 0,0-4 0,0-3 0,0 1 0,0-6 0,0 7 0,0-7 0,0 4 0,0-8 0,0 0 0,0-3 0,0 0 0,0 0 0,0-1 0,0 1 0,0 0 0,0-1 0,0 4 0,0-3 0,0 3 0,0-4 0,0 1 0,0 0 0,3-3 0,-2 2 0,3-4 0,-1 2 0,3-3 0,3 0 0,0 0 0,8 0 0,0 0 0,3 0 0,1 0 0,0-3 0,0-2 0,0-2 0,0 0 0,-4 0 0,-1 3 0,-6-1 0,2 4 0,-6-1 0,3 2 0,0 0 0,-2 0 0,1 0 0,-2 0 0,-3 0 0,-1 0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7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24575,'74'0'0,"1"0"0,0 0 0,-1 0 0,0 0 0,1 0 0,-1 0 0,1 0 0,-1 0 0,0 0 0,1 0 0,-1 0 0,1 0 0,-1 0 0,1 0 0,-1 0 0,0 0 0,1 0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8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24575,'35'0'0,"4"0"0,11 0 0,7 0-1606,-3 0 1,2 0 1605,5 0 0,1 0 0,5 0 0,0 0-918,-12 0 0,1 0 918,15 0 0,2 0 0,-1 0 0,-2 0 0,-18 0 0,-3 0 390,2 0 0,-3 0-390,3 0 0,15 0 0,-36 0 0,-6 0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9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 24575,'-8'0'0,"14"0"0,29 0 0,22 0 0,-18 0 0,3 0-1641,0 0 1,6 0 1640,3 0 0,5 0 0,-2 0-924,14 0 1,2 0 923,-4 0 0,4 0 0,-5 0 0,1 0 0,-2 0 0,11 0 0,-4 0-328,-30 0 1,0 0 327,15 0 0,0 0 0,15 0 0,-26 0 0,-3 0 0,15 0 0,-5 0 2056,-29 0-2056,0 0 713,-17-2 0,-3 1 0,-3-2 1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1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60 24575,'4'-9'0,"-4"3"0,-10 4 0,-4 2 0,-7 6 0,0-1 0,-6 13 0,4-3 0,-4 9 0,3 3 0,5-3 0,0 6 0,8-8 0,3 7 0,5-2 0,3 3 0,0-3 0,0-2 0,0 0 0,0-6 0,5 1 0,10-10 0,8 4 0,17-9 0,-2 1 0,8-6 0,-9 0 0,3-10 0,-3-5 0,19-27 0,-23 15 0,13-23 0,-26 18 0,1-5 0,-5-3 0,-5 8 0,-7 1 0,0 1 0,-4 8 0,0-3 0,-6 7 0,-9 1 0,-7 6 0,-9 3 0,-4 5 0,-2 3 0,0 0 0,2 0 0,4 7 0,0 1 0,14 0 0,4-1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1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24575,'17'3'0,"-5"0"0,-3-3 0,0 0 0,-6 0 0,3 0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2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7 24575,'0'-4'0,"-15"2"0,-11 5 0,-5 5 0,-10 13 0,20-5 0,-21 17 0,21-9 0,-3 13 0,4-4 0,7 2 0,6-4 0,3 0 0,4-1 0,0-3 0,0-6 0,3-5 0,4-3 0,10-6 0,6 2 0,13-8 0,-5 3 0,9-4 0,-3 0 0,-1 0 0,0-11 0,0-4 0,-2-9 0,-2 0 0,-4 0 0,-9 2 0,-1 0 0,-4-3 0,-3 2 0,1-6 0,-6 6 0,-1-6 0,-2 7 0,-3-3 0,0 4 0,-3 3 0,-8 4 0,-3 8 0,-11 3 0,-2 3 0,-3 0 0,-6 0 0,5 0 0,-5 0 0,5 3 0,1 4 0,3 5 0,11-4 0,7-2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3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24575,'11'-13'0,"-2"1"0,-9 6 0,0 13 0,0 6 0,0 9 0,0 24 0,0-6 0,0 19 0,0-16 0,0 27 0,0-37 0,0 36 0,0-35 0,0 3 0,0-2 0,0-20 0,3 5 0,0-16 0,6 4 0,-3-7 0,0 2 0,-3-3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4 24575,'-2'-4'0,"-7"16"0,-15 25 0,-5 24 0,10-25 0,0 2-1045,1 2 1,0 2 1044,-4 9 0,1-2 0,4-6 0,2-1 0,3-3 0,2-1 672,-4 32-672,9-21 0,0 0 345,1-8-345,4-19 0,0-4 0,0-10 0,0-5 0,0 0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53 24575,'4'-22'0,"-1"1"0,-1 17 0,17-2 0,6 6 0,16 0 0,11 0 0,-2 0 0,-1 0 0,-4 0 0,-13 0 0,3 0 0,-9 0 0,-4 0 0,-9 0 0,-9 0 0,-28 17 0,-9 4 0,2 0 0,-2 2-363,-4 2 1,1 2 362,-16 18 0,19-21 0,3 1 0,-7 19-166,-4-2 166,5 6 0,11-9 0,8-5 0,10-7 0,3-2 719,4-8-719,0-4 172,14-3-172,8-7 0,19 0 0,-4-3 0,25 0 0,-26 0 0,27-3 0,-21-6 0,1-3 0,-4-5 0,-13 6 0,0 0 0,-9 5 0,-4-1 0,-4 3 0,-3 2 0,-3 2 0,-1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41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50 24575,'12'0'0,"2"0"0,6-3 0,0-1 0,1 0 0,-4-5 0,8 5 0,-11-3 0,15-4 0,-20 10 0,4-6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5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24575,'4'0'0,"9"0"0,21 0 0,10-3 0,15-7 0,8-5-652,-31 9 1,3 1 651,1-2 0,1 0 0,0 4 0,-1 1 317,18-4-317,6 1 0,-27 2 0,5 2 0,-11-3 0,-9 4 246,-6 0 1,-8 0-1,-3 0 1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6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1 24575,'-9'0'0,"0"0"0,1 0 0,2 0 0,-2 0 0,2 0 0,1 0 0,-4 0 0,3 0 0,-8 0 0,4 0 0,-10 0 0,-8 0 0,4 6 0,-18 14 0,18 1 0,-7 9 0,9 0 0,3-6 0,4 8 0,5-14 0,6 6 0,1-7 0,3 0 0,0-4 0,10-4 0,6-5 0,17-1 0,9-3 0,3-4 0,3-4 0,-7-8 0,-2 0 0,-9 0 0,-9 3 0,-8 9 0,-18-2 0,-15 16 0,-11 4 0,-21 23 0,15-8 0,-11 17 0,16-13 0,-2 5 0,10-7 0,2-6 0,15 0 0,1-7 0,6 3 0,0-12 0,9 0 0,12-5 0,11-1 0,5-3 0,2 0 0,-2-7 0,4 1 0,-4-9 0,-6 6 0,-9-3 0,-6 7 0,-9-1 0,-1 6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6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24575,'3'2'0,"-1"9"0,-2 7 0,0 4 0,0 23 0,0-9 0,0 21 0,0-18 0,0 1 0,0 1 0,0-4 0,0 5 0,0-7 0,0-8 0,0-6 0,0-8 0,0-4 0,0-6 0,0 0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7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24575,'0'2'0,"0"3"0,0 19 0,0 4 0,0 19 0,0 1 0,0-9 0,0 5 0,0 6 0,0-9 0,0 22 0,0-20 0,0 11 0,0-7 0,0-5 0,0-11 0,0-1 0,0-12 0,0 3 0,0-12 0,-5-7 0,4-1 0,-4-6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9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33 149 24575,'9'0'0,"12"0"0,3 0 0,4 0 0,23 0 0,-28 0 0,40 0 0,-35 0 0,13 0 0,-6 0 0,-7-6 0,-1-5 0,-11 0 0,-5-5 0,-2 3 0,-6-2 0,1-1 0,-4 3 0,-3 0 0,-11 3 0,-2 0 0,-14 3 0,-1 3 0,0 0 0,-10 4 0,0 0 0,7 0 0,-9 4 0,14 8 0,-4 9 0,1 8 0,7 0 0,1 1 0,9-7 0,7 7 0,5-4 0,3 0 0,0 4 0,0-9 0,3 4 0,13-2 0,4-4 0,27 2 0,-12-9 0,28 2 0,-29-10 0,23 1 0,-14-5 0,5 0 0,-6-8 0,-7 0 0,-4-7 0,-5 3 0,-5 1 0,-7 5 0,-2 0 0,-5 0 0,2 2 0,-6 2 0,-1 2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0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24575,'7'0'0,"2"0"0,13 0 0,8 0 0,1 0 0,5 0 0,-1 0 0,-5 0 0,0 0 0,-3 0 0,-2 0 0,-14 0 0,-1 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0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24575,'5'-3'0,"5"1"0,3 2 0,16 11 0,-13-2 0,18 14 0,-11-8 0,5 8 0,2-7 0,-2 6 0,7-4 0,-6-3 0,1-3 0,-9-2 0,-4-3 0,-3 3 0,-5-7 0,0 3 0,-3-6 0,0 3 0,-3-3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1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6 24575,'-7'-3'0,"-8"1"0,-5 2 0,-2 5 0,-3 4 0,6 9 0,-8 1 0,6 0 0,2 2 0,2-7 0,6 3 0,2-5 0,3-2 0,2 2 0,2-5 0,2 5 0,0-6 0,0 2 0,0-5 0,0 0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1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24575,'6'0'0,"-3"2"0,-1 13 0,-2 9 0,0 0 0,0 25 0,0-23 0,0 26 0,0-20 0,0 3 0,0-9 0,0 4 0,0-12 0,0 0 0,0-12 0,0-4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41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24575,'11'0'0,"7"0"0,7 0 0,-1 0 0,13 0 0,-15 0 0,6 0 0,-6 0 0,-4 0 0,-5 0 0,-8 0 0,-1 0 0,-2 0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2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3 0,0 7 0,0 2 0,0 1 0,0-1 0,0-6 0,0-4 0,0-4 0,0-3 0,0-8 0,0-4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2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24575,'17'0'0,"-4"-4"0,43-5 0,-5-5 0,9-4 0,6 3 0,-21 6 0,11 0 0,-37 9 0,5-5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3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0 24575,'9'0'0,"1"0"0,14 0 0,1 0 0,1 0 0,1 0 0,-2 0 0,-8 0 0,-4 0 0,-1 0 0,-5 0 0,0 2 0,-5 9 0,-6 11 0,-12 8 0,-2 15 0,-16-5 0,1 14 0,3-18 0,-1 15 0,6-16 0,0 12 0,5-15 0,1 2 0,11-12 0,-2 0 0,9-6 0,-2 0 0,3-5 0,3 5 0,7-9 0,9 3 0,7-3 0,9 1 0,1 0 0,5-3 0,-4-2 0,-2-3 0,-4 0 0,-5 0 0,0 0 0,-9 0 0,-3 0 0,-6 0 0,-4 0 0,-2 0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92 24575,'-3'-5'0,"4"-2"0,13-3 0,3-6 0,17 6 0,10-10 0,5 11 0,16-1 0,-5 6 0,-9 4 0,11 0 0,-28 0 0,18 0 0,-20 0 0,-2 0 0,-4 0 0,-9 0 0,-6 0 0,-5 0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 24575,'-9'0'0,"0"0"0,-6 0 0,2 0 0,-3 3 0,-5 5 0,7 1 0,-12 14 0,7-4 0,-1 12 0,2-8 0,6 2 0,6-8 0,2 4 0,4-8 0,0 0 0,0-1 0,0-5 0,10 2 0,2-6 0,12 0 0,3-3 0,-1 0 0,4 0 0,-12 0 0,3 0 0,-8 0 0,-4 0 0,0 0 0,-3 0 0,0 0 0,-11 3 0,-5 8 0,-10 4 0,-3 13 0,-5 0 0,3 5 0,0-1 0,2 1 0,6-3 0,1-2 0,5-3 0,4-4 0,1 0 0,1-4 0,2 0 0,3-5 0,0 1 0,0 0 0,3-3 0,7-1 0,4-3 0,7-2 0,4-1 0,1-3 0,5 0 0,-5 0 0,0 0 0,-9-6 0,3 2 0,-9-5 0,4 2 0,-9 1 0,3-3 0,-3 2 0,3-2 0,-2 3 0,2-3 0,-3 2 0,3-5 0,-2 3 0,0 1 0,-5 3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6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15 24575,'6'-3'0,"2"3"0,-1-6 0,5 6 0,-6-3 0,6 3 0,-5 0 0,1-2 0,-5 7 0,0 0 0,-3 8 0,0-1 0,0 9 0,0-6 0,0 13 0,0-13 0,0 14 0,0-15 0,0 11 0,-4-8 0,3-3 0,-8 6 0,5-10 0,-10 10 0,8-6 0,-7-1 0,2-1 0,-1-5 0,-1 3 0,0-7 0,0 0 0,0-3 0,3 0 0,2 0 0,1-5 0,4-7 0,0-1 0,3-7 0,0 6 0,0-6 0,0 6 0,3 1 0,0 5 0,3 2 0,2 0 0,2 2 0,0 1 0,2 3 0,-2 0 0,-1 0 0,3 0 0,-2 0 0,0 6 0,3 4 0,-7 5 0,9 9 0,-8-6 0,4 12 0,0-4 0,-3 5 0,6-5 0,-3-1 0,-1-8 0,3-1 0,-2-5 0,-2-2 0,3-6 0,-3 0 0,4-3 0,0 0 0,-3-10 0,-3 8 0,-4-7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24575,'0'15'0,"0"11"0,0-3 0,0 26 0,0-14 0,0 28 0,0-24 0,0 30 0,0-28 0,0 23 0,0-17 0,0 6 0,0-1 0,0 1 0,4 0 0,-3-5 0,6-2 0,-5-9 0,4-6 0,-5-9 0,2-6 0,-3-3 0,0-3 0,0-1 0,0-9 0,0 2 0,0-4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8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24575,'0'2'0,"0"2"0,0 16 0,0 13 0,0-5 0,0 16 0,0-16 0,0 7 0,0-4 0,0-1 0,0 1 0,0-14 0,0-3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24575,'26'-3'0,"10"-2"0,8-7 0,15 2 0,2-3 0,-19 7 0,19 2 0,-30 4 0,22 0 0,-21 0 0,-5 0 0,-11 0 0,-7 0 0,0 0 0,-6 0 0,0 0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24575,'28'0'0,"-4"0"0,6 0 0,-4 0 0,4 0 0,1 0 0,-1 0 0,-8 0 0,-1 0 0,-12 0 0,-2 2 0,-5 9 0,-2 7 0,0 8 0,-11 9 0,-7 4 0,-13 3 0,4-3 0,-6 3 0,11-5 0,-8 2 0,10-3 0,1-9 0,4 3 0,1-12 0,6 7 0,-3-12 0,9 1 0,-4-5 0,6-1 0,0-1 0,0 2 0,0-4 0,2 1 0,9-3 0,7 0 0,8-3 0,5 0 0,-1 0 0,1 0 0,-1 0 0,-3 0 0,-3 0 0,-3 0 0,-6 0 0,0 0 0,-8 0 0,-1 0 0,-3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43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6 849 24575,'-3'0'0,"1"-7"0,2-10 0,0-19 0,0-10 0,4-13 0,6-11 0,-3 34 0,1-2 0,3-25 0,5-7 0,-13 31 0,0 2 0,7-18 0,-2 12 0,-3 3 0,-3 3 0,6-10 0,-4 11 0,-3 13 0,2-4 0,-3 17 0,0-2 0,-2 11 0,-2 8 0,-2 11 0,-2 7 0,1 18 0,2-14 0,2 19 0,3-18 0,0 6 0,0-3 0,0-8 0,0-4 0,0-5 0,0-6 0,5-1 0,2-3 0,9-3 0,1 0 0,4-3 0,-1-3 0,-3-8 0,7-8 0,-11-2 0,8-9 0,-11 6 0,5-6 0,-3 0 0,-2 5 0,-3-1 0,0 6 0,-4 3 0,1 1 0,-4 6 0,0 1 0,0 25 0,0 5 0,0 14 0,0 5 0,0-10 0,0 8 0,0-11 0,0 6 0,2-15 0,5 3 0,3-9 0,2-3 0,1 0 0,-1-2 0,0-4 0,1 0 0,-1-3 0,1 0 0,-1 0 0,-2 0 0,-2 0 0,-2 0 0,0 0 0,-1 0 0,-2-2 0,0 1 0,-3-1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0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24575,'2'0'0,"11"0"0,14 0 0,5 0 0,13 0 0,-2 0 0,10 0 0,-14 0 0,6 0 0,-13 0 0,9 0 0,-4 0 0,-6 0 0,-10 0 0,-4 0 0,-4 0 0,-7 0 0,0 0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38 120 24575,'-9'0'0,"3"2"0,4 1 0,2 2 0,0 1 0,-3 0 0,5-3 0,6 2 0,6-4 0,11 3 0,-3-4 0,3 0 0,-4 0 0,0 0 0,0 0 0,-4 0 0,4 0 0,-3-11 0,0 6 0,0-15 0,-5 5 0,1-6 0,-6 0 0,1 0 0,-8 4 0,2 3 0,-11 7 0,-3 5 0,-18 2 0,-3 11 0,-2 2 0,-1 15 0,7 1 0,-7 9 0,5-4 0,5 3 0,5-5 0,8-2 0,2-4 0,5 4 0,2-8 0,3 4 0,0-5 0,0 0 0,6-4 0,5 4 0,7-7 0,8 5 0,1-8 0,3 3 0,1-5 0,4 2 0,-4-3 0,5-3 0,-9-2 0,2-3 0,-7 0 0,3 0 0,-4-3 0,-4-4 0,1-7 0,-9 0 0,1-2 0,-3 3 0,-3 6 0,-2 1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2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24575,'4'0'0,"12"0"0,12 0 0,7 0 0,1 0 0,-4 0 0,-1 0 0,2 0 0,-12 0 0,3 0 0,-7 0 0,-7-2 0,0 1 0,-7-2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24575,'0'9'0,"3"1"0,4 9 0,12 3 0,5-2 0,9 4 0,5 6 0,-13-12 0,14 9 0,-15-15 0,16 12 0,-12-4 0,3-4 0,-10-1 0,-6-6 0,0-5 0,-10 4 0,3-7 0,-5 2 0,0-3 0,0 0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3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1 24575,'-16'10'0,"-6"8"0,-13 16 0,-2 12 0,-10 2 0,18-4 0,-9 0 0,16-7 0,-11-2 0,12-4 0,2-8 0,9-11 0,6 0 0,1-9 0,3 0 0,0-1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4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24575,'8'0'0,"2"0"0,3 0 0,-1 0 0,1 0 0,-4 0 0,4 0 0,-4 0 0,1 0 0,-1 0 0,-4 0 0,-1 5 0,-2 6 0,-5 5 0,-9 11 0,-5 0 0,-7 2 0,-6 8 0,6-12 0,-4 7 0,9-13 0,2-2 0,7-7 0,3-1 0,5-4 0,2 1 0,5-3 0,10 0 0,6-3 0,10 0 0,0 0 0,-5 0 0,3 0 0,-6 0 0,-2 0 0,-5 0 0,-3 0 0,-3 0 0,-1 0 0,-3 0 0,-1 0 0,1 0 0,0 0 0,-3-3 0,-1 3 0,-2-3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24575,'-14'0'0,"1"0"0,-4 0 0,-9 0 0,4 0 0,-13 0 0,1 11 0,10 0 0,-14 13 0,19 1 0,-10 4 0,13-1 0,1 4 0,12-8 0,-1 1 0,4-8 0,10 2 0,1-7 0,14-3 0,4-6 0,-2-3 0,1 0 0,-7 0 0,-7 0 0,2 0 0,-10 0 0,-5 3 0,-10 8 0,-8 4 0,-7 12 0,-12 10 0,13-7 0,-13 14 0,17-17 0,-1 7 0,5-8 0,5 2 0,6-10 0,1 4 0,5-11 0,13-2 0,15-6 0,12-3 0,-3-4 0,11-8 0,-21-2 0,13-10 0,-16 8 0,-3 1 0,-7 5 0,-6 3 0,-1 4 0,-3 0 0,-3 1 0,-1 1 0,-2-2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24575,'3'7'0,"-1"9"0,-2-1 0,0 24 0,0-18 0,0 24 0,0-13 0,0 9 0,0-4 0,0 8 0,0-12 0,0 7 0,0-4 0,0-9 0,0 3 0,0-9 0,0-3 0,0-2 0,0-3 0,0-6 0,0-1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7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24575,'31'0'0,"1"0"0,15 0 0,7-4 0,-14 0 0,16-5 0,-23-3 0,14 3 0,-6 1 0,-9 4 0,-5 1 0,-11 2 0,-6-2 0,-4 3 0,-4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7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24575,'-6'10'0,"1"10"0,5 13 0,0 8 0,0-4 0,0 19 0,0-24 0,0 24 0,0-18 0,0-1 0,0 4 0,0-11 0,0-7 0,3-5 0,0-9 0,0-6 0,-1-1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44.2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24575,'2'-1'0,"-1"2"0,13 11 0,-3-2 0,13 11 0,-6-7 0,4 7 0,-2 1 0,-1 5 0,1 3 0,3 9 0,-10-7 0,1 6 0,-6 0 0,-4-2 0,0 3 0,-4 13 0,0-21 0,0 27 0,-6-33 0,-3 21 0,-9-19 0,1 8 0,-1-9 0,4-2 0,1-6 0,3-3 0,3-5 0,2-2 0,4-2 0,-3-3 0,3 0 0,-1-3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8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8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6 24575,'-7'-3'0,"-8"0"0,-5 3 0,-14 0 0,10 3 0,-6 5 0,5 3 0,5 11 0,-5-2 0,12 9 0,-4-6 0,12 7 0,-5-8 0,9 0 0,-2-9 0,3-1 0,0-6 0,6 3 0,9-2 0,12 1 0,5-4 0,4 0 0,-1-4 0,1 0 0,-3-7 0,-3 0 0,-9-5 0,-4 3 0,-3 2 0,-6 4 0,-7 2 0,-10 12 0,-6 9 0,-9 4 0,0 7 0,0-7 0,5 3 0,4-5 0,2-5 0,9 0 0,-5-4 0,8-4 0,-1 3 0,2-5 0,0 5 0,0-6 0,0 3 0,0-3 0,5-3 0,2 0 0,9-3 0,2 0 0,3 0 0,-4 0 0,3-7 0,-7 3 0,8-9 0,-13 9 0,1-2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9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24575,'11'-3'0,"-5"3"0,12-6 0,-4 3 0,7-1 0,4 0 0,-3 4 0,3 0 0,-7 0 0,-2 0 0,-4 0 0,1 0 0,0 0 0,-3 0 0,-4 6 0,-3 5 0,-3 2 0,0 4 0,0 4 0,0 1 0,0 13 0,-3-11 0,-5 13 0,-7-17 0,-5 11 0,0-5 0,-1-5 0,9-4 0,-3-4 0,5-7 0,0 3 0,1-5 0,3-2 0,0-2 0,0-2 0,3-8 0,-2-1 0,4-9 0,-2 3 0,3-1 0,0 2 0,0 3 0,0 0 0,3 1 0,1-1 0,5 2 0,1 2 0,-1 3 0,3 0 0,-5 3 0,5-3 0,-3 5 0,1-2 0,2 3 0,-2 0 0,2 0 0,-2 0 0,2 0 0,-2 0 0,0 3 0,-1 3 0,0 4 0,-3-1 0,3 3 0,0-2 0,-2 0 0,3 2 0,-2-5 0,0 5 0,4-6 0,-6 3 0,6-2 0,-2-1 0,0-2 0,2-2 0,-6-2 0,6 0 0,-5 0 0,2 0 0,-6 0 0,-1 0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48 24575,'2'-3'0,"4"-3"0,4 0 0,6-2 0,1-1 0,4 5 0,4-2 0,1 4 0,1-1 0,3 3 0,-9 0 0,1 0 0,-2 0 0,-6 5 0,0 10 0,-4 8 0,-3 13 0,-2 11 0,-1 3 0,-4-5 0,0 4 0,-12-15 0,-2 18 0,-8-10 0,-2 1 0,3-6 0,-4-4 0,0 0 0,2-8 0,0-3 0,5-8 0,2-4 0,3-1 0,0-3 0,1-2 0,2-1 0,1-3 0,3 0 0,0-10 0,2-1 0,1-15 0,3 0 0,0 0 0,0-4 0,0 8 0,0 0 0,6 2 0,2 7 0,18-5 0,-7 11 0,12 1 0,-10 6 0,0 0 0,0 0 0,0 0 0,5 14 0,-2 0 0,3 18 0,-3-8 0,0 8 0,0-3 0,-3-2 0,0-3 0,-6-4 0,2-6 0,-4 0 0,-3-2 0,-2-6 0,-1 1 0,-2-5 0,-2-2 0,0 0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88 24575,'-5'0'0,"0"0"0,0 0 0,0 0 0,0 0 0,4 0 0,4 0 0,9 0 0,3 0 0,3 0 0,0 0 0,4 0 0,1 0 0,0 0 0,2 0 0,-2 0 0,12 0 0,-10 0 0,13 0 0,-6 0 0,15-4 0,-9 3 0,11-6 0,-12 3 0,9-4 0,-4 1 0,-2 0 0,-9 0 0,0 0 0,-5 1 0,-3 0 0,-1-1 0,-4 2 0,0 1 0,-3-1 0,0 4 0,-4-1 0,3 2 0,-5 0 0,4 0 0,-4 0 0,-1 0 0,3 0 0,-4 0 0,2 0 0,-2 0 0,-2 0 0,0 0 0,0 0 0,-1 0 0,-1 0 0,-1 0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210 101 24575,'-5'-3'0,"-5"1"0,4 2 0,-5 5 0,3 4 0,-1 5 0,0 3 0,-3 4 0,8-3 0,-4 3 0,4-4 0,1 0 0,0 0 0,3-3 0,0-3 0,0-4 0,8-1 0,2-4 0,8 1 0,0-3 0,-1 0 0,-2-5 0,-2-1 0,-2-4 0,-2-4 0,-1 3 0,-5-3 0,-1 1 0,-2-2 0,0-2 0,0 3 0,-3-3 0,-5 5 0,-2 1 0,-6 0 0,-3 5 0,2 0 0,-5 0 0,2 6 0,1-3 0,-5 3 0,5 0 0,2 0 0,0 0 0,8 5 0,-5 4 0,10 5 0,-4 3 0,7 0 0,-2 3 0,3-1 0,5 0 0,5-6 0,11 0 0,2-6 0,5-1 0,-6-3 0,-1-3 0,-7 0 0,0 0 0,-3-2 0,-2-10 0,-1-8 0,-4-6 0,-1-6 0,-3 6 0,0-3 0,0 8 0,-5 3 0,-1 5 0,-9 7 0,1 1 0,-4 5 0,1 0 0,2 0 0,-3 3 0,6 5 0,1 1 0,5 8 0,1-3 0,4 0 0,-1 2 0,2-4 0,8 4 0,-2-7 0,21 5 0,-9-10 0,16 2 0,-11-6 0,4 0 0,0-3 0,-6-3 0,-2-9 0,-8-1 0,-1-8 0,-4 3 0,-3-1 0,0 3 0,-3 1 0,-8 1 0,-6 1 0,-5 4 0,-6 6 0,6 3 0,-5 3 0,5 0 0,-3 0 0,5 6 0,2 2 0,0 4 0,9 1 0,1-2 0,5-1 0,0-2 0,0 0 0,5-3 0,8 0 0,5-2 0,8 0 0,-2-3 0,-2 0 0,-2 0 0,-5 0 0,-4 0 0,-3 0 0,-3 0 0,-1 0 0,-1-5 0,-1 0 0,-2-6 0,-2 3 0,-10 0 0,2 3 0,-10 1 0,5 2 0,-5 2 0,4 2 0,-2 10 0,9 7 0,-1 12 0,6-3 0,1 5 0,3-11 0,0 3 0,3-10 0,13-3 0,2-7 0,17-1 0,-3-4 0,-4-9 0,3-6 0,-6-6 0,0-2 0,-5 3 0,-7-2 0,-4 7 0,-3-6 0,-3 10 0,0-3 0,-3 5 0,0-1 0,-8 4 0,-2 1 0,-9-1 0,1 6 0,-4-3 0,-1 3 0,1 0 0,1 0 0,-1 0 0,4 3 0,-9 6 0,8 5 0,-1 4 0,4 1 0,7-3 0,1-1 0,5 1 0,0-2 0,3 0 0,5-3 0,8-3 0,3-2 0,10-3 0,-11 0 0,6-3 0,-9 0 0,0 0 0,-5 0 0,-2 0 0,0 0 0,-2-2 0,-1-1 0,-2-2 0,0-2 0,0-2 0,0-2 0,0 1 0,0-4 0,0 2 0,-2-2 0,-1 6 0,0 0 0,-1 3 0,3 0 0,-1 5 0,2 2 0,5 4 0,4-1 0,3-3 0,5-2 0,-5 0 0,2 0 0,-6 0 0,0 0 0,-3-2 0,-2-4 0,-1-2 0,-2 0 0,-5 0 0,-12 2 0,0 3 0,-16 0 0,10 3 0,-14 0 0,9 0 0,-5 0 0,8 0 0,5 5 0,0 4 0,11 5 0,-3 6 0,9-2 0,0 5 0,3-8 0,0 8 0,5-14 0,12 6 0,8-12 0,15 0 0,-3-9 0,0-5 0,-1-11 0,-6 0 0,0-6 0,-7 10 0,-9-1 0,-3 8 0,-5 3 0,-3-2 0,-1 4 0,-2-1 0,0 2 0,-8-1 0,-2 1 0,-8-1 0,0 3 0,-3 0 0,2 3 0,-1 0 0,2 0 0,4 5 0,0 1 0,5 4 0,1 1 0,5-1 0,1 1 0,2-3 0,0-1 0,0-2 0,5 0 0,1 0 0,2-2 0,0 2 0,-3-5 0,0 3 0,2-3 0,-4 0 0,2 0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24575,'2'2'0,"7"0"0,6-2 0,4 0 0,6 0 0,7 0 0,5 0 0,9 0 0,0 0 0,0 0-581,11 0 581,-8 0 0,-14 0 0,-2 0 0,3 0 0,23 0 0,-29 0 0,20 0 0,-17 0 0,6 0 0,-12 0 0,4-5 581,-5 3-581,-3-4 0,-1 4 0,1 1 0,-4-1 0,1 2 0,-8 0 0,-2 0 0,-4 0 0,2 0 0,-3 0 0,0 0 0,0 0 0,0 0 0,0 0 0,0 0 0,0 0 0,0 0 0,-1 0 0,1 0 0,0 0 0,3-3 0,-3 3 0,0-2 0,-3 2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 24575,'-23'40'0,"7"-14"0,1 6 0,11-20 0,-5 8 0,6-9 0,0 3 0,0-4 0,3 1 0,0 0 0,0-1 0,0 0 0,0 1 0,0-1 0,0-2 0,0 2 0,0-4 0,0 1 0,0-2 0,3 0 0,-1 0 0,3-1 0,0-1 0,0 2 0,0-5 0,0 4 0,0-3 0,1 1 0,-1-2 0,0 0 0,0 0 0,0 0 0,0 0 0,0 0 0,0 0 0,2 0 0,-1 0 0,2 0 0,-1 0 0,2 0 0,-1 0 0,2 0 0,-1 0 0,2 0 0,0 0 0,-3-2 0,2-1 0,-4-2 0,2 0 0,-1-2 0,-1 3 0,1-2 0,-2 3 0,0-2 0,0 0 0,-2-3 0,1 3 0,-3-5 0,3 1 0,-3-1 0,4-1 0,-5 0 0,3 0 0,-3 0 0,0 3 0,0-7 0,0 5 0,0-5 0,0 4 0,0 0 0,0-3 0,0 3 0,-3-3 0,0 3 0,-2 0 0,2 3 0,-2 0 0,2 3 0,-2 0 0,0 0 0,0 3 0,0-1 0,0 3 0,-3 0 0,2 0 0,-6 0 0,3 0 0,-2 0 0,0 3 0,6 0 0,-6 2 0,5 2 0,-4-1 0,3 5 0,0-3 0,-1 2 0,2-2 0,-2 2 0,5-4 0,-2 1 0,5-2 0,-4-1 0,3 1 0,-1-2 0,2-1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24575,'0'7'0,"0"1"0,-3 6 0,0-2 0,-3 2 0,3-1 0,-2-1 0,2 5 0,-1-6 0,-1 3 0,5-3 0,-3-3 0,3 2 0,0-1 0,0-1 0,0 2 0,0-5 0,0 5 0,0-1 0,0-1 0,0-1 0,0 1 0,0-3 0,0 3 0,0-3 0,2-1 0,1 1 0,2-2 0,0-1 0,0-2 0,0 0 0,0 0 0,0 0 0,0 0 0,0 0 0,0 0 0,5 0 0,-4-5 0,4 2 0,-4-7 0,-1 4 0,0-4 0,-2 2 0,2-3 0,-2 0 0,0-3 0,2-9 0,-1 7 0,-1-6 0,-1 8 0,-2 5 0,0-4 0,0 4 0,0 1 0,0 1 0,0-1 0,0 3 0,0-3 0,0 0 0,0 3 0,0-3 0,-2 3 0,-1 3 0,-4-1 0,-1 3 0,-1 0 0,2 0 0,2 0 0,0 0 0,0 0 0,0 3 0,0-1 0,0 3 0,2 0 0,1-1 0,2 1 0,0 0 0,0 0 0,0 2 0,0-1 0,0 1 0,0-4 0,0-1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48.5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501 213 24575,'0'-9'0,"0"-9"0,0 0 0,0-12 0,0 4 0,0 4 0,0-3 0,0 8 0,0-1 0,0 2 0,-2 8 0,-1 3 0,-6 5 0,-1 0 0,-3 2 0,-10 19 0,7-4 0,-18 30 0,20-21 0,-14 16 0,14-11 0,-5 2 0,2 2 0,6-4 0,0-1 0,6 1 0,2-1 0,3 1 0,0-1 0,0 0 0,0 1 0,3-1 0,5 1 0,4-1 0,4 5 0,-4-3 0,-1-1 0,-4-2 0,1-2 0,-1-1 0,-3-1 0,-1-4 0,-3 0 0,0 0 0,0 0 0,-3 0 0,-1 0 0,-6 0 0,-1 0 0,-3 0 0,0 0 0,0-3 0,1-2 0,-4-2 0,3-5 0,-5 2 0,1-4 0,-3-4 0,0 0 0,0-3 0,0 0 0,0-6 0,-2-6 0,1-6 0,3-5 0,4-3 0,1 4 0,10 6 0,-3 7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 0,0 3 0,0 6 0,0-1 0,0 2 0,0-1 0,0 1 0,0-3 0,0 9 0,0-11 0,0 7 0,0-11 0,0 4 0,0-4 0,0-1 0,0-1 0,0-2 0,0-3 0,0 1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88 24575,'-5'0'0,"0"0"0,0 0 0,0 0 0,0 0 0,4 0 0,4 0 0,9 0 0,3 0 0,3 0 0,0 0 0,4 0 0,1 0 0,0 0 0,2 0 0,-2 0 0,12 0 0,-10 0 0,13 0 0,-6 0 0,15-4 0,-9 3 0,11-6 0,-12 3 0,9-4 0,-4 1 0,-2 0 0,-9 0 0,0 0 0,-5 1 0,-3 0 0,-1-1 0,-4 2 0,0 1 0,-3-1 0,0 4 0,-4-1 0,3 2 0,-5 0 0,4 0 0,-4 0 0,-1 0 0,3 0 0,-4 0 0,2 0 0,-2 0 0,-2 0 0,0 0 0,0 0 0,-1 0 0,-1 0 0,-1 0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210 101 24575,'-5'-3'0,"-5"1"0,4 2 0,-5 5 0,3 4 0,-1 5 0,0 3 0,-3 4 0,8-3 0,-4 3 0,4-4 0,1 0 0,0 0 0,3-3 0,0-3 0,0-4 0,8-1 0,2-4 0,8 1 0,0-3 0,-1 0 0,-2-5 0,-2-1 0,-2-4 0,-2-4 0,-1 3 0,-5-3 0,-1 1 0,-2-2 0,0-2 0,0 3 0,-3-3 0,-5 5 0,-2 1 0,-6 0 0,-3 5 0,2 0 0,-5 0 0,2 6 0,1-3 0,-5 3 0,5 0 0,2 0 0,0 0 0,8 5 0,-5 4 0,10 5 0,-4 3 0,7 0 0,-2 3 0,3-1 0,5 0 0,5-6 0,11 0 0,2-6 0,5-1 0,-6-3 0,-1-3 0,-7 0 0,0 0 0,-3-2 0,-2-10 0,-1-8 0,-4-6 0,-1-6 0,-3 6 0,0-3 0,0 8 0,-5 3 0,-1 5 0,-9 7 0,1 1 0,-4 5 0,1 0 0,2 0 0,-3 3 0,6 5 0,1 1 0,5 8 0,1-3 0,4 0 0,-1 2 0,2-4 0,8 4 0,-2-7 0,21 5 0,-9-10 0,16 2 0,-11-6 0,4 0 0,0-3 0,-6-3 0,-2-9 0,-8-1 0,-1-8 0,-4 3 0,-3-1 0,0 3 0,-3 1 0,-8 1 0,-6 1 0,-5 4 0,-6 6 0,6 3 0,-5 3 0,5 0 0,-3 0 0,5 6 0,2 2 0,0 4 0,9 1 0,1-2 0,5-1 0,0-2 0,0 0 0,5-3 0,8 0 0,5-2 0,8 0 0,-2-3 0,-2 0 0,-2 0 0,-5 0 0,-4 0 0,-3 0 0,-3 0 0,-1 0 0,-1-5 0,-1 0 0,-2-6 0,-2 3 0,-10 0 0,2 3 0,-10 1 0,5 2 0,-5 2 0,4 2 0,-2 10 0,9 7 0,-1 12 0,6-3 0,1 5 0,3-11 0,0 3 0,3-10 0,13-3 0,2-7 0,17-1 0,-3-4 0,-4-9 0,3-6 0,-6-6 0,0-2 0,-5 3 0,-7-2 0,-4 7 0,-3-6 0,-3 10 0,0-3 0,-3 5 0,0-1 0,-8 4 0,-2 1 0,-9-1 0,1 6 0,-4-3 0,-1 3 0,1 0 0,1 0 0,-1 0 0,4 3 0,-9 6 0,8 5 0,-1 4 0,4 1 0,7-3 0,1-1 0,5 1 0,0-2 0,3 0 0,5-3 0,8-3 0,3-2 0,10-3 0,-11 0 0,6-3 0,-9 0 0,0 0 0,-5 0 0,-2 0 0,0 0 0,-2-2 0,-1-1 0,-2-2 0,0-2 0,0-2 0,0-2 0,0 1 0,0-4 0,0 2 0,-2-2 0,-1 6 0,0 0 0,-1 3 0,3 0 0,-1 5 0,2 2 0,5 4 0,4-1 0,3-3 0,5-2 0,-5 0 0,2 0 0,-6 0 0,0 0 0,-3-2 0,-2-4 0,-1-2 0,-2 0 0,-5 0 0,-12 2 0,0 3 0,-16 0 0,10 3 0,-14 0 0,9 0 0,-5 0 0,8 0 0,5 5 0,0 4 0,11 5 0,-3 6 0,9-2 0,0 5 0,3-8 0,0 8 0,5-14 0,12 6 0,8-12 0,15 0 0,-3-9 0,0-5 0,-1-11 0,-6 0 0,0-6 0,-7 10 0,-9-1 0,-3 8 0,-5 3 0,-3-2 0,-1 4 0,-2-1 0,0 2 0,-8-1 0,-2 1 0,-8-1 0,0 3 0,-3 0 0,2 3 0,-1 0 0,2 0 0,4 5 0,0 1 0,5 4 0,1 1 0,5-1 0,1 1 0,2-3 0,0-1 0,0-2 0,5 0 0,1 0 0,2-2 0,0 2 0,-3-5 0,0 3 0,2-3 0,-4 0 0,2 0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24575,'2'2'0,"7"0"0,6-2 0,4 0 0,6 0 0,7 0 0,5 0 0,9 0 0,0 0 0,0 0-581,11 0 581,-8 0 0,-14 0 0,-2 0 0,3 0 0,23 0 0,-29 0 0,20 0 0,-17 0 0,6 0 0,-12 0 0,4-5 581,-5 3-581,-3-4 0,-1 4 0,1 1 0,-4-1 0,1 2 0,-8 0 0,-2 0 0,-4 0 0,2 0 0,-3 0 0,0 0 0,0 0 0,0 0 0,0 0 0,0 0 0,0 0 0,0 0 0,-1 0 0,1 0 0,0 0 0,3-3 0,-3 3 0,0-2 0,-3 2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 24575,'-23'40'0,"7"-14"0,1 6 0,11-20 0,-5 8 0,6-9 0,0 3 0,0-4 0,3 1 0,0 0 0,0-1 0,0 0 0,0 1 0,0-1 0,0-2 0,0 2 0,0-4 0,0 1 0,0-2 0,3 0 0,-1 0 0,3-1 0,0-1 0,0 2 0,0-5 0,0 4 0,0-3 0,1 1 0,-1-2 0,0 0 0,0 0 0,0 0 0,0 0 0,0 0 0,0 0 0,2 0 0,-1 0 0,2 0 0,-1 0 0,2 0 0,-1 0 0,2 0 0,-1 0 0,2 0 0,0 0 0,-3-2 0,2-1 0,-4-2 0,2 0 0,-1-2 0,-1 3 0,1-2 0,-2 3 0,0-2 0,0 0 0,-2-3 0,1 3 0,-3-5 0,3 1 0,-3-1 0,4-1 0,-5 0 0,3 0 0,-3 0 0,0 3 0,0-7 0,0 5 0,0-5 0,0 4 0,0 0 0,0-3 0,0 3 0,-3-3 0,0 3 0,-2 0 0,2 3 0,-2 0 0,2 3 0,-2 0 0,0 0 0,0 3 0,0-1 0,0 3 0,-3 0 0,2 0 0,-6 0 0,3 0 0,-2 0 0,0 3 0,6 0 0,-6 2 0,5 2 0,-4-1 0,3 5 0,0-3 0,-1 2 0,2-2 0,-2 2 0,5-4 0,-2 1 0,5-2 0,-4-1 0,3 1 0,-1-2 0,2-1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24575,'0'7'0,"0"1"0,-3 6 0,0-2 0,-3 2 0,3-1 0,-2-1 0,2 5 0,-1-6 0,-1 3 0,5-3 0,-3-3 0,3 2 0,0-1 0,0-1 0,0 2 0,0-5 0,0 5 0,0-1 0,0-1 0,0-1 0,0 1 0,0-3 0,0 3 0,0-3 0,2-1 0,1 1 0,2-2 0,0-1 0,0-2 0,0 0 0,0 0 0,0 0 0,0 0 0,0 0 0,0 0 0,5 0 0,-4-5 0,4 2 0,-4-7 0,-1 4 0,0-4 0,-2 2 0,2-3 0,-2 0 0,0-3 0,2-9 0,-1 7 0,-1-6 0,-1 8 0,-2 5 0,0-4 0,0 4 0,0 1 0,0 1 0,0-1 0,0 3 0,0-3 0,0 0 0,0 3 0,0-3 0,-2 3 0,-1 3 0,-4-1 0,-1 3 0,-1 0 0,2 0 0,2 0 0,0 0 0,0 0 0,0 3 0,0-1 0,0 3 0,2 0 0,1-1 0,2 1 0,0 0 0,0 0 0,0 2 0,0-1 0,0 1 0,0-4 0,0-1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 0,0 3 0,0 6 0,0-1 0,0 2 0,0-1 0,0 1 0,0-3 0,0 9 0,0-11 0,0 7 0,0-11 0,0 4 0,0-4 0,0-1 0,0-1 0,0-2 0,0-3 0,0 1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500 401 24575,'0'-2'0,"0"-16"0,0-27 0,0 8 0,0-25 0,0 21 0,0-6 0,0-2 0,-15 16 0,7 1 0,-21 16 0,8 3 0,0 12 0,-6-4 0,11 5 0,-7 0 0,-2 15 0,3 8 0,-5 16 0,10 5 0,-4 0 0,9 6 0,-5 3 0,11 6 0,0 0 0,6 8 0,0-6 0,0 22 0,0-26 0,0 16 0,6-13 0,1 1 0,5 6 0,-1-15 0,-4-1 0,-3 6 0,-4-10 0,0-1 0,0-11 0,0-20 0,-8 7 0,-2-12 0,-14 4 0,5-5 0,-10 1 0,4-5 0,-6 0 0,6-5 0,-4 0 0,14 0 0,1 0 0,10 0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4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24575,'3'-4'0,"8"1"0,13 3 0,12 0 0,8 0 0,2 0 0,5 0 0,-8 0 0,-5 0 0,4 0 0,-4 0 0,0 0 0,-7 0 0,-7 0 0,-1 0 0,-8 0 0,3 0 0,-10 0 0,1 0 0,-5 0 0,0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49.7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24575,'8'0'0,"1"0"0,4 0 0,3 0 0,-2 0 0,15 0 0,-10 0 0,25 0 0,-23 0 0,40 0 0,-28 0 0,22 0 0,-15 0 0,-4 0 0,1 0 0,-2 0 0,-4 0 0,-8 0 0,-6 0 0,-8 0 0,-3 0 0,-3 0 0,-1 0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4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24575,'0'22'0,"0"2"0,0 6 0,0-5 0,0 10 0,0-3 0,0 6 0,0 4 0,0-4 0,0 6 0,0 0 0,0-7 0,0-6 0,0-7 0,0-6 0,0-4 0,0-5 0,0-6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5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24575,'0'-7'0,"3"-1"0,6-1 0,1 0 0,3-4 0,-5 7 0,1-6 0,-1 11 0,1-2 0,-1 3 0,0 0 0,0 0 0,0 0 0,0 0 0,1 3 0,-1 2 0,0 8 0,1-4 0,-1 4 0,1-5 0,-1 0 0,0 1 0,1-1 0,-1-3 0,0-2 0,0-3 0,1 0 0,-1 0 0,5 0 0,1 0 0,0 0 0,3 0 0,-3 0 0,4-8 0,0 2 0,-3-12 0,-3 8 0,-3-2 0,-1 3 0,1 1 0,-1 3 0,-3-2 0,-2 6 0,-3-3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6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86 24575,'-5'1'0,"2"-1"0,6-5 0,2-6 0,4 9 0,4-15 0,-4 15 0,4-6 0,-5 8 0,0 0 0,0 0 0,1 0 0,-1 0 0,0 0 0,0 0 0,-4 3 0,4-2 0,-7 6 0,6-6 0,-3 3 0,5-4 0,-1 4 0,0-3 0,0 2 0,0-3 0,0 4 0,-1 0 0,1 4 0,0-4 0,0 3 0,0-6 0,1 3 0,-1-4 0,0 0 0,5 0 0,-4 0 0,9 0 0,-5 0 0,6 0 0,-1 0 0,0 0 0,-4 0 0,3-4 0,-7-1 0,3 0 0,-5-3 0,0 4 0,1-5 0,-1 1 0,0-5 0,1 3 0,0-7 0,-4 11 0,-1-2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7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24575,'4'14'0,"-1"9"0,-3 9 0,0 10 0,0 3 0,0 7 0,0 7 0,0 0 0,0 1 0,0-8 0,0 6 0,0-19 0,0 10 0,0-23 0,0 4 0,0-12 0,0 1 0,0-5 0,0-2 0,0-4 0,0-4 0,0 0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8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91 24575,'0'-7'0,"0"-1"0,0-14 0,0 8 0,0-3 0,-4 7 0,0 1 0,-9 6 0,-1 3 0,-4 0 0,4 0 0,-4 0 0,4 0 0,0 0 0,1 0 0,1 8 0,1 7 0,2 5 0,0 9 0,3 2 0,0 0 0,1 12 0,0-6 0,4 7 0,-4 7 0,5 1 0,0 1 0,0 4 0,0-4 0,0-1 0,0 5 0,0-11 0,0-2 0,0-2 0,0-4 0,0 0 0,0-2 0,0 0 0,0-9 0,0 8 0,0-16 0,0 5 0,-4-10 0,-1 3 0,-11-7 0,0-1 0,-6-5 0,4-4 0,-6 0 0,4 0 0,-3 0 0,12 0 0,3 0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24575,'12'0'0,"1"0"0,6 0 0,4 0 0,2 0 0,0 0 0,10 0 0,-9 0 0,11 0 0,-1 0 0,-5 0 0,0 0 0,-7 0 0,-6 0 0,6 0 0,-9 0 0,3 0 0,-13 0 0,-2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0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36 24575,'0'-3'0,"8"-3"0,-3-3 0,13-3 0,-5 11 0,0-3 0,-1 4 0,-3 0 0,-1 0 0,0 0 0,-3 7 0,3 8 0,-7 4 0,4 5 0,-5-1 0,0-3 0,0 9 0,0-10 0,0 10 0,0-4 0,0 5 0,0 0 0,0 1 0,-5-1 0,0-5 0,-5 3 0,-4-3 0,3 0 0,-8-1 0,9-10 0,-2-2 0,3-3 0,1-1 0,-1-3 0,1-2 0,0-3 0,-1 0 0,1-7 0,3-3 0,1-13 0,4 3 0,0-4 0,0 6 0,0 4 0,0 1 0,0 5 0,0-1 0,0 1 0,0 0 0,0-1 0,4 5 0,1 0 0,3 0 0,0 3 0,0-2 0,1 3 0,-1 0 0,0 0 0,1 0 0,-1 0 0,0 0 0,5 0 0,-4 3 0,9 6 0,-9 5 0,9 5 0,-9-6 0,9 5 0,-4-9 0,0 9 0,3-8 0,-7 3 0,7-8 0,-7 2 0,2-6 0,1 3 0,-4-4 0,4 0 0,-4 0 0,0-14 0,-5 11 0,1-10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24575,'0'-3'0,"4"-3"0,1-7 0,8 0 0,-4 4 0,4 1 0,0-1 0,0 4 0,1 1 0,-1 4 0,-5 0 0,0 0 0,0 0 0,0 0 0,1 0 0,-1 8 0,1-2 0,0 11 0,-1-8 0,5 9 0,-3-9 0,2 4 0,-3-5 0,-1 0 0,5-3 0,-4-1 0,4-4 0,0 0 0,-4 0 0,4 0 0,-1 0 0,-2 0 0,3 0 0,-1-5 0,-2-4 0,3-1 0,-4-3 0,-1 0 0,1 4 0,-1-4 0,1 5 0,-5-1 0,0 5 0,-4 0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2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24575,'3'0'0,"-1"0"0,9 0 0,-3 0 0,1-4 0,-1 3 0,0-2 0,0 3 0,0 0 0,0 0 0,0 0 0,0 0 0,1 0 0,-2 0 0,1 0 0,0 0 0,0 0 0,0 0 0,0 0 0,1 0 0,-1 3 0,0 2 0,0 3 0,0 0 0,0 0 0,1 1 0,-5-1 0,4 0 0,-4 0 0,5 1 0,-1-1 0,-3 0 0,2 0 0,-3-3 0,5 2 0,-1-6 0,0 3 0,1-4 0,-1 0 0,0 0 0,0 0 0,5 0 0,1-4 0,0-5 0,3-6 0,-2-3 0,-1-1 0,-1 5 0,0-3 0,-4 8 0,4-4 0,-5 4 0,-3 1 0,-1 0 0,-4 4 0,0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4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72 123 24575,'-2'3'0,"-6"12"0,-5 0 0,-1 9 0,9-1 0,-4-3 0,8 3 0,-7 1 0,7-4 0,-4 3 0,5-5 0,0 1 0,0-1 0,0 0 0,0 1 0,7-6 0,3 1 0,8-2 0,0-1 0,1 2 0,-1-4 0,0-4 0,1 3 0,-6-7 0,5 7 0,-9-6 0,8 2 0,-7-4 0,7 0 0,-8 0 0,9 0 0,-9 0 0,8 0 0,-7 0 0,10-4 0,-5-5 0,3-1 0,-5-7 0,0 3 0,-3-5 0,3 5 0,-4-3 0,0 3 0,0-10 0,1 5 0,-1-10 0,-3 4 0,-2-6 0,-4 1 0,0-6 0,0 4 0,0-4 0,0 11 0,0 1 0,-8-3 0,-2 11 0,-14-6 0,4 16 0,-9 2 0,4 4 0,-5 0 0,0 0 0,-1 0 0,6 0 0,-4 0 0,10 0 0,-10 0 0,9 8 0,0 8 0,1 15 0,7 6 0,-4 7 0,4 7 0,6-6 0,-4 19 0,9-22 0,-3-3 0,4-16 0,-4-14 0,3 0 0,-3-5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0.4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 4 24575,'-2'-3'0,"-4"3"0,-4 10 0,-8 14 0,1 8 0,1 9 0,4-5 0,0 5 0,3-5 0,1 10 0,1-4 0,6 4 0,-3-9 0,4 3 0,0-8 0,0 13 0,0-17 0,7 12 0,5-17 0,12 7 0,4-1 0,5 0 0,0 0 0,0-8 0,-2-6 0,-5-3 0,-10-9 0,-6 0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59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24575,'0'80'0,"0"1"0,0-1 0,0 1 0,0 21 0,0-3 0,0-45 0,0-50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00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24575,'16'0'0,"6"0"0,9 0 0,7 0 0,6 0 0,0 0 0,0 0 0,-1 0 0,8 0 0,-5 0 0,4 0 0,-6 0 0,-6 0 0,-2 0 0,-15 0 0,1 0 0,-13 0 0,4 0 0,-8 0 0,-2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0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24575,'0'4'0,"0"3"0,0 16 0,0-3 0,0 15 0,0-14 0,0 20 0,0-15 0,0 17 0,0-17 0,0 4 0,0-7 0,0-3 0,0 4 0,0-6 0,0-4 0,0 3 0,3-8 0,2 9 0,4-9 0,-1 4 0,1-5 0,-1 0 0,5 1 0,-4-1 0,4 1 0,0 0 0,-4-1 0,4 1 0,-5-1 0,0 0 0,1 1 0,3-5 0,-2 4 0,2-4 0,-3 5 0,3-5 0,6 8 0,1-10 0,-1 5 0,-1-7 0,-3 0 0,4 0 0,-4 0 0,3 0 0,-7 0 0,7 0 0,-3 0 0,0 0 0,3 0 0,-8-3 0,8-2 0,-7-4 0,3 0 0,-5 1 0,4-4 0,-3 2 0,3-2 0,-4 4 0,-3-1 0,-1 1 0,-1-1 0,-2 1 0,7-5 0,-7-1 0,3-4 0,-4-1 0,0-4 0,0 3 0,0-4 0,0 10 0,0-3 0,0 3 0,0-8 0,0 7 0,0-2 0,0 9 0,0-1 0,-4 1 0,3-5 0,-2 3 0,3-3 0,0 5 0,0 0 0,0-1 0,0-4 0,0 4 0,0-9 0,0 9 0,0-4 0,0 0 0,0 4 0,0-4 0,0 5 0,0-1 0,0 1 0,0 0 0,0-1 0,0 1 0,0 0 0,0 1 0,0 2 0,0 2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2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0 249 24575,'0'8'0,"0"-8"0,0-4 0,5-10 0,0-4 0,0 4 0,3-3 0,-3 8 0,3-4 0,1 4 0,-1 1 0,0-1 0,0 5 0,1-4 0,-1 7 0,0-2 0,1-1 0,-1 3 0,0-3 0,0 4 0,1 0 0,-1 0 0,0 0 0,0 0 0,0 0 0,0 0 0,0 0 0,0 4 0,0-3 0,-3 6 0,2-6 0,-6 6 0,6-6 0,-2 7 0,3-4 0,0 0 0,0 4 0,1-7 0,-1 2 0,0 1 0,0-3 0,1 3 0,-1-4 0,0 0 0,1 0 0,-1 0 0,0 0 0,1-8 0,4-3 0,-3-7 0,7-1 0,-3 1 0,1-1 0,-2 1 0,0 4 0,-3-4 0,3 12 0,-4-6 0,-4 7 0,2 1 0,-6 0 0,3 4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1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24575,'0'12'0,"0"7"0,0 6 0,0 11 0,0-5 0,0 11 0,0-10 0,0 10 0,0-11 0,0 6 0,0-13 0,0 5 0,0-9 0,0 9 0,0-10 0,4 5 0,2-6 0,-1-4 0,7-1 0,-6-4 0,6-1 0,1-3 0,-4-1 0,9-4 0,-4 0 0,9 0 0,-3 0 0,9 0 0,-4 0 0,-1 0 0,5-9 0,-9-2 0,14-23 0,-13 12 0,8-11 0,-15 19 0,-1 1 0,-5 0 0,1 4 0,-4-4 0,2 0 0,-6-1 0,3-5 0,-4 1 0,0-6 0,0-1 0,0-5 0,0 0 0,0-1 0,0 1 0,0 5 0,0 1 0,0-2 0,0 10 0,0-5 0,0 12 0,0 5 0,0 0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3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24575,'6'0'0,"6"0"0,15 0 0,3 0 0,0 0 0,0 0 0,-5 0 0,-1 0 0,-6 0 0,-4 0 0,-5 0 0,-5 0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3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24575,'17'0'0,"3"0"0,16 0 0,2 0 0,-1 0 0,5 0 0,-11 0 0,0 0 0,-8 0 0,-9 0 0,-5-4 0,-5 3 0,-4-2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6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24575,'0'7'0,"0"1"0,0 1 0,0 3 0,0 2 0,0 5 0,0-6 0,0 5 0,0-4 0,0 4 0,0 0 0,0 1 0,0-1 0,0 0 0,0 6 0,0 1 0,0 0 0,0-2 0,0-4 0,3-6 0,-2 5 0,7-5 0,-3 1 0,3-1 0,0-5 0,0 0 0,1-3 0,3-2 0,-3 1 0,8-3 0,-3 3 0,4-4 0,-4 0 0,3 0 0,-3 0 0,0 0 0,3 0 0,-3 0 0,0 0 0,3 0 0,-8 0 0,9 0 0,-9-4 0,8-5 0,-8-1 0,9-3 0,-9 4 0,4 1 0,-5-5 0,0 4 0,6-5 0,-5 6 0,4-1 0,-5 1 0,-3-1 0,2-4 0,-6-1 0,4 0 0,-5-3 0,0-2 0,4-1 0,-3-4 0,3 6 0,-4 4 0,0-4 0,0 9 0,0-4 0,0 5 0,0-1 0,0 1 0,0 0 0,0 0 0,0 4 0,0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6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1 24575,'-4'17'0,"-2"3"0,-15 18 0,2 7 0,-16 4 0,5 9 0,-7 4 0,1-1 0,5-1 0,2-3 0,1-9 0,3 10 0,-8-16 0,14 7 0,-1-21 0,14-3 0,-3-8 0,8-7 0,-3-1 0,4-6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24575,'4'3'0,"0"12"0,-4 5 0,0 16 0,0-4 0,0 4 0,0-6 0,0 0 0,0 0 0,0-5 0,0-2 0,0-5 0,0-5 0,0 4 0,0-8 0,0 3 0,0-4 0,3-14 0,3-7 0,3-14 0,5-3 0,-3 0 0,8 0 0,-8 5 0,3 1 0,-5 5 0,0 9 0,0-2 0,-5 7 0,4 1 0,-7 10 0,2 15 0,-7 7 0,-2 6 0,-4-3 0,4-7 0,-2-1 0,7-9 0,-3 3 0,4-8 0,0 4 0,0-5 0,0 1 0,4-1 0,5-4 0,9-1 0,2-3 0,4 0 0,-6 0 0,0 0 0,1 0 0,-1 0 0,0 0 0,-7 0 0,-3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0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24575,'3'8'0,"3"4"0,11-2 0,-2 0 0,11 8 0,-9-10 0,21 21 0,-20-20 0,23 20 0,-25-14 0,20 14 0,-15-9 0,11 11 0,-17-12 0,7 4 0,-8-6 0,-4-10 0,-4-2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8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24575,'18'0'0,"-8"0"0,18 0 0,-8 0 0,10 0 0,0 0 0,0 0 0,-5 0 0,-1 0 0,-6 0 0,-4 0 0,-1 0 0,0 0 0,-4 0 0,4 0 0,-9 0 0,0 0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8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24575,'0'12'0,"0"-4"0,0 19 0,0 0 0,0-1 0,0 8 0,0 1 0,0-4 0,0 10 0,0-10 0,0 6 0,0-7 0,0 0 0,0-5 0,0-2 0,0-9 0,0-1 0,0-5 0,0-4 0,0 0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0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24575,'-46'0'0,"8"0"0,5 0 0,-2 0 0,14 0 0,-9 0 0,11 0 0,5 0 0,2 0 0,4 0 0,3 0 0,2 0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24575,'8'0'0,"9"0"0,-3 0 0,4 0 0,9 0 0,-15 0 0,20 0 0,-17 0 0,9 0 0,-10 0 0,-1 8 0,-4 8 0,0 8 0,-4 12 0,-1 0 0,-4 12 0,0-9 0,-15 15 0,1-15 0,-13 6 0,5-3 0,1-10 0,0 4 0,2-11 0,4-2 0,-3-4 0,8-5 0,1-2 0,2-3 0,6-1 0,-3-10 0,9-10 0,11-19 0,8-3 0,16-12 0,-4 5 0,5-6 0,-6-1 0,1 1 0,-8 7 0,-1 7 0,-12 9 0,2 10 0,-7-4 0,3 8 0,-4-2 0,-5 3 0,0 1 0,-4 0 0,0 0 0,0 0 0,0-5 0,0 4 0,0-4 0,0 5 0,0 0 0,-7 3 0,2 6 0,-12 13 0,2 1 0,0 20 0,-4-9 0,7 11 0,-2-13 0,9 5 0,1-9 0,4 4 0,0-11 0,0 5 0,0-9 0,0 4 0,0-5 0,3 0 0,6-3 0,5-1 0,4-4 0,6 0 0,-4 0 0,9 0 0,-10 0 0,5 0 0,-6 0 0,0 0 0,1 0 0,-5 0 0,-2 0 0,-3 0 0,-1 0 0,0 0 0,-3 0 0,-1 0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24575,'0'13'0,"0"-4"0,0 13 0,0-7 0,0 9 0,0-6 0,0 6 0,0-4 0,0 3 0,0-5 0,0 6 0,0-4 0,0-1 0,0-2 0,0-3 0,0 4 0,0-4 0,0 3 0,0-7 0,0 3 0,0-5 0,0-4 0,0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24575,'4'3'0,"0"1"0,-4 4 0,0 1 0,0 3 0,0-2 0,0 7 0,0-11 0,0 2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24575,'7'-5'0,"5"2"0,-3 3 0,3 0 0,-4 0 0,1 0 0,-1 0 0,5 0 0,-4 0 0,8 0 0,-8 0 0,4 0 0,-5 0 0,0 3 0,-4 2 0,0 7 0,-4 7 0,0 6 0,0 5 0,0-5 0,-5 4 0,-5-4 0,-1 5 0,-8 0 0,8-5 0,-3-1 0,5-10 0,0 3 0,0-8 0,4 4 0,-2-8 0,6 2 0,-7-6 0,4 3 0,-1-8 0,2 0 0,3-9 0,0-1 0,4 0 0,0 1 0,5 1 0,4 6 0,-3-6 0,2 11 0,-3-3 0,-1 4 0,5 0 0,-4 0 0,8 0 0,-7 0 0,7 0 0,-3 4 0,4 5 0,-4 6 0,0 3 0,-5 0 0,0-4 0,-1-1 0,0-5 0,-3 0 0,-1 1 0,-4-5 0,0 0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24575,'22'0'0,"-8"0"0,8 0 0,-3 0 0,-4 0 0,8 0 0,-14 0 0,4 0 0,-5 0 0,-3 0 0,-2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24575,'12'0'0,"-3"0"0,8 0 0,-3 0 0,0 0 0,-1 0 0,-5 0 0,0 0 0,-3 0 0,-2 0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86 24575,'4'-6'0,"-1"0"0,-3-5 0,0-2 0,0 3 0,0-2 0,0-1 0,-7 7 0,2-2 0,-11 8 0,-3 0 0,3 4 0,-13 11 0,13 6 0,-10 10 0,7-6 0,3 9 0,3-8 0,2 11 0,6-13 0,0-1 0,5-9 0,0 3 0,0-8 0,0 4 0,0-5 0,8-3 0,2-1 0,9-4 0,-1 0 0,0 0 0,1 0 0,-1 0 0,-4 0 0,3 0 0,-8 0 0,4 0 0,-4 0 0,3 0 0,-2 0 0,2 0 0,-3 0 0,-11 0 0,0 0 0,-14 0 0,2 4 0,-5 1 0,1 8 0,3 1 0,-2 1 0,7 2 0,-3-7 0,8 7 0,1-3 0,4 0 0,0 3 0,0-8 0,0 4 0,0-5 0,0 5 0,0-4 0,0 4 0,4-8 0,8 2 0,-1-6 0,10 3 0,-8-4 0,1 0 0,4 0 0,-5 0 0,1 0 0,3 0 0,-7 0 0,2 0 0,-3 0 0,-1 0 0,0 0 0,1 0 0,-5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24575,'-1'3'0,"7"0"0,3-3 0,9 0 0,3 0 0,4 0 0,9 0 0,8 0 0,-7 0 0,40 0 0,-34 0 0,9 0 0,1 0 0,-13 0 0,4 0 0,-2 0 0,-16 0 0,34 0 0,-37 0 0,29 0 0,-31 0 0,28 0 0,-27 0 0,20 2 0,-26 2 0,8 1 0,-1 1 0,0-3 0,12 0 0,-12-3 0,8 0 0,-12 0 0,23 0 0,13 0 0,-1 0 0,-4 0 0,-2 0 0,-4 0 0,4 1 0,-1 1 0,-10 2 0,31 2 0,-39-2 0,24-1 0,-32-3 0,21 0 0,-24 0 0,5 0 0,-8 0 0,-2 0 0,4 0 0,2 0 0,-6 0 0,2 0 0,-7 0 0,9 0 0,-5 0 0,14 0 0,-11 0 0,14 0 0,-13 0 0,13 0 0,-13 0 0,16 0 0,-16 0 0,27-3 0,-20 0 0,27-4 0,-28 4 0,23-2 0,-28 4 0,15-2 0,-19 1 0,-1-10 0,-1 8 0,5-8 0,5 12 0,20 0 0,-12 0 0,27 0 0,-23 0 0,44 0 0,-39 0 0,35 0 0,-32 0 0,21-3 0,-21 0 0,24-3 0,-39-1 0,27 1 0,-32-1 0,28 3 0,-28 2 0,32 2 0,-28 0 0,31 0 0,-30 0 0,27 0 0,-32-3 0,26 2 0,-29-1 0,13 2 0,-16 0 0,14 0 0,-12 0 0,17 0 0,-18 0 0,16 0 0,-15 0 0,12 0 0,-13 0 0,19 0 0,-17 0 0,11 0 0,-7 0 0,9 0 0,-9 0 0,15 0 0,-27 0 0,12 0 0,-11 0 0,10 0 0,-9 0 0,11 0 0,-14 0 0,11 0 0,-12 0 0,6 0 0,-6 0 0,2 0 0,-5 0 0,-1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1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 0 24575,'-6'18'0,"1"5"0,-13 8 0,9-7 0,-14 14 0,10-14 0,-11 12 0,4-3 0,3-6 0,-2 9 0,12-17 0,-8 10 0,10-11 0,-4-1 0,8-1 0,-4-7 0,4 0 0,-1-3 0,2 0 0,0-1 0,0 1 0,0-1 0,0-1 0,0-2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24575,'0'21'0,"0"-7"0,0 14 0,0-13 0,0 9 0,0-1 0,0-3 0,0-1 0,0-2 0,0-3 0,0 0 0,0 3 0,0-7 0,0 2 0,0 1 0,0-7 0,0 2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24575,'0'8'0,"0"0"0,0 0 0,0 4 0,0-3 0,0 7 0,0-7 0,0 3 0,0-7 0,0-2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24575,'3'4'0,"2"0"0,7-4 0,-2 0 0,2 0 0,-3 0 0,-1 0 0,0 0 0,1 0 0,-1 0 0,-4 3 0,0 7 0,-4 9 0,0 0 0,0 5 0,0-1 0,0-3 0,0 4 0,0-6 0,0 6 0,-4-5 0,-2 10 0,-3-9 0,-1 9 0,0-10 0,-4 5 0,4-6 0,-3 0 0,3 1 0,5-5 0,-6 2 0,5-10 0,-6 1 0,4-7 0,0 0 0,0 0 0,3-8 0,2 2 0,-1-11 0,3 7 0,-3-7 0,4 7 0,0-3 0,0 5 0,0 0 0,0-1 0,0 1 0,0 0 0,0 0 0,3 4 0,2 0 0,3 0 0,0 3 0,1-2 0,-1-1 0,0 3 0,5-3 0,-4 4 0,9 0 0,-4 0 0,4 0 0,0 0 0,6 0 0,-5 0 0,10 5 0,-9 4 0,9 6 0,-10 0 0,10 4 0,-9-5 0,7 5 0,-12-5 0,1-2 0,-7-4 0,-1 0 0,-4-3 0,0-1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24575,'6'0'0,"6"0"0,10 0 0,13 0 0,-3 0 0,6 0 0,-2 0 0,-11 0 0,-6 0 0,-6 0 0,-5 0 0,-3 0 0,-1 0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0 869 24575,'0'-25'0,"0"-20"0,6 1 0,0-10 0,1 1 0,-2 4 0,-5 2 0,0-5 0,0-6 0,0 13 0,0-6 0,0 7 0,0 6 0,0-5 0,0 12 0,0 0 0,0 7 0,0 5 0,0 5 0,0-2 0,0 2 0,0 0 0,0 2 0,0 4 0,0-4 0,0 3 0,0-2 0,0 13 0,0 9 0,0 8 0,0 9 0,0-3 0,0 5 0,4 1 0,2-7 0,-1 0 0,3-6 0,-7 1 0,7-5 0,-3-2 0,-1-3 0,4-1 0,-4 0 0,5 0 0,-1-3 0,0-1 0,0-1 0,1-2 0,-1 3 0,0-4 0,0 0 0,5 0 0,-4 0 0,4 0 0,-5-4 0,1-5 0,-1 0 0,1-9 0,0 4 0,0-4 0,1-1 0,-1 1 0,0-1 0,-4 1 0,3-14 0,-7 11 0,7-11 0,-7 14 0,3-1 0,-4 5 0,0 2 0,0 3 0,0 1 0,0 7 0,0 10 0,0 10 0,0 10 0,0 1 0,0 0 0,0 6 0,5-4 0,0 4 0,6 0 0,-1-4 0,0 3 0,0-5 0,-1-6 0,1-1 0,-1-4 0,0-1 0,0-4 0,-4-1 0,-2-9 0,-3 0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2509 0 24575,'-3'4'0,"-1"0"0,-14-4 0,-2 0 0,-15 0 0,9 0 0,-30 0 0,25 0 0,-35 0 0,20 0 0,-32 0 0,21 0 0,-19 0 0,5 0 0,20 0 0,-31 0 0,11 0 0,5 0 0,-34 0 0,50 0 0,-35 0 0,31 0 0,-21 0 0,14 0 0,-5 0 0,9 0 0,-1 0 0,2 0 0,-6 0 0,8 0 0,-4 0 0,7 0 0,2 0 0,1 0 0,4 0 0,4 0 0,-4 0 0,2 0 0,-13 0 0,15 0 0,-14 0 0,18 0 0,-7 0 0,2 0 0,4 0 0,3 0 0,9 0 0,2 0 0,5 0 0,4 0 0,-3 0 0,8 0 0,-4 0 0,6 0 0,-1 0 0,0 0 0,0 0 0,4 0 0,0 0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12 0,0 6 0,0 0 0,0-1 0,0 8 0,0-8 0,0 1 0,0-4 0,0-4 0,0-4 0,0 0 0,0-13 0,0 9 0,0-9 0,0 10 0,0-10 0,0 0 0,0-2 0,0-8 0,0 8 0,0-8 0,0 3 0,3-11 0,2-6 0,4-9 0,0-8 0,5-3 0,-3-10 0,7 4 0,-2-5 0,4 0 0,0 6 0,-3-13 0,0 14 0,-2-2 0,-1 9 0,4 4 0,-8 0 0,2 4 0,-3 1 0,3 4 0,-2 1 0,2 3 0,1 1 0,-4 0 0,3 3 0,1-2 0,-4 3 0,4 0 0,-9 3 0,0 2 0,-4 7 0,-8 1 0,-2 5 0,-7 0 0,-2-4 0,2 2 0,3-6 0,1 6 0,1-6 0,2 6 0,-3-6 0,5 2 0,-1 1 0,-4-4 0,4 4 0,-4-5 0,9 0 0,-3 0 0,2-3 0,0 2 0,-2-6 0,10 3 0,2-4 0,13 4 0,6 2 0,0 3 0,4 1 0,-9 3 0,4 1 0,-5 0 0,-4-1 0,-1-5 0,-5 0 0,0-3 0,-4-2 0,0-3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1 368 24575,'0'-10'0,"0"4"0,0-29 0,0 5 0,0-1 0,0-10 0,0 10 0,0-2 0,0 3 0,0 0 0,0 10 0,0-2 0,0 8 0,0 0 0,0 2 0,3 7 0,1 2 0,4 3 0,0 0 0,0 0 0,0 0 0,0 0 0,0 0 0,1 0 0,-1 0 0,0 0 0,0 0 0,0 3 0,1 6 0,-1 5 0,-3 4 0,3 0 0,-7-4 0,3 2 0,-4-2 0,0 0 0,0 2 0,0-6 0,0 2 0,-4-4 0,0 0 0,-5-3 0,2-2 0,-2-3 0,1 0 0,0 4 0,0-3 0,0 2 0,7-6 0,5-1 0,5-1 0,7 2 0,-7 3 0,4 0 0,-5 0 0,5 0 0,-4 0 0,4 0 0,-5 3 0,-3 2 0,2 7 0,-6 2 0,3 4 0,-4 4 0,0-2 0,0 2 0,0-4 0,0 0 0,0 1 0,-4-2 0,-1-3 0,-3-1 0,-5-5 0,3-3 0,-6-1 0,2-4 0,0 0 0,-3 0 0,7-8 0,-3 3 0,5-12 0,-1 8 0,5-3 0,0 4 0,4 3 0,0 2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24575,'13'0'0,"21"0"0,-11 0 0,32 0 0,-22 0 0,15 0 0,-11 0 0,-1 0 0,-11 0 0,-2 0 0,-9 0 0,-2 0 0,-7 0 0,-2 0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24575,'0'16'0,"0"6"0,0 2 0,0 6 0,0 5 0,0 7 0,0-4 0,0 9 0,0 7 0,0-17 0,0 20 0,5-19 0,-4 0 0,4 4 0,-5-18 0,0-1 0,0-9 0,0-2 0,4-7 0,0-2 0,0-3 0,-1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1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1:56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24575,'-7'3'0,"1"4"0,-4 1 0,2 2 0,-2 0 0,0-2 0,-2 9 0,1-5 0,-8 11 0,9 2 0,-6-4 0,4 16 0,-1-15 0,-1 21 0,6-12 0,-3 8 0,9 0 0,-6 1 0,8 1 0,0 4 0,0-10 0,0 4 0,0-10 0,0-1 0,0-8 0,4 2 0,3-7 0,8 4 0,1-5 0,6-2 0,-7 2 0,7-6 0,-2 6 0,3-5 0,0 2 0,5-3 0,2 0 0,-1 1 0,4-5 0,-4 0 0,5-4 0,0 0 0,0 0 0,-5 0 0,9 0 0,-16 0 0,11 0 0,-18 0 0,3-4 0,-7-3 0,3-4 0,-3-3 0,0 0 0,-1-5 0,-2 4 0,-1-7 0,1-3 0,-4-4 0,0-4 0,-4-1 0,0-5 0,0-2 0,0-4 0,0 4 0,0-3 0,0 9 0,-4-4 0,0 5 0,-5 4 0,-2 2 0,-1 5 0,-3 4 0,0 0 0,0 8 0,1 1 0,0 3 0,0 3 0,-5 1 0,4 3 0,-3 0 0,-7 0 0,4 0 0,-4 0 0,6 0 0,5 0 0,-4 0 0,2 0 0,1 0 0,2 3 0,2 1 0,-3 3 0,3-3 0,-2 2 0,2-2 0,0 0 0,1 2 0,3-5 0,1 4 0,-1-4 0,1 5 0,0-3 0,2 3 0,-1-2 0,4 1 0,-5-1 0,6-1 0,-3 0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07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39 24575,'-6'-3'0,"-1"0"0,1 3 0,0 0 0,17 0 0,5 0 0,17 0 0,1 0 0,5 0 0,-4 0 0,4-8 0,-10 6 0,-1-9 0,-8 7 0,-2 0 0,-7 1 0,-2 3 0,-2 0 0,-4 5 0,0 17 0,-11 9 0,-7 21 0,-17 10 0,1-1 0,-5 1 0,7-4 0,1-10 0,-1 3 0,6-5 0,5-10 0,1 2 0,9-14 0,-4 0 0,8-5 0,-3-5 0,6-3 0,-2-1 0,3-4 0,0 0 0,6-2 0,5-1 0,8-3 0,9 0 0,-4 0 0,8 0 0,-2 0 0,3 0 0,-3 0 0,2 0 0,-7 0 0,3 0 0,-5 0 0,-3 0 0,-2 0 0,-4 0 0,-3 0 0,-1 0 0,-4 0 0,0 0 0,1 0 0,-4 0 0,0 0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07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24575,'9'0'0,"7"-4"0,11 3 0,17-7 0,-21 4 0,25-6 0,-3-3 0,-1 2 0,7-3 0,-32 10 0,-4 0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08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24575,'14'0'0,"-3"0"0,16 0 0,-7 0 0,13 0 0,-4 0 0,1 0 0,-2 0 0,0 0 0,-8 0 0,3 0 0,-12 0 0,-4 0 0,-4 0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0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55 24575,'-2'3'0,"7"0"0,1-3 0,12 0 0,6 0 0,-4 0 0,12 0 0,-12 0 0,4 0 0,-5 0 0,-5 0 0,0-6 0,-6-16 0,-2 10 0,-6-8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09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24575,'0'20'0,"0"6"0,0 14 0,0-8 0,0 7 0,0 14 0,0-12 0,0 31 0,0-19 0,0-10 0,0 12 0,0-12 0,0 10 0,0-6 0,0-3 0,0-13 0,3 2 0,-2-14 0,3-4 0,-4-2 0,0-6 0,0 3 0,0-6 0,0-2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09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24575,'6'-4'0,"5"2"0,3 2 0,9 0 0,0 0 0,2 0 0,3 0 0,-5 0 0,-4 0 0,4 0 0,-8 0 0,3 0 0,-4 0 0,1 0 0,-5 0 0,0 0 0,-3 0 0,-1 0 0,0 0 0,-2 0 0,-1 0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0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10 0,0 11 0,0 0 0,0-1 0,0 4 0,0-7 0,0 13 0,0-9 0,0-1 0,0-6 0,0-5 0,0-3 0,0-2 0,0-7 0,0-5 0,0-3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1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39 161 24575,'0'13'0,"3"-3"0,1 3 0,6-5 0,1-1 0,0-1 0,6-6 0,-9 6 0,6-5 0,-7 1 0,7-2 0,-6 0 0,9 0 0,-7 0 0,1-6 0,2-2 0,-5-3 0,-1-6 0,-1 5 0,-2-10 0,3 2 0,1 1 0,-4-4 0,-1 8 0,-3-3 0,0 3 0,0 1 0,0 3 0,0 2 0,-6 5 0,-2 1 0,-6 3 0,-1 0 0,-3 0 0,-2 12 0,-1 1 0,-4 17 0,4-4 0,-2 8 0,2-4 0,4 9 0,3-3 0,2 2 0,7-4 0,1 5 0,4-8 0,0 7 0,0-9 0,0 0 0,0-1 0,7-4 0,6 0 0,3-4 0,3-1 0,-1-5 0,2-2 0,-1-1 0,3-4 0,-7 1 0,8-1 0,-8-3 0,3 0 0,-4-4 0,4 0 0,-2-3 0,2-5 0,-3-7 0,-1 0 0,-2-3 0,2-1 0,-3 4 0,0-3 0,-1 7 0,-3-3 0,-3 10 0,-1-3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1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24575,'4'0'0,"-2"0"0,17 0 0,-7 0 0,10 0 0,-7 0 0,4 0 0,-9 0 0,0 0 0,-3 0 0,2-3 0,-4-1 0,1 0 0,-6 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2.6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24575,'15'6'0,"2"2"0,7 7 0,-1-2 0,7 7 0,-6 4 0,10 10 0,-16-1 0,6 8 0,-15 7 0,3 2 0,-6 4 0,-3-2 0,-3-10 0,0 10 0,0-4 0,0-4 0,0 1 0,-3-9 0,-4-3 0,-1-3 0,-6-9 0,6 0 0,-2-4 0,0-4 0,4-4 0,-3-3 0,6 0 0,-3 0 0,3-3 0,-3 0 0,3-3 0,1 0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2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24575,'0'10'0,"0"0"0,0 4 0,0 1 0,3 3 0,5-6 0,3 5 0,0-6 0,2 0 0,-2 0 0,8-4 0,-8 0 0,7 0 0,-11-3 0,6 2 0,-5-2 0,1-1 0,-3 0 0,-2-3 0,-1 0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3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24575,'-7'10'0,"-4"-1"0,2 13 0,-2-7 0,0 0 0,7-5 0,-2 0 0,3-3 0,-1 6 0,1-14 0,3 5 0,0-9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4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24575,'-6'20'0,"-1"-3"0,1-11 0,0 1 0,-1-1 0,4 0 0,-3 1 0,2-1 0,1 1 0,-3-1 0,2 4 0,-3-3 0,0 6 0,1-5 0,-1 5 0,3-6 0,-2 3 0,5-3 0,-2-4 0,3 0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5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24575,'0'9'0,"0"2"0,0 20 0,0-7 0,0 9 0,0-4 0,0 0 0,3-5 0,1-1 0,0-12 0,-1 3 0,-3-10 0,0-2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5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24575,'2'3'0,"3"0"0,12-3 0,2 0 0,4 0 0,5 0 0,-3 0 0,3 0 0,-5 0 0,1 0 0,-5 0 0,-1 0 0,-4 0 0,-3 0 0,-1 0 0,-6 0 0,-2 0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24575,'0'27'0,"0"-6"0,0 22 0,0-17 0,0 18 0,0-14 0,0 9 0,0-5 0,0-5 0,0-1 0,0-5 0,0 1 0,0-1 0,0-4 0,0 4 0,0-12 0,0 7 0,0-8 0,0 1 0,0-1 0,0-4 0,0 0 0,0 1 0,0-1 0,0 0 0,3 0 0,-3-7 0,3 2 0,-3-6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7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0 167 24575,'5'8'0,"3"-2"0,5-6 0,1 0 0,4 0 0,-3 0 0,8 0 0,1 0 0,-4 0 0,7 0 0,-12 0 0,8-7 0,-8 2 0,3-9 0,-7 9 0,2-8 0,-6 12 0,0-12 0,-4 5 0,-3-6 0,0 3 0,0-7 0,0 6 0,0-6 0,0 7 0,0-2 0,-3 6 0,-4-1 0,-3 6 0,-9 2 0,4 0 0,-3 0 0,-1 0 0,4 3 0,-4 13 0,3 1 0,-1 21 0,0-7 0,3 13 0,1-3 0,8 4 0,1 1 0,4-5 0,0 3 0,0-13 0,0 7 0,0-14 0,0 5 0,0-10 0,3-1 0,1-4 0,6-3 0,1 3 0,0-3 0,3 0 0,-3-1 0,3-3 0,-4 0 0,4 0 0,-4-1 0,5-2 0,-1-1 0,0-3 0,0 0 0,4 0 0,-3 0 0,4-6 0,-1-3 0,3-11 0,0-1 0,-1-1 0,-8 4 0,-2 4 0,-2-1 0,-2 5 0,1-4 0,-3 7 0,2-7 0,-5 4 0,2 2 0,-3 1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8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24575,'6'0'0,"4"0"0,12 0 0,1 0 0,-4 0 0,-1 0 0,1 0 0,-4 0 0,3-3 0,-7 2 0,-4-2 0,-4 3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9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24575,'0'17'0,"0"-7"0,7 12 0,1-11 0,8 16 0,-2-10 0,7 11 0,-6-13 0,13 6 0,-11-3 0,10-4 0,-7 4 0,-1-7 0,4-2 0,-11 3 0,5-7 0,-9 2 0,2-1 0,-4-5 0,0 2 0,1-3 0,-1 0 0,1 0 0,-1 0 0,-3 0 0,0 0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9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4 24575,'-5'-4'0,"-8"13"0,-7 10 0,-7 13 0,0 9 0,-6 2 0,13-7 0,-11 9 0,13-18 0,-4 6 0,5-12 0,3-3 0,10-7 0,-3-1 0,7-4 0,0-5 0,3-2 0,4-9 0,-2 6 0,1-3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2.7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20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 24575,'6'0'0,"0"0"0,4 0 0,-3 0 0,3 0 0,-4 0 0,4 0 0,0 0 0,1 0 0,-2 0 0,-2 0 0,-1 0 0,0 2 0,1 2 0,-1 2 0,1 4 0,-4-3 0,3 6 0,-5-2 0,2 3 0,-3 1 0,0-1 0,0 0 0,0 0 0,0 0 0,0 1 0,0-1 0,0 4 0,-7 1 0,2 1 0,-9 2 0,2-3 0,0 0 0,-2 0 0,6-5 0,-2-3 0,0-1 0,-1 0 0,0-3 0,-3 3 0,7-6 0,-6-1 0,5-3 0,-2 0 0,4 0 0,-1 0 0,1 0 0,-1 0 0,4-3 0,0 0 0,3-7 0,0-1 0,0-7 0,0 2 0,0-6 0,3 7 0,5-8 0,0 8 0,6-4 0,-3 8 0,3 1 0,-3 3 0,2 0 0,-6 3 0,3 1 0,0 3 0,-3 0 0,3 0 0,-4 0 0,1 0 0,-1 6 0,1 2 0,0 6 0,0 1 0,0-1 0,0 0 0,1 0 0,-1 0 0,0 1 0,0-5 0,-1 0 0,1 0 0,3-2 0,-3 1 0,3-5 0,-3 2 0,-1-5 0,0 2 0,1-3 0,-1 0 0,0 0 0,1 0 0,-1 0 0,0 0 0,-3-6 0,0 1 0,-3-1 0,0 3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1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24575,'3'3'0,"0"-3"0,4-7 0,-1 0 0,4-4 0,-2 5 0,1 2 0,-2 1 0,-1 3 0,0 0 0,0 0 0,0 0 0,0 0 0,1 0 0,-1 0 0,0 0 0,1 0 0,-1 0 0,1 0 0,-1 0 0,1 3 0,-1-2 0,0 4 0,1-1 0,-1-1 0,-2 3 0,2-2 0,-3-1 0,4 3 0,-1-2 0,0 2 0,1-2 0,-1 1 0,0-4 0,1 2 0,-1-3 0,0 0 0,0 0 0,1 0 0,-1 0 0,4 0 0,-3-3 0,4-4 0,-2-1 0,-4 1 0,2 4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19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296 117 24575,'0'-6'0,"0"0"0,0-15 0,0 6 0,0-3 0,0 3 0,0 1 0,-3 6 0,-4-1 0,-4 8 0,-3-2 0,-4 3 0,3 0 0,-4 0 0,5 0 0,-4 0 0,6 3 0,-5 4 0,1 8 0,0 5 0,-5 9 0,5 0 0,-1 5 0,-1 5 0,1-4 0,7 9 0,-2-3 0,11 11 0,-3-5 0,4 5 0,0-6 0,0-1 0,0 1 0,0-5 0,0-2 0,0-6 0,0-3 0,0-2 0,0-9 0,0-1 0,0-7 0,0-1 0,0-4 0,0 0 0,0 1 0,0-4 0,0 0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0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24575,'17'-15'0,"-3"2"0,20-1 0,-9 3 0,25-4 0,-21 5 0,27-9 0,-26 11 0,9-1 0,-5 4 0,-5 1 0,-5 4 0,-2 0 0,-6 0 0,-2 0 0,-7 0 0,-4 0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24575,'3'5'0,"0"2"0,-3 15 0,0 3 0,0 9 0,0 0 0,0 0 0,0 0 0,0-5 0,0-1 0,0-5 0,0-4 0,0 0 0,0-9 0,0 0 0,0-7 0,0 0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1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0 24575,'-13'0'0,"-3"4"0,-9 13 0,-5 7 0,2 12 0,-5 11 0,4 2 0,4 10 0,6-16 0,0 18 0,3 5 0,4-10 0,1 20 0,11-39 0,0 21 0,0 2 0,0-11 0,0 21 0,4-37 0,16 38 0,-5-46 0,19 32 0,-7-24 0,1 14 0,5 0 0,-10-6 0,-2-7 0,-5-6 0,-4-9 0,-1-4 0,-5-2 0,1-5 0,-3 2 0,-1-7 0,-3 0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1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24575,'0'8'0,"0"5"0,0 22 0,0-1 0,0 0 0,0-1 0,0 7 0,0-6 0,0 6 0,0-16 0,4 8 0,-3-11 0,3 3 0,-1-6 0,-2-4 0,5-3 0,-5-2 0,1-2 0,-2-4 0,0 0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2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24575,'10'-7'0,"2"1"0,8 6 0,0 0 0,13 0 0,-9 0 0,9 0 0,-9 0 0,9 0 0,-8 0 0,-5 0 0,1 0 0,-12 0 0,4 0 0,-9 0 0,-2 0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3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90 24575,'4'-5'0,"-2"1"0,-2-8 0,0 1 0,0-3 0,-3-1 0,-4 4 0,-4 1 0,-3 6 0,-5 1 0,4 3 0,-3 0 0,0 0 0,2 0 0,1 0 0,2 0 0,2 3 0,0 8 0,0 5 0,4 3 0,-1 8 0,-1 9 0,0 6 0,4-1 0,-4 22 0,7-27 0,-3 34 0,5-23 0,0 7 0,0-3 0,0-5 0,0-6 0,0-5 0,0-11 0,0-6 0,0-7 0,0-2 0,0-2 0,0-4 0,0 0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3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24575,'0'-9'0,"2"2"0,5-7 0,4 4 0,7-2 0,-2 2 0,2 2 0,-4 1 0,0 3 0,4-3 0,-6 7 0,-1-4 0,-8 4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3.2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24575,'32'0'0,"-2"0"0,1 0 0,-1 0 0,1 0 0,-1 0 0,-3 0 0,-2 0 0,-8 0 0,-4 0 0,-1 0 0,-8 0 0,2 0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4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24575,'12'0'0,"12"0"0,-2 0 0,12 0 0,-1 0 0,1 0 0,0 0 0,5 0 0,-9 0 0,0 0 0,-12 0 0,-4 0 0,-3 0 0,-1 0 0,-4 0 0,-3 0 0,0 0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5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31 24575,'7'-9'0,"0"4"0,8-1 0,3 2 0,-7 4 0,11-4 0,-10 4 0,6 0 0,-4 0 0,0 0 0,-3 0 0,-1 0 0,-4 0 0,-3-3 0,0 5 0,-3 2 0,0 7 0,0 3 0,0 5 0,0 0 0,0 9 0,-3-8 0,-1 7 0,-11-11 0,-2 8 0,-3-8 0,-3 0 0,8-3 0,-4-4 0,5 1 0,0-6 0,0-1 0,3-3 0,1 0 0,3 0 0,4-3 0,0 0 0,9-7 0,2 2 0,10-6 0,2 6 0,-1-3 0,3 3 0,-7 1 0,4 2 0,-1 2 0,-3 3 0,3 0 0,-3 0 0,-1 0 0,0 0 0,0 0 0,-3 0 0,2 0 0,-5 0 0,5 0 0,-6 0 0,3 3 0,0-2 0,-3 2 0,3-3 0,-4 0 0,1 0 0,-1 0 0,1 0 0,-1 0 0,0 0 0,-2 0 0,-1 0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6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24575,'26'0'0,"-6"0"0,12 0 0,-4 3 0,7 6 0,11 10 0,-3 5 0,8 9 0,-26-11 0,22 32 0,-33-12 0,16 10 0,-21 3 0,-4-18 0,-1 21 0,-4-11 0,0 5 0,0-11 0,0 3 0,-7-9 0,2-4 0,-16 2 0,4-12 0,-5 5 0,3-7 0,5-5 0,3-4 0,1 4 0,3-7 0,3 3 0,-1-7 0,1 0 0,-2-3 0,3-3 0,0 3 0,3-3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7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 24575,'4'-4'0,"10"1"0,24 3 0,39 0 0,-23 0 0,5 0-446,18 0 0,5 0 446,3 0 0,1 0-958,-7 0 0,1 0 958,11 0 0,5 0 0,-12 0 0,5 0 0,-5 0-1152,9 0 0,2 0 1152,2 0 0,7 0 0,-11 0 0,-16 0 0,-6 0 0,8 0 0,-2 0-460,-11 0 0,-1 0 460,5 0 0,-3 0 0,24 0 80,-29 0 1,-1 0-81,13 0 1766,-21 0-1766,24 0 2455,-29 0-2455,12 0 1199,-7 0-1199,-7-4 451,-6 4-451,-6-8 0,-9 4 0,-2-1 0,-13 2 0,4 0 0,-7 2 0,3-2 0,-4 3 0,1 0 0,-1 0 0,0 0 0,1 0 0,-1 0 0,-3-3 0,0 0 0,-3-3 0,0 2 0,0 1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8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24575,'0'17'0,"0"0"0,-4 28 0,3-4 0,-3 11 0,4-3 0,4-2 0,-3 7 0,6-10 0,-6 14 0,7-8 0,-7-4 0,7-8 0,-8-9 0,7-10 0,-7-5 0,3-5 0,-3-4 0,0 1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8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24575,'3'-4'0,"4"2"0,0 2 0,19 0 0,-13 0 0,23 0 0,-11 0 0,8 0 0,1 0 0,5 0 0,-4-4 0,0 3 0,-7-3 0,-9 4 0,3 0 0,-10-3 0,2-4 0,-10 3 0,-1-3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9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225 166 24575,'4'-5'0,"-2"-3"0,-2-5 0,0-4 0,0 2 0,0-3 0,0 4 0,0-9 0,0 10 0,0-9 0,-2 14 0,-2 1 0,-2 4 0,-4 3 0,2 0 0,-5 0 0,-1 0 0,-5 7 0,0 1 0,-1 16 0,0 6 0,1 11 0,-3 5 0,4-6 0,4 5 0,5-10 0,1 10 0,7-10 0,-3 4 0,4-5 0,0-5 0,0 4 0,0-9 0,0 4 0,0-5 0,0-3 0,0-2 0,0-7 0,3-2 0,-3-2 0,3-1 0,-3 1 0,0-4 0,0 0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30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24575,'5'-3'0,"2"0"0,18 3 0,-3 0 0,9 0 0,-3 0 0,1 0 0,5 0 0,-5 0 0,-2 0 0,2 0 0,-9 0 0,-3 0 0,-11 0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30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24575,'0'14'0,"0"-3"0,0 11 0,0 2 0,0 5 0,0 0 0,0-1 0,0 0 0,0-7 0,0 10 0,0-14 0,0 2 0,0-9 0,0-4 0,0-2 0,0-2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31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59 24575,'0'-6'0,"0"0"0,0-4 0,0 2 0,0-1 0,-3 2 0,3 1 0,-6 2 0,3 1 0,-4 3 0,1 0 0,0 0 0,-1 0 0,-3 0 0,3 0 0,-3 0 0,4 3 0,-4 4 0,-2 8 0,1 4 0,-4 4 0,6 5 0,-7 1 0,7 5 0,-3 0 0,7 5 0,-3-3 0,7-2 0,-2-1 0,3-4 0,0 5 0,0-5 0,0 3 0,0-7 0,0 3 0,0-9 0,0-1 0,0-7 0,0-1 0,0-4 0,0 1 0,0-1 0,0-3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3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24575,'3'0'0,"14"0"0,12 0 0,12 0 0,6 0 0,1 0 0,-5 0 0,2 0 0,-9 0 0,1 0 0,-6 0 0,-10 0 0,0 0 0,-11 0 0,0 0 0,-8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32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7 110 24575,'-3'-6'0,"0"0"0,3-4 0,14-6 0,-4 4 0,22-3 0,-2 6 0,5 1 0,17-5 0,-20 7 0,14-2 0,-17 8 0,-10 0 0,-4 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33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40 24575,'0'-6'0,"0"0"0,0-1 0,6 1 0,2-1 0,3 3 0,6 1 0,-9 3 0,10 0 0,-11 0 0,2 0 0,-5 2 0,-1 5 0,-3 8 0,-8 8 0,-5 3 0,-10 8 0,2-4 0,0-4 0,6 0 0,-4-10 0,6 2 0,-4-3 0,9-4 0,-2-1 0,7-4 0,0 0 0,8-2 0,7-1 0,11-3 0,11-4 0,1-5 0,10-1 0,-10-2 0,9 7 0,-8-3 0,-2 7 0,-6-3 0,-9 4 0,-1 0 0,-3 0 0,-5 0 0,0 0 0,-4 0 0,-2 0 0,-1 0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54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 24575,'0'-14'0,"3"6"0,4-6 0,1 4 0,5 2 0,-2 1 0,0 4 0,2 3 0,-5 0 0,5 0 0,-4 0 0,2 0 0,1 0 0,-1 0 0,3 0 0,0 0 0,-3 0 0,6 0 0,-1 0 0,0 0 0,1 0 0,-2 3 0,1 1 0,2 3 0,-4-3 0,0 3 0,-3-7 0,2 4 0,-6-4 0,7 0 0,-3 0 0,-1 0 0,0 0 0,0 0 0,1-7 0,3 2 0,0-8 0,1-2 0,-7 6 0,-1-2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55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24575,'0'-5'0,"0"2"0,0-13 0,0 5 0,0-3 0,3 0 0,1 3 0,7-7 0,-4 10 0,4-6 0,-1 10 0,-3 2 0,3 2 0,0 0 0,0 0 0,5 0 0,-5 0 0,3 0 0,-2 0 0,0 2 0,2 5 0,-2 8 0,4 0 0,0 4 0,-1-8 0,0-1 0,-3 0 0,2-2 0,-2 2 0,0-6 0,3 0 0,-4-4 0,1 0 0,2 0 0,-2-4 0,0-7 0,3-1 0,-9 0 0,1 6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56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24575,'0'-10'0,"6"1"0,-1-1 0,8 2 0,-2-2 0,0 6 0,2-2 0,-5 5 0,2-2 0,-1 3 0,-1 0 0,2 0 0,-1 0 0,-1 0 0,2 0 0,0 0 0,-3 0 0,0 2 0,2 2 0,-4 6 0,5-2 0,0 5 0,-3-2 0,7 0 0,-7-1 0,3-3 0,0-1 0,-3 1 0,3 0 0,-3-1 0,-1-2 0,1-2 0,-1-2 0,0 0 0,1 0 0,0-6 0,-1-2 0,5-10 0,-2-6 0,-1 10 0,-5-1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57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19 24575,'0'-10'0,"-3"4"0,0 3 0,-7 3 0,-5 0 0,0 0 0,-3 0 0,-1 0 0,4 3 0,-7 2 0,10 5 0,-6 1 0,10 8 0,-6-4 0,5 12 0,-2-2 0,6 9 0,2 5 0,3 2 0,0 5 0,0-1 0,0 1 0,0 0 0,0-6 0,0 5 0,0-15 0,3 8 0,2-13 0,3 2 0,-1-7 0,0-5 0,-3-6 0,-1-2 0,-3-1 0,0 1 0,0-4 0,0 0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58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4 110 24575,'0'-8'0,"-3"1"0,5-6 0,7 2 0,3-4 0,6 4 0,0 0 0,6 3 0,5 0 0,1 3 0,2-2 0,-7 6 0,8-3 0,-19 4 0,1 0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59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24575,'9'0'0,"12"0"0,0 0 0,5 0 0,-4 0 0,-7 0 0,3 0 0,-7 0 0,2 0 0,-5 0 0,-1 3 0,-5 8 0,-2 0 0,0 17 0,0-16 0,-4 19 0,-3-18 0,-5 14 0,-8-6 0,4-2 0,-7-3 0,14-2 0,-8-6 0,13 2 0,-4-3 0,6-1 0,-1-2 0,2 2 0,3-6 0,15 3 0,7-3 0,10 0 0,-1 4 0,1 0 0,0 5 0,0-1 0,-5 0 0,-5 0 0,-6-4 0,-4 3 0,-3-4 0,-1 1 0,-6-1 0,-2-3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59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4 24575,'-2'-4'0,"-9"9"0,-1 7 0,-13 17 0,3 7 0,-1 9 0,-4 7 0,15-10 0,-9 8 0,19-10 0,-11 12 0,12-10 0,-3 8 0,4-15 0,0 9 0,0-13 0,0 7 0,0-9 0,10-3 0,5 7 0,9-11 0,3 8 0,-2-4 0,-5-6 0,4 0 0,-9-9 0,3 0 0,-4-4 0,-3 0 0,-1-1 0,-4-2 0,1-1 0,-4-3 0,0 0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0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24575,'3'5'0,"-1"1"0,-2 13 0,0 5 0,0 1 0,0 8 0,0-4 0,0 5 0,0 0 0,4-5 0,-3-5 0,2-2 0,1-2 0,-3-1 0,5-1 0,-5-7 0,5-1 0,-5-4 0,1 0 0,-2-2 0,0-2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4.5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24575,'0'11'0,"0"11"0,0 4 0,0 19 0,0-7 0,0 14 0,0-19 0,0 17 0,0-16 0,0 12 0,0-9 0,0-10 0,0-7 0,0-10 0,0 2 0,0-8 0,0 2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0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24575,'9'-3'0,"1"0"0,7 3 0,3 0 0,3 0 0,0 0 0,1 0 0,-5 0 0,-1 0 0,-4 0 0,-3 0 0,-1 0 0,-4 0 0,-2-3 0,-1 3 0,-3-3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1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92 24575,'3'-5'0,"0"1"0,-3-8 0,0 1 0,0-3 0,0 3 0,0 1 0,0 0 0,-5 5 0,-7-1 0,1 6 0,-7 0 0,4-4 0,-2 7 0,-2 0 0,3 12 0,-4 6 0,2 2 0,-3 2 0,3 3 0,1 1 0,3 0 0,1 4 0,4-9 0,3 9 0,2-8 0,3 3 0,0-1 0,0-2 0,0 3 0,0-5 0,0 0 0,0-4 0,0 0 0,0-5 0,0 0 0,0 0 0,0-3 0,0-1 0,0-4 0,0 1 0,0-1 0,0 1 0,0-1 0,0-3 0,0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2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24575,'3'0'0,"-1"0"0,15 0 0,-1 0 0,7 0 0,1 0 0,-1 0 0,0 0 0,-10 0 0,-2 0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24575,'0'10'0,"0"0"0,0 4 0,0 0 0,0 1 0,0-1 0,0-3 0,0-2 0,0-2 0,0-1 0,0-2 0,0-2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3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24575,'13'0'0,"4"3"0,-2 4 0,3 5 0,0 2 0,-1 10 0,3 1 0,-7 5 0,8 14 0,-10-12 0,3 18 0,-7-10 0,-1 6 0,2-6 0,-3 5 0,-1-10 0,-4 0 0,0-3 0,0-2 0,0-5 0,0 6 0,-4-6 0,-4 4 0,-1-1 0,-5-4 0,5-5 0,1-1 0,2-4 0,5-3 0,-5-1 0,5-4 0,-2 1 0,1-4 0,-2 0 0,-2-9 0,2 4 0,1-4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2676 1 24575,'-6'0'0,"-4"0"0,-22 0 0,-4 0 0,-10 4 0,-12 2 0,-10 4 0,-22-4 0,-8-1-508,45-5 1,-1 0 507,2 2 0,-2 1 0,-7-2 0,-2-1 0,3 3 0,0-1 0,-7-1 0,-1-2 0,5 1 0,-1 0 0,1 0 0,0 0 0,-2 0 0,4 0-200,-25 0 200,-13 0 0,35 0 0,-7 0 0,1 0 0,23 0 0,0 0 0,12 0 1005,7 0-1005,9 0 210,1 0-210,4 4 0,-1-4 0,4 6 0,2-5 0,2 2 0,1 0 0,-1-3 0,1 3 0,2 0 0,-1-2 0,1 4 0,-2-4 0,0 5 0,0-6 0,-1 3 0,1-3 0,0 0 0,3 3 0,-3-3 0,3 3 0,-3 0 0,-1-3 0,1 6 0,0-5 0,-1 4 0,1-4 0,-1 5 0,1-5 0,-1 4 0,1-4 0,-1 1 0,1 1 0,-1-2 0,-3 5 0,-1-5 0,-3 2 0,3 0 0,-2-2 0,6 1 0,-7 2 0,3-4 0,-3 3 0,0 1 0,-5-4 0,0 4 0,-4-4 0,-5 0 0,3 0 0,-3 0 0,4 0 0,1 0 0,-1 0 0,1 0 0,4 0 0,0 0 0,5 0 0,0 0 0,3 0 0,1 0 0,3 0 0,4 0 0,0 0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5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13 24575,'-3'-6'0,"0"-1"0,0 9 0,2 12 0,8 21 0,-1 13 0,8 11 0,-4 0 0,0 13 0,-4-21 0,8 25 0,-7-27 0,8 17 0,-6-13 0,-3-7 0,1-7 0,-2-9 0,3-2 0,-1-15 0,-3 0 0,-1-9 0,-3-1 0,0 0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24575,'4'-13'0,"-1"3"0,3 4 0,2 0 0,10 5 0,1-2 0,5-1 0,-1 3 0,0-2 0,1 3 0,-5 0 0,-4 0 0,-6 0 0,-5 0 0,-1 0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6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51 24575,'0'-10'0,"0"1"0,0 0 0,0 2 0,-3-2 0,-1 5 0,-2 1 0,-8 3 0,2 0 0,-10 0 0,10 0 0,-10 0 0,11 0 0,-8 0 0,5 7 0,0 1 0,0 6 0,-1 4 0,3 6 0,-3 5 0,9 10 0,-9-4 0,13 9 0,-6-3 0,8 4 0,0 1 0,0-1 0,0 1 0,0 5 0,0-4 0,4-1 0,0-7 0,1-5 0,-2-4 0,-3-2 0,0-9 0,0-1 0,0-7 0,0-1 0,0-6 0,0-2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7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88 24575,'-2'-4'0,"13"-2"0,18-3 0,1 3 0,20-11 0,-23 11 0,22-8 0,-18 6 0,8-1 0,-10 5 0,-1 0 0,-9 4 0,0 0 0,-12 0 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5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82 24575,'28'0'0,"2"0"0,22 0 0,10 0 0,13 0-1710,-29 0 1,3 0 1709,19 0 0,-1 0 0,-17 0 0,1 0 0,14-4 0,8-2 0,-10 3 0,-18 1 0,0 0 0,13-3 0,7-3 0,-4 2 0,-1 2 0,-1 1 0,13-3 0,-1 0 0,-21 2 0,0 0 8,22-2 1,-4 1-9,-8 3 0,-8-1 0,1 1 0,-1 2 0,-4 0 0,-2 0 0,-17 0 0,0 0 2508,-16 0-2508,1 0 223,-5 0 1,-6 0-1,-1 0 1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7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24575,'3'8'0,"0"0"0,-3 12 0,0 14 0,0-7 0,0 16 0,0-18 0,0-1 0,0-6 0,0-4 0,0-6 0,0-1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8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61 24575,'0'-10'0,"0"3"0,0-6 0,0 5 0,0-2 0,-3 4 0,-1 3 0,-6 0 0,3 3 0,-3 0 0,4 0 0,-4 0 0,2 0 0,-5 0 0,6 0 0,-7 0 0,6 6 0,-5 2 0,1 10 0,0 6 0,4 1 0,1 8 0,6-9 0,-3 14 0,4-2 0,0 10 0,0 0 0,0-1 0,0 1 0,0-1 0,4 1 0,1 0 0,4-5 0,-1-7 0,1-6 0,-2-8 0,0-2 0,-3-7 0,0-1 0,-4-4 0,0 0 0,0-2 0,0-1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24575,'17'-7'0,"5"-4"0,8 2 0,3-7 0,1 7 0,-15 0 0,-4 5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9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24575,'17'-4'0,"4"-3"0,-6 3 0,8-1 0,-8 2 0,3 3 0,-4 0 0,-3 0 0,-4 3 0,-4 8 0,-3 21 0,0-9 0,0 15 0,-9-9 0,0-3 0,-8 12 0,2-17 0,-6 7 0,9-13 0,-7-2 0,8 0 0,0-9 0,4 6 0,2-6 0,1-2 0,6-2 0,6 0 0,21-4 0,1-4 0,15-2 0,-10-3 0,9 8 0,-8-2 0,-2 6 0,-1-3 0,-13 4 0,3 0 0,-12 0 0,-1 0 0,-4 0 0,1 0 0,-1 0 0,-2 0 0,-2 0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0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18 169 24575,'0'28'0,"0"12"0,0 15 0,0 13 0,0 13 0,0-5 0,0-2 0,0-1 0,0-13 0,0 13 0,0-18 0,0-2 0,0-9 0,0-13 0,0-2 0,0-10 0,0-9 0,0 0 0,0-3 0,0-6 0,-4-13 0,3-9 0,-6-16 0,6-4 0,-4-11 0,5-8 0,0-7 0,0-14 0,0 17 0,0-13 0,0 22 0,0-11 0,0 7 0,0 11 0,0-3 0,0 21 0,0-4 0,0 11 0,0 4 0,0 0 0,0 5 0,0 3 0,0-2 0,3 5 0,-2-2 0,2 4 0,-3-1 0,0 1 0,2 0 0,2 0 0,2-1 0,0 1 0,0 0 0,0 0 0,1-1 0,3 0 0,0 4 0,4-4 0,1 7 0,-1-4 0,4 4 0,-3 0 0,8 0 0,-4 0 0,4 0 0,1 0 0,-1 0 0,0 0 0,1 0 0,-1 4 0,0 0 0,0 4 0,1 3 0,-5 1 0,3 3 0,-7-1 0,4 1 0,-8-1 0,-1 0 0,-3 1 0,0 3 0,-3-3 0,0 3 0,-4-3 0,0 3 0,0 1 0,0 0 0,0 8 0,-7-6 0,-2 7 0,-7 0 0,0 1 0,-5 1 0,4-2 0,-8-2 0,8-3 0,-6-2 0,7-3 0,-7-6 0,8-1 0,-7-4 0,2 1 0,1-1 0,-3 1 0,2-4 0,1-1 0,-3-3 0,6 0 0,-2 0 0,4 0 0,3 0 0,1 0 0,3 0 0,1 0 0,-1 0 0,1 0 0,-1 0 0,1 0 0,3 0 0,0 0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2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1 24575,'-14'3'0,"6"5"0,-14 3 0,5 9 0,-7 1 0,2 3 0,3-3 0,-2 7 0,4-3 0,-4 6 0,5-3 0,3 0 0,-2 1 0,2 0 0,0 4 0,2-8 0,-2 7 0,4-2 0,1-1 0,0 4 0,4-9 0,-4 4 0,3 0 0,-2-3 0,6 3 0,-6-5 0,6 0 0,-2 1 0,3-5 0,0 3 0,0-2 0,0-1 0,0 3 0,0-2 0,0 3 0,0-4 0,3 3 0,1-6 0,4 6 0,-1-7 0,1 3 0,-1-3 0,3-1 0,1 0 0,3 0 0,0 0 0,1 4 0,-1-2 0,1 2 0,-1-4 0,1 4 0,-1-2 0,1 2 0,0-4 0,-1 4 0,1-6 0,-4 6 0,-1-11 0,0 3 0,-3-3 0,3 0 0,-3-4 0,-1 0 0,1-3 0,-4 0 0,0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4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0 309 24575,'0'-5'0,"0"-1"0,6-8 0,-1-3 0,9 4 0,-6-1 0,5 0 0,-2 6 0,0 1 0,-2 1 0,-2 6 0,3-3 0,-3 3 0,3 0 0,-4 0 0,1 0 0,0 10 0,-4 3 0,4 10 0,-6 1 0,3-1 0,-4 0 0,0 5 0,0-7 0,0 6 0,0-12 0,0 0 0,0-2 0,0-5 0,0 1 0,0-2 0,-3-1 0,2-10 0,-2-16 0,3-13 0,12-13 0,-5 5 0,19-4 0,-6-1 0,3-2 0,5 0 0,-5 8 0,-1 9 0,-4 5 0,-4 11 0,-7 5 0,3 3 0,-4 4 0,1 0 0,-4 5 0,0 14 0,-3 5 0,0 13 0,0 0 0,0 0 0,0 0 0,0 0 0,0-5 0,0 0 0,0-6 0,0 0 0,0-4 0,0 0 0,0-9 0,3 4 0,-2-7 0,5 3 0,-2-4 0,2 1 0,1-1 0,-1 0 0,0-2 0,1-1 0,-4 0 0,3-3 0,-3 3 0,1-3 0,-1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4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24575,'4'-2'0,"-2"4"0,-2 15 0,0 2 0,0 0 0,0 8 0,0-10 0,0 6 0,0-5 0,0-6 0,0 5 0,0-10 0,0 3 0,0-7 0,0 0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5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24575,'6'0'0,"8"0"0,2 0 0,0 0 0,5 0 0,-9 0 0,6 0 0,-4 0 0,0 0 0,1 0 0,-1 0 0,0 0 0,-3 0 0,-1 0 0,-4 0 0,-2 0 0,-2 0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5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24575,'10'0'0,"6"0"0,0 0 0,7 0 0,1 0 0,4 0 0,-4 0 0,0 0 0,-2 0 0,-6 0 0,2 0 0,-7 0 0,-4 0 0,-4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6.7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1 278 24575,'0'5'0,"5"-2"0,5-1 0,7-2 0,4 0 0,0 0 0,0 0 0,0 0 0,0 0 0,-3 0 0,2 0 0,-10 0 0,6 0 0,-10 0 0,6-3 0,-5 0 0,10-15 0,-9 6 0,11-18 0,-12 15 0,7-13 0,-9 9 0,5-10 0,-6 11 0,3-3 0,-4 8 0,0-3 0,-3 4 0,0-3 0,0 6 0,-3-1 0,-3 0 0,0 7 0,-10 0 0,5 3 0,-9 0 0,2 0 0,-3 0 0,0 0 0,-1 10 0,-1 7 0,-1 12 0,0-1 0,4 3 0,1-3 0,1 11 0,5-1 0,3 3 0,6-2 0,4-2 0,0 3 0,0-3 0,0 3 0,0-8 0,3 3 0,5-8 0,7-2 0,0-3 0,10-3 0,-6-2 0,6-6 0,0 0 0,1 0 0,4-3 0,-3 3 0,2-4 0,-7 0 0,3 0 0,-5-3 0,-2 2 0,-2-5 0,1 2 0,-4-3 0,6 0 0,-6 0 0,-3 0 0,-4 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6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24575,'0'-6'0,"0"15"0,0 7 0,0 11 0,0 1 0,0 0 0,0 1 0,0 5 0,0 0 0,0-5 0,0-1 0,0 0 0,0-11 0,0 5 0,0-15 0,0 3 0,0-3 0,0-1 0,0 0 0,0 1 0,0-1 0,0-3 0,0 0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8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24575,'69'29'0,"-5"-3"0,-40-14 0,1 7 0,-2-6 0,-4 6 0,1 0 0,-4-3 0,-1 11 0,-3-7 0,0 8 0,0-4 0,-8 4 0,3 1 0,-2 5 0,3-5 0,0-1 0,0 0 0,-3-3 0,-2 3 0,1-5 0,-3 0 0,2 5 0,-3-7 0,0 6 0,0-8 0,0 1 0,0-2 0,0 0 0,0 1 0,-4 9 0,0-3 0,-8 3 0,3-5 0,-2 1 0,0-5 0,3 3 0,-3-6 0,4 2 0,0-8 0,0 3 0,-3-2 0,3-1 0,-4 4 0,1-7 0,2 7 0,-2-7 0,0 4 0,2-2 0,1-1 0,1 2 0,3-4 0,-1 1 0,-2-1 0,3 1 0,-4-1 0,-3 4 0,3-3 0,-3 3 0,6 0 0,-2-3 0,3 3 0,-1-4 0,-2-2 0,6 1 0,-3-4 0,3 2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5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1 140 24575,'0'1'0,"0"4"0,0 25 0,0-7 0,0 18 0,0-12 0,0 23 0,0-3 0,0 11 0,0-2 0,0-6 0,0-4 0,0 2 0,0-4 0,0 2 0,0-7 0,0-3 0,0-13 0,0-1 0,0-9 0,0-5 0,0-4 0,0-5 0,0-5 0,0-11 0,0-14 0,0-7 0,0-22 0,0-4 0,0-18 0,0-3 0,0 13 0,0-9 0,0 24 0,0-12 0,0 14 0,0 7 0,0 11 0,0 7 0,0 8 0,0 2 0,0 7 0,0 1 0,0 4 0,0-1 0,2 1 0,2 3 0,5 0 0,2 0 0,2 2 0,6-2 0,-4 3 0,7 0 0,-3 0 0,1 0 0,2 0 0,-3 0 0,1 0 0,2 0 0,-7 0 0,7 3 0,-6 1 0,6 4 0,-7 2 0,4 6 0,-8-1 0,0 3 0,-3 5 0,-4-2 0,0 11 0,-4-2 0,0-1 0,0 4 0,-4-9 0,0 4 0,-4-9 0,1 0 0,-3-5 0,2 0 0,-6-3 0,6 2 0,-9-4 0,5 4 0,-7-5 0,1 3 0,-1-4 0,-10-2 0,-1-2 0,0-3 0,4 0 0,8 0 0,7 0 0,-2-3 0,8-4 0,-4-5 0,8-2 0,-2 0 0,3 0 0,0-1 0,0 4 0,0-2 0,0 9 0,0-3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6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477 0 24575,'-21'0'0,"-5"13"0,-17 13 0,-6 15 0,-2 23 0,-5-4-576,5 17 576,3-12 0,10-8 142,10-4-142,9-7 0,0 2 0,4 3 0,6-5 0,5 13 434,4-16-434,0 9 0,0-13 0,0 2 0,0-1 0,0 4 0,4-13 0,9 12 0,5-11 0,5 8 0,4 0 0,-5-4 0,1 4 0,1-14 0,-2 7 0,-1-11 0,3 7 0,-8-6 0,7 1 0,-3-4 0,3-1 0,-4-4 0,3 0 0,-7-1 0,3-2 0,-3-2 0,-5-3 0,0-1 0,-3-2 0,-4-1 0,0-3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24575,'6'0'0,"4"0"0,5 0 0,0 0 0,3 0 0,0 0 0,-2 0 0,2 0 0,-4 0 0,0 0 0,-3 0 0,6 0 0,-8 0 0,2 3 0,-2 8 0,-7 5 0,5 18 0,-7-4 0,0 27 0,0-23 0,0 22 0,0-14 0,0 5 0,0 0 0,-4-8 0,3-10 0,-9-5 0,9-6 0,-6-7 0,7-1 0,0-4 0,0 1 0,-2-4 0,1-3 0,-2-15 0,3-7 0,0-12 0,0-11 0,0 8 0,9-26 0,13 11 0,-1 2 0,17-3 0,-15 21 0,14-10 0,-9 10 0,2 1 0,-9 11 0,-2 1 0,-5 7 0,0 2 0,-3 3 0,-1 0 0,-4 4 0,1 0 0,-1 3 0,0 0 0,0 0 0,0 0 0,0 3 0,-2 4 0,2 12 0,-5 2 0,3 11 0,-4-2 0,0 9 0,0 2 0,0 4 0,0 1 0,0-5 0,4 3 0,-3-9 0,7 5 0,-7-11 0,6-5 0,-7-6 0,7-4 0,-6-3 0,2-1 0,0-4 0,-3-2 0,3-1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9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50 24575,'-3'6'0,"-1"0"0,-2-2 0,5-2 0,5-8 0,7-2 0,7-3 0,1-4 0,5 7 0,-5 0 0,3 1 0,-10 6 0,6-2 0,-8 3 0,1 0 0,-1 0 0,-4 0 0,-2 10 0,-1 3 0,-3 10 0,0 5 0,0 7 0,0 0 0,-4 10 0,-5-10 0,-9 5 0,0-5 0,-9 1 0,4-1 0,1-4 0,1-2 0,6-9 0,0-2 0,1-7 0,3-1 0,-2-3 0,5-1 0,-2-2 0,4-1 0,-1-3 0,1 0 0,2-8 0,2-1 0,2-7 0,0-3 0,0 4 0,0-8 0,0 8 0,3-7 0,1 7 0,6-4 0,-2 9 0,2-4 0,-3 7 0,-1 0 0,4 1 0,-2 5 0,1-5 0,-2 5 0,-1-2 0,4 3 0,1 0 0,3 0 0,0 0 0,4 0 0,-3 0 0,7 7 0,-2 6 0,0 3 0,4 8 0,-9-8 0,8 3 0,-7-4 0,2 0 0,-4-4 0,0-1 0,-3-3 0,2 0 0,-5-4 0,5 0 0,-6-3 0,3 0 0,-3 0 0,-1 0 0,0-3 0,1-4 0,0-8 0,0 0 0,2-17 0,-5 20 0,0-8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24575,'5'-4'0,"12"2"0,11 2 0,9 0 0,2 0 0,7 0 0,-4 0 0,3 0 0,-11 0 0,-5 0 0,-5 0 0,-12 0 0,-6 0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0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24575,'17'0'0,"11"0"0,3 0 0,19 0 0,-2 0 0,-9 0 0,16 0 0,-22 0 0,19 0 0,-12 0 0,-1 0 0,-10 0 0,-9 0 0,-6 0 0,-4 0 0,-6 0 0,3 0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0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18 0,0 6 0,0 2 0,0 12 0,0-5 0,0 0 0,0 3 0,0-8 0,0 10 0,0-12 0,0 3 0,0-17 0,0 4 0,0-18 0,0 5 0,0-10 0,0 3 0,0-6 0,0-2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1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24575,'17'0'0,"5"0"0,-2 3 0,25 10 0,-25-1 0,31 10 0,-24-1 0,14 2 0,-9 4 0,-2-1 0,-8 3 0,-5 2 0,-5 3 0,1 11 0,-7-13 0,3 12 0,-9-10 0,0 7 0,0 5 0,0-6 0,0 5 0,-4-10 0,-4 4 0,-18 15 0,10-20 0,-17 23 0,9-20 0,-6 3 0,-8 2 0,8-8 0,-6-2 0,10-6 0,-3-5 0,6-6 0,4-4 0,1 0 0,7-4 0,-2 0 0,5-3 0,-2-1 0,4-3 0,3-15 0,0 11 0,3-10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7.4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24575,'0'3'0,"0"-1"0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6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24575,'8'3'0,"1"0"0,11-3 0,-5 0 0,7 0 0,-13 0 0,1 0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7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24575,'19'0'0,"-3"0"0,17 0 0,-4 0 0,5 0 0,0 0 0,-5 0 0,-1 0 0,-4 0 0,-5 0 0,-7 0 0,-6 0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19 135 24575,'0'18'0,"0"3"0,0 18 0,0 14 0,0-4 0,0 22 0,0-27 0,0 19 0,0 6 0,0-21 0,0 23 0,0-36 0,0 6 0,0-11 0,0-3 0,0-11 0,0-2 0,0-4 0,0-9 0,-4-26 0,3 1 0,-7-33 0,7 9 0,-4-12 0,5 12 0,0-30 0,0 36 0,0-30 0,0 31 0,0-5 0,0 10 0,0-2 0,0 18 0,0-3 0,0 9 0,0-1 0,0 5 0,0-4 0,0 3 0,0-3 0,7 0 0,-3-1 0,10-3 0,-2 3 0,6-1 0,-2 3 0,6 4 0,-3-2 0,5 7 0,-1 0 0,0 4 0,5 0 0,-3 0 0,8 0 0,-9 0 0,4 4 0,-5 4 0,-3 3 0,-2 4 0,-7 3 0,0 1 0,-7 9 0,0 7 0,-4 0 0,0 10 0,-13-9 0,-2 5 0,-13-4 0,1 0 0,-5-1 0,4-4 0,-6-5 0,9-7 0,-8-4 0,8-3 0,1-2 0,2-3 0,6-1 0,-2-3 0,7-1 0,-5-3 0,8 0 0,-5 0 0,7 0 0,2 0 0,2 0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1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24575,'0'19'0,"0"14"0,0-11 0,0 33 0,0-26 0,0 32 0,0-23 0,0 14 0,0-12 0,0-5 0,0-7 0,0-9 0,0 3 0,0-13 0,0 2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2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49 24575,'-3'-8'0,"0"5"0,-7 10 0,2 4 0,-2 7 0,2 11 0,3-3 0,1 12 0,4-9 0,0 5 0,0-4 0,0-2 0,0-5 0,0 0 0,0-3 0,0-2 0,0-7 0,0-2 0,3-5 0,4 2 0,3-5 0,13 2 0,6-3 0,1-4 0,2-8 0,-3-11 0,3-8 0,0-6 0,-5 1 0,-6 2 0,-4 1 0,-5 0 0,0 0 0,-7 7 0,-1-1 0,-4 12 0,0-4 0,0 9 0,-7-1 0,-4 4 0,-8 0 0,-4 3 0,0 0 0,-6 4 0,9 0 0,-6 0 0,6 0 0,5 0 0,-2 0 0,9 0 0,-2 0 0,4 0 0,2 0 0,1 0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3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11 24575,'-2'4'0,"12"-1"0,20-3 0,10 0 0,6 0 0,-5 0 0,3-5 0,-3 4 0,-2-6 0,-5 6 0,-2-2 0,-12 3 0,-1 0 0,-9 0 0,-6 0 0,-1 0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3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24575,'0'13'0,"0"19"0,0-9 0,0 15 0,4-14 0,1 11 0,4 0 0,-4 4 0,-2-5 0,1-4 0,-3-7 0,2-8 0,-3-1 0,0-10 0,0 2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4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0 331 24575,'0'16'0,"0"4"0,0 4 0,0 5 0,0-4 0,0 12 0,0-10 0,0 12 0,0 0 0,4-3 0,-3 3 0,3-10 0,-4 3 0,3-11 0,-2-2 0,2-6 0,-3-6 0,0 3 0,0-4 0,0 0 0,0 4 0,0 0 0,0 8 0,0-3 0,0 4 0,0-5 0,0-3 0,0-2 0,0-2 0,3-1 0,-3-5 0,3-5 0,-3-11 0,0-9 0,0-4 0,0-5 0,0 0 0,0-7 0,0 0 0,0-11 0,0-11 0,0 12 0,0-21 0,0 21 0,0-16 0,0 13 0,5-5 0,-4 10 0,7 2 0,-3 6 0,-1 11 0,3 5 0,-6 6 0,5 3 0,-2 5 0,2 0 0,1 6 0,2 1 0,2 3 0,7 0 0,2 0 0,3 0 0,0 0 0,5 0 0,-3 0 0,-1 0 0,-2 4 0,-7 0 0,3 6 0,-7 1 0,0 3 0,-4 4 0,0-3 0,-3 8 0,-1-4 0,-3 4 0,0 5 0,0-3 0,-7 8 0,-3-4 0,-11 6 0,-2 1 0,-4-5 0,-5 5 0,6-9 0,-8-1 0,8-6 0,-5-4 0,11-4 0,-2-1 0,8-4 0,3 0 0,1-4 0,4 0 0,2-3 0,1 0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5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24575,'4'6'0,"-1"4"0,-3 12 0,0-9 0,0 21 0,0-1 0,0-5 0,0 20 0,0-8 0,0-2 0,0 8 0,0-11 0,0-1 0,0 1 0,0-12 0,0-5 0,0-4 0,0-3 0,0-4 0,0-5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934 1 24575,'-13'0'0,"4"0"0,-4 0 0,-1 0 0,0 0 0,-3 0 0,-7 0 0,9 0 0,-29 0 0,26 0 0,-36 0 0,36 0 0,-30 0 0,29 0 0,-22 0 0,23 0 0,-18 0 0,21 0 0,-15 0 0,16 0 0,-13 0 0,14 2 0,-17 2 0,18 1 0,-26 7 0,25-6 0,-25 11 0,24-10 0,-19 14 0,19-12 0,-23 21 0,21-15 0,-15 14 0,17-13 0,-19 20 0,17-19 0,-14 21 0,20-27 0,-4 16 0,8-17 0,-3 19 0,6-14 0,-2 14 0,4-16 0,-1 21 0,2-16 0,0 29 0,0-23 0,0 36 0,2-34 0,8 43 0,2-40 0,13 38 0,-9-39 0,20 31 0,-19-35 0,8 4 0,1 1 0,-8-8 0,34 23 0,-35-30 0,32 15 0,-28-17 0,32 14 0,-29-15 0,26 13 0,-27-12 0,24 8 0,-25-12 0,11 4 0,6-7 0,1-1 0,-2 1 0,3-2 0,-2-1 0,-13-2 0,-2 0 0,8 0 0,-6 0 0,2-5 0,11-8 0,-19 2 0,14-6 0,-13-2 0,-4 5 0,26-23 0,-19 17 0,29-24 0,-30 27 0,13-15 0,-19 21 0,13-19 0,-18 15 0,15-20 0,-20 17 0,10-26 0,-12 21 0,9-31 0,-12 30 0,4-46 0,-6 39 0,0-11 0,0 0 0,0 8 0,-3-27 0,0 39 0,-11-11 0,6 18 0,-23-18 0,18 14 0,-43-27 0,33 26 0,-37-16 0,37 24 0,-25-14 0,29 17 0,-24-11 0,24 16 0,-21-2 0,24 6 0,-17 0 0,23 0 0,-10 0 0,12 0 0,3 0 0,2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8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24575,'3'5'0,"4"4"0,7 12 0,6 6 0,3-3 0,5 3 0,-8-8 0,11 4 0,-7-3 0,9 5 0,3-4 0,-11-3 0,4-3 0,-18-7 0,2 0 0,-4-4 0,-3-1 0,0 0 0,-3-3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6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24575,'0'21'0,"0"11"0,0 22 0,0 10 0,0 10 0,0 1 0,0-18 0,0 2 0,0-19 0,0-4 0,0-7 0,0-14 0,0-5 0,0-7 0,0 0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7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1 24575,'0'23'0,"0"3"0,0 25 0,-4-7 0,3 35 0,-6-25 0,-1 2 0,6-1 0,1 5-816,-4 7 1,-2 6 0,0-2 815,2 14 0,2 2 0,-1-4 0,1 6 0,0 2 0,1 8 0,-1 3 0,2-4-1597,0-14 0,1-2 0,1 5 1597,-1 0 0,0 6 0,0 3 0,0-1 0,0 3 0,0 1 0,0-1 0,0 0 0,0-7 0,0-3 0,0 4 0,0 8-627,0-12 0,0 8 1,0 7-1,0 0 1,0-1-1,0-6 0,0-10 627,0 5 0,0-10 0,0 0 0,0 12 0,0-9 0,0 10 0,0 7 0,0 4 0,0 0 0,0-4 0,0-7 0,0-11-648,0 9 1,0-13 0,0 0 0,0 13 647,0-9 0,0 12 0,0 6 0,1 4 0,-1 1 0,0-5 0,-1-6 0,1-10-377,-2 11 0,0-12 0,0-1 1,0 10 376,1-10 0,1 8 0,0 5 0,0 1 0,0-1 0,0-6 0,-1-7 0,0 10 0,-2-7 0,1-4 0,1 0 180,0 2 0,1-1 0,1-2 0,-1-4-180,0 2 0,0-4 0,0-5 1062,0 9 0,0-6-1062,0-11 0,0-1 1510,0 12 1,0-5-1511,-3 7 5263,-1-28-5263,0-28 2903,1 1-2903,3 24 1459,0 12-1459,0 25 0,0 6 0,0-32 0,0 5-837,0 3 0,0 7 1,0-1 836,0-1 0,0-1 0,0 5 0,0 0 0,0 5 0,0 1 0,0-2 0,0 11 0,0-2 0,0-2 0,0-8 0,0-2 0,0 3 0,0 21 0,0 5 0,0-4 0,0-17 0,0-4 0,0 5 0,0-1 0,0 6 0,0 0 0,0-3 0,0 9 0,0-2 0,0 0 0,0 7 0,0 1 0,0-2 0,0-8 0,0-2 0,0-2 0,0-9 0,0-3 0,0 2 0,0 6 0,1 0 0,-2-4 0,-2 12 0,0 0 0,3-15 0,-1 2 0,1-1 0,-3 26 0,0-5 0,3-23 0,0-3-554,0 7 0,0-6 554,0 18-208,0 7 208,-5-9 0,4-30 0,-7-4 0,7-19 2536,-7-6-2536,7-8 1264,-5-2-1264,5-4 256,-2-3-256,0-1 0,2-4 0,-5-3 0,3 0 0,-3-3 0,0 0 0,-1 0 0,1 0 0,-4 0 0,3 0 0,-7-3 0,3-8 0,-9-11 0,10 7 0,-3-1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9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24575,'6'3'0,"5"0"0,7-3 0,19 0 0,-15 0 0,18 0 0,-20 0 0,-2 0 0,-8 0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0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24575,'23'0'0,"4"0"0,0 0 0,12 0 0,-4 0 0,6 0 0,-7 0 0,-6 0 0,0 0 0,-15 0 0,2 0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1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24575,'0'12'0,"0"4"0,0 26 0,0 5 0,0 15 0,0 21 0,0-6 0,0 19 0,0-13 0,0-13 0,0 9 0,0-25 0,0 6 0,0-15 0,0-11 0,0-11 0,0-8 0,0-11 0,0-39 0,0 0 0,-9-28 0,7 2 0,-6 17 0,8-19 0,0 1 0,0 11 0,0-14 0,0 25 0,4-1 0,0 4 0,8 8 0,0 2 0,0 4 0,2 3 0,-6 2 0,2 4 0,0 0 0,-2 4 0,4-3 0,-4 5 0,4-5 0,-1 9 0,0-5 0,6 5 0,-5-3 0,10 3 0,-3 0 0,4 4 0,0 0 0,-1 0 0,2 0 0,-5 0 0,3 0 0,-7 0 0,3 0 0,-3 11 0,-4-2 0,0 13 0,-4-3 0,-2 5 0,-2-1 0,-3 13 0,-3-9 0,-22 22 0,-2-11 0,-12 2 0,-3 3 0,7-17 0,-8 7 0,4-7 0,8-7 0,2-3 0,10-9 0,-3-3 0,10-1 0,-2-3 0,8 0 0,-1-2 0,4-9 0,-3-1 0,5-6 0,-2 10 0,3 1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3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24575,'14'0'0,"1"0"0,4 0 0,4 0 0,-9 0 0,5 0 0,-6 0 0,1 0 0,4 0 0,-7 0 0,2 0 0,-6 0 0,-1 0 0,1 0 0,-1 0 0,-3 0 0,0 0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4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24575,'0'14'0,"0"8"0,0 11 0,0 19 0,0-20 0,0 27 0,4-17 0,-3 9 0,6-8 0,-6-2 0,3 1 0,-4-11 0,0-2 0,0-11 0,0-4 0,0-6 0,0-2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5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 24575,'10'0'0,"6"-4"0,21-1 0,9-4 0,3 0 0,-2 4 0,14-3 0,-27 7 0,28-3 0,-24 4 0,2 0 0,-6 0 0,-12 0 0,-6 0 0,1 0 0,-12 0 0,1 0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6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24575,'3'8'0,"0"21"0,-3 4 0,0 23 0,0 2 0,0 4 0,0-2 0,0 0 0,0-13 0,4 5 0,-3-13 0,3 0 0,0-11 0,-4 4 0,4-15 0,-4 4 0,0-10 0,0 2 0,0-2 0,0-29 0,-4 0 0,3-30 0,-7 7 0,7-12 0,-3 15 0,4-14 0,0 16 0,0-9 0,0-1 0,0 7 0,0 0 0,0 6 0,4 4 0,0-4 0,8 9 0,3-4 0,-2 4 0,5 5 0,-7 1 0,0 3 0,2 2 0,-6 2 0,6 1 0,-2 3 0,3 3 0,0 1 0,0 3 0,4 0 0,-3 0 0,7 0 0,-6 0 0,2 3 0,-4 4 0,-3 13 0,0 0 0,-3 12 0,-4-2 0,0 3 0,-4 1 0,0-5 0,0-2 0,0-4 0,0-4 0,-3 4 0,-8-8 0,-1 3 0,-10-3 0,7-4 0,-8 0 0,5-3 0,-1-1 0,-3 0 0,7-3 0,-4 0 0,5-4 0,4 0 0,-3 0 0,5 0 0,-2-11 0,6 9 0,1-9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7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24575,'0'27'0,"0"3"0,0 23 0,0-15 0,0 18 0,0-19 0,0 7 0,0-9 0,0-13 0,0-4 0,0-8 0,0-3 0,0-4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8.7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356 1 24575,'-6'11'0,"0"5"0,-3-5 0,-2 8 0,1-5 0,-3 4 0,2 2 0,0-3 0,-7 13 0,6-7 0,-8 16 0,-3-9 0,1 6 0,-2-4 0,-3-3 0,6-3 0,-11 3 0,12-10 0,-2 3 0,13-9 0,-4-3 0,6-1 0,1-3 0,3-3 0,3 0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7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24575,'0'12'0,"0"5"0,0 10 0,0 8 0,0 9 0,0 4 0,0-7 0,0 36 0,0-35 0,0 31 0,0-38 0,0 7 0,0-16 0,0 4 0,0-15 0,0-1 0,0-13 0,0 1 0,0-7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1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4 24575,'-4'13'0,"3"3"0,-8 3 0,7 4 0,-8-4 0,9 9 0,-6-4 0,3 4 0,0-5 0,0 1 0,4-1 0,0-4 0,0 8 0,0-10 0,0 6 0,0-9 0,0-3 0,0 2 0,0-6 0,0 7 0,0-4 0,0 0 0,6 0 0,2-6 0,6 2 0,1-2 0,-1 3 0,0 0 0,0-3 0,0 2 0,1-5 0,-1 2 0,0-3 0,-3 0 0,2 0 0,-2 0 0,0 0 0,-2-3 0,1-4 0,-2-8 0,6-4 0,-5-4 0,2-5 0,-3 3 0,1-8 0,-1 4 0,-4-5 0,0 0 0,-4 4 0,0-2 0,0 7 0,0-3 0,-3 4 0,-1 5 0,-7 1 0,3 7 0,-5 1 0,6 3 0,-7 3 0,-1 1 0,0 3 0,-4 0 0,9 0 0,-4 0 0,10 0 0,-3 0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2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24575,'0'6'0,"0"7"0,0-1 0,0 6 0,0 1 0,0 5 0,0 0 0,0 9 0,0 1 0,0 2 0,0 3 0,0 6 0,0-8 0,0 13 0,0-14 0,0 3 0,0-10 0,0 4 0,0-9 0,0 0 0,0-9 0,0-1 0,0-4 0,0 1 0,0 2 0,0-2 0,0 0 0,0 2 0,0-5 0,0 1 0,0-2 0,0-1 0,0 1 0,0-1 0,0 0 0,0-2 0,0-2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18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24575,'67'0'0,"0"0"0,-14 0 0,1 0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19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24575,'83'0'0,"0"0"0,-16 0 0,0 0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0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167 242 24575,'0'-2'0,"0"1"0,0-9 0,0-3 0,0-3 0,0-7 0,0-6 0,0 9 0,0-12 0,0 12 0,0 0 0,0 3 0,-6 6 0,2 1 0,-10-1 0,7 8 0,-6 0 0,2 3 0,-4 0 0,1 0 0,0 6 0,-5 14 0,6 11 0,-4 19 0,8 3 0,3 13 0,2 1 0,4-11 0,0 29 0,0-38 0,0 39 0,0-32 0,0 18 0,0-12 0,0 6 0,0-14 0,0 0 0,0-12 0,0-1 0,0-14 0,0-2 0,0-9 0,0-3 0,0-1 0,0-3 0,0-4 0,0 0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0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24575,'7'-4'0,"4"2"0,23 2 0,-13 0 0,34 0 0,-14-5 0,5 1 0,2-1 0,-16 1 0,22 0 0,-16 3 0,9-3 0,-33 4 0,1 0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1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24575,'4'10'0,"-2"8"0,-2 7 0,0 19 0,0-7 0,0 21 0,0-21 0,0 12 0,0-13 0,0 0 0,0-3 0,0-9 0,0-9 0,0-4 0,0-8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1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7 24575,'1'-4'0,"-10"2"0,-2 5 0,-13 9 0,-2 16 0,-2 9 0,-5 10 0,4 5 0,10-10 0,-10 28 0,21-34 0,-12 54 0,18-41 0,-3 32 0,5-22 0,0 7 0,0-5 0,4 10 0,10-16 0,11 4 0,-1-18 0,7 0 0,-8-1 0,3-8 0,-3 6 0,1-11 0,-7-7 0,-1-1 0,-6-8 0,-3 0 0,-1-1 0,1-7 0,-4 0 0,0-3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2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24575,'3'3'0,"0"8"0,-3 14 0,0 11 0,0 16 0,0 8 0,0 0 0,0-5 0,4 1 0,-3-14 0,4 9 0,3-5 0,-6-5 0,6-7 0,-8-1 0,3-8 0,-2-1 0,6-6 0,-6-7 0,2 2 0,-3-9 0,0 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9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24575,'20'0'0,"6"0"0,10 0 0,17 0 0,-3 0 0,8 0 0,1 0 0,-9 0 0,3 0 0,-6 0 0,-10 0 0,4 0 0,-15 0 0,-4 0 0,-6 0 0,-6 0 0,-1 0 0,-6 0 0,0 0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2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24575,'6'-3'0,"13"-7"0,-3 8 0,22-10 0,-7 11 0,3-3 0,10 4 0,-12 0 0,13 0 0,-6 0 0,-4 0 0,-5 0 0,-3 0 0,-15 0 0,2 0 0,-5 0 0,-4-7 0,1 6 0,-6-5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3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273 148 24575,'4'-10'0,"-1"-3"0,-3 6 0,0-3 0,0 0 0,0-5 0,0 4 0,0-11 0,0 10 0,0-3 0,0 5 0,0 4 0,-3 2 0,-4 1 0,-8 3 0,0 0 0,-8 0 0,4 0 0,-9 0 0,3 7 0,-3 2 0,9 6 0,-5 9 0,7-3 0,-4 13 0,8-9 0,0 25 0,9-11 0,-1 14 0,5 11 0,0-23 0,0 35 0,0-37 0,0 30 0,9-19 0,2 16 0,8-7 0,0-6 0,-4-7 0,-3-7 0,-3-5 0,-1-9 0,-4-2 0,-1-13 0,-3 0 0,0-3 0,0-1 0,0-2 0,0-1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3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24575,'0'-6'0,"10"-4"0,-1 5 0,23-14 0,-6 12 0,9-6 0,11-3 0,-22 13 0,27-10 0,-25 13 0,14 0 0,-6 0 0,-16 0 0,-3 0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4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24575,'14'0'0,"6"0"0,1 0 0,10 0 0,-6 0 0,4 0 0,-5 0 0,-6 0 0,-7 0 0,-4 11 0,-4-1 0,-7 18 0,-8-7 0,-6 9 0,-6-10 0,-2 5 0,10-13 0,-6 7 0,16-8 0,-7-3 0,12 2 0,7-10 0,11 3 0,10-3 0,7 0 0,5 0 0,-4 0 0,9-4 0,-13 3 0,6-3 0,-16 1 0,2 2 0,-12-2 0,-2 3 0,-2 0 0,-1 0 0,-2 0 0,-1 0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5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24575,'8'-3'0,"5"7"0,13 10 0,13 16 0,6 5 0,15 20 0,-1 0 0,2 11 0,0 5 0,-7 1 0,-10 6 0,-1 4 0,-26-17 0,-3 12 0,-14-16 0,0 13 0,0-6 0,0-14 0,-15 17 0,5-40 0,-28 28 0,15-41 0,-21 13 0,18-14 0,-13 0 0,10-1 0,0-7 0,5 2 0,6-6 0,7-2 0,1-3 0,4 0 0,2-3 0,1 2 0,3-1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5086 1 24575,'-25'0'0,"-7"0"0,-15 0 0,0 0 0,-25 0 0,21 0 0,-3 0-291,2 0 1,-1 0 290,-8 0 0,-3 0-393,-2 0 0,1 0 393,6 0 0,-2 0-1275,-19 0 1,-6 0 1274,17 0 0,-4 0 0,1 0 0,5 0 0,0 0 0,-3 0 0,-13 0 0,-3 0 0,2 0 0,14 0 0,1 0 0,3 0 0,-20 0 0,-1 0 0,7 0 0,-5 0 0,5 0 0,-14 0 0,-1 0 0,1 0 0,-8 0 0,8 0 0,7 0 0,1 0 0,8 0 0,-4 0 0,6 0 0,-5 0 0,3 0 0,-21 0 0,0 0-793,9 0 1,2 0 792,9 0 0,3 0 0,2 0 0,2 0 0,4-1 0,1 2 38,12 1 0,1 0-38,-4-1 0,4-1 0,-13 5 732,-29-5-732,50 0 0,-39 0 2429,23 0-2429,5 0 1928,-4-4-1928,20 3 336,-8-3-336,10 4 0,0 0 0,12 0 0,4 0 0,9 0 0,0 0 0,7 0 0,0 0 0,5 0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6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24575,'0'-10'0,"0"3"0,0-3 0,0 9 0,0 14 0,0 14 0,4 19 0,-3 8 0,8 20 0,-3 0 0,10 25 0,-4-3 0,-3-42 0,-1-1 0,2 26 0,-1-20 0,-1-2 0,3 0 0,5 37 0,-7-44 0,-4-3 0,-1-10 0,-4-17 0,0-6 0,-3-10 0,2-2 0,-2-2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7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24575,'13'-15'0,"0"1"0,-10 10 0,7 1 0,4 3 0,9 0 0,7 0 0,17 0 0,8 0 0,14 0 0,-8 0 0,10 0 0,-22 0 0,9 0 0,-10 0 0,-12 0 0,-3 0 0,-15-10 0,-9 7 0,-3-7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7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226 118 24575,'4'-3'0,"-2"-4"0,-2-4 0,0-7 0,0-1 0,0-1 0,0 2 0,-6 7 0,-6 4 0,-3 4 0,-3 3 0,4 0 0,-5 0 0,4 0 0,-3 3 0,-5 17 0,12-6 0,-16 24 0,15-8 0,-11 18 0,13 8 0,1 10 0,9 4 0,0-8 0,0 2 0,0-5 0,0 2 0,0 5 0,0-13 0,4-1 0,1-11 0,3-7 0,-3-6 0,-2-9 0,-3-4 0,0-5 0,0-4 0,0-2 0,0-1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8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24575,'27'-4'0,"9"-6"0,12-5 0,17-4 0,-3-1 0,-5 6 0,12-1 0,-19 5 0,12 4 0,-4 2 0,-13 4 0,-15 0 0,-15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6:00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3 24575,'-3'-2'0,"1"7"0,2 7 0,0 16 0,0 14 0,0 5 0,0 7 0,0 4 0,0-3 0,0-6 0,0 7 0,0-16 0,0 17 0,0-14 0,3-2 0,5 0 0,-2-10 0,4-3 0,-2 1 0,-4-14 0,5 2 0,-6-8 0,3 0 0,0-3 0,-2 3 0,-2-11 0,-2 4 0,0-7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8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24575,'0'28'0,"0"5"0,0 10 0,0 16 0,0-6 0,0 20 0,0-11 0,0-12 0,0 1 0,0-25 0,0 6 0,3-13 0,-2-8 0,2-4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9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243 162 24575,'7'-3'0,"-1"-4"0,-6-7 0,0-1 0,0-4 0,0 5 0,0 0 0,0-9 0,0 10 0,0-6 0,-3 13 0,-8-1 0,0 3 0,-11 0 0,7 4 0,-8 0 0,8 0 0,-16 16 0,13-6 0,-17 40 0,21-21 0,-9 34 0,8-7 0,4-1 0,2 32 0,9-40 0,0 31 0,0-22 0,0-6 0,5 8 0,-1-20 0,5 2 0,3-3 0,-3-8 0,3-1 0,-8-8 0,0-2 0,-4-4 0,0-3 0,0-1 0,0-7 0,0 0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9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0 147 24575,'0'-10'0,"0"-3"0,0 3 0,14-4 0,4-2 0,20-1 0,5 0 0,15-2 0,-16 9 0,26-4 0,-23 13 0,17-4 0,-9 5 0,-25 0 0,-8 0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30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61 24575,'36'-34'0,"5"8"0,-16 26 0,4 0 0,3 0 0,-12 0 0,3 0 0,-12 0 0,-2 0 0,-5 14 0,-1 4 0,-3 20 0,-13 8 0,-3 1 0,-20 9 0,11-15 0,-15 10 0,7-14 0,2 5 0,-8-14 0,18-4 0,-7-8 0,10-5 0,-1 0 0,5-7 0,4-1 0,2-6 0,6-13 0,2-6 0,0-7 0,0-4 0,0 5 0,3-5 0,10 4 0,4 4 0,12 5 0,-2 7 0,7 1 0,-2 8 0,2 0 0,8 4 0,-11 0 0,15 0 0,-11 0 0,9 7 0,1 7 0,-5 9 0,-1 0 0,-2 3 0,-8-8 0,1 3 0,-7-9 0,-4-1 0,-1-4 0,-3 0 0,-5-3 0,0-1 0,-3-3 0,-1 0 0,-3-6 0,0 4 0,-3-4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1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24575,'25'0'0,"-7"0"0,9 0 0,-3 0 0,0 0 0,4 0 0,-12 0 0,6 0 0,-14 0 0,13 0 0,-15 0 0,4 0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2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24575,'16'0'0,"3"0"0,1 0 0,3 0 0,0 0 0,-3 0 0,-2 0 0,-4 0 0,-3 0 0,-2 0 0,-2 0 0,-4 0 0,0 0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3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356 101 24575,'-35'-56'0,"0"12"0,10 44 0,-7 3 0,6 6 0,-4 8 0,1 4 0,-2 6 0,9-2 0,-4 4 0,10 1 0,6-1 0,-7 22 0,15-18 0,-12 30 0,13-15 0,-4 0 0,5 2 0,0 3 0,0 2 0,0 4 0,0-1 0,0-11 0,4-1 0,1-7 0,3-9 0,0-7 0,-1-4 0,-3-9 0,2 0 0,-5-3 0,2-4 0,-3 0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3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65 24575,'-2'-4'0,"8"2"0,22-3 0,8 0 0,16-9 0,1-1 0,-5 4 0,9 2 0,-15 9 0,4 0 0,-1 0 0,-15 0 0,-7 0 0,-12 0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4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24575,'17'0'0,"-3"0"0,13 0 0,-3 0 0,6 0 0,2 0 0,-3 0 0,0 0 0,-2 0 0,-7 0 0,-2 0 0,-7 3 0,-1 4 0,-7 13 0,0 4 0,-3 5 0,0 9 0,-12-6 0,-14 16 0,-4-15 0,-17 6 0,14-9 0,-2-2 0,5-6 0,10-3 0,2-11 0,7 2 0,1-3 0,6-1 0,7-2 0,8-2 0,12-2 0,12 4 0,0-3 0,9 3 0,-3 0 0,0 1 0,-2 4 0,-10-4 0,-1 2 0,-13-6 0,3 5 0,-11-5 0,3 2 0,-7-3 0,0 0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5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 24575,'-6'0'0,"-8"6"0,2 7 0,-9 16 0,8 7 0,-4 10 0,11 6 0,-2 1 0,8 13 0,0-5 0,0 11 0,0-4 0,0 6 0,0-7 0,0 6 0,4-12 0,6 10 0,4-27 0,5 17 0,2-28 0,3 18 0,-1-15 0,1-5 0,-7-8 0,-2-12 0,-6-1 0,1-3 0,-2-4 0,1 0 0,-2-3 0,-4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6:01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30 147 24575,'0'-8'0,"0"-2"0,0 0 0,0-2 0,0 3 0,0-1 0,0-2 0,0 5 0,0-1 0,0 2 0,0-2 0,-3-1 0,3 0 0,-6 1 0,3 2 0,0 0 0,-2 3 0,4-2 0,-4 4 0,4 1 0,-1 10 0,2 4 0,0 7 0,0 4 0,0 2 0,0 7 0,0-1 0,0 6 0,0-2 0,0 4 0,4 6 0,0-4 0,2 3 0,0-5 0,-1 0 0,3 12 0,0-18 0,-3 17 0,1-25 0,-5 8 0,5-9 0,-5-5 0,2-5 0,-3-7 0,2 0 0,-1-3 0,1 0 0,-2-9 0,0 0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5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24575,'0'21'0,"0"3"0,0 21 0,0-3 0,4 16 0,-3-4 0,8 11 0,-8-15 0,4 12 0,-1-14 0,-3 11 0,4-5 0,-5-8 0,0-7 0,4 0 0,-3-12 0,3 1 0,-4-10 0,0-6 0,0 5 0,0-9 0,0-1 0,0-5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6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24575,'8'-7'0,"3"1"0,11 6 0,-2 0 0,31 0 0,-22 0 0,21 0 0,-15 0 0,0 0 0,4 0 0,-9 0 0,-2 0 0,-9 0 0,-4 0 0,-5 0 0,-4 0 0,0 0 0,-2 0 0,-1 0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6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32 24575,'0'-6'0,"0"-1"0,0 1 0,0 0 0,-3 2 0,-4 1 0,-1 3 0,-2 0 0,4 0 0,-4 0 0,2 0 0,-5 0 0,2 0 0,-13 13 0,7-4 0,-9 20 0,11-4 0,1 9 0,-2 5 0,10-4 0,-7 16 0,12-9 0,-3 9 0,4 1 0,0-5 0,0 5 0,0-6 0,4 0 0,0-11 0,9 3 0,-4-8 0,3 4 0,-4 0 0,1-5 0,-1 3 0,-4-7 0,0 3 0,-4-5 0,0-4 0,0-1 0,0-3 0,0-1 0,0-6 0,0-2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7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24575,'11'-3'0,"2"0"0,21 3 0,8 0 0,5 0 0,11 0 0,-16 0 0,14 0 0,-14 0 0,5 0 0,-8 0 0,-20 0 0,-4 0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7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24575,'0'20'0,"0"11"0,0-10 0,0 34 0,0-30 0,0 31 0,0-21 0,0 11 0,0-10 0,0-2 0,0-15 0,0-1 0,0-7 0,0-4 0,0-4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8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24575,'5'-8'0,"17"3"0,-6 5 0,27 0 0,-22 0 0,23 8 0,-18-3 0,9 21 0,-5-3 0,-2 14 0,0 10 0,-1-4 0,-7 15 0,-5-16 0,-6 8 0,-9-9 0,4 5 0,-3 0 0,3-6 0,-4-1 0,-4-14 0,0 2 0,-7-8 0,3-3 0,-6 1 0,3-9 0,-3 2 0,3-6 0,1-1 0,4-3 0,2 0 0,1 0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9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0 141 24575,'9'-4'0,"15"1"0,74 3 0,-22 1 0,8-2-2901,-11-3 1,4-1 0,4-1 2900,-6 1 0,4 0 0,3 0 0,4-1 0,2-1 0,5-1 0,3 0 0,-1 0 0,-4 1 0,7-1 0,-3 0 0,0 0 0,4 2-700,-9 1 1,2 0 0,2 1 0,-1 0 0,-2 1 699,-8 1 0,-1 0 0,0 0 0,0 1 0,0 0-268,3 1 1,0 0 0,0 0-1,2 0 1,3 0 267,-1 0 0,4 0 0,1 0 0,1 0 0,-1 0 0,-2 0-354,10 0 1,-1 0-1,-1 0 1,-3 0-1,-3 0 354,1 0 0,-3 0 0,-2 0 0,1 0 0,2 0 0,2 0 0,-3 0 0,-7 0 0,-8 0 0,-6 0 0,4 0 169,22 0 0,6 0 0,-5 0-169,-19 0 0,-2 0 0,-2 0 611,-2 0 0,-1 0 0,-2 0-611,18 0 0,-5 0 1589,-21 0 0,-2 0-1589,6 0 0,-5 0 3486,13 0-3486,-21 0 0,1 0 0,22 0 2850,-3 0-2850,-20 0 2227,-7 0-2227,-11 0 984,-7 0-984,-9 0 237,0 0-237,-9 0 0,0 0 0,-3 0 0,-1 0 0,0 0 0,1 0 0,-4 0 0,0 0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0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24575,'12'87'0,"-1"1"0,-2-11 0,2 7 0,4 18 0,-3-19 0,-5-11 0,1-13 0,-1-2 0,-2-6 0,1 22 0,2-29 0,-7 0 0,3-27 0,-4 5 0,0-18 0,0 3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24575,'82'-30'0,"3"4"0,-43 21 0,15 1 0,-9 0 0,-2 3 0,5-3 0,-9 4 0,9 0 0,-19 0 0,0 0 0,-17 0 0,0 0 0,-5 0 0,-4 0 0,-2 0 0,-1 0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1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66 24575,'4'-10'0,"-2"-3"0,-2 3 0,0-1 0,0 2 0,0 3 0,-5 2 0,-3 1 0,-10 3 0,-17 0 0,3 0 0,-12 4 0,14 4 0,-4 10 0,3 4 0,-1 5 0,1 4 0,10-5 0,-5 4 0,13-7 0,-6 1 0,14 4 0,-10 2 0,13-1 0,-5 15 0,7-7 0,0 21 0,0-16 0,0 28 0,0-18 0,4 15 0,1-9 0,5-5 0,0 6 0,-5-1 0,-1-5 0,-4-7 0,0-1 0,0-15 0,0 8 0,0-17 0,0 6 0,0-15 0,0 1 0,0-9 0,0-1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0:59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24575,'11'0'0,"-3"0"0,5 0 0,-4 0 0,-1 0 0,10 0 0,-10 0 0,21-5 0,-18 3 0,14-5 0,-16 4 0,24-3 0,-21 1 0,27-1 0,-28 2 0,20 2 0,-22 2 0,17 0 0,-19 0 0,16-3 0,-15 2 0,13-1 0,-12 2 0,10-3 0,-9 3 0,10-3 0,-13 3 0,11-2 0,-12 1 0,12-1 0,-12 2 0,12 0 0,-11 0 0,5 0 0,-4 0 0,8-3 0,-7 3 0,8-3 0,-10 3 0,8 0 0,-5 0 0,8 0 0,-8 0 0,10 0 0,-13 0 0,17 0 0,-14 0 0,22 0 0,-20 0 0,17 0 0,-19 0 0,8 0 0,-8 0 0,2 3 0,-6 0 0,12 5 0,-10-5 0,10 3 0,-11-6 0,13 10 0,-8-2 0,9 10 0,-6-4 0,-6-1 0,2-2 0,-3 5 0,-2-9 0,10 22 0,-11-17 0,10 18 0,-11-20 0,6 13 0,-7-11 0,5 18 0,-4-16 0,4 19 0,-1-19 0,3 16 0,-3-16 0,1 13 0,-2-14 0,2 13 0,-4-11 0,6 11 0,-6-13 0,7 17 0,-4-15 0,6 18 0,-5-19 0,7 19 0,-7-22 0,2 21 0,-4-23 0,3 23 0,-6-20 0,8 18 0,-10-20 0,7 14 0,-5-20 0,0 8 0,-1-9 0,3 2 0,-4 1 0,6-2 0,-4 1 0,-1 3 0,3 0 0,-5 0 0,6 2 0,-6-5 0,5 3 0,-4-3 0,3-2 0,-8-1 0,-12-8 0,-1-1 0,-16-7 0,0-6 0,2 4 0,-3-6 0,-2 1 0,13 3 0,-10-5 0,12 7 0,3-1 0,4 5 0,3 4 0,7 3 0,-2 2 0,7 1 0,2 4 0,6 2 0,14 8 0,-4-2 0,23 16 0,-19-6 0,22 15 0,-26-16 0,12 12 0,-18-21 0,3 11 0,-10-14 0,2 10 0,-8-10 0,5 10 0,-4-10 0,3 6 0,-3-8 0,3 0 0,-1-3 0,2-2 0,0 0 0,0 0 0,0 0 0,0 3 0,0-3 0,3 3 0,-3-3 0,3 0 0,-3 0 0,8 0 0,-3-3 0,24-15 0,-18 6 0,26-22 0,-26 20 0,20-20 0,-22 20 0,19-17 0,-21 17 0,20-13 0,-23 15 0,14-6 0,-16 12 0,3-2 0,-5 5 0,-2-1 0,1 3 0,-1-4 0,4 0 0,-1 1 0,2-2 0,-1 0 0,-1 3 0,2-3 0,-5 4 0,-13 10 0,-3 4 0,-12 13 0,-13 24 0,12-11 0,-12 12 0,9-4 0,9-17 0,-1 8 0,7-16 0,6-7 0,0-1 0,3-5 0,2-2 0,0-1 0,1-3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2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24575,'2'-4'0,"3"2"0,28-7 0,-10 7 0,32-12 0,-11 4 0,15-1 0,0 2 0,-6 4 0,-11 5 0,2 0 0,-29 0 0,6 0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2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24575,'4'5'0,"-2"22"0,-2-4 0,0 16 0,0-6 0,0-2 0,0 13 0,0-13 0,0 7 0,0-17 0,0 1 0,0-11 0,0-1 0,0-4 0,0 1 0,-2-4 0,1 0 0,-2-3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3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0 24575,'-2'0'0,"1"0"0,-12 0 0,-6 0 0,2 0 0,-6 0 0,9 0 0,-4 0 0,6 0 0,-10 0 0,14 0 0,-9 0 0,9 6 0,-6-1 0,6 13 0,-3-2 0,0 7 0,2 0 0,-6 5 0,9 7 0,-9 6 0,13 4 0,-7 1 0,9 0 0,0 6 0,0 15 0,0-21 0,0 23 0,0-25 0,0 15 0,0 0 0,0 0 0,0 1 0,0-7 0,0-1 0,0-6 0,0 0 0,0-11 0,0 3 0,-3-13 0,2-1 0,-6-6 0,4-7 0,-1-1 0,1-4 0,0 1 0,2-4 0,-2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4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24575,'0'-10'0,"0"1"0,0 2 0,0 1 0,11-5 0,2 3 0,15-3 0,1-1 0,10 2 0,-8 1 0,12 5 0,-12 4 0,13-4 0,-9 3 0,-10-3 0,-10 4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5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87 24575,'0'-6'0,"0"-4"0,10-1 0,-4 0 0,15-4 0,-5 4 0,12 2 0,-8-1 0,7 9 0,-7-2 0,-1 3 0,-1 0 0,-4 0 0,1 0 0,-5 0 0,0 0 0,-6 8 0,-1 1 0,-3 21 0,0-8 0,0 16 0,-5-3 0,1-5 0,-9 8 0,-4-7 0,-5-1 0,3 4 0,-4-12 0,0 7 0,-2-12 0,-5 8 0,10-12 0,-3 6 0,4-10 0,-1 2 0,5-7 0,2-1 0,6-3 0,-3 0 0,6-3 0,1-8 0,3-5 0,0-12 0,0 4 0,4-5 0,3 10 0,9-4 0,0 7 0,7-4 0,-8 9 0,7-4 0,-6 7 0,6-3 0,-3 7 0,4 0 0,-4 4 0,4 0 0,-4 0 0,0 0 0,4 0 0,-8 0 0,3 3 0,-4 4 0,1 5 0,-1 6 0,1-6 0,0 5 0,-5-9 0,4 5 0,-4-5 0,1 2 0,-1-4 0,0-2 0,-3 2 0,3-6 0,-4 3 0,1-3 0,-1 0 0,1 0 0,-1 0 0,-3 0 0,0 0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6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24575,'6'0'0,"4"0"0,8 0 0,0 0 0,0 0 0,-3 0 0,4 0 0,-5 0 0,0 0 0,0 0 0,-3 0 0,-1 0 0,-4 0 0,0 0 0,-2 0 0,-2 0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07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1697 4 24575,'-6'-4'0,"-11"14"0,-16 16 0,-13 16 0,-13 17 0,15-13 0,-1 4-1211,2-2 1,0 3 1210,-16 18 0,-1 3-1002,6-2 1,1 1 1001,11-17 0,-1 2 0,0 1 0,2 1 0,0 2 0,0-2 0,-18 17 0,1 1 0,2 7 0,1-1 0,3-14 0,1-1-746,1 8 0,-1 0 746,-3 2 0,3-6 0,17-24 0,2-2-211,-7 7 0,1-3 211,-1 5 1399,-14 12-1399,22-18 2498,0-11-2498,14-9 1848,4-11-1848,3-3 593,7-8-593,-1 1 0,1-7 0,3-8 0,0-3 0,0-1 0,0 5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08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24575,'-7'6'0,"2"5"0,5 17 0,0 8 0,0 22 0,0-19 0,0 36 0,0-39 0,0 34 0,0-22 0,0 11 0,0-6 0,0-1 0,0-11 0,0-7 0,0-13 0,0-4 0,0-10 0,0 3 0,2-6 0,9-5 0,5 0 0,12-10 0,6 1 0,2-4 0,3 2 0,-5 3 0,-5 1 0,-5 0 0,-6 4 0,-4-3 0,-3 6 0,-1-2 0,-4 3 0,-2-2 0,2-5 0,-5 2 0,2-1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4:03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24575,'16'0'0,"-2"0"0,13 0 0,4 0 0,4 0 0,29 0 0,-12 0 0,27 0 0,-4 0 0,8 0 0,7 0 0,0 0 0,-19 0-242,-17 0 0,2 0 242,20 0 0,-19 0 0,2 0 0,30 0 0,1 0 0,0 0 0,-19 0 0,14 0 0,-29 0 0,24 4 0,-26-2 0,5 6 0,-13-3 0,-6 1 0,-1-2 0,-5-1 484,-5-2-484,4 3 0,-8-4 0,3 4 0,-5-4 0,0 4 0,-4-1 0,4-2 0,-8 5 0,3-5 0,-7 5 0,2-5 0,-5 1 0,5 2 0,-6-4 0,7 4 0,-1-4 0,-1 2 0,4-1 0,-9 2 0,6-3 0,-5 0 0,2 3 0,-1-2 0,-1 1 0,2-2 0,-4 0 0,0 0 0,1 3 0,-1-2 0,1 2 0,-1-3 0,0 0 0,0 0 0,0 0 0,1 3 0,-1-3 0,-2 3 0,-2-3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09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158 187 24575,'-4'-6'0,"2"-5"0,2-4 0,0-3 0,0-5 0,0 7 0,0-12 0,0 9 0,-3 3 0,-1-1 0,-3 9 0,-3 1 0,0 4 0,-5 3 0,5 0 0,-3 0 0,2 0 0,0 11 0,-4 6 0,5 18 0,-3 11 0,8 8 0,-4 11 0,8 10 0,-4 8 0,5 7 0,0-14 0,0-23 0,0-3 0,0 11 0,0 33 0,0-32 0,4 5 0,2-2 0,3-12 0,0-8 0,0-6 0,-4-10 0,-2-5 0,0-6 0,-2-7 0,2-1 0,-3-4 0,0-2 0,0-2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01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216 372 24575,'0'-1'0,"0"-4"0,-3-18 0,-4 2 0,0-4 0,-9-7 0,4 6 0,-13-29 0,12 27 0,-11-28 0,14 37 0,-8-15 0,3 21 0,-1-3 0,2 7 0,2 3 0,4 4 0,3 2 0,0 0 0,2 0 0,1 0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24575,'6'0'0,"8"-3"0,2-1 0,12-5 0,1 1 0,5 0 0,0 3 0,0 1 0,-5 4 0,4 0 0,-9 0 0,0 0 0,-6 0 0,-10 0 0,-2 0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0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24575,'0'28'0,"0"2"0,0-1 0,0 9 0,0-8 0,0 10 0,0-6 0,0-5 0,0-5 0,0-6 0,0-4 0,0-3 0,0 2 0,0-6 0,0-1 0,0-3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2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1 505 24575,'3'-5'0,"0"-3"0,-3-5 0,0-1 0,0-1 0,0 1 0,0 3 0,0 12 0,0 13 0,0 13 0,0 7 0,0 5 0,0 2 0,0 5 0,0-11 0,0-1 0,0-11 0,0-7 0,2-2 0,5-8 0,1-2 0,5-1 0,-2-3 0,9-16 0,2-5 0,0-10 0,6-20 0,-11 21 0,12-31 0,-11 23 0,6-14 0,-5 0 0,-5-1 0,5 0 0,-9-5 0,4 10 0,-9 2 0,-1 7 0,-4 5 0,0 4 0,0 6 0,0 9 0,-6 8 0,-2 4 0,-5 3 0,-2 0 0,4 3 0,1 4 0,3 8 0,-1 9 0,0 11 0,3 5 0,1 12 0,4 1 0,0 13 0,0 2 0,0 6 0,0 0 0,4-1 0,6-11 0,5 2 0,9-4 0,-3-5 0,8 9 0,-5-17 0,0 5 0,2-15 0,-8 1 0,2-16 0,-5 1 0,-4-12 0,-1-2 0,-4-2 0,1-1 0,-1-2 0,1-1 0,-1-3 0,4-7 0,-2-5 0,6-12 0,-4-10 0,2-2 0,-3-3 0,-4 5 0,-2 0 0,-3-6 0,-3 17 0,-8-2 0,-9 21 0,-10 1 0,-9 3 0,4 0 0,-5 0 0,6 7 0,0-1 0,5 6 0,5-4 0,6-1 0,3 0 0,4 0 0,4-15 0,4-7 0,7-20 0,9 3 0,11-13 0,4 8 0,9-7 0,-9 4 0,2 12 0,-8 0 0,-4 15 0,-6-5 0,-2 13 0,-3-4 0,-1 8 0,-2-1 0,-2 2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2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40 24575,'-4'-3'0,"2"-12"0,2 8 0,0-8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4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78 24575,'0'-9'0,"0"2"0,-3-11 0,-4 9 0,-1-5 0,-2 7 0,0 1 0,2 2 0,-2 1 0,4 3 0,0 0 0,-1 0 0,1 0 0,-1 0 0,-2 9 0,5 8 0,-2 22 0,-3 9 0,7 11 0,-7-5 0,9 10 0,0 21 0,0-5 0,0 17 0,0-36 0,0 25 0,4-33 0,1 26 0,5-20 0,0 2 0,0-1 0,-1-14 0,0-7 0,-5-9 0,0-6 0,-4-10 0,3-4 0,-2-6 0,1-1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4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24575,'22'-14'0,"-2"-1"0,4 6 0,8-6 0,-10 13 0,21-10 0,-7 6 0,0 1 0,-3 1 0,-10 4 0,-3 0 0,-6 0 0,-7 0 0,-4 0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5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38 24575,'0'-9'0,"0"0"0,3 2 0,1 1 0,2 2 0,1 1 0,-1 3 0,0 0 0,1 0 0,-1 0 0,0 0 0,4 0 0,-6 7 0,7 9 0,-11 10 0,4 7 0,-4 1 0,0 0 0,0 0 0,0 5 0,0 2 0,-4 5 0,-1-6 0,-7-5 0,0-7 0,0-5 0,1-4 0,4-4 0,0-5 0,0-4 0,4 1 0,-3-4 0,2 0 0,-2-3 0,-1 0 0,0-10 0,3-3 0,-3-11 0,6 1 0,-6-1 0,6 1 0,-2 0 0,3 3 0,0-2 0,0 10 0,0-5 0,0 9 0,0-2 0,0 4 0,3-1 0,4 4 0,3 0 0,4 3 0,5 0 0,-4 0 0,7 0 0,-7 3 0,8 5 0,-3 8 0,5 5 0,5 6 0,-3-2 0,3 2 0,-4-2 0,-6-5 0,3 0 0,-8-5 0,0-4 0,-1-1 0,-7-3 0,3-1 0,-4-2 0,-2-1 0,-1-3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6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24575,'4'0'0,"2"0"0,18 0 0,1 0 0,9 0 0,0-4 0,0 3 0,-9-3 0,2 1 0,-12 2 0,0-3 0,-5 4 0,-3 0 0,-4 0 0,0 0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24575,'14'0'0,"6"0"0,4 0 0,9 0 0,-4 0 0,1 0 0,-2 0 0,-5 0 0,0 0 0,-3 0 0,-9 0 0,-4 0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8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1 437 24575,'5'4'0,"-1"-2"0,5-2 0,-3 3 0,4-2 0,1 2 0,0-3 0,2 0 0,2 0 0,0 0 0,7 0 0,-7 0 0,8-4 0,-8 0 0,7-4 0,-7 1 0,4 0 0,-8-4 0,-1 4 0,0-4 0,-3 5 0,3-4 0,-3 2 0,0-5 0,-4 2 0,0-3 0,-3-5 0,0 4 0,0-7 0,0 2 0,0-3 0,0-1 0,0-4 0,0 4 0,0-4 0,-6 4 0,1 5 0,-10-4 0,7 11 0,-6-5 0,3 9 0,0-2 0,1 6 0,4-1 0,-1 4 0,-3-2 0,3 3 0,-6 0 0,5 0 0,-1 0 0,-1 0 0,2 0 0,-2 3 0,4 4 0,-1 4 0,-1 13 0,1-3 0,2 9 0,-2-7 0,7 0 0,-4-4 0,1 4 0,2-8 0,-3 3 0,4-4 0,0 0 0,0 1 0,0-5 0,0 0 0,0 0 0,0-3 0,0 3 0,3-3 0,1 2 0,-1-1 0,4 5 0,-6-6 0,5 7 0,-5-7 0,2 6 0,-3-6 0,2 3 0,-1-4 0,2 1 0,-3-1 0,0 1 0,3-4 0,-2 0 0,1-3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18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24575,'-1'3'0,"7"0"0,3-3 0,9 0 0,3 0 0,4 0 0,9 0 0,8 0 0,-7 0 0,40 0 0,-34 0 0,9 0 0,1 0 0,-13 0 0,4 0 0,-2 0 0,-16 0 0,34 0 0,-37 0 0,29 0 0,-31 0 0,28 0 0,-27 0 0,20 2 0,-26 2 0,8 1 0,-1 1 0,0-3 0,12 0 0,-12-3 0,8 0 0,-12 0 0,23 0 0,13 0 0,-1 0 0,-4 0 0,-2 0 0,-4 0 0,4 1 0,-1 1 0,-10 2 0,31 2 0,-39-2 0,24-1 0,-32-3 0,21 0 0,-24 0 0,5 0 0,-8 0 0,-2 0 0,4 0 0,2 0 0,-6 0 0,2 0 0,-7 0 0,9 0 0,-5 0 0,14 0 0,-11 0 0,14 0 0,-13 0 0,13 0 0,-13 0 0,16 0 0,-16 0 0,27-3 0,-20 0 0,27-4 0,-28 4 0,23-2 0,-28 4 0,15-2 0,-19 1 0,-1-10 0,-1 8 0,5-8 0,5 12 0,20 0 0,-12 0 0,27 0 0,-23 0 0,44 0 0,-39 0 0,35 0 0,-32 0 0,21-3 0,-21 0 0,24-3 0,-39-1 0,27 1 0,-32-1 0,28 3 0,-28 2 0,32 2 0,-28 0 0,31 0 0,-30 0 0,27 0 0,-32-3 0,26 2 0,-29-1 0,13 2 0,-16 0 0,14 0 0,-12 0 0,17 0 0,-18 0 0,16 0 0,-15 0 0,12 0 0,-13 0 0,19 0 0,-17 0 0,11 0 0,-7 0 0,9 0 0,-9 0 0,15 0 0,-27 0 0,12 0 0,-11 0 0,10 0 0,-9 0 0,11 0 0,-14 0 0,11 0 0,-12 0 0,6 0 0,-6 0 0,2 0 0,-5 0 0,-1 0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4:07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 24575,'9'0'0,"0"0"0,-3-3 0,4-4 0,0-1 0,1 1 0,-1-2 0,-4 7 0,0-4 0,-2 0 0,-2 4 0,-2-4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6:37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6:50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17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24575,'0'27'0,"0"3"0,0 16 0,0 20 0,0-3 0,0 25 0,0-5-593,0 8 593,0-1 0,-5 0 0,4 0 0,-4 0 0,0 0 0,4-20 0,-4 8 0,5-2 0,0-10 0,0 19 0,0-16 147,0-11-147,0 12 0,0-22 0,0 11 0,0 0 0,0-6 446,0 11-446,0-20 0,0 13 0,0-11 0,0 2 0,0 4 0,0-6 0,0-1 0,0-5 0,0-2 0,0-4 0,0-5 0,0 0 0,0-2 0,0-6 0,0 5 0,0-6 0,0-1 0,0-1 0,0-4 0,0 0 0,0 1 0,0-5 0,0 4 0,0-3 0,0 7 0,0-3 0,0 0 0,0-2 0,0-6 0,0 3 0,0-4 0,0 1 0,0-1 0,0 0 0,0 1 0,0 3 0,0 0 0,0 8 0,0 2 0,0 13 0,0-7 0,0 3 0,0-11 0,0-7 0,0-1 0,0-4 0,0 1 0,0-4 0,0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18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24575,'10'6'0,"-1"3"0,-6-2 0,7 7 0,-9-3 0,9 3 0,-10 0 0,7 0 0,-3 0 0,3 1 0,-3 3 0,5-3 0,-7 3 0,7-4 0,-5 0 0,3-3 0,-3 2 0,1-6 0,-1 3 0,-1-3 0,3-1 0,-5 0 0,4 1 0,-4-1 0,5-2 0,-5 1 0,4-4 0,-1 2 0,2-3 0,1 0 0,-1 0 0,0 0 0,1 0 0,3 0 0,1-7 0,3-1 0,0-3 0,0-2 0,1-3 0,-1 1 0,2-7 0,-1 2 0,-1 1 0,1 1 0,-1 4 0,-3-1 0,3 4 0,-7 1 0,3 3 0,-3 1 0,-1 2 0,-3 1 0,0 3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19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32 24575,'0'-6'0,"0"0"0,0-1 0,-2 4 0,1-3 0,-8 6 0,5-3 0,-14 3 0,10 0 0,-10 0 0,7 0 0,-3 0 0,1 0 0,2 0 0,1 3 0,7 8 0,-4 9 0,6 9 0,-12 22 0,11-1 0,-7 21 0,9-17 0,0 16 0,0-15 0,0 11 0,0-7 0,0-6 0,0-1 0,0-11 0,0-2 0,0-14 0,0-2 0,0-9 0,0-3 0,0-2 0,0-2 0,0-4 0,0 0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0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24575,'0'-9'0,"6"-1"0,2 4 0,10-2 0,-2 1 0,11 3 0,-7 1 0,8 3 0,-5 0 0,-3 0 0,-2 0 0,-7 0 0,-2 0 0,0 0 0,-2 0 0,2 0 0,-3 0 0,-2 0 0,-1 0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0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24575,'0'9'0,"0"10"0,0 12 0,0-1 0,0 13 0,0-12 0,0 8 0,0 0 0,0 2 0,0 0 0,0-7 0,0-1 0,0-13 0,0 7 0,0-15 0,0 2 0,0-8 0,0-2 0,0-2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1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24575,'14'0'0,"1"0"0,9 0 0,4 0 0,1 0 0,0 0 0,-1 0 0,-9 0 0,0 0 0,-9 0 0,0 0 0,-4 0 0,-2 0 0,-2 0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1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24575,'13'0'0,"4"0"0,2 0 0,4 0 0,1 0 0,-5 0 0,-4 0 0,-2 0 0,-6 0 0,3 0 0,-4 0 0,-2 0 0,-1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1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934 1 24575,'-13'0'0,"4"0"0,-4 0 0,-1 0 0,0 0 0,-3 0 0,-7 0 0,9 0 0,-29 0 0,26 0 0,-36 0 0,36 0 0,-30 0 0,29 0 0,-22 0 0,23 0 0,-18 0 0,21 0 0,-15 0 0,16 0 0,-13 0 0,14 2 0,-17 2 0,18 1 0,-26 7 0,25-6 0,-25 11 0,24-10 0,-19 14 0,19-12 0,-23 21 0,21-15 0,-15 14 0,17-13 0,-19 20 0,17-19 0,-14 21 0,20-27 0,-4 16 0,8-17 0,-3 19 0,6-14 0,-2 14 0,4-16 0,-1 21 0,2-16 0,0 29 0,0-23 0,0 36 0,2-34 0,8 43 0,2-40 0,13 38 0,-9-39 0,20 31 0,-19-35 0,8 4 0,1 1 0,-8-8 0,34 23 0,-35-30 0,32 15 0,-28-17 0,32 14 0,-29-15 0,26 13 0,-27-12 0,24 8 0,-25-12 0,11 4 0,6-7 0,1-1 0,-2 1 0,3-2 0,-2-1 0,-13-2 0,-2 0 0,8 0 0,-6 0 0,2-5 0,11-8 0,-19 2 0,14-6 0,-13-2 0,-4 5 0,26-23 0,-19 17 0,29-24 0,-30 27 0,13-15 0,-19 21 0,13-19 0,-18 15 0,15-20 0,-20 17 0,10-26 0,-12 21 0,9-31 0,-12 30 0,4-46 0,-6 39 0,0-11 0,0 0 0,0 8 0,-3-27 0,0 39 0,-11-11 0,6 18 0,-23-18 0,18 14 0,-43-27 0,33 26 0,-37-16 0,37 24 0,-25-14 0,29 17 0,-24-11 0,24 16 0,-21-2 0,24 6 0,-17 0 0,23 0 0,-10 0 0,12 0 0,3 0 0,2 0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3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24575,'0'13'0,"0"-1"0,0 10 0,0-3 0,0 0 0,3 4 0,-2-4 0,2 4 0,1 0 0,-3-4 0,2 4 0,1-4 0,-4 0 0,4 0 0,-1-5 0,-2 0 0,5 0 0,-5 0 0,5 1 0,-5-1 0,5 0 0,-5-3 0,2 2 0,0-6 0,-2 3 0,2-3 0,0-1 0,-3 0 0,3 1 0,-3-1 0,3 0 0,-2 0 0,2 1 0,-3-1 0,0-3 0,0 0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7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1 178 24575,'14'-8'0,"3"-1"0,21-13 0,7 3 0,4-9 0,-9 13 0,8-7 0,-22 9 0,14-1 0,-11 2 0,-5 4 0,-10 4 0,-4 1 0,-3 3 0,-4 0 0,0 0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8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24575,'0'7'0,"0"-1"0,0 0 0,0 4 0,0 5 0,0 9 0,0 5 0,0 0 0,0 4 0,0 14 0,0-18 0,0 26 0,0-23 0,0 9 0,0 3 0,0-13 0,0 7 0,0-14 0,0 0 0,0-9 0,0-5 0,0 0 0,0-6 0,0 3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0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24575,'3'6'0,"0"1"0,-3 15 0,0 8 0,0 11 0,0 0 0,0 9 0,0-14 0,0 14 0,0-4 0,0-4 0,0 8 0,0-19 0,0 2 0,0-14 0,0-1 0,0-7 0,0-1 0,0-12 0,0-7 0,7-9 0,2-10 0,4-1 0,2-1 0,-2-2 0,2 11 0,-3-6 0,2 12 0,-6 0 0,2 5 0,-4 4 0,0 2 0,1 1 0,-1 3 0,0 9 0,1 4 0,1 14 0,0 2 0,1 4 0,-1-4 0,0 4 0,3-8 0,-2-1 0,5-6 0,-7-8 0,7 1 0,-7-5 0,6-2 0,-5-1 0,5-3 0,-2 0 0,3-6 0,1-6 0,0-8 0,1-8 0,-4-1 0,4-5 0,-6 0 0,2 0 0,-4 0 0,1 0 0,-1 0 0,0 5 0,-3 4 0,-2 11 0,-3 0 0,0 7 0,-5 0 0,-3 10 0,-2 9 0,-5 12 0,3 1 0,-1 7 0,-3-3 0,7 0 0,1-1 0,1-4 0,6-1 0,-3-4 0,4-4 0,0-2 0,0-5 0,0 2 0,3-4 0,8 1 0,1 0 0,10-3 0,-2-1 0,3-3 0,0 0 0,1 0 0,-5 0 0,-1 0 0,0-7 0,-2-5 0,-1-4 0,0-6 0,-7 7 0,3-4 0,-4 1 0,0 6 0,0-5 0,-3 10 0,-1-3 0,0 7 0,0 0 0,3 12 0,1 8 0,1 6 0,0 5 0,-4-4 0,3-5 0,-3-1 0,0-7 0,-1-1 0,0-4 0,-3 1 0,3-9 0,1-12 0,-3-10 0,3-10 0,-1 0 0,2 5 0,-1 1 0,3 4 0,-3 5 0,3 4 0,0 2 0,0 9 0,-1-3 0,1 4 0,-1 3 0,4-3 0,1 3 0,3 0 0,0 3 0,-3 4 0,3 8 0,-5 4 0,2 5 0,-3-1 0,-1 0 0,1-4 0,-1 0 0,-3-9 0,-1 0 0,-3-6 0,0-1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0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75 24575,'0'-9'0,"0"2"0,0-6 0,0 6 0,-6-3 0,1 0 0,-8 2 0,-2 1 0,3 4 0,-6 3 0,3 0 0,0 0 0,-3 0 0,3 0 0,1 6 0,3 2 0,0 15 0,0-3 0,5 13 0,-5 7 0,10 3 0,-4 3 0,5 5 0,0-3 0,0 11 0,0-6 0,5 5 0,0-11 0,4 5 0,0-11 0,0-2 0,-1-10 0,0-5 0,-4-6 0,-1-7 0,-3-1 0,0-3 0,0-4 0,0 0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1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0 131 24575,'0'-13'0,"3"2"0,4-6 0,5 6 0,12-9 0,-3 7 0,12-8 0,-8 8 0,8 5 0,-4 4 0,0 4 0,-5 0 0,-2 0 0,-6 0 0,2 0 0,-4 0 0,-3 0 0,2 0 0,-2 0 0,-1 0 0,-2 0 0,-6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2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24575,'7'-13'0,"0"4"0,8-5 0,-5 6 0,4-5 0,0 8 0,-2-1 0,2 6 0,-4 0 0,0 0 0,1 6 0,-1 6 0,-7 11 0,1 2 0,-4 7 0,0-3 0,0 5 0,0 0 0,0-5 0,0 4 0,-4-8 0,0 3 0,-4-5 0,-3-4 0,3-1 0,-6-3 0,7-5 0,-7 1 0,7-5 0,-6-2 0,5-1 0,-2-3 0,4 0 0,-1 0 0,4-3 0,-3-4 0,5 0 0,-2-7 0,3 3 0,0 1 0,0-4 0,0 3 0,0 1 0,0-4 0,0 7 0,0-3 0,0 3 0,0 1 0,3-1 0,4 4 0,3 0 0,5 3 0,-1 0 0,4 0 0,-3 0 0,8 0 0,-4 0 0,4 0 0,0 0 0,-4 6 0,4-1 0,-4 9 0,0-6 0,-1 7 0,-3-8 0,-1 4 0,-3-5 0,1 4 0,-5-6 0,3 2 0,-7-6 0,0 0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2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24575,'17'0'0,"2"0"0,5-8 0,1 3 0,7-7 0,-11 7 0,6 1 0,-12 4 0,0 0 0,-8 0 0,-5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3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24575,'22'0'0,"2"-4"0,10-5 0,0 4 0,5-7 0,-4 7 0,5-4 0,-7 4 0,-7-2 0,-3 7 0,-13-4 0,-3 4 0,-4 0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3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24575,'0'9'0,"3"2"0,2 20 0,-1-2 0,4 10 0,-7-4 0,10 4 0,-9 1 0,9-10 0,-10 8 0,3-21 0,-4 5 0,0-15 0,0 3 0,0-3 0,0-4 0,0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3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906 86 24575,'-4'-5'0,"-5"-2"0,-7-6 0,1 2 0,-7-4 0,6 8 0,-2-1 0,-2 2 0,-1-1 0,3 3 0,-15 1 0,12 3 0,-13 0 0,-7 0 0,10 0 0,-10 0 0,-4 0 0,12 0 0,-30 0 0,35 3 0,-30 9 0,34-4 0,-23 18 0,25-14 0,-19 22 0,22-14 0,-23 28 0,25-24 0,-20 30 0,22-30 0,-7 26 0,13-30 0,-3 46 0,7-39 0,1 27 0,2 3 0,2-6 0,5 19 0,2-1 0,2-17 0,8 12 0,4-2 0,1-22 0,4 8 0,1 1 0,-5-13 0,4 0 0,1-1 0,-6-7 0,30 25 0,-27-28 0,33 22 0,-27-29 0,10 3 0,3-4 0,-6-7 0,8 2 0,1-1 0,-11-7 0,4 1 0,0-3 0,0-6 0,0-5 0,-1-4 0,0-3 0,0-6 0,-2-2 0,-6 7 0,32-24 0,-39 25 0,28-20 0,-28 20 0,19-17 0,-25 22 0,13-18 0,-20 20 0,10-26 0,-16 18 0,4-41 0,-7 27 0,0-15 0,1 0 0,-2 8 0,-6-11 0,-1-2 0,-4 10 0,-7-6 0,-5 0 0,-1 5 0,-4-6 0,0-1 0,5 10 0,-1-10 0,0 2 0,3 15 0,3-2 0,-1 2 0,-13 2 0,-7-15 0,8 19 0,-4-9 0,14 20 0,-2-6 0,11 8 0,-7 2 0,11 4 0,-7 2 0,12 5 0,1 0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6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1 24575,'5'0'0,"-10"0"0,-7 0 0,-10 0 0,10 0 0,-10 0 0,14 0 0,-14 3 0,11 1 0,-8 11 0,11 6 0,-3 3 0,10 9 0,-11 7 0,10 8 0,-7-5 0,9 26 0,0-39 0,0 39 0,5-25 0,0 9 0,4-7 0,0-7 0,-1-14 0,-1 2 0,-3-15 0,3 2 0,-7-8 0,3 1 0,-3-4 0,0 0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7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1 121 24575,'14'-4'0,"3"-4"0,25-6 0,-2-4 0,-8 1 0,10 4 0,-10-3 0,8 6 0,-6 1 0,-6 2 0,-8 6 0,-2-3 0,-4 4 0,-3 0 0,-4 0 0,-4 0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7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24575,'0'6'0,"0"8"0,0 2 0,0 12 0,0 1 0,0 0 0,0 9 0,0-7 0,0 13 0,0-13 0,0 2 0,0-9 0,0-9 0,0 3 0,0-11 0,0 0 0,0-4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24575,'18'0'0,"-9"0"0,22 0 0,-4 0 0,8 0 0,0-4 0,-7 3 0,0-2 0,-8 3 0,0 0 0,-10 0 0,-7 0 0,0 0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8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24575,'22'0'0,"-7"0"0,17-4 0,-7 3 0,9-3 0,-5 1 0,-1 2 0,-5-3 0,-7 4 0,-2 0 0,-8 0 0,-2 0 0,-1 0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9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24575,'0'13'0,"0"4"0,0 2 0,0 4 0,0 6 0,0 5 0,0 1 0,0 4 0,4-5 0,-3 10 0,6-12 0,-6 17 0,6-23 0,-6 12 0,2-9 0,-3 0 0,0-1 0,3-8 0,-2 2 0,5-7 0,-5 3 0,2-3 0,-3-1 0,0 0 0,0-3 0,0-1 0,0-4 0,0 0 0,0-2 0,0-2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6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0 203 24575,'0'-16'0,"0"-4"0,4 1 0,4-5 0,1-4 0,2 4 0,-6 0 0,1 5 0,-2 8 0,0 1 0,-1 4 0,-3 5 0,0 12 0,0 1 0,0 13 0,0-6 0,0 4 0,0 1 0,3 4 0,-2 1 0,3 0 0,0 4 0,-3-4 0,6 1 0,-6 2 0,6-7 0,-6-1 0,2-2 0,0-7 0,-2 3 0,5-7 0,-5-1 0,2-4 0,-3 1 0,2-1 0,-1 1 0,2-1 0,0 4 0,-2-3 0,2 3 0,-3-4 0,0 1 0,0-1 0,0 1 0,0-1 0,0 0 0,0-2 0,0-2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24575,'13'0'0,"0"0"0,1 0 0,9 0 0,-7 0 0,7 0 0,0 0 0,-6 0 0,14 0 0,-14 0 0,14 0 0,-14 0 0,10 0 0,-12 0 0,0 0 0,-5 0 0,-4 0 0,0 0 0,1 0 0,-1 0 0,1 0 0,-4-3 0,3-4 0,-5 3 0,2-2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55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661 107 24575,'-2'-6'0,"-2"-4"0,-6 6 0,-1-8 0,-3 7 0,0-9 0,-5 6 0,4-6 0,-8 9 0,8-7 0,-7 10 0,2-8 0,1 9 0,1-2 0,-1 3 0,4 0 0,-3 0 0,3 0 0,1 0 0,3 0 0,-2 0 0,2 0 0,0 0 0,-2 3 0,2 1 0,-3 3 0,-1 0 0,5 0 0,-4 3 0,7-3 0,-3 3 0,3-4 0,-3 1 0,3 0 0,-3-1 0,3 1 0,1-1 0,-1 1 0,-3 3 0,3-3 0,-3 3 0,4-4 0,-1 1 0,1-1 0,-1 4 0,0-3 0,0 3 0,-3 0 0,3 1 0,-4 7 0,-3 7 0,1 0 0,-2 5 0,4-7 0,3 0 0,4-4 0,-3 4 0,3-4 0,-1 0 0,2 4 0,3-4 0,0 4 0,0 0 0,0-3 0,0 2 0,0-7 0,0 4 0,0-5 0,0 0 0,0 0 0,0 0 0,0 0 0,0 1 0,3-1 0,4-3 0,4 2 0,0-2 0,2 3 0,-2 1 0,4-1 0,5 6 0,-4-4 0,1 4 0,-4-9 0,-5 3 0,2-7 0,-3 3 0,0 0 0,-1-3 0,1 3 0,-1-3 0,1-1 0,-1 0 0,0 1 0,4 0 0,-2-1 0,1 1 0,-2-1 0,3 1 0,-3-1 0,6 1 0,-5 0 0,5 0 0,-2 0 0,-1-1 0,4 2 0,-3-2 0,3 1 0,0 1 0,-3-2 0,2 1 0,-2-3 0,6 2 0,-2-2 0,2-1 0,-3 4 0,4-3 0,-3 3 0,3-3 0,-3 3 0,3-3 0,-3 3 0,3-3 0,1 3 0,-4-3 0,7 0 0,-7-1 0,8-3 0,-8 0 0,7 0 0,-7 0 0,8 0 0,-4 0 0,0 0 0,4-3 0,-4-5 0,0 0 0,3-7 0,-7 7 0,4-6 0,-5 6 0,0-3 0,0 4 0,1-3 0,-5 2 0,0-5 0,0 5 0,-2-6 0,9-7 0,-8 0 0,9-9 0,-10 7 0,7 0 0,-6-6 0,2 0 0,-2 0 0,-1-4 0,0 8 0,-4-7 0,0 2 0,-4 1 0,0-4 0,0 9 0,0-9 0,0 8 0,0-8 0,0 9 0,0-9 0,-7 9 0,1-9 0,-8 9 0,5-4 0,-5 8 0,2 2 0,1 4 0,-3 3 0,3-3 0,-3 6 0,-10-9 0,7 8 0,-12-8 0,14 9 0,-8-4 0,8 2 0,-8 1 0,8 2 0,-3 1 0,4 2 0,-1-4 0,1 4 0,0-2 0,-1 5 0,4-5 0,-2 2 0,2-3 0,0 0 0,-2 0 0,6 1 0,-7-1 0,7 0 0,0 3 0,4 1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5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24575,'0'18'0,"12"9"0,4 13 0,18 14 0,1 2 0,8 7 0,5 7 0,-3 2-853,5 6 853,0 1 0,-4 5 0,9-4 0,-13 9 0,6-9 0,-8 9 0,-5-4 0,8 6 0,-21-26 108,10 11-108,-8-20 0,2 12 0,-1-9 0,-2-7 0,-5-11 0,0-2 640,-6-10-640,4-1 105,-4-5-105,0 1 0,2-5 0,-6 3 0,7-2 0,-7 8 0,7-4 0,-2 4 0,-1 0 0,3-3 0,-6 8 0,2-9 0,1 9 0,-2-4 0,6 5 0,-7-5 0,6-1 0,-6-5 0,6 6 0,-6-5 0,6 4 0,-7-5 0,4 1 0,-1-1 0,-3 0 0,4 0 0,-2-3 0,-1 2 0,1-7 0,-3 3 0,0-4 0,0-3 0,0 2 0,3-2 0,-2 3 0,3 5 0,-4-4 0,3 3 0,-2-4 0,2 0 0,-3-3 0,-3 2 0,2-5 0,-6 2 0,3-4 0,-3 0 0,3 4 0,-2-4 0,2 1 0,-3-5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906 86 24575,'-4'-5'0,"-5"-2"0,-7-6 0,1 2 0,-7-4 0,6 8 0,-2-1 0,-2 2 0,-1-1 0,3 3 0,-15 1 0,12 3 0,-13 0 0,-7 0 0,10 0 0,-10 0 0,-4 0 0,12 0 0,-30 0 0,35 3 0,-30 9 0,34-4 0,-23 18 0,25-14 0,-19 22 0,22-14 0,-23 28 0,25-24 0,-20 30 0,22-30 0,-7 26 0,13-30 0,-3 46 0,7-39 0,1 27 0,2 3 0,2-6 0,5 19 0,2-1 0,2-17 0,8 12 0,4-2 0,1-22 0,4 8 0,1 1 0,-5-13 0,4 0 0,1-1 0,-6-7 0,30 25 0,-27-28 0,33 22 0,-27-29 0,10 3 0,3-4 0,-6-7 0,8 2 0,1-1 0,-11-7 0,4 1 0,0-3 0,0-6 0,0-5 0,-1-4 0,0-3 0,0-6 0,-2-2 0,-6 7 0,32-24 0,-39 25 0,28-20 0,-28 20 0,19-17 0,-25 22 0,13-18 0,-20 20 0,10-26 0,-16 18 0,4-41 0,-7 27 0,0-15 0,1 0 0,-2 8 0,-6-11 0,-1-2 0,-4 10 0,-7-6 0,-5 0 0,-1 5 0,-4-6 0,0-1 0,5 10 0,-1-10 0,0 2 0,3 15 0,3-2 0,-1 2 0,-13 2 0,-7-15 0,8 19 0,-4-9 0,14 20 0,-2-6 0,11 8 0,-7 2 0,11 4 0,-7 2 0,12 5 0,1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5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39 24575,'0'-9'0,"0"-1"0,0 4 0,0-2 0,-5 5 0,2 1 0,-17 2 0,6 0 0,-7 0 0,-24 19 0,25-6 0,-27 25 0,26 0 0,5 3 0,-5 16 0,15-5 0,-2-1 0,8 4 0,0 0 0,3-7 0,4-6 0,18-12 0,-1-18 0,12 0 0,5-9 0,-13-3 0,8-3 0,-12-5 0,-9 1 0,1-5 0,-8 4 0,-5 3 0,3-3 0,-6 2 0,-9-9 0,-15-36 0,9 21 0,-9-25 0,21 43 0,3-4 0,3-3 0,0 11 0,15-7 0,-6 14 0,15-1 0,-17 2 0,7 0 0,-10 2 0,3 1 0,-7 0 0,-1 0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6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0 260 24575,'47'0'0,"0"0"0,-17 0 0,4 0 0,-5 7 0,-1 2 0,-9 6 0,-1-1 0,-4 1 0,-6-5 0,5 4 0,-12-7 0,6 3 0,-7-12 0,0-7 0,3-9 0,2-22 0,3 13 0,2-22 0,2 13 0,2-10 0,3 11 0,-3 1 0,-3 15 0,-4 1 0,0 7 0,-4 1 0,0 7 0,-3 0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7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96 24575,'0'-13'0,"0"0"0,0-1 0,0 0 0,0-1 0,0 4 0,0 2 0,-5 5 0,-3 1 0,-6 3 0,-4 0 0,-2 7 0,4 10 0,-7 5 0,9 6 0,-7 1 0,6-4 0,2 3 0,1 0 0,4 1 0,-1 5 0,5 0 0,-4 0 0,7 5 0,-3 2 0,4 0 0,0 3 0,0-3 0,0 17 0,0-15 0,0 14 0,4-16 0,1-1 0,0 0 0,3-6 0,-7-9 0,6 2 0,-6-16 0,2 3 0,-3-7 0,0-1 0,0 1 0,0-4 0,0 0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8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78 24575,'-1'-4'0,"6"-9"0,9 7 0,10-13 0,1 10 0,-2-2 0,0 7 0,-4-3 0,4 6 0,-3-2 0,2 3 0,-7 0 0,-3 0 0,-5 0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9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26 24575,'9'-10'0,"3"4"0,-1 0 0,0 6 0,-2-4 0,1 4 0,-2 0 0,1 0 0,-3 0 0,0 0 0,-2 6 0,-1 6 0,-3 2 0,0 13 0,0-7 0,0 13 0,0-4 0,0 1 0,0-2 0,0-5 0,-7 0 0,1 5 0,-8-7 0,1 6 0,-1-12 0,2 8 0,-2-11 0,6 2 0,-5-4 0,6-3 0,-3 3 0,0-6 0,2-2 0,-2-2 0,4 0 0,-1 0 0,1-3 0,-1-8 0,0 3 0,3-10 0,1 8 0,3-5 0,0 5 0,0 0 0,0 3 0,0 1 0,0-1 0,0 1 0,3-1 0,8 4 0,0-3 0,11 5 0,-2-2 0,3 3 0,0 0 0,-3 0 0,2 0 0,-3 0 0,1 3 0,-2 4 0,-4 4 0,0 3 0,0-3 0,-3-1 0,-1-3 0,-4-1 0,1 1 0,-4-4 0,0 0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9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24575,'14'0'0,"2"0"0,7 0 0,5 0 0,1 0 0,5 0 0,-5 0 0,-1 0 0,-8 0 0,-6 0 0,-4 0 0,-3 0 0,-4 0 0,0 0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0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24575,'28'0'0,"7"0"0,-5 0 0,4 0 0,-1 0 0,-2 0 0,3 0 0,-10 0 0,-5 0 0,-9 0 0,-3 0 0,-4 0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0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24575,'0'13'0,"0"4"0,0 3 0,0 3 0,0 5 0,0-4 0,0 9 0,0-4 0,0 0 0,0 4 0,0-4 0,0 1 0,0 8 0,0-13 0,4 9 0,0-6 0,1-8 0,-1 3 0,-4-9 0,3 0 0,-3-3 0,4-1 0,-4-9 0,0 1 0,0-5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46 24575,'3'-1'0,"-11"6"0,-2 14 0,-5-2 0,-13 28 0,17-21 0,-13 27 0,12-20 0,2 8 0,-2-5 0,7-5 0,2-1 0,3-9 0,0 4 0,0-8 0,0 0 0,0-5 0,0-4 0,0 0 0,9 1 0,-1-3 0,9 2 0,1-5 0,-2 2 0,11-3 0,-7 0 0,4 0 0,-2-7 0,-2-2 0,3-6 0,-4 0 0,-1 0 0,-3 0 0,-1 1 0,-3-4 0,3 2 0,-6-2 0,2 0 0,-3 2 0,1-6 0,0 3 0,-4-9 0,-1-2 0,-3-4 0,0 5 0,0-4 0,0 8 0,0 2 0,0 0 0,0 11 0,-3-2 0,-4 7 0,-3 4 0,-5-1 0,-3 4 0,-6 0 0,-1 7 0,-9 11 0,8 5 0,-5 16 0,16-22 0,3 3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1 178 24575,'66'-1'0,"-1"-10"0,-12-5 0,-6-7 0,-3 1 0,-4 3 0,1-2 0,-2 3 0,-10 1 0,-5 5 0,-6 4 0,-10 2 0,-1 5 0,-7-2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4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24575,'0'9'0,"0"11"0,0-4 0,0 27 0,0-20 0,0 21 0,0-9 0,0 0 0,0 4 0,0-5 0,0-4 0,0-2 0,0-5 0,0-4 0,0-4 0,0-5 0,0-7 0,0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6 24575,'-2'-3'0,"-1"1"0,-5 2 0,2 2 0,-3 4 0,-2 12 0,7-2 0,-5 9 0,9 5 0,0-8 0,0 1 0,11 5 0,-4-19 0,14 12 0,4-7 0,-9-6 0,5 5 0,-14-6 0,-1-1 0,0 3 0,-4 1 0,-2-1 0,0 3 0,-11 4 0,4-9 0,-10 8 0,-4-7 0,7-4 0,-4 2 0,2-6 0,9 0 0,-4 2 0,9-2 0,2 2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5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24575,'0'5'0,"0"5"0,0 15 0,0 9 0,0 2 0,0-6 0,0 13 0,4-4 0,2 21 0,3-1 0,2 14 0,-6-16 0,5 14 0,-9-18 0,3 1 0,-4-3 0,0-15 0,0-2 0,0-15 0,0-1 0,0-7 0,0-1 0,3-7 0,-3-10 0,7-11 0,-3-11 0,5-5 0,4-5 0,-3-2 0,6 1 0,-2-5 0,3 10 0,-4 5 0,-1 3 0,-5 11 0,0 2 0,0 4 0,-1 6 0,0 1 0,1 3 0,-4 9 0,0 4 0,0 5 0,-2 4 0,5-7 0,-2 4 0,3-5 0,0 0 0,0-3 0,-1-1 0,4-7 0,1 0 0,7-3 0,-2 0 0,6 0 0,-2-11 0,15-10 0,-11-5 0,16-10 0,-22 6 0,13-7 0,-14 8 0,5-5 0,-10 9 0,0-3 0,-8 9 0,0 4 0,-4 5 0,-10 6 0,-2 1 0,-10 3 0,-2 7 0,4 5 0,-4 14 0,6 4 0,0 5 0,2-1 0,10 0 0,-5-5 0,11-1 0,-4-9 0,4 0 0,0-9 0,0 0 0,3-3 0,4-4 0,8 0 0,4-3 0,9 0 0,-2-11 0,6 0 0,-5-13 0,1 6 0,-4-2 0,0 5 0,-5 3 0,-1 1 0,-7 4 0,2 0 0,-6 3 0,7 1 0,-7 0 0,3 2 0,-4-2 0,1 3 0,-1 0 0,1 0 0,-1 3 0,-3 4 0,0 4 0,0 3 0,-2 0 0,2-3 0,-3 2 0,0-6 0,0 3 0,0-11 0,4-13 0,-3-6 0,6-8 0,-3 5 0,1-1 0,1 5 0,-2 1 0,3 7 0,0 1 0,-1 3 0,1 4 0,-1 0 0,4 3 0,-3 0 0,6 0 0,-5 0 0,5 0 0,-6 0 0,4 6 0,-4 6 0,0 8 0,1 3 0,0 0 0,0 5 0,-4-4 0,3 9 0,-6-9 0,3 4 0,-4-4 0,0-5 0,0-4 0,0-5 0,0-7 0,0 0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5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757 918 24575,'-2'3'0,"-2"3"0,-6-5 0,0 4 0,-1-1 0,-3 0 0,3 5 0,-3-7 0,0 7 0,-4-8 0,6 5 0,-10-2 0,6 0 0,-3 3 0,-4-7 0,12 3 0,-11 1 0,10-3 0,-6 2 0,4-3 0,-5 0 0,4 0 0,-7 0 0,6 0 0,-6 0 0,3 0 0,-1 0 0,-2 0 0,3-3 0,-5-2 0,1-6 0,-1-1 0,1-4 0,3 1 0,-2 0 0,7 0 0,-4 3 0,4-5 0,4 5 0,-3-7 0,3 5 0,-1-4 0,-2-2 0,6 1 0,-3-3 0,3 2 0,0-3 0,1 3 0,2-2 0,2 3 0,-1-9 0,3 7 0,-2-6 0,3 8 0,0-5 0,0 1 0,0-1 0,0 1 0,3-1 0,7-15 0,7 11 0,2-17 0,6 14 0,-2-5 0,4 0 0,-4 5 0,-2 1 0,-2 6 0,-2 4 0,8-2 0,-5 10 0,1-2 0,2 6 0,-4 1 0,4-1 0,1 0 0,4 0 0,-4 3 0,9-2 0,-8 2 0,7 0 0,-7 2 0,8 3 0,-4 0 0,0 0 0,4 0 0,-9 0 0,9 0 0,-8 0 0,3 3 0,-5 2 0,0 2 0,0 1 0,1 0 0,-5-1 0,3 1 0,-7-1 0,8 1 0,-8 2 0,7-1 0,-7 4 0,4-5 0,-1 3 0,8 3 0,-9-2 0,7 2 0,-13-3 0,3-1 0,-3 1 0,0 3 0,-4 0 0,0 1 0,0 3 0,-3 1 0,0 4 0,-4-3 0,0 2 0,0-3 0,0 9 0,0-7 0,0 6 0,0-8 0,0 0 0,0-1 0,0-4 0,0 0 0,0 5 0,3-4 0,-3 3 0,4-4 0,-4 0 0,0 1 0,0-1 0,0 0 0,0 0 0,0 7 0,0-6 0,-7 6 0,3-7 0,-10-3 0,6 2 0,-5-1 0,1 6 0,-7-2 0,3 2 0,-7 2 0,7-5 0,-3 5 0,5-9 0,-5 3 0,4-6 0,0 2 0,2-3 0,2 0 0,-3 0 0,0 0 0,-1-3 0,4-1 0,-2-3 0,2 3 0,-3-2 0,3 2 0,-2-3 0,5 3 0,-5-2 0,2 2 0,0-3 0,-8 0 0,10 2 0,-11-1 0,13 2 0,-3-3 0,3 3 0,1-2 0,-1 1 0,1-2 0,2 3 0,-2-2 0,3 5 0,-4-6 0,1 3 0,-1 0 0,1-2 0,-1 4 0,1-4 0,2-1 0,1 0 0,3-3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06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0 24575,'-16'0'0,"-15"0"0,9 0 0,-17 0 0,12 0 0,-8 0 0,-7 0 0,5 0 0,-6 0 0,6 8 0,3 11 0,-1 15 0,1 3 0,7 6 0,3-9 0,6 11 0,7-10 0,3 10 0,8-5 0,0 0 0,0 2 0,0-18 0,0 8 0,5-6 0,14 1 0,7-3 0,17-5 0,-6-4 0,6 4 0,2-8 0,0-3 0,0-8 0,0 0 0,-10 0 0,-3 0 0,-6 0 0,-2 0 0,-8 0 0,-3 0 0,3 0 0,-13 0 0,-14 0 0,-13 0 0,0 5 0,-10 6 0,18 2 0,-8 3 0,0 0 0,6 0 0,-1 7 0,6 4 0,5-3 0,-11 8 0,3-6 0,0 9 0,6-1 0,4-2 0,-2-5 0,6-3 0,-4 0 0,6-8 0,0 7 0,0-7 0,0 0 0,0-2 0,0 1 0,0 1 0,0 0 0,0 0 0,0 0 0,6-3 0,4 3 0,4-8 0,2 6 0,-3-6 0,11 2 0,2-4 0,9-6 0,-3 0 0,2 0 0,1 0 0,-9 0 0,6 0 0,-8 0 0,3 0 0,-6 0 0,-5 0 0,0 0 0,0 0 0,-1 0 0,-1-8 0,2-8 0,-6-3 0,4-5 0,-12 8 0,9 3 0,-9-3 0,6 0 0,-8 3 0,0 5 0,0 0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49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11 24575,'-14'-6'0,"19"1"0,13 5 0,36 0 0,36 0 0,11 0 0,-26 0 0,6 0-798,27 0 0,-1 0 798,-20 0 0,4 0 0,-1 0 0,5 0 0,-3 0 0,17 0 0,-3 0 0,27 0 0,0 0 0,-23 0 0,-5 0 0,1 0 0,-3 0 0,-21 0 0,-3 0-211,-3 0 0,-2 0 211,60 0 0,-48 0 0,-19 0 0,-22 0 0,-13 0 1560,-3 0-1560,-6 0 458,1 0-458,-1 0 0,-7 5 0,6-3 0,-12 2 0,6-4 0,-5 0 0,0 0 0,0 0 0,-6 0 0,1 0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5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24575,'9'0'0,"18"0"0,18 0 0,28 0 0,14 0 0,19 0 0,-38 0 0,5 0-494,15 0 0,2 0 494,-14 0 0,5 0 0,19 0 0,4 0 0,-14 0 0,0 0 0,7 0 0,-2 0 0,-16 0 0,-2 0 0,0 0 0,-3 0-289,39 0 289,11 0 0,4 0 0,-40 0 0,3 0 0,-24 0 0,-12 0 0,-3 7 0,-5-5 973,9 10-973,-9-12 304,-10 5-304,-6-5 0,-10 0 0,3 0 0,-8 0 0,0 0 0,-5 0 0,0 0 0,-1 0 0,-1 0 0,2 0 0,-2 0 0,0 0 0,-4-9 0,1-8 0,-6 2 0,0-1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51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424 10 24575,'-7'-5'0,"-2"1"0,-24 4 0,3 0 0,-6 0 0,-9 0 0,7 0 0,-7 0 0,15 0 0,-4 0 0,9 0 0,1 0 0,8 0 0,7 0 0,-2 0 0,1 4 0,4 6 0,3 8 0,-3 6 0,4-3 0,-3 8 0,5 3 0,0 10 0,0-3 0,0 10 0,0-5 0,0 9 0,0 0 0,0 1 0,0-2 0,0-1 0,0-3 0,0-5 0,0-14 0,0 2 0,0-10 0,0-5 0,0 0 0,0-5 0,0 0 0,4-6 0,6 1 0,8-6 0,6 0 0,-1 0 0,-1 0 0,6 0 0,-3 0 0,2 0 0,-3 3 0,-1-1 0,-1 4 0,1-1 0,-1-5 0,-1 5 0,-3 1 0,-4-6 0,-3 10 0,0-4 0,0-1 0,0 4 0,-6-7 0,-2 2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52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24575,'13'-5'0,"-1"1"0,26 4 0,3 0 0,4 0 0,-2 0 0,-5 0 0,5 0 0,-21 0 0,3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53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70 24575,'-2'5'0,"-7"4"0,-14 9 0,12 2 0,-5 9 0,9-6 0,-1 1 0,3-3 0,5-3 0,0 4 0,0 3 0,0-7 0,0 5 0,0-9 0,0 4 0,0 6 0,0-8 0,0 5 0,4-8 0,3 7 0,9-11 0,9 5 0,-2-7 0,8 0 0,-9-1 0,1-6 0,0 0 0,1 0 0,-3 0 0,2 0 0,-5-6 0,-1-4 0,-7-3 0,7-8 0,-7 8 0,8-16 0,-7 13 0,0-27 0,-4 9 0,6-11 0,-12 0 0,5-2 0,-6 3 0,0 4 0,0 4 0,0 18 0,-11-5 0,-2 17 0,-23 1 0,11 5 0,-16 0 0,10 5 0,-6 8 0,1 5 0,7 7 0,-1-2 0,17-12 0,2 0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54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 24575,'-96'0'0,"3"0"0,9 0 0,17 0 0,31 0 0,18 0 0,-3 0 0,10 0 0,6 9 0,1-2 0,4 18 0,0 9 0,0 2 0,0 18 0,0-16 0,0 5 0,0 2 0,0-7 0,0 5 0,0-6 0,0-6 0,0 3 0,0-3 0,0 6 0,0-3 0,0 4 0,0-2 0,0 2 0,0-8 0,0-1 0,0-13 0,0 0 0,0-5 0,0 0 0,0 0 0,4-6 0,1 1 0,11-3 0,0-1 0,8 1 0,-3-3 0,3 0 0,2 0 0,-2 0 0,10 0 0,-4 0 0,1 0 0,-11 0 0,-11 0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54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22 24575,'-4'-13'0,"6"4"0,27 9 0,-3 0 0,12 0 0,0 0 0,-2 0 0,0 0 0,-6 0 0,-12 0 0,-9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6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24575,'0'74'0,"0"-29"0,0-3 0,0 1 0,0 8 0,0-22 0,0 2 0,0-17 0,3-7 0,2 1 0,10-8 0,-2 0 0,11 0 0,-1 0 0,1 0 0,-3-3 0,5 0 0,-15-6 0,6 5 0,-14-1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55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24575,'0'27'0,"0"2"0,0-4 0,0 9 0,0-3 0,0 5 0,0 1 0,0-6 0,0-3 0,0 1 0,0-11 0,0 4 0,4-17 0,15 1 0,5-6 0,8 0 0,4 0 0,-11 0 0,4 0 0,-6 0 0,-1-11 0,-1 0 0,-3-12 0,4-1 0,-8-4 0,2-3 0,-5-5 0,-4 0 0,0-2 0,-7-5 0,0 11 0,0 0 0,-5 8 0,-13 12 0,0 1 0,-16 11 0,3 0 0,-4 0 0,4 0 0,1 11 0,19-9 0,0 8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55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24575,'0'14'0,"0"-3"0,4-2 0,15-4 0,-1-5 0,25 0 0,-10 0 0,21 0 0,-1 0 0,5-5 0,14-4 0,-15-4 0,6 4 0,-16-3 0,-2 12 0,-13-6 0,-7-5 0,-14 8 0,-6-8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56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24575,'0'-9'0,"0"11"0,0 21 0,0 15 0,0 3 0,0 11 0,0-12 0,0 12 0,0-11 0,0 11 0,0-12 0,0-3 0,0-8 0,0-5 0,0-1 0,4-11 0,-3-3 0,5-9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57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11 24575,'7'-6'0,"-3"1"0,-33 5 0,2 0 0,-12 11 0,6 16 0,-6 9 0,8 10 0,-3-6 0,11-8 0,14 2 0,0-9 0,9 4 0,0-11 0,0-2 0,0-5 0,0-2 0,9 2 0,11-4 0,12-2 0,4-5 0,9 0 0,-7 0 0,6-7 0,-13 0 0,-2-4 0,-11 0 0,-2 1 0,-5-1 0,-2 6 0,1-6 0,-8 11 0,-14-6 0,-8 6 0,-14 0 0,9 0 0,-10 11 0,16 2 0,-10 12 0,16-4 0,-1-3 0,1 4 0,8 1 0,0 1 0,5 6 0,0-7 0,0-6 0,0 4 0,0-10 0,0 5 0,0-5 0,9 0 0,5-6 0,8 0 0,1-5 0,7 0 0,-6 0 0,1 0 0,-3-5 0,-12 5 0,12-11 0,-11 1 0,5-3 0,-9-9 0,-3-3 0,-4 2 0,0 3 0,0 9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9:41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24575,'120'0'0,"-1"-2"0,-1 0 0,3 0 0,-3 2 0,6-1 0,-5-1 0,-8 2 0,-1-2 0,-6 2 0,-4 2-1704,-8-2 1,-2 0 0,1 0 1703,13 0 0,6 0 0,-6 0 0,20 0 0,-5 0-42,-13 0 0,0 0 42,8 0 0,-8 0 690,8 0-690,-41 0 0,-1 0 0,14 0 0,-1 0 2466,-33 0-2466,-11 0 1454,0 0-1454,-1 0 584,-2 0-584,6 0 0,-8 0 0,-5 0 0,-2 0 0,-8 0 0,-5 0 0,0 0 0,-5-6 0,0 5 0,-6-3 0,1 4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9:42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0 24575,'-9'0'0,"-13"0"0,4 0 0,-19 0 0,8 0 0,-11 0 0,10 0 0,-6 0 0,13 0 0,-1 0 0,3 0 0,8 0 0,-1 0 0,8 5 0,1 6 0,5 14 0,0-1 0,0 12 0,0 1 0,0 1 0,0 7 0,0-7 0,0 5 0,0-4 0,0 4 0,0 0 0,0-3 0,0 3 0,0-12 0,0-3 0,0-6 0,0-4 0,0-2 0,0-7 0,0 2 0,0-1 0,5-4 0,13-1 0,0-5 0,18 0 0,-5 0 0,5 0 0,1 0 0,6 0 0,4 0 0,-2 0 0,0 0 0,-7 0 0,-19 0 0,-1 0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9:43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24575,'9'-5'0,"-4"1"0,22 4 0,6 0 0,4 0 0,17 0 0,-16 0 0,-11 0 0,-11 0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9:44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1 329 24575,'0'32'0,"0"-7"0,0 2 0,0-13 0,0 13 0,0-9 0,0 4 0,0 8 0,0 1 0,0 7 0,0-1 0,0 1 0,0 0 0,0-1 0,0-6 0,0 0 0,0-8 0,0-7 0,0 0 0,0-19 0,0-12 0,0-21 0,0-30 0,0 7 0,0-22 0,0 16 0,0 2 0,0-7 0,0 16 0,5 1 0,3-1 0,4 16 0,4-2 0,11 3 0,-2 12 0,6-2 0,-8 5 0,6 11 0,-6-5 0,8 7 0,-10 0 0,-3 7 0,-3-3 0,-4 5 0,-1 0 0,1 0 0,0 0 0,-6 5 0,1 6 0,-6 7 0,0 5 0,0 6 0,-6-4 0,-6 4 0,-6-6 0,-11 1 0,2-6 0,0 5 0,9-10 0,-5 3 0,12-5 0,-5-1 0,5-1 0,0 2 0,6 0 0,0-2 0,1-2 0,2 2 0,-1-4 0,3 4 0,0 2 0,0 0 0,0 0 0,9 0 0,10-1 0,14 3 0,4-1 0,1 1 0,5 0 0,-2-1 0,4 1 0,-14 5 0,5-4 0,-16 2 0,6-5 0,-13-6 0,3 1 0,-7-1 0,-2-5 0,-3 6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9:44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24575,'34'0'0,"0"0"0,9 0 0,-1 0 0,10 0 0,-6 0 0,1 0 0,-7 0 0,-12 0 0,-10 0 0,-2 0 0,-10 0 0,-3 0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9:45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445 114 24575,'6'-9'0,"-3"-2"0,-3 2 0,0-7 0,0 5 0,0-5 0,0 6 0,0-1 0,-3 0 0,-3 6 0,-17 1 0,3 4 0,-16 0 0,13 0 0,-22 0 0,13 0 0,-20 5 0,16 15 0,-14 2 0,26 8 0,-12 1 0,16-6 0,3 4 0,-1 1 0,10-5 0,3 4 0,5-6 0,0 1 0,11-1 0,9-7 0,10 2 0,8-5 0,7-1 0,-6-4 0,6-1 0,-7-7 0,0 0 0,-6 0 0,-3 0 0,-6 0 0,-7-6 0,0 5 0,-5-8 0,-6 3 0,-5 1 0,-10-1 0,-14 6 0,-8 6 0,-6 14 0,6 6 0,-9 16 0,14-5 0,-6 3 0,10-4 0,1 2 0,1-6 0,12 4 0,-7-11 0,14 4 0,-2-6 0,4-7 0,0 0 0,0-5 0,9 0 0,13 0 0,16-4 0,-1-2 0,10-5 0,-9 0 0,-2 0 0,1 0 0,-4-3 0,-5-10 0,-4 1 0,-6-10 0,-2 9 0,-5-3 0,-2 6 0,-2 1 0,2-2 0,-9 0 0,5 0 0,-5 6 0,0-1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7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66 24575,'-6'-8'0,"1"1"0,10-2 0,9 3 0,2-3 0,20 2 0,-17 1 0,13-1 0,-12 3 0,-9 2 0,3 2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9:37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24575,'14'0'0,"4"0"0,13 0 0,-1 0 0,37 0 0,-15 0 0,43 0 0,-14 0 0,-2 0 0,29 0 0,-38 0 0,45 0 0,-26 0 0,8 0 0,-5 0 0,16 0 0,-6 0 0,17 0 0,-24 0 0,-18 0 0,15 0 0,-15 0 0,18 0 0,2 0 0,-11 0 0,6 0 0,-15 0 0,7 0 0,-10 0 0,0 0 0,-1 0 0,3 0 0,-3 0 0,-1 0 0,4-5 0,-3 3 0,-6-5 0,-4 7 0,-10 0 0,3 0 0,-2 0 0,-5 0 0,-5 0 0,-13 0 0,-1 0 0,-6 0 0,-8 0 0,0 0 0,-5 0 0,0 0 0,-6 4 0,-17-3 0,8 3 0,-14-4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9:38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0 24575,'-32'0'0,"12"0"0,-18 0 0,11 0 0,-5 0 0,0 0 0,-1 0 0,3 0 0,1 0 0,13 0 0,0 0 0,5 0 0,6 9 0,1-2 0,4 13 0,0 5 0,0-7 0,0 16 0,0-9 0,0 18 0,0-3 0,0 10 0,0-3 0,0 12 0,0-3 0,0 5 0,0-11 0,0-3 0,0-11 0,0 0 0,0-17 0,0 8 0,0-16 0,0 5 0,0-5 0,4 0 0,-3 0 0,8-1 0,-3-4 0,5-3 0,5-3 0,7 0 0,8 0 0,6 0 0,6 0 0,4 0 0,-2-5 0,2-2 0,-11 0 0,1 1 0,-17 6 0,-2 0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9:38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24575,'13'-11'0,"6"2"0,-3 9 0,2 0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9:40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5 140 24575,'0'9'0,"0"7"0,0 0 0,0 15 0,0-1 0,0 14 0,0-5 0,0 11 0,0-10 0,0 7 0,0-10 0,0 6 0,0-9 0,0-3 0,0-9 0,0-10 0,0 4 0,0-19 0,0-6 0,0-31 0,0-1 0,0-27 0,0 1 0,0-3 0,0-3 0,0 19 0,0-7 0,0 28 0,4-4 0,3 15 0,4 4 0,0 2 0,-1 9 0,-1-2 0,8 3 0,1-1 0,5-2 0,6 7 0,1-3 0,1 5 0,5 0 0,-13 0 0,6 0 0,-13 0 0,0 0 0,-5 0 0,0 0 0,-6 5 0,-1 1 0,-10 8 0,-5 4 0,-12 0 0,-16 5 0,1-3 0,-14 7 0,12-4 0,-5-1 0,15 0 0,3-10 0,9 4 0,2-5 0,10-2 0,1 2 0,5 0 0,18-6 0,7 4 0,15-2 0,3 0 0,-6 4 0,-1-4 0,-5 4 0,-2 2 0,-6-3 0,-5 1 0,-2 0 0,-7 0 0,-4 0 0,1-6 0,-6-2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9:40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24575,'9'-6'0,"18"1"0,9 5 0,11 0 0,-6 0 0,-3 0 0,-1 0 0,-4 0 0,-5 0 0,-6 0 0,-8 0 0,-5 0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11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24575,'9'0'0,"5"0"0,20 0 0,29 0 0,-18 0 0,52 0 0,-50 0 0,73 0 0,-46 0 0,55 0 0,-57 0 0,27 0 0,-38 0 0,32 0 0,-17 0 0,8 0 0,-18 0 0,-3 0 0,-9 5 0,2-1 0,-2 1 0,0-5 0,1 0 0,-8 0 0,7 0 0,-6 0 0,6 0 0,-5 0 0,10 0 0,-9 0 0,6 0 0,-4 0 0,-5 0 0,1 0 0,-3 0 0,2 0 0,-15 0 0,11 0 0,-18 6 0,11-6 0,-5 5 0,1-5 0,2 0 0,-1 0 0,-3 0 0,6 6 0,-5-5 0,1 10 0,-3-9 0,-6 1 0,6 5 0,-4-7 0,4 5 0,1-6 0,-5 0 0,9 0 0,-7 0 0,7 0 0,2 0 0,2 0 0,-2 0 0,-7 0 0,-6 0 0,0 5 0,1-5 0,-3 6 0,-5-6 0,6 0 0,-9 0 0,3 5 0,-5-5 0,-2 5 0,1-5 0,1 0 0,0 0 0,-6 0 0,-1 0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12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0 118 24575,'22'0'0,"-4"0"0,16 0 0,5 0 0,17 0 0,14 0 0,-11 0 0,24 0 0,-2 0 0,-10 0 0,64 0 0,-61 0 0,28 0 0,-5 0 0,-36 0 0,43 0 0,-37 0 0,14 0 0,-28 0 0,10 0 0,-7 0 0,-4 0 0,-7 0 0,-2 0 0,-11 0 0,4 0 0,-12 0 0,6 0 0,-1 0 0,-2 0 0,0 0 0,-4 0 0,-5 0 0,4 0 0,-4 0 0,-2 0 0,0 0 0,-5 0 0,-1 0 0,1 0 0,4 0 0,3 0 0,3 0 0,2 0 0,1 0 0,5 0 0,-4 0 0,3 0 0,3 0 0,-8 0 0,15 0 0,-7 0 0,-1 0 0,6-13 0,-4 10 0,6-8 0,0 5 0,-1 6 0,1-12 0,0 5 0,0-1 0,-1 3 0,6 0 0,-1 3 0,8-5 0,-2 7 0,-1-6 0,5 5 0,-10-10 0,10 11 0,-13-13 0,6 11 0,9-3 0,-13 5 0,13 0 0,-22 0 0,4 0 0,-12 0 0,6 0 0,-6 0 0,-3 0 0,-3 0 0,-2 0 0,-7 0 0,2 0 0,-6 0 0,1 0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14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24575,'4'0'0,"-3"0"0,39 0 0,-4 0 0,23 0 0,4 0 0,12 0 0,22 0 0,2 0 0,9 0 0,-20 0 0,18 0 0,-16 0 0,26 0 0,-28 0 0,17 0 0,-28 0 0,16 0 0,-17 0 0,8 0 0,-18 0 0,-3 0 0,-9 0 0,2 0 0,-2 0 0,-6 0 0,-3 0 0,-7 0 0,7 0 0,-6 0 0,4-11 0,-5 9 0,0-9 0,-1 4 0,-4 5 0,3-3 0,-13 5 0,15 0 0,-15 0 0,8 0 0,-10 0 0,-3 0 0,4 0 0,-4 0 0,0 0 0,3 0 0,-5 0 0,8 0 0,-3 0 0,-3 0 0,11 0 0,-17 0 0,17 0 0,-11 0 0,-2 0 0,0 0 0,-5 0 0,0 0 0,0 0 0,-6 0 0,-1 0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3:2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37 264 24575,'0'49'0,"0"12"0,0 4 0,0 9 0,0 26 0,0-11 0,0 37 0,0-36 0,0 48 0,0-33 0,0 32 0,0-46 0,0-10 0,0-48 0,0-3 0,0-41 0,0-31 0,0-40 0,0-44 0,0-18 0,0 14-308,0 20 0,0 3 308,0-2 0,5 13 0,7 1 0,9-3 0,25 0 0,-6 3 0,20 29 0,-16 18 616,12 13-616,3 11 0,-11 15 0,11 2 0,-20 7 0,-1 0 0,-15 33 0,0 22 0,-14 8 0,-2 35 0,-21-7 0,-7-12 0,-34 33 0,-4-45 0,-15 10 0,-3-21 0,7-21 0,10-12 0,1-11 0,10-5 0,19-7 0,2-7 0,14-7 0,5-7 0,2-9 0,7 7 0,12 9 0,4 7 0,21 30 0,-2 14 0,14 17 0,-2 18 0,-5-23 0,13 28 0,-6-35 0,7 20 0,2-27 0,1 0 0,-6-11 0,5-13 0,1-4 0,1-7 0,-6-14 0,6-23 0,-13-19 0,9-21 0,-7-9 0,-14 14 0,-7-10 0,-12 15 0,0 13 0,-7-2 0,-2 33 0,-7-5 0,-11 21 0,-6 3 0,-20 4 0,5 21 0,-17 13 0,14 27 0,0 9 0,0 2 0,23-4 0,-4 1 0,16-10 0,0-1 0,0-9 0,0-10 0,14-6 0,12-10 0,13-9 0,10-4 0,0-3 0,12-7 0,-13-7 0,13-10 0,-10-18 0,-9-16 0,14-16 0,-21-3 0,14-28 0,-21 21 0,9-30 0,-9 32 0,2-6 0,-6 18 0,-6 5 0,-2 16 0,-2 14 0,0 7 0,0 12 0,0 4 0,-2 5 0,2 0 0,-2 0 0,4 21 0,7 14 0,-4 28 0,4 0 0,-2 4 0,-7-6 0,-2 11 0,-5-12 0,-7 1 0,0-5 0,-7-3 0,-17-1 0,-13-3 0,-21-21 0,4 11 0,-4-20 0,9-3 0,7-7 0,3-9 0,11 0 0,-2 0 0,13-7 0,-4-7 0,19-2 0,-5-12 0,7 12 0,0-5 0,0 7 0,0 0 0,7 7 0,7-7 0,18 12 0,8-3 0,9 5 0,12 0 0,-1 0 0,1 0 0,6 0 0,-4 0 0,7-16 0,-7-3 0,7-25 0,-14-12 0,11-14 0,-20-4 0,-8 1 0,-16 1 0,-4 0 0,-10 11 0,1 1 0,-10 27 0,0-4 0,-12 30 0,3-7 0,-19 14 0,5 0 0,-1 21 0,-6 16 0,11 24 0,-2 23 0,14-12 0,7 23 0,0-22 0,0-1 0,0-21 0,0-4 0,21-22 0,7 5 0,21-13 0,-7-8 0,14-2 0,-21-7 0,21-7 0,-14-9 0,7-19 0,4-21 0,-9 2 0,12-18 0,-21 19 0,10-8 0,-20 10 0,3 11 0,-9 1 0,2 11 0,-5-3 0,-2 8 0,0 2 0,-7 7 0,5 7 0,-10-4 0,3 4 0,-5-7 0,0 2 0,0-2 0,11 7 0,15 0 0,13 7 0,10 0 0,10 0 0,-8 0 0,7 0 0,-16 0 0,-5 0 0,-14 14 0,-2 2 0,-11 33 0,-3-7 0,-7 28 0,0-9 0,-17 8 0,6 4 0,-15-1 0,14-12 0,5-8 0,7-15 0,0-9 0,0-5 0,0-2 0,12-14 0,23 0 0,7-30 0,21-8 0,0-24 0,-5-11 0,9-1 0,-11-10 0,-7 12 0,-4-7 0,-13 20 0,-4-6 0,-7 9 0,-5 7 0,1 5 0,-8 14 0,-4 2 0,-10 14 0,-2 14 0,-9 18 0,-1 24 0,8 5 0,2 23 0,7-12 0,0 16 0,0-8 0,0-4 0,0 4 0,7-13 0,0-9 0,23-11 0,-4-17 0,13 8 0,-8-17 0,-3 2 0,2-11 0,0-5 0,1-5 0,-4-18 0,-1-12 0,-3-24 0,-6 8 0,1-19 0,-8 19 0,-3 2 0,-7 10 0,0 8 0,0 10 0,0 0 0,7 7 0,7 0 0,18-2 0,8 0 0,18 0 0,3-3 0,20 3 0,-6-3 0,4 0 0,-7 10 0,-21 0 0,5 9 0,-30 0 0,4 0 0,-16 0 0,-7 7 0,-9 25 0,-17 3 0,-16 37 0,-14-2 0,2 7 0,3 7 0,16-14 0,0-7 0,21-5 0,0-18 0,7-8 0,0-11 0,5-9 0,9-3 0,16-4 0,33-5 0,0 0 0,9-14 0,-11-14 0,2-19 0,-5-16 0,7-7 0,-14-27 0,-13 27 0,-11-33 0,-8 27 0,-7-8 0,-3 0 0,-9 14 0,-9 9 0,-8 3 0,-6 23 0,-30 5 0,8 21 0,-8 2 0,16 7 0,4 11 0,3 17 0,13 12 0,-6 9 0,21 9 0,-5-7 0,7 7 0,0-18 0,7 0 0,7-19 0,11 2 0,13-7 0,-6-9 0,12 2 0,-9-9 0,0 0 0,-9-23 0,4-5 0,-13-21 0,6 24 0,7-13 0,5 11 0,14-18 0,7-8 0,-14 8 0,0 6 0,-14 9 0,-7 6 0,-1 3 0,-6 7 0,0 0 0,0 3 0,0 1 0,-7-1 0,5 11 0,-10-2 0,3 25 0,-5 21 0,0 7 0,0 17 0,0-5 0,0 7 0,0 2 0,0-12 0,0-2 0,0-16 0,0 5 0,7-24 0,0 15 0,23-15 0,-4 0 0,11 0 0,-7-16 0,1 0 0,-1-7 0,-2 0 0,11-14 0,-13-11 0,14-29 0,-15-6 0,13-13 0,-11-8 0,-1 9 0,-10-12 0,3 23 0,-10 10 0,-2 14 0,-7 14 0,0 2 0,-11 11 0,1 6 0,-1 15 0,-3 8 0,11 11 0,-4-2 0,7 2 0,0-6 0,14-3 0,12-5 0,14-2 0,2-5 0,-3-2 0,-4 0 0,-7-4 0,0 4 0,-14 0 0,0 0 0,-2 7 0,-3-3 0,-5 3 0,-4 7 0,0 2 0,0 8 0,0-3 0,0 2 0,0 9 0,0-8 0,0 8 0,0-18 0,0 7 0,0-4 0,7-1 0,7-2 0,10-7 0,13-5 0,-4-2 0,13-7 0,-16 0 0,10 0 0,-3 0 0,-11 0 0,2 0 0,-14-7 0,0 0 0,-3-7 0,-1 7 0,-6 0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3:28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41 24575,'-4'-7'0,"8"0"0,24 7 0,2 0 0,-2 0 0,-4 0 0,-3 0 0,-10 0 0,-1-7 0,-6 0 0,-8 0 0,-13 2 0,-4 5 0,-9 0 0,0 0 0,-1 7 0,4 7 0,-4 9 0,13-6 0,6-3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7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24575,'8'0'0,"1"0"0,25 0 0,-11 0 0,13 0 0,-8 0 0,-5 0 0,0 0 0,-14 0 0,-3 0 0,-4 0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16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24575,'0'12'0,"0"11"0,0-8 0,0 39 0,0-21 0,0 26 0,0-13 0,0 4 0,0-1 0,0-1 0,0-6 0,0-1 0,0-10 0,0-5 0,0-10 0,0-7 0,0 0 0,0-3 0,0-3 0,0 0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16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29 24575,'0'-9'0,"0"1"0,0 2 0,6 3 0,4 1 0,10 2 0,1 0 0,7 0 0,-2 0 0,4 0 0,0 0 0,3 0 0,-5 0 0,-2 0 0,-10 0 0,-9 5 0,-1 5 0,-6 7 0,0 0 0,0 3 0,-4 0 0,-6-1 0,-2 4 0,-7-8 0,-3 6 0,-5-6 0,2 3 0,-1-3 0,5-2 0,1-2 0,3-2 0,1-2 0,6-3 0,-1-2 0,4-2 0,-1 0 0,2 0 0,1 0 0,-1 0 0,0 0 0,1 0 0,1 0 0,2 0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18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24575,'25'0'0,"0"0"0,13 0 0,4-4 0,0-1 0,3-3 0,-5 3 0,-5-1 0,-4 5 0,-10-3 0,-4 4 0,-7 0 0,-1 0 0,-4 0 0,1 0 0,-3 0 0,0 0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18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24575,'2'0'0,"13"0"0,12 0 0,12 0 0,-7 0 0,9 0 0,-13 0 0,15 0 0,-16 0 0,3 0 0,-13 0 0,-4 0 0,-4-2 0,-6 1 0,-1-1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19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24575,'0'-8'0,"0"24"0,0 5 0,0 23 0,0-13 0,0 7 0,0 4 0,0 1 0,0 3 0,0-5 0,0 1 0,6-10 0,-4-2 0,7-13 0,-6-4 0,0-4 0,0-3 0,4-3 0,1-6 0,11-13 0,-5-3 0,10-16 0,-8 3 0,8-6 0,-7 2 0,2 5 0,-7 5 0,-2 4 0,-3 5 0,-1 8 0,0 3 0,0 3 0,0 3 0,-1 0 0,-2 6 0,-1 9 0,1 3 0,2 11 0,1-7 0,2 7 0,-4-7 0,2 3 0,-2-4 0,3-4 0,0 0 0,2-7 0,-3-1 0,6-3 0,-2-3 0,3 0 0,-3-3 0,2 0 0,-3 0 0,4 0 0,-3 0 0,1-6 0,-1-1 0,0-10 0,3-4 0,-5-1 0,7-7 0,-7 2 0,6-3 0,-6-1 0,7-4 0,-6 3 0,6-8 0,-6 9 0,3-4 0,-6 8 0,2 6 0,-2 5 0,-2 3 0,-2 4 0,-2 2 0,0 5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21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24575,'0'-5'0,"0"16"0,0 2 0,0 17 0,0-1 0,0 6 0,0 14 0,0-13 0,0 20 0,0-27 0,0 12 0,0-16 0,0 0 0,6-12 0,-2-2 0,5-9 0,0-2 0,1 0 0,2 0 0,0-2 0,-2-1 0,3-14 0,-6-3 0,8-22 0,-7 17 0,8-21 0,-9 23 0,5-13 0,-5 10 0,0 5 0,-1 8 0,-3 4 0,3 6 0,-6 6 0,3 3 0,-3 15 0,0 1 0,0 8 0,3-4 0,0 3 0,5-4 0,2 2 0,6 3 0,-1-7 0,8 4 0,-9-10 0,7 1 0,-8-6 0,4-1 0,-4-2 0,-1-3 0,-3-3 0,3 0 0,-3-3 0,1 0 0,3-9 0,-6-3 0,7-21 0,-6 5 0,8-15 0,-4 6 0,1-2 0,-1-1 0,-5 1 0,1 2 0,-4 7 0,3 9 0,-6 5 0,1 4 0,-2 2 0,0 3 0,0 5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21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0 24575,'-19'0'0,"-4"0"0,-2 4 0,-17 13 0,9 5 0,-12 18 0,9-3 0,12 1 0,-6 7 0,15-7 0,-7 26 0,12-16 0,1 3 0,9-9 0,0-15 0,0 24 0,3-21 0,8 12 0,10-15 0,3-3 0,11 0 0,-10-2 0,8-5 0,-9-2 0,0-5 0,-6-3 0,-2-3 0,-6-1 0,-4-3 0,-4 0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22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14 24575,'-2'-3'0,"1"1"0,-21 2 0,6 0 0,-17-4 0,7 3 0,0-2 0,1 3 0,8 2 0,-3-1 0,6 4 0,1-4 0,-3 2 0,8-3 0,-4 2 0,6-1 0,0 4 0,0 1 0,3 3 0,1 0 0,2 6 0,0-4 0,0 8 0,0 3 0,0 0 0,0 7 0,0-4 0,0 6 0,0-2 0,0 2 0,0-1 0,0-4 0,0 3 0,0-6 0,0 1 0,0-6 0,0-2 0,0-3 0,0-3 0,0-1 0,0-4 0,0 1 0,2-1 0,1-2 0,3-1 0,0-2 0,0 0 0,6 0 0,-2 0 0,10 0 0,-2 0 0,3 0 0,0 0 0,0 0 0,0 0 0,0 0 0,-4-3 0,-1 3 0,-3-6 0,-3 6 0,-1-3 0,-6 3 0,-1 0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23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24575,'5'-3'0,"5"1"0,7 2 0,8 0 0,-3 0 0,7 0 0,-7 0 0,3 0 0,-9 0 0,1 0 0,-8 0 0,6 0 0,-10 0 0,3 0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24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24575,'0'5'0,"0"3"0,0 2 0,0 11 0,0-3 0,0 7 0,0-4 0,0 4 0,0-3 0,0 7 0,0-10 0,0 1 0,0-7 0,0-3 0,0-1 0,0-9 0,0-12 0,0-4 0,0-15 0,0 5 0,0-5 0,0 0 0,0 5 0,0-4 0,0 8 0,0-3 0,0 8 0,2 0 0,2 4 0,3 1 0,-1 2 0,0 1 0,0 0 0,0 5 0,0-4 0,-1 4 0,1 1 0,0-2 0,-1 4 0,4-4 0,-2 4 0,5-2 0,-2 3 0,-1 0 0,3 0 0,-5 0 0,5 0 0,-6 0 0,3 3 0,-3 0 0,0 0 0,0 2 0,-3-2 0,-1 3 0,-2 0 0,-2 0 0,-5 3 0,-6 0 0,-5 5 0,-3 0 0,4-1 0,-3 1 0,6-4 0,-2 3 0,6-7 0,-2 4 0,5-5 0,-2 1 0,6 0 0,-2-3 0,4 3 0,-1-3 0,4 2 0,5 1 0,6 0 0,0 1 0,12-1 0,-7 1 0,7 1 0,-4 2 0,-3 0 0,-2 0 0,-3 2 0,0-4 0,-4 1 0,0-3 0,-3 0 0,-3-3 0,0-1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8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24575,'8'0'0,"10"5"0,0 6 0,6 2 0,6 17 0,-6-10 0,2 10 0,-1-5 0,-10-7 0,6 3 0,-9-9 0,-6-4 0,0-3 0,-5-2 0,1-3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25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24575,'4'-1'0,"1"3"0,21 14 0,-5 5 0,5 6 0,8 15 0,-16-13 0,12 25 0,-18-4 0,-3 13 0,-6 3 0,-3-15 0,-3 5 0,-2-18 0,-7 8 0,-4-13 0,0-3 0,-5-14 0,7 0 0,0-10 0,2 1 0,5-5 0,-2-2 0,6 0 0,1 0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26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24575,'0'6'0,"0"1"0,0 17 0,0 19 0,0-8 0,0 10 0,0-1 0,0 2 0,0-6 0,0 12 0,0-25 0,0 8 0,0-13 0,3-1 0,-2-9 0,7-4 0,-4-3 0,5-5 0,4-10 0,-4-11 0,9-12 0,-6-6 0,4-1 0,0 5 0,-4 0 0,-2 12 0,-3 3 0,-1 10 0,0 4 0,-1 3 0,1 3 0,-3 12 0,3-3 0,-3 18 0,4-3 0,1 6 0,-1-1 0,4-3 0,-4-2 0,6-7 0,-3-3 0,2-8 0,1-3 0,4-3 0,-1 0 0,-2-10 0,3-6 0,-10-5 0,8-14 0,-6 0 0,2 2 0,-3-4 0,-4 11 0,-1-4 0,-3 1 0,0 2 0,0 3 0,0 7 0,0 1 0,0 3 0,0 3 0,0-2 0,0 5 0,0 1 0,0 3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26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6 24575,'-4'-3'0,"-11"0"0,-5 18 0,-15 8 0,7 19 0,-10 9 0,10 3 0,8-10 0,4 7 0,15-8 0,-3 10 0,4-5 0,0-6 0,0-2 0,4-9 0,3 0 0,8-5 0,3-8 0,0-1 0,6-2 0,-9-5 0,5 1 0,-10-8 0,-1 3 0,-6-6 0,0 3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27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0 24575,'-12'0'0,"-9"0"0,-6 0 0,-2 0 0,0 0 0,6 0 0,-1 0 0,3 0 0,8 0 0,0 3 0,7 0 0,-3 3 0,5 3 0,-1-2 0,5 4 0,0 2 0,0 0 0,0 11 0,0-6 0,0 15 0,0-10 0,0 9 0,3-10 0,2 12 0,5-4 0,-1 6 0,2 3 0,-3-8 0,-1 1 0,-3-8 0,0-6 0,-4-5 0,0-4 0,2-4 0,-1 1 0,4-3 0,-2 0 0,3-3 0,-1 0 0,1 0 0,0 0 0,0 0 0,6 0 0,-1 0 0,8 0 0,-1 0 0,3 0 0,0 0 0,-1 0 0,1 0 0,-5 0 0,4-3 0,-10 3 0,-1-3 0,-6 3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28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24575,'2'-3'0,"6"0"0,2 3 0,8 0 0,-3 0 0,5 0 0,-9 0 0,-2 0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29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4 119 24575,'0'12'0,"0"-1"0,0 5 0,0 2 0,0 7 0,0-2 0,0 6 0,0-3 0,0 0 0,0-1 0,0-4 0,0-4 0,0 0 0,0-7 0,0-1 0,0-4 0,0-4 0,0-9 0,0-5 0,0-17 0,0-9 0,0 2 0,0-9 0,0 10 0,0-1 0,0 2 0,0 9 0,0 1 0,0 8 0,0 1 0,2 3 0,2 4 0,5 0 0,1 6 0,6-3 0,5 5 0,5-3 0,-1 4 0,4 0 0,-7 0 0,3 0 0,-8 0 0,-3 0 0,-5 3 0,-6 7 0,-1 0 0,-2 11 0,0-8 0,-6 7 0,-5-2 0,-7 0 0,-5 4 0,2-7 0,-6 3 0,6-4 0,-5-2 0,9-2 0,0-4 0,5 1 0,-2-1 0,4-2 0,1-1 0,4-3 0,9 0 0,5 0 0,14 0 0,-1 0 0,7 3 0,-6 1 0,6 4 0,-7-2 0,3 2 0,-5-1 0,-2-1 0,-2 1 0,-6-1 0,2 0 0,-5-2 0,-1-2 0,-3-2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29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24575,'5'0'0,"17"0"0,4 0 0,2 0 0,10 0 0,-14 0 0,11 0 0,-13 0 0,-1 0 0,-8 0 0,-4 0 0,0 0 0,-6 0 0,0 0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30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23 24575,'3'-11'0,"-7"4"0,-7 2 0,-4 5 0,-9 0 0,2 0 0,-5 0 0,2 0 0,1 3 0,6 4 0,-2 6 0,2 5 0,6 4 0,-1-1 0,9 4 0,1-3 0,3-1 0,0-5 0,0-6 0,0 2 0,9-8 0,6 2 0,7-6 0,12 0 0,-7 0 0,9 0 0,-14 0 0,3 0 0,-15 0 0,6 0 0,-9-6 0,-6 4 0,-10 7 0,-13 8 0,-7 15 0,-4-2 0,0 6 0,9-8 0,-3 3 0,15-10 0,-5 4 0,13-7 0,-2-1 0,6-1 0,0-5 0,0 2 0,6-3 0,9-3 0,7 0 0,9-3 0,4 0 0,-3 0 0,3 0 0,-4 0 0,-1 0 0,-4-6 0,-4 1 0,-6-5 0,-3 4 0,-3 0 0,-1 0 0,-4 0 0,-1 2 0,-2 2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31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1 24575,'8'1'0,"-4"1"0,20 26 0,-15-8 0,14 15 0,-12-9 0,1 9 0,-4-3 0,-4 7 0,-4-7 0,0 8 0,0-8 0,0 3 0,0-4 0,-7-6 0,3 1 0,-18-4 0,6 1 0,-11-4 0,-4 0 0,-7 1 0,-4-9 0,-9 1 0,27-12 0,1 0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34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6 24575,'-2'-3'0,"-6"1"0,-16 2 0,2 0 0,-10 0 0,2 0 0,3 0 0,-1 0 0,4 0 0,6 0 0,-1 0 0,12 5 0,2 1 0,5 9 0,0 3 0,0 6 0,0 1 0,0 5 0,0-1 0,0 4 0,0 3 0,0 3 0,0 0 0,0-3 0,0-3 0,0-3 0,0-4 0,0-5 0,0-5 0,0-7 0,0 0 0,0-4 0,2-1 0,1-2 0,6-2 0,0 0 0,4 0 0,4 0 0,-1 0 0,5 0 0,3 0 0,2 0 0,-1 0 0,3 0 0,-6 3 0,2 1 0,-4 2 0,-3 1 0,-1-1 0,-6 1 0,2-1 0,-6 0 0,3-1 0,-6-1 0,-1-2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8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0 24575,'-23'59'0,"10"-23"0,-15 31 0,14-26 0,1-17 0,5 6 0,3-20 0,5 1 0,0-8 0,0 0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35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24575,'14'0'0,"13"0"0,5 0 0,0 0 0,6 0 0,-10 0 0,4 0 0,1 0 0,-12 0 0,0 0 0,-12 0 0,-2 0 0,-5 0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38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 24575,'0'18'0,"0"-1"0,0 17 0,0 11 0,3-19 0,2 42 0,3-41 0,-3 35 0,1-32 0,-4 15 0,7-18 0,-5 0 0,3-11 0,-4-6 0,0-1 0,0-6 0,3-1 0,3-11 0,-2-7 0,8-14 0,-3-3 0,4-6 0,0 2 0,0 1 0,-1 5 0,-4 6 0,2 7 0,-3 2 0,0 3 0,-1 3 0,0 4 0,-2 3 0,5 3 0,-6 0 0,6 0 0,-5 0 0,2 6 0,0 4 0,-1 12 0,3 4 0,-4 5 0,4 0 0,-2-1 0,1-3 0,-2 2 0,-1-10 0,-1 1 0,-2-10 0,1-1 0,-4-4 0,4-1 0,-2-2 0,3-11 0,-2-3 0,2-13 0,-1-6 0,3-6 0,0-4 0,0 0 0,1 0 0,-2 0 0,1 8 0,0-1 0,-1 12 0,0-3 0,0 7 0,-3 2 0,-1 3 0,-3 0 0,2 4 0,-1-4 0,2 7 0,0-6 0,-3 5 0,3-5 0,-3 5 0,0-2 0,0 3 0,0 0 0,0 0 0,0 3 0,0 1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42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4517 24575,'4'-6'0,"9"-4"0,19-13 0,-4 6 0,11-17 0,-9 10 0,0-5 0,4-2 0,-11 8 0,3 0 0,-9 7 0,-1 3 0,-3 0 0,-1 3 0,1-2 0,-4 5 0,3-2 0,-5 0 0,5 3 0,-2-6 0,2 5 0,0-5 0,1 5 0,-1-2 0,1 2 0,-4 1 0,3 0 0,-6 0 0,3 0 0,-1 0 0,-1 3 0,4-3 0,-1 0 0,6-4 0,-3-3 0,4 0 0,-2 0 0,3-1 0,-2-1 0,4 0 0,-6-1 0,2 6 0,-4-3 0,-3 7 0,0 0 0,-3 0 0,0 3 0,0 0 0,-1-2 0,1 4 0,-3-3 0,6-7 0,-2 2 0,11-15 0,-4 5 0,7-7 0,-3 5 0,4-1 0,2-5 0,1 4 0,0-4 0,5 3 0,-8 2 0,6-1 0,-11 2 0,1 3 0,-2 0 0,-5 6 0,4-1 0,-5 0 0,0 0 0,3-3 0,-4 2 0,5-5 0,-1 5 0,-3-5 0,2 2 0,-1-4 0,3 0 0,-4-3 0,3 3 0,-2-5 0,0 2 0,3-1 0,-3-1 0,3 2 0,-1 3 0,-3 5 0,3 0 0,-6 3 0,5 0 0,-6 4 0,6-3 0,-3 5 0,0-13 0,0 8 0,6-18 0,9-2 0,-3-2 0,11-5 0,-10 4 0,4 1 0,0-2 0,-2 2 0,-4 0 0,2 3 0,-7 5 0,8-4 0,-8 8 0,3-8 0,-4 9 0,0-7 0,1 2 0,-1 1 0,-2-4 0,0 8 0,-1-3 0,3 3 0,-3 0 0,-1-3 0,-1 3 0,-1-4 0,2 5 0,-1-1 0,-1 0 0,1 1 0,-2 0 0,4-1 0,-4 1 0,3-1 0,-3 0 0,-1 1 0,1 0 0,3-1 0,-3 1 0,4-6 0,-1 1 0,-2-1 0,5-2 0,-1 3 0,0-5 0,1 0 0,-2 4 0,1-3 0,2 4 0,-3-5 0,1 0 0,6-8 0,-9 10 0,13-14 0,-10 16 0,7-9 0,0 5 0,-3 0 0,0-1 0,-3 2 0,-5 3 0,2 5 0,-3 1 0,-1 7 0,1 0 0,-1 4 0,-3 4 0,-1-20 0,2 4 0,4-22 0,7 4 0,-2 2 0,6-5 0,-7-2 0,1 6 0,3-9 0,-4 3 0,3 6 0,-2-9 0,1 12 0,-2-1 0,0-2 0,2 8 0,-2-5 0,-1 5 0,3-3 0,-6 6 0,6-6 0,-6 4 0,4-2 0,-2-2 0,-2 2 0,3 5 0,-4-3 0,1 4 0,-1-1 0,0 1 0,0 4 0,0 1 0,-1-1 0,1 1 0,0 0 0,-3-1 0,1 4 0,-4-2 0,5 1 0,-6 2 0,6-4 0,-5 7 0,5-3 0,-6 4 0,3-1 0,-3 1 0,0 2 0,0-2 0,0 2 0,0 0 0,0 2 0,0 2 0,0-2 0,0 1 0,0 1 0,0 4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58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24575,'2'-3'0,"10"1"0,-3 2 0,4 0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58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24575,'8'0'0,"-2"0"0,2 0 0,-3 0 0,1 0 0,0 0 0,-1 0 0,1 0 0,3 0 0,-5 0 0,1 0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5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24575,'36'0'0,"-3"0"0,-23 0 0,3 0 0,-4 0 0,6 0 0,-9 0 0,3 0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59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24575,'6'0'0,"20"0"0,-17 0 0,14 0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0:59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24575,'3'0'0,"0"0"0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00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24575,'23'0'0,"6"0"0,-2 0 0,12 0 0,-11 0 0,11 0 0,-6 0 0,-3 0 0,-8 0 0,-8 0 0,-5 0 0,-6 0 0,-1 0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00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11 24575,'-5'-5'0,"6"4"0,-8-4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9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22 24575,'0'-7'0,"0"1"0,-2 0 0,-6 4 0,-5 2 0,1 0 0,-15 0 0,15 0 0,-15 0 0,12 0 0,-5 0 0,8 2 0,-6 16 0,8-3 0,-3 18 0,0 0 0,9-3 0,-3 3 0,7-1 0,0-15 0,0 7 0,0-10 0,5-4 0,6 1 0,26-5 0,-9-2 0,28-1 0,-29-3 0,10-5 0,-23 1 0,7-6 0,-15 6 0,2-1 0,-6 5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0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24575,'-1'3'0,"9"0"0,5-3 0,13 0 0,7 0 0,-14 0 0,3 0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01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24575,'25'0'0,"-2"0"0,-13 0 0,2 0 0,-6 0 0,1 0 0,-5 0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02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24575,'39'0'0,"-1"0"0,23 0 0,-49 0 0,-5 0 0,-1 0 0,-4 0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02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24575,'3'0'0,"0"0"0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03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24575,'69'0'0,"-14"0"0,-43 0 0,-2 0 0,-1 0 0,0 0 0,-3 0 0,-3-2 0,0 1 0,-3-1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03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24575,'7'0'0,"-2"0"0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03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24575,'50'-5'0,"-11"4"0,-39-4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07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1 323 24575,'0'18'0,"0"-2"0,0 22 0,0 2 0,0-7 0,0 13 0,0-10 0,0 5 0,0-4 0,0-2 0,0-9 0,0 4 0,0-8 0,0 0 0,0-2 0,0-6 0,0-1 0,0-1 0,0-6 0,0 3 0,0-10 0,0-17 0,0-9 0,0-26 0,0-2 0,0-19-989,5 0 989,-5 33 0,0 0 0,5 0 0,-1 1-97,-2-24 97,6-5 0,-3 19 0,1-4 0,0 12 0,-4 11 0,4 10 0,-5 5 984,1 6-984,-2 1 102,3 6-102,0 0 0,2 3 0,4 0 0,1 0 0,6 0 0,2 0 0,3 0 0,4 0 0,-3 0 0,7 0 0,-6 0 0,1 0 0,-3 0 0,0 0 0,-3 0 0,-2 0 0,-3 0 0,-3 0 0,-1 0 0,-3 3 0,0 3 0,-3 8 0,0 7 0,-3 6 0,0-2 0,-4 5 0,-7-3 0,-2 0 0,-6-1 0,5-5 0,0-3 0,1-2 0,0-4 0,0-1 0,-3 1 0,2-5 0,-6 7 0,6-8 0,-6 5 0,6-5 0,-2 1 0,6-1 0,1-3 0,3 3 0,3-15 0,0 9 0,3-10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08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24575,'-11'0'0,"2"0"0,1 0 0,2 0 0,0 0 0,0 0 0,0 0 0,3 5 0,1-2 0,2 12 0,0 0 0,0 2 0,0 8 0,0-11 0,0 11 0,0-8 0,0 0 0,0 0 0,0-2 0,0 0 0,0 4 0,0-1 0,0 3 0,0 0 0,0 0 0,0-4 0,0 0 0,0-4 0,0-1 0,0-3 0,0 0 0,0-3 0,0 0 0,0 0 0,0-1 0,2-2 0,5-1 0,2-2 0,4 0 0,0 0 0,-1 0 0,5 0 0,-4 0 0,8 0 0,-7 0 0,2 0 0,-3 0 0,-6 0 0,-1 0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09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24575,'8'0'0,"2"0"0,7 0 0,-4 0 0,7 0 0,-6 0 0,2 0 0,-4 0 0,-2 0 0,-1 0 0,-6 0 0,-1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9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24575,'0'3'0,"0"-1"0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10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24575,'11'0'0,"5"0"0,1 0 0,-2 0 0,4 0 0,-8 0 0,1 0 0,-3 0 0,-3 0 0,0 0 0,-3 0 0,0 0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11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53 24575,'-3'6'0,"1"0"0,2 2 0,-3-2 0,3 6 0,-5-6 0,4 6 0,-2-2 0,3-1 0,0 3 0,0-6 0,0 3 0,0 0 0,0-3 0,0 3 0,0-3 0,0 2 0,0-2 0,0 1 0,6-4 0,-2 3 0,11-6 0,-1 3 0,0-3 0,4 0 0,-4 0 0,3 0 0,-1 0 0,0 0 0,-6-6 0,6-5 0,-9-6 0,3-3 0,-3-5 0,0 3 0,-3-6 0,-1 7 0,-3 0 0,0 4 0,0 8 0,0 0 0,-3 3 0,-3 3 0,-4 0 0,-2 3 0,-4 0 0,2 0 0,-5 0 0,5 6 0,-2 5 0,3 2 0,3 4 0,3-11 0,4 0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12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24575,'-5'0'0,"13"0"0,17 0 0,22 0 0,-2 0 0,3 0-2610,22 0 2610,-18 0 0,8 0 0,-2 0-1520,6 0 1,2 0 1519,2 0 0,6 1 0,-1-2 0,-5-1 0,-1 0 0,-2 0 0,-10 2 0,-1-1 0,0 0-676,5 0 0,1-2 1,-2 1 675,11 2 0,0 0 0,-14 0 0,3 0 0,-3 0 0,5 0 0,0 0-474,4 0 0,-3 0 474,-21 0 0,-3 0 557,3 0 1,-2 0-558,29 0 3200,-25 0-3200,-17 0 2560,-6 0-2560,-12 0 1497,2 0-1497,-8 0 252,-9-6-252,-6 2 0,2-4 0,3 5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13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83 24575,'0'27'0,"0"3"0,0 11 0,0 6 0,0-9 0,0 32 0,0-37 0,0 31 0,0-20 0,0 0 0,0 4 0,0-17 0,0-2 0,0-10 0,0 1 0,0-10 0,0-1 0,-3-18 0,2-10 0,-9-22 0,8-13 0,-6 4 0,8-8 0,0 4 0,0 0 0,0 0 0,0 7 0,0 10 0,0 1 0,3 10 0,2 1 0,1 4 0,4 3 0,0 2 0,3 6 0,-1-2 0,5 5 0,-4-3 0,8 3 0,-4 0 0,8 4 0,-3-4 0,4 6 0,-5-2 0,6 3 0,-9 0 0,1 0 0,-7 3 0,-5 3 0,2 5 0,-5 1 0,-1 1 0,-3 0 0,0 0 0,0 3 0,0 1 0,-6 4 0,-2-3 0,-10 3 0,-1-3 0,-8 6 0,4-5 0,-8 0 0,5-4 0,-1-4 0,2 0 0,7-5 0,2-1 0,3-3 0,3-2 0,1 0 0,6 0 0,0 0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14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0 24575,'-8'0'0,"-4"0"0,3 0 0,-4 0 0,0 0 0,0 0 0,0 0 0,0 0 0,0 0 0,4 0 0,0 0 0,3 3 0,-3 0 0,3 3 0,-1 0 0,5 1 0,2 0 0,0 1 0,0 1 0,0 4 0,0 4 0,0 0 0,0 2 0,0-1 0,0 3 0,0 12 0,0-9 0,0 12 0,0-5 0,0 1 0,0 4 0,-7-6 0,5 0 0,-4 1 0,6-5 0,-4-1 0,3-8 0,-2 0 0,3-4 0,0-4 0,0 0 0,0-3 0,0 0 0,0 0 0,2-3 0,2-1 0,4-2 0,6 0 0,-1 0 0,8 0 0,-9-3 0,5 0 0,-7-4 0,2 1 0,-6 2 0,3-1 0,-3 4 0,0-1 0,-3 2 0,0 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14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24575,'0'-9'0,"5"4"0,2-3 0,5 6 0,1-4 0,0 6 0,3 0 0,-2 0 0,2 0 0,-3 0 0,-3 0 0,-1 0 0,-4 0 0,-2 0 0,-1 0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15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63 24575,'-14'0'0,"0"0"0,8 0 0,-3 0 0,-4 0 0,3 0 0,-4 6 0,1 1 0,3 9 0,-4 2 0,7-1 0,-2-1 0,8 1 0,-2-4 0,3 4 0,0-4 0,0-4 0,0 0 0,0-3 0,0 0 0,0 0 0,0-1 0,2-1 0,5-2 0,-1-2 0,10 0 0,-9 0 0,13 0 0,-10 0 0,7-3 0,-4-4 0,3-3 0,-5-3 0,4-1 0,-8 5 0,3-3 0,-4 2 0,-2-3 0,-2 0 0,-2-3 0,0-2 0,0-3 0,0 0 0,0 4 0,0 0 0,-5 8 0,0 0 0,-4 3 0,1 2 0,1-1 0,-2 5 0,3-3 0,3 3 0,0 0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15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24575,'2'0'0,"2"0"0,16 0 0,10 0 0,-6 0 0,17 0 0,-15 0 0,6 0 0,1 0 0,-15 0 0,6 0 0,-15 0 0,4 0 0,-8 0 0,-2 0 0,0 0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16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24575,'0'19'0,"0"-7"0,0 19 0,0-8 0,0 7 0,0 0 0,0 0 0,0-9 0,0 6 0,0-15 0,0 6 0,0-12 0,0 0 0,0-3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17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6 24575,'-5'-4'0,"1"2"0,-7 2 0,2 0 0,-4 6 0,3 4 0,0 4 0,4 2 0,-1 1 0,3-4 0,1 7 0,3-7 0,0 3 0,0-3 0,0-3 0,0 2 0,0-6 0,0 3 0,0-3 0,3 0 0,0 0 0,6 0 0,0-3 0,8 0 0,-4-3 0,4 0 0,-8 0 0,3 0 0,-3 0 0,1 0 0,-1 0 0,-3 0 0,-1 0 0,-1 2 0,-2 2 0,-12 8 0,2-1 0,-14 11 0,8-4 0,-8 0 0,11-1 0,-5-4 0,9 0 0,0 0 0,2-3 0,4 2 0,-2-6 0,3 6 0,0-3 0,0 1 0,0 2 0,0-2 0,3 3 0,1-4 0,5 3 0,1-5 0,0 2 0,2-2 0,-3-4 0,3 0 0,2-3 0,2 0 0,2 0 0,-1 0 0,2-3 0,-4-1 0,1-9 0,-2 1 0,-2-4 0,-1 3 0,-3 3 0,-1-2 0,-4 3 0,0-1 0,-3-2 0,0 2 0,0-6 0,0 2 0,0 3 0,0 6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47.1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24575,'17'0'0,"-2"0"0,27 0 0,-1 0 0,18 0 0,8 0 0,2 0 0,16 0 0,-21 0 0,17 0 0,-27 0 0,13 0 0,-15 0 0,-1 0 0,-13 0 0,-8 0 0,-6 0 0,-10 0 0,-1 0 0,-5 0 0,-4 0 0,0 0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18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24575,'5'-3'0,"5"1"0,3 2 0,7 0 0,-3 0 0,4 0 0,0 0 0,-3 0 0,6 0 0,-12 0 0,7 0 0,-9 0 0,-3 0 0,-1 0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18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24575,'2'3'0,"4"0"0,22-3 0,-7 0 0,35 0 0,-30 0 0,15 0 0,-11 0 0,2 0 0,1 0 0,-3 0 0,-13 0 0,-4 0 0,-7 0 0,-3 0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20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24575,'0'11'0,"0"8"0,0 8 0,0 10 0,0-1 0,0 9 0,0-12 0,0 13 0,0-15 0,0 5 0,0-10 0,3-1 0,1-7 0,5-8 0,-2 1 0,-1-7 0,3 3 0,-5-5 0,8-2 0,-2-9 0,3-3 0,2-18 0,0 3 0,-2-13 0,1 8 0,-5-2 0,5 7 0,-7 6 0,3 4 0,-4 7 0,-2 1 0,1 6 0,-2 0 0,2 3 0,1 3 0,0 3 0,0 7 0,1 4 0,0 4 0,0 0 0,0 4 0,0-3 0,3 3 0,-2-7 0,5 2 0,-3-7 0,4 1 0,-5-2 0,3-5 0,-5 2 0,5-3 0,-2-2 0,0-2 0,-1-2 0,0 0 0,-3 0 0,3 0 0,-3 0 0,-1 0 0,1 0 0,-3-5 0,2-2 0,-1-10 0,0-5 0,2-4 0,-2-9 0,1-2 0,2-4 0,-2 5 0,2-5 0,-2 10 0,1-1 0,-5 7 0,5 8 0,-5 0 0,4 7 0,-4 1 0,2 3 0,-3 3 0,0 1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20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 24575,'-17'27'0,"-3"0"0,2 19 0,-7-2 0,14-1 0,-5 8 0,6 11 0,4-21 0,-4 27 0,10-33 0,0 9 0,0 1 0,0-14 0,7 4 0,5-7 0,7-2 0,3-7 0,0-5 0,3 1 0,-7-11 0,6 3 0,-9-4 0,1-2 0,-7 1 0,-2-2 0,-5 0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21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0 24575,'-5'0'0,"-17"0"0,9 0 0,-20 0 0,15 0 0,-12 0 0,8 0 0,-4 0 0,9 0 0,1 0 0,3 0 0,3 0 0,3 2 0,5 2 0,2 1 0,0 8 0,0-5 0,0 10 0,0-7 0,0 9 0,0-9 0,0 8 0,0-5 0,0 7 0,0 0 0,0 0 0,0 0 0,0 5 0,0-4 0,0 3 0,0-4 0,0-4 0,0 4 0,0-8 0,3 4 0,-2-5 0,4 1 0,-4 0 0,2 0 0,-3-1 0,0 1 0,0-3 0,0-1 0,3 0 0,-2-2 0,2 1 0,-3-2 0,2-3 0,1 0 0,6-3 0,4 0 0,5 0 0,6 0 0,-1 0 0,6-4 0,-7 0 0,3 0 0,-7-2 0,2 5 0,-10-2 0,6 3 0,-9 0 0,-1 0 0,-4 0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22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24575,'11'0'0,"5"0"0,5 0 0,2 0 0,10 0 0,-18 0 0,3 0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2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59 24575,'0'8'0,"0"-2"0,0 5 0,0-1 0,0 7 0,0-4 0,0 12 0,0-3 0,0 5 0,0-2 0,0 0 0,0 1 0,0 0 0,0 0 0,0-9 0,0-3 0,0-5 0,0-4 0,0-19 0,0-1 0,0-18 0,0 6 0,0-3 0,-3 4 0,2-5 0,-3 1 0,4 3 0,0 3 0,0 2 0,0 5 0,0 0 0,0 4 0,6 4 0,-2 0 0,8 2 0,-2 1 0,2-1 0,1 3 0,4 2 0,-4 2 0,7 0 0,-6 0 0,2 0 0,-3 0 0,0 0 0,0 0 0,-4 0 0,0 2 0,-3 1 0,-3 6 0,0 0 0,-3 8 0,-3-4 0,-7 7 0,-1-3 0,-10 1 0,6 2 0,-5-5 0,6 2 0,-3-4 0,5 0 0,2-3 0,-2-1 0,5-4 0,-2 1 0,6 0 0,-2 0 0,4 0 0,-2-1 0,3 1 0,0 0 0,10 0 0,1 0 0,15 1 0,-14-3 0,2 0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24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24575,'12'0'0,"2"0"0,7 0 0,0 0 0,5 7 0,0-3 0,9 11 0,-8-6 0,3-1 0,-12-5 0,-2 3 0,-6-5 0,2 8 0,-5-9 0,-1 3 0,-4-3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24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24575,'8'-7'0,"3"2"0,8 5 0,2 0 0,0 0 0,0 0 0,0 0 0,-4 0 0,-1 0 0,-6 0 0,1 0 0,-7 0 0,1 0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25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5 24575,'-5'-3'0,"-2"1"0,-9 2 0,3 0 0,-7 0 0,-1 0 0,-2 0 0,-2 3 0,7 8 0,1 3 0,4 4 0,-2 1 0,6-4 0,1 0 0,5-1 0,3-2 0,0 1 0,0-4 0,0 0 0,3-3 0,11-3 0,-2 3 0,16-6 0,-5 7 0,0-6 0,5 2 0,-10-3 0,12 0 0,-15 0 0,5 0 0,-13 0 0,2 0 0,-4 0 0,-4 0 0,-13 4 0,0 5 0,-13 8 0,10 4 0,-8 6 0,8-5 0,-4 5 0,5-6 0,3 0 0,4 0 0,4-4 0,3 3 0,0-6 0,0 2 0,0-6 0,6-1 0,0-3 0,15-2 0,-3-1 0,12-3 0,1 0 0,1 0 0,3-4 0,-9 0 0,0-6 0,-5 2 0,-4-2 0,-4 4 0,-4 0 0,-3 0 0,0 3 0,-3 0 0,-1 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39 24575,'0'-9'0,"0"-1"0,0 4 0,0-2 0,-5 5 0,2 1 0,-17 2 0,6 0 0,-7 0 0,-24 19 0,25-6 0,-27 25 0,26 0 0,5 3 0,-5 16 0,15-5 0,-2-1 0,8 4 0,0 0 0,3-7 0,4-6 0,18-12 0,-1-18 0,12 0 0,5-9 0,-13-3 0,8-3 0,-12-5 0,-9 1 0,1-5 0,-8 4 0,-5 3 0,3-3 0,-6 2 0,-9-9 0,-15-36 0,9 21 0,-9-25 0,21 43 0,3-4 0,3-3 0,0 11 0,15-7 0,-6 14 0,15-1 0,-17 2 0,7 0 0,-10 2 0,3 1 0,-7 0 0,-1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48.6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24575,'0'13'0,"0"5"0,0 7 0,0 11 0,0-4 0,0 17 0,0-16 0,0 17 0,0-19 0,0 11 0,0-15 0,0 2 0,0-15 0,0 3 0,0-7 0,4-1 0,5-10 0,5-14 0,11-7 0,-3-8 0,4-8 0,-6 12 0,0-9 0,-5 15 0,-1-3 0,-6 9 0,1-4 0,0 9 0,-1-4 0,0 5 0,-3 0 0,-2 10 0,-7 4 0,-1 11 0,-4 7 0,-1-4 0,1 3 0,3-5 0,-2 1 0,7-1 0,-3-4 0,4-1 0,0-5 0,0 0 0,0 0 0,0 1 0,7-5 0,3 0 0,8-4 0,0 0 0,1 0 0,-1 0 0,0 0 0,1 0 0,-9 0 0,-2 0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26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24575,'0'5'0,"5"4"0,13 15 0,2 0 0,8 6 0,-4 4 0,-9-17 0,8 17 0,-11-11 0,1 9 0,-3 3 0,-9 2 0,3 0 0,-4 8 0,0-16 0,0 11 0,-3-14 0,-6 4 0,-6-3 0,-4-1 0,-1-3 0,-1-8 0,10-2 0,-5-9 0,10 0 0,-3-3 0,0 2 0,5-3 0,-2 0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30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1 590 24575,'8'-27'0,"-1"6"0,13-15 0,0 9 0,0-1 0,3-7 0,1 6 0,-3-2 0,4 7 0,-11 11 0,3 0 0,-4 9 0,-4-5 0,0 9 0,-3-3 0,0 3 0,3 0 0,-3 3 0,12 12 0,-7-3 0,8 18 0,9 0 0,-6-5 0,33 20 0,-19-25 0,29 12 0,-10-19-647,17 2 647,-3-10 0,-30-3 0,0 0 0,36-2 0,-1-8 0,-1-7 0,-10-13 0,-3-11 0,-6-4 0,-3-9 0,-13 10 0,1-7-157,-8 10 157,-1-4 0,-4 5 0,-7 10 0,-8 4 0,-2 13 641,-3-1-641,0 6 163,-3 5-163,-1 1 0,-2 6 0,0-1 0,-2-1 0,1 0 0,2 3 0,9 3 0,10 8 0,18 8 0,7 1 0,10 5 0,3-9-889,10-1 889,-31-11 0,0-2 0,26 6 0,8-1 0,-9-5 0,0 1-301,9-5 301,-16-1 0,16-4 0,-14-4 0,15-9 0,-18-7 0,11-8 0,-2-5-488,-29 15 1,1 0 487,1-2 0,-1 0 0,23-10-258,-15 9 1,0 2 257,2 3 0,-3 1 0,-1 0 0,4 6 808,15-5-808,-7 10 0,-5-1 290,4 5-290,-10 0 1006,10 0-1006,-9 4 576,-1 4-576,-1 13 0,-8 1 0,2 10 0,-8-7 0,-3 10 0,0-5 0,-6 10 0,0-8 0,-9 8 0,3-3 0,-5-1 0,1 4 0,-3-9 0,2 0 0,-7-6 0,3-8 0,-3-3 0,0-5 0,0-4 0,0-2 0,0 0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32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52 268 24575,'0'-10'0,"0"22"0,0 13 0,0 29 0,0 5 0,0-5 0,0 35 0,0-35 0,0 45 0,0-46 0,0 27 0,0-17 0,0-2 0,0-11 0,0-8 0,0-9 0,0-5 0,0-10 0,-10-12 0,2-6 0,-4-38 0,0-23 0,10-46 0,-6-12 0,8-2 0,0 14 0,0 4 0,8 8 0,16-1 0,11 11 0,13 20 0,-2 11 0,-1 19 0,-3 5 0,-1 14 0,-5 10 0,-4 6 0,-12 0 0,-3 6 0,-5 14 0,-4 15 0,-2 17 0,-6 9 0,0 9 0,-6-15 0,-17 15 0,-1-25 0,-16 7 0,14-18 0,1-7 0,-1-9 0,6-6 0,-4 0 0,12 0 0,-2 0 0,4-6 0,12 0 0,14-18 0,12 2 0,14-16 0,-1 10 0,9 2 0,-6 8 0,5 6 0,-7 0 0,-7 0 0,-3 0 0,-6 0 0,-8 0 0,0 0 0,-7 12 0,3 0 0,-2 14 0,-4 0 0,-2 5 0,-6-3 0,0 4 0,0-6 0,0-1 0,0-5 0,0-2 0,0-18 0,0-24 0,6-5 0,0-29 0,16 14 0,0-7 0,5 9 0,1 1 0,-2 13 0,2-4 0,-3 24 0,-1-10 0,-6 18 0,0-6 0,-6 6 0,0 0 0,-6 4 0,0 10 0,-6 20 0,0 4 0,0 9 0,0-5 0,0 0 0,6-1 0,-1-5 0,15-6 0,0-9 0,12-3 0,-4-4 0,11-8 0,-11 0 0,10-6 0,-11 0 0,5 0 0,-12-12 0,0-8 0,-8-13 0,2-9 0,-7-10 0,-1 9 0,-6 1 0,0 1 0,-10 19 0,-13-10 0,-11 18 0,-8-2 0,1 10 0,-1 6 0,8 0 0,1 0 0,15 0 0,0 0 0,10 6 0,4 0 0,4 6 0,0 0 0,54 0 0,-5-4 0,52 0 0,-19-8 0,-9 0 0,-4 0 0,-7 0 0,-11-8 0,-9 2 0,-14-2 0,-10 2 0,-7 6 0,-1 0 0,2 0 0,0 0 0,0 0 0,-6 18 0,-2 14 0,4 19 0,-6 44 0,4-27 0,-6 43 0,0-24 0,0 8 0,0 8 0,0-8 0,0-9 0,0-5 0,0-30 0,0-7 0,0-20 0,0-6 0,0-7 0,0-12 0,-14-25 0,4-26 0,-6-3 0,2-33 0,10 31 0,-2-44 0,6 26 0,0-17 0,0 19 0,0 4 0,0 7 0,6 11 0,6-1 0,10 18 0,4 7 0,0 3 0,-1 16 0,1-10 0,-2 16 0,2-4 0,-1 6 0,1 0 0,-8 0 0,0 6 0,-6 6 0,-6 16 0,0-2 0,-6 7 0,0-1 0,0 2 0,-10 1 0,-4-3 0,-12-12 0,-8 0 0,9-8 0,-9-5 0,10-3 0,-4-4 0,9 0 0,1 0 0,8 0 0,2-4 0,4 3 0,4-3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32.8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 24575,'2'-14'0,"2"4"0,-8 10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34.3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87 622 24575,'-6'-5'0,"0"-1"0,-6 6 0,-5 0 0,11 6 0,-12 5 0,10 15 0,0-4 0,2 16 0,6-17 0,0 11 0,0-6 0,0 0 0,0-8 0,0-1 0,0-5 0,10-6 0,12-2 0,3-4 0,15 0 0,-14 0 0,16-20 0,-19 5 0,9-19 0,-16 0 0,2-2 0,-6 9 0,2-5 0,-9 12 0,1 2 0,-6 0 0,-11 1 0,-3 3 0,-18 2 0,-4 0 0,3 10 0,-1-6 0,14 8 0,-4 0 0,12 0 0,14-8 0,32-2 0,10-14 0,33-1 0,-14-5 0,13-10 0,-3-11 0,-8 1 0,-17-3 0,6 5 0,-31 6 0,5-1 0,-20 1 0,-2 8 0,-6 7 0,0 9 0,-6 12 0,-6 0 0,0 6 0,-12 0 0,5 12 0,-11 28 0,8 7 0,-10 52 0,13-10 0,1 26 0,10 2 0,8-29 0,0 23 0,0-12 0,0 10 0,0 8 0,6-22 0,12-4 0,-1-18 0,5-3 0,-8-17 0,2-11 0,-4-14 0,0-10 0,0-9 0,0-1 0,3-4 0,5-4 0,0 0 0,-2-19 0,0-3 0,0-28 0,1-3 0,-3-7 0,-2 7 0,-6-5 0,0 5 0,-8 1 0,0 1 0,0 9 0,-20 6 0,-2 10 0,-21-1 0,1 19 0,0-12 0,1 18 0,7-4 0,0 6 0,15 0 0,21 0 0,13 0 0,43-6 0,-5-12 0,17 2 0,-9-5 0,-9-1 0,-9 6 0,-11-4 0,-6 14 0,-6-6 0,-2 6 0,-8 0 0,-3-6 0,-3 7 0,-4-7 0,0 2 0,0 2 0,0 4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39.9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0 516 24575,'0'6'0,"0"4"0,0 26 0,0-2 0,0 17 0,6-9 0,4 27 0,4-15 0,2 17 0,-1-11 0,-1-9 0,0 1 0,-6-19 0,0-1 0,-4-12 0,-2-4 0,2-18 0,-4-14 0,0-16 0,0-19 0,0-1 0,0 1 0,0-9 0,0 16 0,0-5 0,6 13 0,2 5 0,4 3 0,0 4 0,0 4 0,5 2 0,-3 6 0,4 5 0,-8 3 0,2 4 0,6 0 0,-4 0 0,3 0 0,-1 0 0,-2 0 0,10 0 0,-4 5 0,6 1 0,-3 8 0,11-2 0,-8-4 0,2-2 0,3-6 0,-11 0 0,14 0 0,-10-6 0,1-8 0,3-12 0,-2-7 0,2-9 0,-1-9 0,-5 7 0,0-6 0,-8 9 0,0 7 0,-6 0 0,-2 15 0,-12 7 0,-6 6 0,-16 12 0,0 15 0,-15 19 0,11 24 0,-8-1 0,15 16 0,-5-15 0,20 15 0,-4-16 0,14-1 0,0-3 0,0-17 0,0 2 0,0-17 0,12-9 0,10-6 0,4-6 0,15 2 0,-7-8 0,0-6 0,7-16 0,-1-17 0,-3-17 0,11-7 0,-8-3 0,9 1 0,-9 1 0,0 3 0,-13 15 0,1 5 0,-2 21 0,-6 2 0,3 6 0,-11 6 0,6 0 0,0 6 0,-4 0 0,2 4 0,-4 10 0,2 4 0,-3 14 0,-5 3 0,0 7 0,-6 0 0,0-1 0,0 1 0,-4-8 0,-4-1 0,-9-7 0,9-8 0,-10 0 0,12-6 0,0 0 0,-4-7 0,4 1 0,-6-6 0,0 0 0,-6 0 0,7 4 0,-7-2 0,6 2 0,0-4 0,0 0 0,0 0 0,0 0 0,0 0 0,2 0 0,-1 0 0,-1 0 0,-6 0 0,4 0 0,-10 0 0,12 0 0,-6 0 0,7 0 0,-1-4 0,10 2 0,21 14 0,3 2 0,16 14 0,-6-2 0,1-14 0,9 9 0,-6-7 0,3-8 0,-5 0 0,8-6 0,9-12 0,-21-12 0,19-23 0,-23-5 0,14-21 0,-16 2 0,5-1 0,-11 1 0,4 11 0,-8 7 0,-4 3 0,-4 15 0,-6 7 0,0 10 0,-6 12 0,0 2 0,-6 4 0,-6 10 0,4 14 0,-6 10 0,13 15 0,-5-5 0,12 13 0,-8-11 0,8 3 0,0-15 0,0-2 0,0-12 0,0-3 0,6-5 0,0-2 0,11-2 0,-3-4 0,10-4 0,-12 0 0,6 0 0,0 0 0,-6-4 0,5-10 0,1-4 0,-4-7 0,4-1 0,2 0 0,-6 8 0,4-5 0,-7 3 0,1-6 0,0 0 0,6 0 0,-2 1 0,2-1 0,-4 2 0,-2-2 0,-1 6 0,1 3 0,0 5 0,-6 0 0,0 0 0,-6 2 0,0-2 0,-6 6 0,0 2 0,-6 4 0,12 0 0,6 0 0,6 0 0,4 0 0,-4 0 0,-2 0 0,2 0 0,6 4 0,-5 10 0,11 4 0,-10 8 0,4-1 0,-6 1 0,6-2 0,-2 2 0,1 0 0,-5-1 0,2-7 0,-8 0 0,4-6 0,-8 0 0,2 0 0,-4 0 0,0-3 0,0 3 0,0 0 0,0-2 0,0 2 0,0 0 0,0-2 0,0-8 0,0-16 0,0-8 0,0-10 0,14 19 0,0-5 0,23-4 0,1-8 0,8-23 0,-9-3 0,11-9 0,-16 3 0,7 1 0,-15-1 0,-4 11 0,-4 7 0,-4 11 0,-1 9 0,-3 4 0,-4 12 0,-4 16 0,0 12 0,0 9 0,0 7 0,0 14 0,0-5 0,0 3 0,0 3 0,0-7 0,0-2 0,0-3 0,6-11 0,2 6 0,10-10 0,2-5 0,0-1 0,-2-6 0,-1-6 0,-5-2 0,6-4 0,-6 0 0,0 0 0,0-4 0,0-10 0,0-10 0,0-11 0,-5-7 0,1 0 0,-8 7 0,0-5 0,0 14 0,0-9 0,0 11 0,0 4 0,0 4 0,0 4 0,0 0 0,4 1 0,2-1 0,12 0 0,10 6 0,14-8 0,1 12 0,15-4 0,-5-2 0,1 8 0,-13-8 0,-9 8 0,-12 0 0,-2 0 0,-6 0 0,-12 14 0,-8 10 0,-20 15 0,-4 11 0,-5 4 0,7-1 0,8-3 0,2 1 0,6-15 0,4 5 0,4-11 0,6-8 0,0 10 0,0-14 0,0 1 0,6-3 0,6-4 0,8 2 0,6-2 0,6 2 0,-5-6 0,5-2 0,-12-6 0,4 0 0,-5 0 0,1-12 0,-2-2 0,-6-20 0,2 1 0,0-9 0,0 0 0,0 1 0,-1-1 0,-5 2 0,-2-3 0,-6 11 0,0-2 0,0 14 0,0 3 0,-6 11 0,-6 0 0,-17 6 0,-1 0 0,0 0 0,12 0 0,7 0 0,-1 6 0,0 0 0,6 11 0,0 1 0,6 8 0,0-6 0,0 4 0,0-10 0,0 9 0,12-11 0,10 8 0,3-8 0,17 2 0,-8-6 0,7-2 0,-7-6 0,0 0 0,-11 0 0,3 0 0,-6 0 0,-2-6 0,-6-6 0,-2-2 0,2 2 0,-4 2 0,-1 4 0,-5-6 0,8 6 0,-8-5 0,8 5 0,-8-6 0,8 2 0,-10-2 0,12 0 0,-12 0 0,12 0 0,-6 2 0,0-2 0,2 6 0,-6 10 0,2 10 0,-4 10 0,-6 8 0,-2-4 0,2 11 0,0-11 0,6 4 0,0-7 0,0 1 0,0-8 0,0 6 0,0-10 0,0 4 0,6-9 0,0-3 0,4 0 0,2-6 0,0 0 0,3 0 0,5 0 0,0-6 0,4-5 0,-12-7 0,13-16 0,-9 6 0,2-11 0,-4 3 0,0 2 0,0-5 0,-2 11 0,-4 2 0,-4 2 0,-4 10 0,0-3 0,6 11 0,-1 0 0,13 6 0,0 6 0,2 0 0,4 7 0,-4-7 0,-1 4 0,-1-2 0,-8-2 0,2 4 0,0-8 0,-2 8 0,-2-4 0,-4 4 0,-4 2 0,0 0 0,0-1 0,0 7 0,0-6 0,0 12 0,0-12 0,0 12 0,0-10 0,0 3 0,0-5 0,0-2 0,12-2 0,9-4 0,5-4 0,8 0 0,-2 0 0,-5 0 0,5 0 0,-6 0 0,0 0 0,-3-6 0,3-6 0,-6 0 0,-2-5 0,-6 5 0,-2 0 0,2 0 0,0 0 0,-7 0 0,1 0 0,-6 6 0,0 0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40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74 24575,'-14'-4'0,"4"8"0,10-2 0,0 10 0,0 0 0,0-2 0,4-2 0,8-4 0,-4-14 0,8 2 0,-14-16 0,2 12 0,-4-13 0,0 7 0,-4 4 0,-2 4 0,0 10 0,2 0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44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65 24575,'-16'0'0,"16"0"0,11 0 0,25 0 0,13 0 0,-7 0 0,5 0-1511,7 0 1,3 0 1510,-9 0 0,3 0 0,2 0-785,3 0 0,2 0 1,1 0 784,1-2 0,2-1 0,1 1 0,9 1 0,1 1 0,-2 0 0,-16-2 0,-2-1 0,2 2 0,14 0 0,2 2 0,-4-1 0,8 0 0,-1 0 0,-14 0 0,3 0 0,-3 0 0,14 0 0,-2 0-643,-1 0 0,-2 0 643,-11 0 0,-3 0-169,-17 0 1,0 0 168,7 0 0,-1 0 0,14 0 0,10 0 0,-2 0 0,-12 0 1713,-6 0-1713,-2 0 3084,-5 0-3084,-4 0 1700,4 0-1700,-10 0 501,0-6-501,-1 4 0,-8-5 0,7 7 0,-7 0 0,3 0 0,-4 0 0,0 0 0,0 0 0,-4 0 0,0 0 0,-1 0 0,-5 0 0,5 0 0,2-3 0,-3 0 0,8 0 0,-10 0 0,-4 0 0,3 3 0,-6-3 0,3 3 0,-3 0 0,0 0 0,0 0 0,-1 0 0,1-3 0,-1 3 0,1-6 0,-1 6 0,1-3 0,0 3 0,0 0 0,0 0 0,0 0 0,-1 0 0,1 0 0,0 0 0,-1 0 0,1 0 0,0 0 0,-1 0 0,1 0 0,0 0 0,0 0 0,0 0 0,-1 0 0,0 0 0,0 0 0,1 0 0,-6-3 0,2 3 0,-4-2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46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24575,'-3'5'0,"1"14"0,2-4 0,0 19 0,0-2 0,0 6 0,0 4 0,0-2 0,0-4 0,0 5 0,0-4 0,0-2 0,3-8 0,-2-2 0,8-4 0,-7-7 0,7 2 0,-6-9 0,3-1 0,-3-1 0,2-4 0,-2 1 0,3-4 0,1-12 0,4-11 0,-3-3 0,7-6 0,-3 3 0,4-6 0,0 0 0,-4-2 0,-1 11 0,-3-1 0,-1 11 0,-1 2 0,0 6 0,-3 1 0,3 5 0,-3 2 0,3 2 0,-1 0 0,1 0 0,0 2 0,0 5 0,0 6 0,4 5 0,-2 3 0,2 0 0,-3 4 0,0-4 0,0 9 0,1-8 0,-1 3 0,-1-4 0,1-4 0,0 0 0,0-5 0,-1-3 0,-3 0 0,2-5 0,-2-2 0,3-2 0,-1 0 0,1 0 0,0-9 0,1-7 0,0-10 0,1-5 0,-1 0 0,1 1 0,0-1 0,0 1 0,-2 3 0,2-2 0,-1 7 0,-3-3 0,2 8 0,-5 0 0,5 4 0,-5 4 0,1 0 0,1 6 0,-2-3 0,1 6 0,-2-3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47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 24575,'-12'12'0,"-1"2"0,-2 16 0,0 2 0,-1 8 0,6-7 0,-6 17 0,14-24 0,-6 30 0,5-27 0,1 21 0,-1-12 0,3 8 0,0-5 0,0 1 0,0-6 0,0 3 0,0-11 0,8 11 0,-1-16 0,13 12 0,0-7 0,3-1 0,-3-3 0,1-3 0,-6-3 0,2 0 0,-4-5 0,-3-4 0,-1-3 0,-4 0 0,1-3 0,-3 0 0,0-3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49.2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24575,'12'0'0,"9"0"0,-6 0 0,14 0 0,-4 0 0,0 0 0,3 0 0,-8 0 0,3 0 0,-4 0 0,-5 0 0,3 0 0,-8 0 0,4 0 0,-9 0 0,0 0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48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24575,'-5'0'0,"-4"0"0,0 0 0,-8 0 0,0 0 0,-1 0 0,-2 0 0,7 0 0,-4 0 0,8 0 0,-3 0 0,5 0 0,-5 0 0,5 0 0,1 2 0,3 5 0,3 2 0,0 8 0,0 0 0,0 4 0,0 0 0,0 4 0,0-3 0,0 7 0,0-2 0,0 8 0,0-4 0,0 5 0,0-6 0,0 0 0,0-3 0,0-2 0,0-8 0,0 0 0,0-4 0,0-4 0,0 0 0,0-3 0,8-3 0,3-1 0,8-2 0,2 0 0,4 0 0,-3-3 0,7 2 0,-7-5 0,3 5 0,-7-2 0,-2 0 0,-8 3 0,-3-3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49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24575,'18'0'0,"1"0"0,-2 0 0,7 0 0,-5 0 0,6 0 0,0 0 0,-12 0 0,0 0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50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67 113 24575,'0'11'0,"0"5"0,0-3 0,0 8 0,0-4 0,0 8 0,0 2 0,0 3 0,0 0 0,0 11 0,0-12 0,0 21 0,0-17 0,0 9 0,0-2 0,0-16 0,0 5 0,0-15 0,0-1 0,0-4 0,-7-36 0,1 3 0,-6-25 0,4 4 0,0 7 0,-1-14 0,4 9 0,-2 1 0,6 7 0,-2 4 0,3 5 0,0 0 0,0 9 0,0 1 0,0 3 0,0 0 0,0 0 0,2 1 0,2-2 0,9 1 0,-2 0 0,9-1 0,-2 4 0,3-1 0,3 1 0,-1 5 0,2-5 0,-4 9 0,0-2 0,0 3 0,-3 0 0,-3 0 0,-2 0 0,-3 0 0,2 0 0,-5 0 0,2 2 0,-6 2 0,0 8 0,-3-1 0,0 9 0,-11-2 0,-2 4 0,-14 2 0,3-1 0,-7-2 0,8-3 0,-4 0 0,6-6 0,0 5 0,3-9 0,1 1 0,7-3 0,1 0 0,3 0 0,1 0 0,1 0 0,2 0 0,2-1 0,5 0 0,10 2 0,9 3 0,11 3 0,-4 2 0,10 5 0,-5-3 0,1 3 0,-2-4 0,-9-5 0,-4 3 0,-6-7 0,-3 2 0,-3-3 0,-1-2 0,-4-2 0,-2-2 0,-1 0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51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24575,'7'-3'0,"0"1"0,11 2 0,9 8 0,-8-2 0,16 18 0,-16-4 0,5 11 0,-5 0 0,0 1 0,-5 13 0,2-6 0,-8 8 0,1-1 0,-5 1 0,0-4 0,-4 7 0,0-13 0,0 5 0,0-7 0,-4-4 0,1-5 0,-5-1 0,1-4 0,1-4 0,-4-1 0,3-6 0,-2-1 0,3-3 0,0-1 0,1 1 0,1 0 0,-1-3 0,5 0 0,-3-3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54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271 303 24575,'10'0'0,"-4"-2"0,-4-10 0,-2-1 0,0-21 0,0 12 0,7-14 0,-5 1 0,10 8 0,-12-8 0,7 14 0,-7-2 0,3 7 0,-3 0 0,-2 8 0,-10 6 0,-4 2 0,-8 0 0,-5 0 0,-3 8 0,6 4 0,-9 16 0,10 9 0,-2-4 0,0 9 0,9-17 0,0 6 0,6-7 0,4-3 0,3-2 0,2-4 0,3-5 0,0 4 0,0-2 0,0-2 0,0 1 0,0-1 0,0-3 0,7 5 0,1-5 0,11 1 0,-3-1 0,7 1 0,-3 1 0,10-1 0,-4-4 0,3 3 0,0-1 0,-4 2 0,4 1 0,-9-1 0,4 0 0,-9-1 0,2 0 0,-3 3 0,-7 2 0,3 3 0,-2 4 0,0-3 0,0 7 0,-4-3 0,-1 5 0,-3 5 0,0-4 0,0 3 0,0 0 0,-3-3 0,-10 4 0,0-9 0,-8 2 0,2-7 0,-13 5 0,4-9 0,-6 1 0,5-5 0,2-3 0,3-2 0,0-3 0,8-3 0,0-4 0,2-10 0,5-4 0,0-3 0,3 4 0,4-3 0,0 6 0,2-1 0,0 6 0,0 2 0,0 3 0,0 0 0,0 1 0,0-1 0,0 3 0,0 1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54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24575,'9'-4'0,"9"2"0,15 2 0,9 0 0,0 0 0,4 0 0,-8 0 0,8 0 0,-10 0 0,1 0 0,-9 0 0,-11 0 0,-3 0 0,-7 0 0,-3 0 0,-1 0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55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24575,'5'0'0,"10"0"0,17 0 0,10 0 0,13 0 0,-7 0 0,7 0 0,-9 0 0,3 0 0,-13 0 0,5 0 0,-24 0 0,6 0 0,-18 0 0,2 0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56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24575,'0'2'0,"0"12"0,0-1 0,0 30 0,0-22 0,0 26 0,0 2 0,0-13 0,0 42 0,0-35 0,0 33 0,0-13 0,0-17 0,0 20 0,0-21 0,0 4 0,0 0 0,0-23 0,0-3 0,0-11 0,0-2 0,0-3 0,-3-6 0,2-5 0,-1-12 0,2-9 0,0-5 0,0-2 0,0-8 0,0 8 0,8-9 0,7 4 0,8-1 0,1 6 0,2 0 0,-9 11 0,2 2 0,-4 7 0,-3 1 0,-2 7 0,-3 1 0,0 3 0,-1 0 0,-2 9 0,-1 3 0,-6 11 0,-7 1 0,-1 0 0,-2-3 0,-1-2 0,1-4 0,2-1 0,0-2 0,4-2 0,-3-3 0,5 0 0,-4 0 0,8 0 0,-5-3 0,6 2 0,-4-3 0,8 4 0,6 0 0,8 0 0,17 2 0,-4 0 0,15 5 0,-4 0 0,6 5 0,-6-3 0,-1 1 0,-15-9 0,-2 5 0,-9-6 0,-3-3 0,-3-1 0,-2-3 0,-3 0 0,-1 0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57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1 747 24575,'0'-15'0,"0"-1"0,0 0 0,13-9 0,3-11 0,13-14 0,2-13 0,8-10-226,-18 31 1,-2 4 225,15-25 0,3-5 0,-16 17 0,2 1 0,-11 2 0,-2 13 0,-7 12 0,0 0 0,-9 18 451,-6-2-451,-7 7 0,-5 0 0,-7 0 0,5 13 0,-4-4 0,4 17 0,5-9 0,0 8 0,5-5 0,4 4 0,0 0 0,8 1 0,-4 4 0,7 7 0,-4 2 0,5 8 0,0-3 0,0 5 0,0 0 0,0 1 0,5-7 0,-1-1 0,15-5 0,-5-5 0,7-1 0,-5-10 0,-4-3 0,2-3 0,-7-7 0,3 3 0,-3-6 0,0-1 0,0-3 0,0 0 0,-1 0 0,1-7 0,1-6 0,-1-7 0,4-4 0,2-2 0,3 2 0,-3-1 0,2 9 0,-3-3 0,-2 11 0,1 1 0,-1 4 0,-2 3 0,2 0 0,-3 0 0,0 0 0,-1 3 0,1 14 0,2 0 0,-1 12 0,-4-4 0,0-1 0,-1 1 0,-2-1 0,3-3 0,-1-3 0,1-2 0,3-6 0,-2 1 0,0-4 0,-1 0 0,3-4 0,-1 0 0,1-3 0,0 0 0,-1-3 0,1-10 0,0 2 0,6-17 0,-1 6 0,2-7 0,1 4 0,-6 1 0,6-1 0,-6 4 0,2 3 0,-4 2 0,1 5 0,-1 4 0,-1 1 0,1 5 0,0-3 0,-2 4 0,2 4 0,-3 7 0,2 2 0,-2 11 0,5 1 0,-5 5 0,3 1 0,-1 3 0,2-3 0,1 4 0,-1-4 0,1-1 0,-1-11 0,-5 1 0,1-8 0,-4-2 0,0-6 0,0-2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1:5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24575,'0'8'0,"0"2"0,0 31 0,0-1 0,0 3 0,0 8 0,0-5 0,0 10 0,0-8 0,0-7 0,9 0 0,-3-4 0,12 5 0,-9-16 0,2-2 0,-2-8 0,-3-6 0,1 1 0,0-4 0,-1-4 0,1 1 0,5-21 0,-4-3 0,8-16 0,-1-5 0,4-2 0,-1-4 0,2 3 0,-6 4 0,-2 8 0,0 7 0,-3 6 0,1 7 0,-7 2 0,4 6 0,-3 2 0,2 4 0,-3 5 0,3 10 0,-1 2 0,3 11 0,1-5 0,-1 9 0,0-3 0,2 0 0,-2-2 0,0-5 0,3-3 0,-2-2 0,1-7 0,1-2 0,-3-3 0,2 0 0,-4-3 0,1-1 0,-1-3 0,1 0 0,0 0 0,0 0 0,-2 0 0,3-7 0,-2 2 0,1-3 0,0 2 0,0 3 0,-1-4 0,1 3 0,0-1 0,-1 1 0,1-6 0,3-2 0,3-7 0,0-6 0,2-2 0,-1-7 0,2 3 0,-2-4 0,2-1 0,-5 1 0,1 3 0,-4 3 0,1 9 0,-1 0 0,-1 9 0,-4 0 0,3 8 0,-5-3 0,1 2 0,-2-5 0,0 1 0,0-6 0,0 2 0,4-2 0,-4 3 0,3-5 0,1 9 0,-3-3 0,1 3 0,-2 3 0,0 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49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24575,'0'21'0,"0"3"0,0 12 0,0 1 0,0 7 0,0-6 0,0 4 0,0 2 0,0-4 0,0 3 0,0-13 0,0-5 0,0-6 0,0-6 0,0-5 0,0-3 0,0-1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2:01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4642 5 24575,'3'-5'0,"1"14"0,-4 19 0,0 19 0,0-3 0,5 24 0,5-11 0,2 26-729,4-11 729,-10-23 0,-1 1 0,4-6 0,0 2 0,-2 7 0,-1 3-758,3 6 0,0 0 758,-2-4 0,-1 1 0,1 7 0,-1 0 0,-3-4 0,1-3-865,1 26 865,-5-25 0,0-4 0,4 4 0,-3-13 0,0-1 0,4 5 641,-5 4-641,0-25 1498,0-4-1498,0-11 971,0-5-971,0-4 0,0 1 0,-7 0 0,-5 0 0,-18 0 0,-8 3 0,-16 4 0,-7 3 0,-18 5-868,15-6 0,-5 1 868,2-3 0,-2-2-809,4 0 0,-3-3 1,3 2 808,-5-1 0,-5 0-958,14-6 1,-8 0 0,0-1-1,4 2 958,-4 1 0,4-2 0,-6 1 0,-5-1 0,-9-2 0,-1 0 0,4 1 0,12-1 0,3 0 0,1-1 0,-3 2 0,-9-3 0,-1 0 0,2 0 0,2 0 0,1 0 0,3 0 0,-2 0-625,5 0 0,-3 0 1,-1 0-1,5 0 625,-3 0 0,5-1 0,-2 2 0,-17 0 0,-2 1 0,1 2-304,9-2 1,-1 0-1,4 2 304,7 1 0,2-1 0,2 2 298,-10 1 1,4-1-299,3 1 0,3-1 0,17 1 0,2-3 1380,-6 1 0,3-3-1380,-40 4 0,22-6 3111,3 0-3111,13 0 3144,6 0-3144,1 0 1455,10 0-1455,6 0 335,6 0-335,4 0 0,0 0 0,4 0 0,0-3 0,4 3 0,0-7 0,1 7 0,3-6 0,-3 5 0,5-5 0,-5 2 0,5-3 0,-4 0 0,4-2 0,-5-3 0,2-3 0,-6-14 0,7-5 0,-2-19 0,5-10 0,0-17-998,0-7 998,1 37 0,-2-1 0,-1-5 0,-1 0 0,3-1 0,-2-2 0,-5-1 0,-2 2 0,7 12 0,-3 1 0,-5-9 0,-1 2-277,-2-24 277,3 29 0,-2-1 0,-4-23 0,-4 6 0,4 9 0,3 11 0,5 5 984,2 10-984,3 3 291,3 7-291,0 2 0,0 2 0,0 2 0,0-1 0,0 1 0,3-1 0,1 3 0,6 0 0,2 3 0,11-6 0,11 2 0,16-2 0,31-4 0,-7 12-1251,3-5 1,5-1 1250,-14 7 0,1 2-1075,-2-1 1,4-1 0,0 1 1074,-2 0 0,-2 0 0,-1 1 0,19 3 0,1 0 0,-19 0 0,2-3 0,-1 2 0,-7 2 0,-2 0 0,0 0-750,8 0 0,2 0 0,-2 0 750,0 0 0,1 0 0,-2 0-386,-6 0 1,-1 0-1,-3 0 386,6 0 0,-1 0 0,24 0 0,-7 0 1009,-6 0-1009,-5 4 0,1-2 0,-1-1 0,16 4 2343,-5-5-2343,-7 0 0,-3 0 2586,-6 0-2586,1 0 0,-2 0 0,1 0 0,-1 0 0,-5 0 0,3 0 1761,-10 0-1761,5 0 880,-6 0-880,-1 0 481,-4 0-481,-2-4 71,-5 0-71,-1-2 0,-5 2 0,0 1 0,5 2 0,-8-6 0,9 5 0,-7-1 0,-4-1 0,9-1 0,-3-4 0,-1 0 0,-1 6 0,2-9 0,-6 6 0,4-7 0,-4 5 0,4-1 0,-4 1 0,5-4 0,-5 3 0,-1-3 0,5 7 0,-8-2 0,7 3 0,-12 0 0,3 0 0,-4 0 0,-4 4 0,0-3 0,-4 3 0,-1 0 0,-1 0 0,2 0 0,0 0 0,0 0 0,0 0 0,-1 0 0,4 0 0,-1 0 0,5 0 0,-4 0 0,2 0 0,-2 0 0,-4 0 0,1 0 0,0 0 0,-4 0 0,1 0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2:02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432 7 24575,'-10'-4'0,"-5"2"0,-3 2 0,-12 0 0,-5 0 0,-2 0 0,-10 0 0,11 0 0,-1 0 0,3 0 0,4 0 0,3 0 0,3 0 0,10 0 0,3 0 0,-3 2 0,8 3 0,0 2 0,6-1 0,0 1 0,0 3 0,0-2 0,0 6 0,0-2 0,0-1 0,0 7 0,3-1 0,2 7 0,3 5 0,0-3 0,2 3 0,-3-5 0,-3 1 0,3-1 0,-2-4 0,0 0 0,1-6 0,-6 1 0,7-3 0,-7-2 0,7-3 0,-3-1 0,3 1 0,-1 0 0,1-3 0,3-2 0,1-2 0,7 0 0,3 0 0,3 0 0,27 0 0,-16 0 0,22 0 0,-22 0 0,-5-4 0,-4 4 0,-3-7 0,-11 6 0,5-2 0,-11 3 0,0 0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2:03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24575,'2'-5'0,"2"3"0,10 2 0,3 0 0,8 0 0,4 0 0,1 0 0,5 0 0,-4 0 0,-3 0 0,-4 0 0,0 0 0,-3 0 0,-9 0 0,-5 0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2:04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0 306 24575,'0'13'0,"0"7"0,0-3 0,0 8 0,0-5 0,0 3 0,0-3 0,0 1 0,0-6 0,0-6 0,0-2 0,0-6 0,0-15 0,0-8 0,0-20 0,0 6 0,0-12 0,0 12 0,0-6 0,0 16 0,0-2 0,0 15 0,0-1 0,0 7 0,3 2 0,1 3 0,6 2 0,6 7 0,4 6 0,1 8 0,9 10 0,-6-3 0,7 4 0,-3-1 0,-6-7 0,0 4 0,-7-14 0,0 4 0,-3-10 0,-3 3 0,-2-6 0,0 0 0,-4-5 0,0-12 0,-3-4 0,0-8 0,0-1 0,0 1 0,0-2 0,0 2 0,0 4 0,0 1 0,0 4 0,0 0 0,0 0 0,0 4 0,0 1 0,0 3 0,0 0 0,0 0 0,0 1 0,3-1 0,4 0 0,14 0 0,6-5 0,8 2 0,18-9 0,-1 7 0,17-7 0,-19 7 0,9-3 0,-21 7 0,9 2 0,-16-1 0,-7 6 0,-4-6 0,-9 5 0,-3-1 0,-6 3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2:04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24575,'0'20'0,"0"-3"0,0 5 0,0-4 0,0 9 0,0-3 0,0 8 0,0-2 0,0-1 0,0-4 0,0-4 0,0-3 0,0-6 0,0 2 0,0-7 0,0 1 0,0-6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2:05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0 282 24575,'0'19'0,"0"-2"0,0 18 0,0-14 0,0 8 0,0-13 0,0 3 0,0-7 0,0-13 0,0-5 0,0-26 0,0 9 0,0-17 0,0 4 0,0-1 0,0-4 0,0 10 0,0-3 0,0 8 0,0-3 0,3 9 0,9-1 0,1 7 0,10-3 0,-2 5 0,3-1 0,4 6 0,-1 1 0,2 3 0,-5 3 0,1 0 0,-4 0 0,-8 0 0,-2 0 0,-4 0 0,0 6 0,-4 8 0,1 6 0,-4 4 0,0 1 0,-7-1 0,-2 1 0,-7-1 0,-4-3 0,-1-2 0,1-3 0,-3-3 0,2-3 0,1-2 0,0 1 0,5-6 0,5 1 0,-1-4 0,4 0 0,9 0 0,7 0 0,6 3 0,8 2 0,-7 2 0,8 6 0,-8 2 0,8 7 0,-6-2 0,3 4 0,-11-8 0,2 3 0,-4-7 0,-1-2 0,-1-3 0,-2-1 0,-1-1 0,-3-3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2:06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57 140 24575,'-9'-1'0,"-2"7"0,1 4 0,-2 5 0,4 4 0,1 2 0,7-5 0,0 2 0,0-7 0,0 4 0,0-3 0,0-1 0,0-4 0,7-4 0,6-1 0,6-2 0,6 0 0,-1 0 0,-4 0 0,3 0 0,-7 0 0,3 0 0,-7 0 0,2-2 0,-6-3 0,2-10 0,-5 4 0,2-14 0,-3 1 0,4-8 0,-3 2 0,0-5 0,-5 9 0,0 2 0,0-1 0,0 9 0,-7 1 0,-5 3 0,-9 7 0,-3 2 0,0 3 0,3 0 0,-3 0 0,15 0 0,-1 0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2:07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51 250 24575,'0'13'0,"0"5"0,0 7 0,0 6 0,0 5 0,0-1 0,0-5 0,0 4 0,0-7 0,0-2 0,0-7 0,0 2 0,0-9 0,0 4 0,0-8 0,0-1 0,0-5 0,0-5 0,-8-16 0,1-19 0,-2 1 0,-5-27 0,10 24 0,-5-19 0,9 17 0,0-4 0,0-2 0,8 7 0,1 4 0,12 8 0,0 9 0,9-1 0,2 9 0,-2-3 0,4 10 0,-8-1 0,-1 7 0,-6 0 0,-4 0 0,-4 0 0,-1 6 0,-6 7 0,-1 12 0,-3 0 0,0 5 0,0-5 0,-7-1 0,-5-4 0,-6 3 0,-5-9 0,2 5 0,-3-10 0,-1 3 0,1-8 0,0 1 0,-1-5 0,5 0 0,0 0 0,9 0 0,4 0 0,4 0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2:08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43 24575,'-4'65'0,"2"-12"0,8-43 0,3-6 0,6-1 0,4-3 0,0 0 0,6 0 0,-4 0 0,7 0 0,-2-3 0,6-10 0,2-2 0,-7-11 0,0 4 0,3-6 0,-15 12 0,13-5 0,-19 12 0,3-2 0,-6 4 0,-3 3 0,-5 2 0,-3 12 0,-10 0 0,-1 18 0,-4-5 0,-1 17 0,0-6 0,3 6 0,4-5 0,-2-4 0,6-1 0,-1-10 0,6-1 0,-2-5 0,7-2 0,-7-1 0,4-8 0,-3-1 0,-1-2 0,0 0 0,3 4 0,1-1 0,3 4 0,0 4 0,0 9 0,0 2 0,0 18 0,0-3 0,0 12 0,0-1 0,0-1 0,0 1 0,0-11 0,0-2 0,0-15 0,0 0 0,0-10 0,0 1 0,0-16 0,0-3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2:55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24575,'0'9'0,"0"3"0,2 3 0,3-1 0,0 6 0,2-1 0,-3 6 0,3-1 0,2 1 0,0-1 0,-2 1 0,1-5 0,1 4 0,-6-9 0,4 8 0,-5-6 0,5 1 0,-3 2 0,1-8 0,1 7 0,-5-11 0,2 1 0,1-2 0,-4 0 0,3-1 0,-3 1 0,3-4 0,0 1 0,3-4 0,0 0 0,1 0 0,0-7 0,0-6 0,1-7 0,0-4 0,3-1 0,0-10 0,4 3 0,-6-4 0,5 1 0,-7 10 0,2-1 0,-2 7 0,1 8 0,-2 1 0,1 6 0,-1 1 0,0 3 0,1 7 0,0-4 0,0 11 0,1-2 0,-1 3 0,1 0 0,-1-1 0,1 1 0,-1 0 0,0-3 0,-4 2 0,4-3 0,-7 0 0,7 0 0,-7-4 0,7-2 0,-7 2 0,4 0 0,-4 0 0,3-3 0,-3 2 0,6-9 0,-5-5 0,5-5 0,-1-15 0,2 8 0,-1-10 0,0 5 0,-1 0 0,2 1 0,1 4 0,2-3 0,-7 6 0,4-1 0,-4 3 0,2 3 0,1 1 0,-5 4 0,1 0 0,2 2 0,-4-2 0,3 0 0,1 0 0,-4 1 0,3-1 0,-3 0 0,0 0 0,0 0 0,0 1 0,0 1 0,0 3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0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24575,'17'0'0,"3"0"0,10 0 0,1 0 0,-1 0 0,-5 0 0,-2 0 0,-13 0 0,-1 0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2:5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24575,'0'13'0,"0"1"0,0-4 0,0 4 0,0-2 0,0 3 0,0-3 0,0 2 0,0-4 0,0 1 0,0-4 0,0-4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2:59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1346 10 24575,'5'-7'0,"-1"5"0,-4 19 0,0 3 0,0 22 0,0-14 0,0 32 0,0-28 0,0 22 0,0 9 0,3-20 0,-2 28 0,7-31 0,-3 20 0,4-15 0,-3 14 0,2-16 0,-3 6 0,1-7 0,2-7 0,-4 0 0,5-4 0,0 4 0,-1-10 0,0-1 0,-3-4 0,1-5 0,-5-1 0,2-2 0,-3-2 0,0-3 0,3-1 0,-2 1 0,2 0 0,-3 0 0,-6-3 0,-6 3 0,-13-4 0,-18 8 0,0-3 0,-18 7 0,-9 2-955,-10 6 955,35-12 0,-4 1 0,3 0 0,-2-1 0,-25 7 0,28-9 0,1-2 0,-23 4 0,-16 0 0,12 0-64,5-6 64,10 5 0,7-9 0,2 7 0,15-7 0,-4 4 952,12-2-952,0-3 67,4 7-67,1-5 0,4 5 0,0-6 0,0 1 0,5-2 0,-4 0 0,6 0 0,-6 0 0,2 0 0,0 0 0,2 0 0,3 0 0,0 0 0,0 0 0,1 0 0,-1 0 0,4-13 0,-1-1 0,4-23 0,0-1 0,0-17 0,0-8 0,0-1 0,0 1 0,0 3 0,0 4 0,0-1 0,0 3 0,0 6 0,-3 10 0,-2-2 0,1 19 0,0-7 0,1 10 0,1 0 0,-1 6 0,3 1 0,0 1 0,0 3 0,0-4 0,0 6 0,0-2 0,0 0 0,0 1 0,12-2 0,0 1 0,13-6 0,5 4 0,0-3 0,5-1 0,1 3 0,-1-7 0,0 8 0,1-5 0,-2 1 0,7 3 0,2-8 0,5 8 0,0-4 0,-1 0 0,0 3 0,-4 2 0,4 0 0,-11 9 0,1-9 0,-4 8 0,-7-6 0,3 6 0,-5-2 0,-3 3 0,-2 0 0,-4 0 0,0 0 0,-1 0 0,1 0 0,0 0 0,0 0 0,-1 0 0,-2 0 0,1-4 0,-5 4 0,2-3 0,-3 3 0,-1-4 0,1 3 0,3-1 0,-2 2 0,6-4 0,-3 3 0,4-3 0,0 2 0,-1 1 0,1-6 0,0 6 0,-3-3 0,-2 4 0,-3 0 0,-1-2 0,1 1 0,-1-3 0,1 4 0,-4-2 0,3 1 0,-3-2 0,4 3 0,0 0 0,0 0 0,-1 0 0,1-3 0,0 2 0,2-1 0,-1 2 0,6 0 0,-5 0 0,1 0 0,-4 0 0,1 0 0,0 0 0,0 0 0,-4 0 0,-1 0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01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1109 24575,'0'-18'0,"0"-11"0,0-10 0,0-14 0,0 18 0,0-21 0,0 15 0,0-15 0,0 1 0,0 2 0,0 4 0,0-5 0,0 6 0,0 5 0,0 2 0,0 5 0,0 6 0,0 1 0,0-1 0,0 9 0,0-7 0,0 7 0,0 4 0,0-5 0,0 9 0,0-5 0,0 6 0,0 2 0,0 3 0,0 0 0,0 0 0,0 1 0,0-1 0,0 0 0,0 0 0,2 3 0,2-3 0,6 4 0,1-4 0,9 3 0,4-3 0,12 0 0,13-2 0,6 0 0,14 3 0,1 1 0,7 5 0,-12 0 0,8 0 0,-9 0 0,12 0 0,-5 0 0,-2 0 0,-8 0 0,1 0 0,-7 0 0,0 0 0,-9-5 0,2 1 0,-10-2 0,-3-2 0,-11 4 0,-4-2 0,-5 3 0,-4 3 0,-4 0 0,0 0 0,-2 0 0,-1 2 0,-1 11 0,0-1 0,-2 11 0,2 3 0,-3 4 0,0 5 0,0 1 0,0 4 0,0 3 0,0 5 0,0 20 0,0-20 0,0 20 0,0-19 0,0 0 0,0 5 0,0-10 0,0-9 0,4-5 0,-3-6 0,2-4 0,1 0 0,-4-10 0,3 4 0,1-2 0,-3 0 0,3 2 0,-2-6 0,-1 1 0,1-2 0,-2 0 0,0-1 0,0 1 0,4-3 0,-3 1 0,1-1 0,-2 3 0,0 0 0,0 0 0,0-1 0,0 1 0,0 0 0,0-2 0,0 2 0,0 0 0,-7-3 0,-4 3 0,-15-2 0,-10-1 0,-20 6 0,-15-5-479,28 1 0,-2 0 479,-4 2 0,-4 2 0,1-3 0,0 0 0,-7 1 0,-4 2 0,0-3 0,4-1 0,10-1 0,3 2 0,-9-2 0,3 1 0,-21 0-288,-7-1 288,3-5 0,15 0 0,13 0 0,0 0 0,14 0 0,9 0 943,-2 0-943,13 3 303,-2-2-303,7 3 0,3-4 0,3-2 0,1 0 0,3 0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02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1 263 24575,'7'11'0,"-1"-1"0,-2 5 0,3 1 0,-3-3 0,4 7 0,-1-8 0,1 3 0,-1-4 0,-1-4 0,1 3 0,0-15 0,0-5 0,0-11 0,4-9 0,0 4 0,4-3 0,-6 4 0,3 1 0,-4 3 0,0 6 0,-1 0 0,0 11 0,-4-6 0,3 10 0,-2-4 0,3 1 0,-2 3 0,1-4 0,1 4 0,0 0 0,0 0 0,0 0 0,4 0 0,-4 0 0,3 0 0,-3 0 0,3 4 0,-3 4 0,4 3 0,-3 5 0,-1-6 0,0 4 0,0-3 0,1 4 0,-1 0 0,0-3 0,-2 2 0,0-7 0,-4 3 0,5-3 0,-6 0 0,6-4 0,-2 0 0,3-3 0,-2 0 0,2 0 0,0 0 0,0 0 0,0 0 0,0-6 0,0-3 0,0-10 0,0-1 0,6-5 0,-5 1 0,5-5 0,-5 2 0,0-2 0,1 0 0,-2 7 0,1-6 0,0 12 0,-3-1 0,-1 8 0,-2 4 0,-1-1 0,3 5 0,-4-1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0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24575,'16'0'0,"5"0"0,4 0 0,1 0 0,8 0 0,-9 0 0,4 0 0,-4 0 0,-4 0 0,-3 0 0,-4 0 0,-5 2 0,-4 5 0,-16 11 0,-3 3 0,-8 0 0,2 0 0,0-6 0,4 0 0,0 0 0,5-4 0,8-1 0,-1-3 0,13-3 0,10-1 0,9-3 0,7 0 0,1 0 0,-1 0 0,-5 0 0,-5 0 0,-5 0 0,-6 0 0,-2 0 0,-2 0 0,-7-2 0,1 1 0,-4-2 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05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7 365 24575,'-4'2'0,"2"5"0,2 8 0,0 0 0,0 9 0,0-8 0,0 7 0,0-6 0,0 1 0,0 2 0,0-5 0,0 9 0,2-8 0,3 3 0,3-4 0,7-2 0,-6 0 0,14-8 0,-6 6 0,3-7 0,3 1 0,-3-2 0,4-3 0,-3 0 0,7 0 0,-3-8 0,16-2 0,-4-9 0,4 1 0,-6 0 0,0 1 0,5-6 0,-3 4 0,10-5 0,-11 10 0,11-3 0,-5 2 0,5 1 0,1 0 0,-5 3 0,3 2 0,-8 1 0,2 2 0,-10 1 0,-1 5 0,-4 0 0,-5 0 0,6 0 0,-11 7 0,4 1 0,-4 12 0,-7 0 0,4 0 0,-4 3 0,0-2 0,-1-1 0,1-1 0,0 0 0,-1-7 0,-2 6 0,1-10 0,-5 2 0,1-3 0,-2-1 0,0 1 0,2-4 0,2 1 0,6-8 0,2-3 0,2-2 0,1-9 0,5 5 0,-4-7 0,7 4 0,-2 0 0,3 0 0,1 0 0,3-2 0,-2 2 0,8 3 0,-8-3 0,7 2 0,-3 1 0,6 0 0,-5 4 0,-2 4 0,1-2 0,-6 6 0,6-4 0,-5 5 0,4 0 0,-4 0 0,4 0 0,0 0 0,1 0 0,6 0 0,-5 0 0,3 0 0,-5 0 0,3 0 0,1 5 0,-2 0 0,3 3 0,2 1 0,-5-4 0,8 4 0,-12-5 0,13 2 0,-11-3 0,2 1 0,3-3 0,-3 6 0,5-6 0,-2 2 0,7-3 0,2 0 0,3 0 0,2 0 0,1 0 0,-2 0 0,0 0 0,2-4 0,-2-6 0,0-5 0,1-3 0,0-6 0,-5 4 0,-4-2 0,-2-1 0,-2 4 0,4-9 0,15-9 0,-18 7 0,19-11 0,-27 14 0,3-1 0,-6 6 0,-4 1 0,-4 7 0,-3 1 0,-6 3 0,2 3 0,-4 3 0,-1-2 0,-3 3 0,-2-2 0,0 3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07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1 181 24575,'0'9'0,"0"8"0,0-5 0,0 13 0,0-10 0,0 8 0,0-2 0,0-5 0,0 3 0,0-9 0,0 1 0,0 3 0,0-6 0,0 3 0,0-6 0,0 2 0,0 0 0,0-1 0,0 0 0,2 1 0,-1 0 0,5-1 0,1 1 0,1 0 0,6 0 0,-6 0 0,6 1 0,-7-2 0,4 1 0,-4-3 0,0-1 0,-1-3 0,0 0 0,1 0 0,-1-3 0,2-8 0,4-10 0,-3-11 0,8 1 0,-7-3 0,0 8 0,0-1 0,-3 9 0,1 1 0,-1 8 0,0-1 0,-1 6 0,-1 4 0,1 4 0,1 5 0,-2-1 0,1 6 0,-2-5 0,3 5 0,0-8 0,0 5 0,-1-4 0,1 0 0,0 0 0,0-1 0,0-3 0,0 1 0,0-4 0,-2 2 0,2-1 0,-1 3 0,1-4 0,-1 0 0,1 0 0,0 0 0,0 0 0,-1 0 0,1-4 0,0-3 0,0-1 0,0-6 0,-3-1 0,3-6 0,-3-3 0,5-11 0,-1 2 0,3-14 0,-8 11 0,5-1 0,-7 8 0,6 8 0,-6 2 0,5 7 0,-5 5 0,3 4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07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24575,'0'9'0,"0"6"0,0 5 0,0 5 0,0 4 0,0-3 0,0 3 0,0-5 0,0-3 0,0-2 0,0-4 0,0-3 0,0-11 0,-3-16 0,2 5 0,-4-5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09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24575,'0'7'0,"0"7"0,0 3 0,0 8 0,0-1 0,0 1 0,0-1 0,0-4 0,0 3 0,0-6 0,0-2 0,0-1 0,0-7 0,0 3 0,0-3 0,0-1 0,2-2 0,2-1 0,-1-1 0,4 3 0,-3 1 0,3 1 0,-1-1 0,0-3 0,0-1 0,1-2 0,-1 0 0,1 0 0,3 0 0,7-7 0,-1-5 0,4-9 0,1-5 0,-4-3 0,4 2 0,-4 1 0,-4 3 0,1 10 0,-6-5 0,3 11 0,-4-4 0,-1 7 0,0 1 0,0 3 0,0 0 0,-3 3 0,4 5 0,-3 2 0,0 4 0,2 1 0,-5 0 0,5-3 0,-1 2 0,-2-7 0,4 7 0,-3-6 0,3 3 0,0-2 0,3-1 0,-2 3 0,7-3 0,-4-5 0,-1 1 0,4-4 0,-2 0 0,-1 0 0,3 0 0,-2-4 0,-2-3 0,6-9 0,-7-10 0,2-4 0,-1-1 0,1 2 0,-1 4 0,1 1 0,-6 4 0,2 0 0,-6 8 0,2 2 0,-3 3 0,0 0 0,0 3 0,0 2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10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24575,'6'3'0,"4"0"0,5-3 0,11 0 0,-1 0 0,9 0 0,-8 0 0,3 0 0,-5 0 0,0 0 0,-3 0 0,-2 0 0,-4 0 0,-5 0 0,1 0 0,-8 7 0,1-3 0,-4 10 0,0-2 0,-4 11 0,-8-4 0,-12 11 0,-4-3 0,-9 3 0,9-2 0,-3-5 0,10-8 0,3-2 0,6-3 0,2-3 0,3 0 0,3-1 0,6-1 0,11-3 0,6-2 0,5 0 0,1 0 0,-1 0 0,5-4 0,-7 2 0,6-1 0,-15-1 0,4 4 0,-9-3 0,3 3 0,-4 0 0,-2 0 0,2 0 0,-3-3 0,-1-5 0,-3-2 0,0-15 0,0-6 0,0 10 0,0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0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24575,'13'0'0,"5"0"0,2 0 0,9 0 0,-4 0 0,0 0 0,-2 0 0,-9 0 0,-2 0 0,-7 0 0,-2 0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1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6 24575,'-11'-4'0,"-6"2"0,9 2 0,-11 0 0,4 0 0,3 0 0,-11 0 0,14 0 0,-9 0 0,7 3 0,3 6 0,-1-1 0,4 6 0,-2-4 0,2 2 0,2 2 0,3-4 0,0 2 0,0-1 0,0-4 0,10 0 0,4 1 0,0-5 0,-3 1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1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24575,'-12'0'0,"3"0"0,2 0 0,0 0 0,0 0 0,0 0 0,3 0 0,2 0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12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75 24575,'0'-10'0,"0"3"0,0-6 0,0 5 0,0-2 0,0 3 0,0 0 0,0 1 0,-3 1 0,-4 3 0,-3 2 0,-2 0 0,0 0 0,5 6 0,0-2 0,3 9 0,4-1 0,0 3 0,0 0 0,0-1 0,0 1 0,0 1 0,4-1 0,-1 0 0,8 0 0,0-3 0,4 2 0,0-7 0,-1 4 0,1 0 0,-3-3 0,2 2 0,-6-3 0,2 0 0,-3-3 0,-1 2 0,1-5 0,0 5 0,-1-3 0,1 1 0,-1 2 0,1-3 0,0 1 0,0 3 0,0-4 0,0 1 0,-2 3 0,0-4 0,-3 3 0,-2 1 0,0 0 0,0 0 0,-7 2 0,-5 4 0,-8 2 0,-4 1 0,-1 1 0,0-4 0,0 2 0,-3-6 0,2 4 0,-8-5 0,7 0 0,-2-3 0,10-2 0,-1-3 0,8 0 0,2 0 0,3 0 0,3 0 0,2 0 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13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24575,'21'0'0,"6"0"0,-2 0 0,16 0 0,-10 0 0,0 0 0,-10 0 0,-7 0 0,-6 0 0,2 0 0,-7 0 0,1 0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14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24575,'17'0'0,"3"0"0,8 0 0,-1 0 0,6 0 0,-2 0 0,0 0 0,-7 0 0,-4 0 0,-8 0 0,-3 0 0,-4 0 0,-3 0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15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0 24575,'-2'0'0,"-3"0"0,-13 0 0,-3 0 0,-8 0 0,8 0 0,-8 0 0,10 0 0,-1 3 0,0 2 0,5 2 0,7 4 0,-1-3 0,8 2 0,-3-3 0,4 4 0,0-4 0,0 3 0,4-3 0,3 0 0,4 4 0,8-3 0,-3 6 0,3-5 0,0 5 0,-4-2 0,5 4 0,-6-2 0,1 1 0,1 5 0,-5-5 0,0 5 0,-2-6 0,-3 1 0,-1-4 0,-1 3 0,-4-6 0,0 2 0,0-3 0,0-1 0,-7 1 0,-1 1 0,-12-1 0,-1 1 0,-3 1 0,-1-1 0,1-4 0,-1 0 0,6-4 0,0 0 0,4 0 0,3 0 0,2 0 0,3 0 0,3 0 0,1 0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16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24575,'0'15'0,"0"6"0,0 5 0,0 9 0,0-5 0,0-4 0,0-2 0,0 1 0,0-11 0,0 4 0,0-11 0,0-1 0,0-2 0,0-1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16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24575,'13'0'0,"16"0"0,-3 0 0,12 0 0,1 0 0,-2 0 0,10 0 0,7-5 0,-14 1 0,5-2 0,-19-1 0,-1 2 0,-6 0 0,-8 2 0,-1 1 0,-4 0 0,-2-1 0,-1 3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17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24575,'0'10'0,"0"2"0,0 16 0,0-3 0,0-6 0,0 5 0,0-8 0,0 3 0,-4-8 0,3-1 0,-1-3 0,2 0 0,0-4 0,0 1 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17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1.8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533 16 24575,'0'-8'0,"-8"4"0,-8 0 0,-3 4 0,-10 0 0,9 0 0,-4 0 0,1 0 0,3 0 0,1 0 0,1 0 0,4 8 0,0 2 0,1 4 0,4 3 0,0-3 0,4 10 0,-3-4 0,7 8 0,-4-8 0,5 15 0,0-9 0,0 17 0,0 35 0,0-24 0,6 45 0,1-44 0,5 19 0,0-13 0,0 6 0,0-8 0,0-6 0,-1-3 0,-5-6 0,-1 0 0,-5-6 0,0 4 0,0-10 0,-10 10 0,-7-9 0,-10-1 0,-31 5 0,21-14 0,-21 4 0,28-16 0,0-7 0,5-4 0,1 0 0,5 0 0,9 0 0,2 0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18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56 24575,'0'-11'0,"0"4"0,0-6 0,0 5 0,0-1 0,-6 4 0,-2 3 0,-6 2 0,-5 0 0,3 0 0,-7 3 0,2 2 0,1 7 0,1-2 0,8 2 0,-3 2 0,10-2 0,-3 3 0,7-1 0,0-3 0,0 3 0,0-2 0,0 3 0,0-4 0,7 3 0,1-3 0,6 1 0,5 0 0,-4-2 0,5-2 0,-5 3 0,-1-3 0,1 2 0,-3-1 0,2 1 0,-6-3 0,2 4 0,-3-4 0,-3 3 0,-1 0 0,-3 1 0,0 1 0,-7 2 0,-1-3 0,-11 1 0,-2 3 0,-4-2 0,1 3 0,0-4 0,-1 1 0,1-5 0,-1-5 0,6 2 0,0-5 0,4 0 0,3 0 0,2 0 0,3 0 0,2 0 0,3 0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19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24575,'6'0'0,"4"0"0,1 0 0,3 0 0,5 0 0,2 0 0,8 0 0,-3 0 0,7 0 0,-7 0 0,4 0 0,-10 0 0,-2 0 0,-2 0 0,-1 0 0,-7 2 0,-1 10 0,-7 9 0,-13 12 0,1-3 0,-19 7 0,2 2 0,-5-4 0,0 7 0,13-18 0,-1 4 0,7-14 0,3 0 0,4-7 0,5 0 0,6-4 0,8 1 0,10-4 0,11 0 0,8-5 0,-4-1 0,12-3 0,-16-3 0,3 2 0,-10-2 0,-6 4 0,0 4 0,-8-2 0,-1 5 0,-3-5 0,0 2 0,-4-3 0,1 4 0,-4-1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20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24575,'0'10'0,"0"1"0,3 9 0,3 4 0,-2 2 0,4 8 0,-7-9 0,7 10 0,-8-9 0,7 0 0,-6-8 0,6 2 0,-6-5 0,3 2 0,-4-4 0,0-6 0,0 4 0,0-1 0,3-3 0,-1 4 0,0-4 0,-2 0 0,0 0 0,0 0 0,3-1 0,-3 1 0,4-1 0,-2 1 0,-1 0 0,3-2 0,-4 2 0,0 4 0,0 1 0,0-1 0,0 0 0,0-6 0,0 2 0,0 0 0,0-1 0,0-1 0,0-3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3:19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87 24575,'-3'0'0,"1"0"0,2 6 0,0-2 0,0 1 0,2-2 0,4 3 0,3-6 0,7 3 0,-2-3 0,0 0 0,0 0 0,-5 0 0,4-10 0,-6 2 0,-3-22 0,-9 17 0,-2-12 0,-13 15 0,6 1 0,-6 3 0,5 4 0,6 2 0,-5 0 0,6 0 0,1 2 0,0 1 0,4 8 0,0-4 0,1 3 0,2-2 0,0-2 0,2-1 0,13 0 0,-1-4 0,11 1 0,-4-2 0,-5 0 0,-2 0 0,-1-4 0,-9 0 0,3-6 0,-7 4 0,0-4 0,-2 7 0,-6-5 0,2 8 0,-7-3 0,9 3 0,0 0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30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53 24575,'0'69'0,"0"-1"0,0 1 0,0-4 0,0-2 0,0-12 0,0-1 0,0 19 0,0-28 0,0 23 0,0-26 0,0 3 0,0-19 0,0 2 0,0-13 0,0-6 0,0-18 0,-3-4 0,-2-12 0,2-3 0,-5-15 0,7 7 0,-3-22 0,4 27 0,0-21 0,0 13 0,0-10 0,0 6 0,0 0 0,0 6 0,3 4 0,-2 2 0,5 9 0,-2-3 0,3 10 0,0-5 0,-1 10 0,4 0 0,0 2 0,3 5 0,-1-2 0,5 2 0,0 3 0,0 1 0,4 3 0,-4 0 0,4 0 0,0 0 0,-4 5 0,0 7 0,-7 5 0,1 8 0,-5-3 0,-1 7 0,-2-6 0,-3 6 0,0-7 0,-6 3 0,-2-4 0,-10 1 0,-1 1 0,-7-4 0,2-1 0,-5-3 0,2-4 0,1 0 0,0-4 0,9 0 0,1-3 0,3-1 0,3-3 0,1 0 0,6 0 0,0 0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31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4 24575,'-2'0'0,"-2"0"0,-12 0 0,-1-3 0,-4 5 0,0-1 0,-9 3 0,10 2 0,-9 1 0,12-3 0,2 4 0,0-7 0,8 4 0,-5-4 0,5 7 0,0-1 0,4 3 0,-2-1 0,4 0 0,-5 4 0,6 2 0,0 4 0,0-5 0,0 6 0,0-3 0,0 9 0,0-5 0,0 5 0,0-1 0,-6-3 0,4 7 0,-4-6 0,6 2 0,0-8 0,0-1 0,0-3 0,0 0 0,0 0 0,0-4 0,0 0 0,0-3 0,0 0 0,0 0 0,0-1 0,2-1 0,1-2 0,9-2 0,-1 0 0,9 0 0,-3 0 0,4 0 0,0-3 0,0 2 0,0-5 0,-3 2 0,-2 1 0,-3-3 0,-3 5 0,-1-2 0,-3 3 0,-3 0 0,-1 0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32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24575,'9'0'0,"0"0"0,4 0 0,3 0 0,2 0 0,3 0 0,0 0 0,0 0 0,0 0 0,-4 0 0,-7 0 0,-4 0 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32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24575,'0'15'0,"0"2"0,0 4 0,-4 0 0,3 0 0,-2 0 0,3 0 0,0-4 0,0 3 0,0-9 0,0 7 0,0-10 0,0 5 0,0-7 0,0-1 0,2 1 0,5-3 0,2-1 0,4-2 0,-3 0 0,2 0 0,-3 0 0,4 0 0,0-3 0,0-1 0,-4-5 0,3 0 0,-4-5 0,1 1 0,-2 1 0,-1-1 0,-3 0 0,0 0 0,-3 0 0,0 3 0,0-2 0,0 6 0,-6-1 0,0 5 0,-8 2 0,1 0 0,-3 0 0,2 0 0,-2 0 0,2 9 0,2-1 0,-2 8 0,4-3 0,-2-3 0,8-4 0,-2-3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3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24575,'4'0'0,"9"0"0,15 0 0,25 0 0,10 0-847,-24 0 1,3 0 846,9 0 0,1 0 0,-2 0 0,1 0 0,13 0 0,1 0-831,1 0 0,1 0 831,0 0 0,-1 0 0,-2 0 0,-3 0-363,-13 0 1,-2 0 362,-3 0 0,-1 0 0,20 0 0,-22 0 0,-1 0 0,24 0-52,3 4 52,-14 1 0,-4 3 1093,-10 1-1093,-8-2 2110,-9-3-2110,-7-1 865,2 0-865,-10-2 0,0 2 0,-3-3 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34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24575,'6'0'0,"6"0"0,-1 0 0,2 0 0,-1 0 0,2 0 0,-1 0 0,7 0 0,-9 0 0,8 0 0,-12 0 0,9 0 0,-9 0 0,2 0 0,-4 0 0,1 0 0,0 0 0,0 0 0,-1 0 0,1 0 0,-1 0 0,1 0 0,-3 3 0,2 0 0,-4 0 0,1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2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24575,'34'0'0,"14"0"0,28 0 0,3 0 0,13 0 0,-27 0 0,16 0 0,-27 0 0,6 0 0,-9 0 0,-18 0 0,1 0 0,-18 0 0,1 0 0,-12 0 0,-2 0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36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56 24575,'-6'3'0,"1"7"0,5 4 0,0 21 0,0-1 0,0 12 0,0 1 0,0 1 0,0-5 0,0 7 0,0-11 0,0 18 0,0-17 0,0 11 0,0-19 0,0-1 0,0-10 0,0-7 0,0-2 0,0-6 0,-3-2 0,0-8 0,-7-18 0,1-7 0,1-12 0,4 0 0,1 0 0,2-6 0,-3 4 0,4-3 0,0 4 0,0 6 0,0 1 0,0 4 0,3 5 0,1-4 0,6 8 0,-1-4 0,8 5 0,-6 0 0,7-2 0,-4 6 0,-1 0 0,0 5 0,0 2 0,-4 3 0,3 4 0,-2 3 0,3 0 0,0 0 0,-4 0 0,3 0 0,-6 0 0,6 0 0,-5 0 0,2 3 0,-3 7 0,0 0 0,-2 10 0,-1-2 0,-3-1 0,0 3 0,0-6 0,0 2 0,0-3 0,0 0 0,0-3 0,-6-1 0,-1 0 0,-6-3 0,1 6 0,-2-4 0,-2 1 0,2-2 0,-6-1 0,6 1 0,-6 0 0,7-3 0,-4-1 0,7-1 0,-2-1 0,3 2 0,0-3 0,3 2 0,3-1 0,3 1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37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 24575,'-9'0'0,"-1"0"0,-7 0 0,0 0 0,3 0 0,-2 0 0,6 0 0,1 0 0,0 0 0,3 0 0,0 0 0,-2 0 0,4 2 0,-1 4 0,5 3 0,0 3 0,0 0 0,0-3 0,0 3 0,0-3 0,0 4 0,0 0 0,0 0 0,0 3 0,0 1 0,0 1 0,0 2 0,0-3 0,0 4 0,0-4 0,0 4 0,0-8 0,0 7 0,0-2 0,0-1 0,0 3 0,0-6 0,0 2 0,0-3 0,0-3 0,0-1 0,0-4 0,0 1 0,0 0 0,0-1 0,2-2 0,1 0 0,3-3 0,3 0 0,0 0 0,4 0 0,4 0 0,0 0 0,4 0 0,0-4 0,-4 1 0,0-1 0,-5 2 0,-2-1 0,-4 2 0,-4-1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38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24575,'12'0'0,"-1"0"0,8 0 0,-5 0 0,-1 0 0,-1 0 0,2 0 0,-1 0 0,7 0 0,-6 0 0,-3 0 0,-6 0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38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24575,'0'8'0,"0"-2"0,0 5 0,0-1 0,0 0 0,0 2 0,0-3 0,0 4 0,0-1 0,0-2 0,0-2 0,0-3 0,0 1 0,0 0 0,0 0 0,0-1 0,5 1 0,-1-3 0,7 2 0,-1-4 0,-1 4 0,0-1 0,0-1 0,-2-1 0,5-2 0,-2 0 0,-1 0 0,3 0 0,-3 0 0,5 0 0,-5-2 0,4-9 0,-7 1 0,5-10 0,-4 2 0,-1-3 0,1 4 0,0-3 0,-3 3 0,-1-1 0,-3-2 0,0 7 0,0-4 0,0 4 0,0 4 0,0-4 0,-3 7 0,-3-1 0,-4 2 0,-3 4 0,3-2 0,-2 3 0,3 0 0,-1 0 0,-2 0 0,2 0 0,0 5 0,1 0 0,3 7 0,0-6 0,-1 6 0,4-8 0,0 2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44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24575,'61'0'0,"0"0"0,-11 0 0,-7 0 0,-2 0 0,-16 0 0,-12 0 0,4 0 0,-5 0 0,-5 0 0,-1 0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44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24575,'-6'2'0,"1"5"0,5 6 0,0 11 0,0 4 0,0 3 0,0 4 0,0-8 0,0-2 0,0 5 0,0-7 0,0 4 0,0-3 0,0-6 0,0 7 0,3-8 0,0 0 0,1-4 0,1-6 0,-1 1 0,1-5 0,1 3 0,-3-3 0,0 0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46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29 24575,'7'-9'0,"-2"0"0,-5 4 0,-10 2 0,6 0 0,-16 3 0,10 0 0,-10 0 0,6 0 0,-6 0 0,3 0 0,-1 6 0,5 5 0,0 2 0,6 4 0,-2-1 0,5-2 0,-2 2 0,5-3 0,-2 0 0,3-1 0,0 1 0,0 0 0,0 0 0,0-4 0,3 3 0,3-5 0,2 5 0,4-5 0,-3 3 0,4-4 0,0 0 0,0-3 0,-1 3 0,1-5 0,0 2 0,-3-3 0,-1 0 0,-3 0 0,-1 0 0,1 0 0,-3 2 0,-5 1 0,-5 3 0,-6 0 0,-3 1 0,2-1 0,-2 1 0,3 2 0,0 1 0,3 2 0,1 1 0,3-3 0,-1 2 0,1-2 0,2-1 0,1 3 0,3-2 0,0-1 0,0 3 0,0-5 0,0 2 0,0 0 0,0-3 0,3 3 0,3-3 0,8 1 0,-1-1 0,4 0 0,-1-2 0,-2-1 0,6-3 0,-7 0 0,4 0 0,-1 0 0,-2 0 0,2 0 0,1 0 0,-4 0 0,4 0 0,-4-6 0,-4-1 0,3-3 0,-4-2 0,1 5 0,-3-2 0,-1 3 0,-2 1 0,0 2 0,-3 0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46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24575,'21'0'0,"5"0"0,4 0 0,2 0 0,8 0 0,-9 0 0,5 0 0,-6 0 0,-4 0 0,0 0 0,-5 0 0,-8 0 0,3 0 0,-9 0 0,-1 0 0,-4 0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47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24575,'13'0'0,"-2"0"0,21 0 0,-2 0 0,6 0 0,1 0 0,-6 0 0,-1 0 0,-12 0 0,3 0 0,-12 0 0,0 0 0,-6 0 0,0 0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3:51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1 181 24575,'41'3'0,"-17"-1"0,33-2 0,-22 0 0,6 0 0,-3 0 0,7 0 0,-14 0 0,4 0 0,-5 0 0,1 0 0,-5 0 0,0 0 0,-9-6 0,3-1 0,-6-6 0,0-4 0,-2 3 0,-4-6 0,1 6 0,-6-3 0,0 4 0,-3 1 0,0-1 0,0 0 0,-9 3 0,-3 1 0,-9 4 0,-3 2 0,1 3 0,-16 0 0,15 0 0,-15 7 0,11 6 0,-10 21 0,12-7 0,-12 20 0,9-1 0,6-5 0,-3 12 0,16-11 0,-2 5 0,4 1 0,2-1 0,3-7 0,3-3 0,0-2 0,0-5 0,3-4 0,8 1 0,1-6 0,10 1 0,0-3 0,5-1 0,14-5 0,-4-2 0,15-7 0,-5 0 0,12-4 0,-9 0 0,7-4 0,-9-5 0,-1-3 0,-5-2 0,6-4 0,-22 9 0,8-4 0,-24 9 0,-1-1 0,-4 4 0,-1-4 0,-2 4 0,-2-1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3.0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387 0 24575,'-17'0'0,"2"4"0,-22 13 0,3 7 0,-14 17 0,6 6 0,-5 2 0,21 2 0,-7 1 0,15 1 0,-6 6 0,1-7 0,10 13 0,3-23 0,10 22 0,0-25 0,0 0 0,0 2 0,0-14 0,14 5 0,3-8 0,26-2 0,3-5 0,6 4 0,-2-4 0,1 1 0,-6-2 0,0-5 0,-9-1 0,-2 4 0,-8-8 0,-7 2 0,-11-8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22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 24575,'-12'0'0,"2"0"0,-11 3 0,-1 8 0,4 1 0,-9 15 0,13-12 0,-4 9 0,4-6 0,4-1 0,0-1 0,6 0 0,1-5 0,3 8 0,0-8 0,0 4 0,0-5 0,0-2 0,6-2 0,5-2 0,6-2 0,4-2 0,0 0 0,0 0 0,0 0 0,-4-2 0,0-2 0,-5-2 0,-2 2 0,-1-1 0,-4 4 0,-9 6 0,-1 6 0,-11 8 0,2 2 0,0 0 0,3 0 0,-2-4 0,9 0 0,-5-4 0,9-1 0,-3 1 0,3-3 0,0-1 0,0 0 0,0-2 0,0 1 0,2-2 0,5-3 0,2 0 0,8-3 0,0 0 0,4 0 0,-4 0 0,3-6 0,-2-2 0,-1-6 0,-3 1 0,-5 3 0,-3 1 0,-1 3 0,1 3 0,-3-2 0,0 4 0,-3-1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23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24575,'8'8'0,"3"10"0,0 9 0,-3 4 0,-5 1 0,-3-3 0,4 2 0,-3 1 0,3 3 0,-4-9 0,0 0 0,0-5 0,0-5 0,0-2 0,0-2 0,-3-5 0,0 5 0,-3-9 0,2 6 0,1-9 0,3 3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32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24575,'8'0'0,"15"0"0,-4 0 0,20 0 0,-12 0 0,13 0 0,-8 0 0,4 0 0,-14 0 0,-2 0 0,-7 0 0,-3 0 0,-4 0 0,-3 0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17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5 24575,'-3'-3'0,"-3"1"0,-3 2 0,-1 0 0,-6 0 0,5 0 0,-6 0 0,-3 0 0,1 3 0,-6 8 0,-2 10 0,3 3 0,-8 4 0,11-6 0,-5 2 0,15-7 0,-6 0 0,13-4 0,-4-3 0,7-2 0,-2-2 0,3 0 0,5-3 0,6-1 0,2-2 0,7 3 0,-6-2 0,6 6 0,-3-3 0,4-1 0,0 3 0,4-1 0,-7 2 0,2 2 0,-7 1 0,-2 7 0,-2-4 0,-2 7 0,-4-2 0,1-1 0,-4 3 0,0-6 0,0 2 0,-10-2 0,2-2 0,-9 1 0,2 1 0,-3-4 0,-3 3 0,0-5 0,0 2 0,0-3 0,0 0 0,0 0 0,0-3 0,3-1 0,2-3 0,3 0 0,3 0 0,1 0 0,3 0 0,0 0 0,3 0 0,1 0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18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3 24575,'-5'-3'0,"-10"11"0,-1 14 0,-6-1 0,2 17 0,4-9 0,-3 11 0,2-3 0,5 2 0,4-7 0,4 8 0,4-3 0,0-5 0,0 3 0,0-5 0,0-2 0,0 2 0,0-5 0,0-3 0,4 8 0,3-9 0,7-2 0,0-3 0,3-9 0,-5 2 0,-2-3 0,1 0 0,-4-2 0,2-2 0,-6-2 0,0 0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19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0 24575,'-11'0'0,"-1"0"0,-1 0 0,0 0 0,1 0 0,2 0 0,-2 0 0,5 0 0,-5 0 0,5 0 0,-2 2 0,3-1 0,3 4 0,-2-4 0,4 7 0,-1-4 0,-1 8 0,-1-2 0,-2 6 0,-1 2 0,-1 7 0,2-7 0,2 11 0,-3-7 0,3 9 0,0-6 0,0 1 0,4-1 0,0-3 0,0 4 0,0-5 0,0-4 0,0 2 0,0-4 0,0 4 0,0-5 0,0 2 0,0-2 0,0-2 0,0-3 0,0 0 0,0-3 0,0 0 0,0 0 0,3 0 0,0-3 0,3 0 0,3-3 0,8 0 0,1 0 0,8 0 0,-1-7 0,1 2 0,0-3 0,3 1 0,-5 1 0,-1 0 0,-5 1 0,-11 5 0,-1 0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19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24575,'8'0'0,"7"0"0,0 0 0,6 0 0,-1 0 0,1 0 0,0 0 0,-4 0 0,-6 0 0,-5 0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20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70 24575,'0'11'0,"0"5"0,0 1 0,0 4 0,0-3 0,0 6 0,0-6 0,0 12 0,0-9 0,0 4 0,0-8 0,0 0 0,0-4 0,0-4 0,0 0 0,0-8 0,0-13 0,0-3 0,0-14 0,0-3 0,0 0 0,0-3 0,0 9 0,0 0 0,3 5 0,1 4 0,2 0 0,0 5 0,1-1 0,-1 3 0,0 1 0,0 3 0,-1 0 0,4 0 0,-2 3 0,5 0 0,-2 0 0,-1 2 0,3-1 0,-2 2 0,2 0 0,-2 0 0,2 0 0,-5 0 0,2 0 0,-4 0 0,-1 2 0,-2 4 0,-2 4 0,0 3 0,0 3 0,-3 2 0,-7 0 0,-2 2 0,-9-1 0,3-2 0,-8 2 0,4-5 0,-3 0 0,3 0 0,2-3 0,2-1 0,5-4 0,4 0 0,3-3 0,0 0 0,11-3 0,3 0 0,15 0 0,3 0 0,4 0 0,1 0 0,-1 0 0,-4 0 0,4 0 0,-9 0 0,5 0 0,-9 0 0,0 3 0,-10-3 0,-2 3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45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488 7 24575,'-13'-4'0,"1"1"0,7 3 0,-4 0 0,3 0 0,-10 0 0,5 0 0,-9 0 0,3 0 0,-4 0 0,-5 0 0,5 0 0,-5 3 0,1 2 0,0 4 0,-5 3 0,0 3 0,4-4 0,1 3 0,4-3 0,3-1 0,5 3 0,4-6 0,3 1 0,0-2 0,0 2 0,2 2 0,1 6 0,3 6 0,-3 0 0,3 12 0,-3-6 0,3 12 0,-4-9 0,3 10 0,-2-10 0,3 9 0,0 2 0,0 12 0,0 0 0,0 11 0,0-11 0,0 0 0,0-3 0,-4-3 0,3 0 0,-7-2 0,8-14 0,-7-5 0,6-11 0,-2-3 0,3 0 0,0-4 0,0 3 0,0-6 0,0 6 0,0-2 0,0 0 0,6 2 0,5-5 0,10 2 0,5-1 0,5-4 0,3-1 0,-2-3 0,8 0 0,-8 0 0,-1 0 0,-6 0 0,-8 0 0,0 0 0,-8 0 0,3 0 0,-5 0 0,1 0 0,-2 0 0,3 0 0,-2 0 0,5 0 0,-3 0 0,-1 0 0,-3 0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51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24575,'5'-3'0,"15"1"0,8 2 0,8 0 0,-1 0 0,0 0 0,7 0 0,-4 0 0,2 0 0,-14 0 0,-4 0 0,-8 0 0,-5 0 0,-6 0 0,-1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4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1 136 24575,'12'0'0,"3"0"0,-2 0 0,1 0 0,3 0 0,-8 0 0,4 0 0,0 0 0,-4 0 0,0 11 0,-5 6 0,-4 11 0,0 2 0,0 13 0,0-3 0,-9 4 0,-3-1 0,-10-6 0,6 1 0,-3-7 0,8-12 0,-2-2 0,5-7 0,3 2 0,1-14 0,4-16 0,0-20 0,0-8 0,5-12 0,12 11 0,3-11 0,8 11 0,1-5 0,-6 7 0,4 6 0,-11 8 0,-2 7 0,-5 10 0,0 5 0,-1 1 0,-4 4 0,0-4 0,-7 3 0,-2 2 0,-3 3 0,0 0 0,0 0 0,-1 0 0,1 0 0,-1 13 0,-5 4 0,3 13 0,-4 0 0,5 7 0,4-6 0,-4 11 0,9-10 0,-4 4 0,5-11 0,0 4 0,0-9 0,0-1 0,4-2 0,5-7 0,5 3 0,5-4 0,-1 4 0,0-2 0,1 2 0,-1-4 0,-4 0 0,3-4 0,-7-2 0,7-3 0,-8 0 0,4 0 0,-5 0 0,0 0 0,-3 0 0,-1 0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52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10 24575,'-3'-3'0,"-9"0"0,-9 0 0,-2 5 0,-11 11 0,17-1 0,-23 13 0,24-12 0,-15 11 0,17-12 0,-1 9 0,8-11 0,5 3 0,2-1 0,0 1 0,0-4 0,2 0 0,8-3 0,4 0 0,7 1 0,5 1 0,0-5 0,4 4 0,-3-3 0,-2 3 0,-8 3 0,0 4 0,-6 3 0,-2 4 0,-5 0 0,0-4 0,-4 3 0,0-2 0,0-1 0,0-1 0,-7 1 0,-3-6 0,-8 6 0,-3-10 0,-5 4 0,0-4 0,-1 1 0,2-2 0,4-2 0,3 0 0,5-4 0,1 0 0,6 0 0,-1 0 0,5 0 0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0 24575,'-20'11'0,"0"6"0,-10 22 0,-5-2 0,0 22 0,0-13 0,7 14 0,14-17 0,-8 26 0,20-31 0,-2 2 0,-1 1 0,5 0 0,0 17 0,0-16 0,0-1 0,8 0 0,-1-9 0,17 4 0,-1-16 0,9 2 0,-2-13 0,-4 1 0,-1-6 0,-4 0 0,-4-1 0,-6-3 0,-5 0 0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53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6 24575,'-8'-3'0,"-3"1"0,-4 2 0,-10 0 0,3 0 0,-5 0 0,-3 0 0,9 0 0,-5 0 0,5 0 0,7 0 0,1 0 0,7 0 0,3 2 0,0 4 0,3 3 0,0 7 0,0 1 0,0 4 0,0 9 0,0-3 0,0 9 0,0-6 0,0 6 0,0-5 0,0 4 0,0-4 0,3-5 0,-2 4 0,5-12 0,-5 6 0,5-10 0,-6 2 0,3-6 0,-3 2 0,0-5 0,0 1 0,0-2 0,3 0 0,-3-1 0,3 1 0,0-3 0,0 0 0,3-3 0,3 0 0,0 0 0,7 0 0,1 0 0,4 0 0,1 0 0,-1-3 0,-10 3 0,-1-4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54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24575,'14'-7'0,"1"1"0,0 6 0,-3 0 0,10 0 0,-8 0 0,12 0 0,-8 0 0,10 0 0,-16 0 0,12 0 0,-14 0 0,7 0 0,-8 0 0,-3 0 0,-3 0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55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79 24575,'0'12'0,"0"3"0,0 7 0,0 0 0,0 8 0,0-4 0,0 4 0,0-4 0,0 0 0,0-5 0,0-7 0,0 2 0,0-10 0,0 3 0,0-8 0,0-13 0,0-7 0,-4-12 0,3-4 0,-3 3 0,4-4 0,0 6 0,0-1 0,0 5 0,0 4 0,0 6 0,0 3 0,0 0 0,6 3 0,-2 1 0,8 3 0,-2 2 0,3-2 0,-1 5 0,1-1 0,0 2 0,-3 0 0,2 0 0,-6 0 0,3 2 0,-3 1 0,-3 6 0,0-2 0,-3 2 0,0 0 0,0-3 0,0 3 0,0-3 0,-3 3 0,-3-2 0,-9 6 0,2-7 0,-7 5 0,2-4 0,1-1 0,1 0 0,0-2 0,5-1 0,0-3 0,13 0 0,1 0 0,13 0 0,1 0 0,4 3 0,0 1 0,-3 3 0,2 3 0,-9 0 0,5 0 0,-9 2 0,2-5 0,-3 2 0,0-3 0,-1 0 0,-1-1 0,1-2 0,-5 0 0,3-3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56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24575,'2'-3'0,"5"7"0,7 7 0,5 12 0,5 5 0,0 9 0,7 8 0,-12 3 0,-1-8 0,-6 11 0,-10-13 0,6 16 0,-8-11 0,0 2 0,0-18 0,0 8 0,-4-13 0,1 2 0,-7-9 0,0-2 0,-3-7 0,4 1 0,0-1 0,3-3 0,0-1 0,3-2 0,0 0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57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24575,'3'0'0,"9"0"0,2 0 0,14 0 0,-5 0 0,3 0 0,-4 0 0,-6 0 0,-6 0 0,-2 0 0,-4 10 0,-2 2 0,-2 13 0,0 7 0,0-1 0,0 9 0,0-4 0,0 5 0,0 1 0,4-1 0,1 0 0,-1 0 0,0 6 0,-4-10 0,0 8 0,0-12 0,0 1 0,0-3 0,0-1 0,0-3 0,0-2 0,0-8 0,0 3 0,0-6 0,0-1 0,0-5 0,0-2 0,0 0 0,0 0 0,-5-3 0,-2 0 0,-5-3 0,-1 0 0,-3 0 0,2 0 0,-2 3 0,-1-3 0,3 3 0,-3-3 0,5 3 0,-1-2 0,0 1 0,0-2 0,0 0 0,0 0 0,0 0 0,1 0 0,-1 0 0,6 0 0,1 0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57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1 24575,'0'22'0,"-8"7"0,-6 13 0,-14 14 0,-2 10-937,14-31 1,-1 0 936,-1 3 0,1 2 0,2-2 0,-1-1 0,-1 4 0,-1-1 0,3-2 0,1-2 539,-6 21-539,-11 7 0,14-13 0,-7 6 325,8-9-325,11-13 0,-2-12 0,7-2 239,-5-11 0,3-4 0,-4-3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5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24575,'3'2'0,"0"10"0,-3 15 0,0 14 0,0 2 0,0 14 0,0-22 0,0 20 0,0-17 0,0 10 0,0-6 0,0-7 0,0-9 0,0-7 0,0-4 0,0-8 0,0-3 0,0-21 0,6 1 0,6-23 0,1 12 0,9-10 0,-4 2 0,2 2 0,3 0 0,-11 8 0,5 7 0,-7 4 0,0 2 0,-1 8 0,-3-1 0,0 5 0,-3 6 0,-11 11 0,-2 8 0,-9 2 0,4 3 0,4-9 0,-3 4 0,9-4 0,-1-4 0,6 4 0,0-8 0,0 1 0,3-2 0,7-6 0,9 5 0,7-4 0,5 0 0,-1-2 0,0-2 0,-4-3 0,-1 0 0,-7 0 0,-2 0 0,-6 0 0,-2 0 0,-2 0 0,-3-8 0,0-3 0,-3 1 0,0 0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4:59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1 215 24575,'0'-5'0,"0"1"0,7-19 0,0 5 0,9-12 0,7 6 0,-3-2 0,8-3 0,-5 9 0,-4 1 0,1 9 0,-7 6 0,1 1 0,-3 3 0,-1 0 0,3 0 0,-4 3 0,4 11 0,-5 1 0,6 15 0,-6-4 0,6 5 0,-5-1 0,6 1 0,-7-5 0,5-5 0,-6-4 0,2-4 0,1-4 0,-3-2 0,5-5 0,-3-2 0,7 0 0,1-6 0,1-5 0,4-11 0,-3-2 0,4-3 0,-3 1 0,-2 7 0,-8-2 0,-1 12 0,-3 0 0,0 3 0,0 3 0,-3 0 0,-1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4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24575,'18'0'0,"-4"0"0,15 0 0,-9 0 0,9 0 0,2 0 0,0 0 0,6 0 0,-7 0 0,-5 0 0,-2 0 0,-9 0 0,-1 0 0,-9 0 0,0 0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00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01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3 268 24575,'0'-2'0,"0"-10"0,-3-2 0,5-11 0,7 3 0,3-1 0,7-3 0,-1 4 0,-3 1 0,-1 6 0,2-1 0,-8 9 0,7 0 0,-5 4 0,0 3 0,-1 0 0,0 0 0,-2 0 0,1 0 0,1 0 0,-5 6 0,5 1 0,-6 10 0,6-4 0,-1 7 0,5-2 0,-6-1 0,7 3 0,-5-6 0,2 2 0,2 1 0,-4-7 0,2 6 0,1-9 0,-5 2 0,5-3 0,-6-3 0,10 0 0,-5-3 0,5 0 0,0-6 0,3-6 0,3-11 0,1-2 0,-3-1 0,2 4 0,-7 1 0,3-1 0,-5 4 0,-2 1 0,-2 1 0,-3 2 0,1-2 0,0-1 0,-3 9 0,-1-1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13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227 346 24575,'-1'0'0,"-4"0"0,-7 0 0,0 0 0,-5 0 0,-1 0 0,1 0 0,0 0 0,-3 0 0,8 0 0,-8 0 0,7 0 0,-2 13 0,-2-1 0,5 18 0,1 1 0,7-3 0,0 11 0,4-12 0,0 13 0,0-13 0,0 7 0,0-12 0,10 0 0,1-5 0,10-6 0,0-1 0,0-3 0,-4 0 0,4-3 0,-11-1 0,6-3 0,-6 0 0,-1 0 0,1-14 0,1-8 0,-2-19 0,7-13 0,-1-12-298,-4 24 1,-2 2 297,6-25 0,-6 23 0,-3 0 0,3-15 0,-3-9 0,-2 12 0,-4 12 0,0 10 0,0 10 0,0 6 0,-2 9 0,-1 1 595,-3 9-595,3 7 0,-4 18 0,2 11 0,0 15 0,1-12 0,4 15 0,0-12 0,0 13 0,0-5 0,0-1 0,0-4 0,7-1 0,2-6 0,11-9 0,-4-1 0,2-13 0,-6-2 0,1-6 0,-3-1 0,2-5 0,-5-2 0,5-2 0,-9 0 0,3 0 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14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6 24575,'1'-3'0,"-13"1"0,-7 2 0,-8 0 0,-7 0 0,14 0 0,-14 11 0,9 3 0,1 9 0,2-4 0,11-3 0,2-3 0,6 0 0,0 0 0,3-4 0,2 0 0,5-6 0,10 3 0,-3-6 0,15 7 0,-11-3 0,12 0 0,-8 5 0,3 0 0,-7 4 0,-5-3 0,-4 2 0,-3 1 0,-2 5 0,-1 3 0,-3 0 0,-3 0 0,-9 6 0,-4-5 0,-8 10 0,-4-7 0,2 3 0,0-8 0,7-3 0,-1-6 0,7-2 0,-8-2 0,8-3 0,-4-1 0,8-3 0,0-3 0,3-3 0,-1-7 0,3-2 0,1 5 0,3 4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15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24575,'29'0'0,"10"0"0,5-4 0,22 4 0,2-9-1181,-24 6 1,0 0 1180,1 0 0,0 0 0,4 0 0,-1 1 0,-6 2 0,-1 0-67,3 0 1,-1 0 66,31 0 0,-15 0 0,10 0 594,-30 0-594,9 0 0,-12 0 0,-10 0 1173,-8 0-1173,-5 0 0,-10 0 0,0 0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16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171 447 24575,'-5'0'0,"-3"0"0,1 0 0,-4 0 0,4 0 0,-5 0 0,2 0 0,0 0 0,-2 0 0,3 0 0,-4 0 0,0 0 0,0 0 0,0 9 0,2-1 0,1 12 0,7-3 0,-1 4 0,4 0 0,0 0 0,0-3 0,0 6 0,0-12 0,6 8 0,1-13 0,14 2 0,-3-5 0,4-1 0,-2-3 0,-3 0 0,0 0 0,4-3 0,-10-11 0,2-6 0,-4-21 0,0-8 0,0-18-394,-6 26 1,-1 0 393,2-29 0,-3 27 0,-2 1 0,1-14 0,0-4 0,0 18 0,0 10 0,0 10 0,0 9 0,0 9 787,0 21-787,-3 13 0,2 8 0,-4 8 0,5-5 0,0 7 0,0 0 0,0 4 0,4-10 0,4 0 0,4-6 0,3-6 0,0-3 0,0-3 0,-3-6 0,-3-7 0,-4-6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17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0 24575,'-16'4'0,"1"-2"0,0-2 0,-1 0 0,-1 0 0,-8 0 0,3 0 0,-1 0 0,-5 0 0,9 0 0,-3 0 0,2 0 0,3 0 0,0 0 0,3 0 0,5 0 0,3 0 0,3 5 0,0 2 0,3 5 0,0 8 0,0 4 0,0 11 0,0-8 0,0 23 0,0-9 0,0 18 0,0-16 0,0 14 0,0-12 0,0 13 0,0-10 0,0-7 0,0-7 0,0-8 0,0-5 0,0-8 0,0-1 0,0-5 0,0 2 0,0-4 0,0 1 0,2-3 0,2 2 0,5-1 0,0-1 0,8 0 0,4-3 0,5 0 0,9 0 0,-3 0 0,8 0 0,-8 0 0,3-4 0,-4 0 0,-5-4 0,-5 5 0,-5-3 0,-8 5 0,-3-2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17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24575,'5'0'0,"4"0"0,15 0 0,-3 0 0,19 0 0,-16 0 0,16 0 0,-9 0 0,0 0 0,-9 0 0,-9 0 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17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 24575,'-2'-3'0,"4"1"0,17 2 0,0 0 0,6 0 0,-4 0 0,0 0 0,-3 0 0,-3 0 0,-1 0 0,-1 0 0,-7 0 0,0 0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18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24575,'9'0'0,"8"0"0,6 0 0,3 0 0,3 0 0,-2 0 0,-1 0 0,-4 0 0,-6 0 0,-8 0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1 980 24575,'0'-11'0,"0"-8"0,0-22 0,4-11 0,9-6 0,-1-10 0,2 12 0,-2-9 0,-5-2 0,5 9 0,-9 16 0,0 0 0,4-20 0,-2-2 0,4-1 0,-1 22 0,-3-5 0,1 12 0,-1 6 0,1 9 0,-3 5 0,0 7 0,0 2 0,-2 9 0,1 16 0,-5 4 0,3 11 0,-8 10 0,7-9 0,-2 14 0,3-14 0,0 6 0,0-10 0,0 2 0,0-10 0,0-1 0,5-8 0,2-4 0,5-3 0,4 1 0,-2-4 0,4 0 0,-4-3 0,2 0 0,-4-3 0,0-3 0,1-7 0,1-8 0,0-1 0,0-6 0,-3 2 0,-1 1 0,-2-3 0,-2 6 0,2-6 0,-4 6 0,-1-2 0,-3 7 0,0-3 0,0 6 0,0 2 0,0 3 0,0 3 0,0 0 0,0 5 0,0 8 0,0 11 0,0 3 0,0 7 0,0-2 0,0 3 0,0 0 0,3-3 0,0-3 0,8-2 0,-1-5 0,3 1 0,3-4 0,0 0 0,5-3 0,-1 0 0,-3-6 0,3-2 0,-6-2 0,-1 0 0,-1 0 0,-6 0 0,3 0 0,-3-9 0,-3 7 0,0-7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6 24575,'-2'-3'0,"-1"1"0,-5 2 0,2 2 0,-3 4 0,-2 12 0,7-2 0,-5 9 0,9 5 0,0-8 0,0 1 0,11 5 0,-4-19 0,14 12 0,4-7 0,-9-6 0,5 5 0,-14-6 0,-1-1 0,0 3 0,-4 1 0,-2-1 0,0 3 0,-11 4 0,4-9 0,-10 8 0,-4-7 0,7-4 0,-4 2 0,2-6 0,9 0 0,-4 2 0,9-2 0,2 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5.9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3 150 24575,'8'0'0,"4"0"0,2 0 0,4 0 0,6 0 0,1 0 0,0 0 0,-2 0 0,-4 0 0,-6 0 0,0 0 0,-5 0 0,-3-4 0,2 7 0,-6 2 0,3 4 0,-4 9 0,-5 1 0,0 6 0,-16 6 0,-3 7 0,-3-5 0,-6 6 0,11-8 0,-3-5 0,6-2 0,5-6 0,1-4 0,4-1 0,4-19 0,10-7 0,13-22 0,10 1 0,7-11 0,5 3 0,-4 1 0,4-5 0,-13 13 0,6-6 0,-12 14 0,3 0 0,-9 7 0,-2-1 0,0 5 0,-3-4 0,3 8 0,-8-3 0,-1 5 0,-8 4 0,-10 0 0,-7 19 0,-18 4 0,10 13 0,-9 2 0,17-9 0,0 5 0,8-10 0,3 9 0,4-10 0,2 5 0,4-6 0,0 1 0,0-1 0,4 0 0,5-3 0,11 3 0,4-8 0,7 9 0,5-7 0,-5 3 0,6-1 0,-7-2 0,0 2 0,-5-4 0,-2-1 0,-9 0 0,-1-4 0,-5-1 0,-3-4 0,-1 0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18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24575,'0'19'0,"0"9"0,0-1 0,0 4 0,0 3 0,0-2 0,0 9 0,0-4 0,0-5 0,0-8 0,0-12 0,0-3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19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5 24575,'-1'3'0,"8"-1"0,16-2 0,15 0 0,10 0 0,11 0 0,1 0-1024,13 0 1024,2 0 0,0-5 0,-18 5 0,12-5 251,-28 5-251,13 0 0,-32 0 0,-9 0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19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24575,'1'0'0,"14"0"0,10 0 0,21 0 0,-3 0 0,5 0 0,10 0 0,-23 0 0,20 0 0,-21 0 0,8 0 0,-7 0 0,-12 0 0,-2 0 0,-11 0 0,-1 0 0,-4 0 0,-1 0 0,-2 0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20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24575,'0'23'0,"0"1"0,0 2 0,0 19 0,0-10 0,0 13 0,0-8 0,0 2 0,0 0 0,0 4 0,0-4 0,0-10 0,0-2 0,0-16 0,0 2 0,0-10 0,0 1 0,0-5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22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4011 1 24575,'0'6'0,"0"4"0,0 20 0,0 8 0,0 16 0,0 6 0,0 13-622,0-32 0,0 0 622,0 7 0,0 1 0,2 4 0,1 1-1018,0 6 0,1 1 1018,4 5 0,1 1 0,1 4 0,0 1-833,-4-22 0,1 1 0,-1-1 833,2 0 0,0 1 0,0 0 0,-1 2 0,-1 1 0,2-1 0,0-1 0,0-1 0,0 1 0,0 3 0,-2 1 0,1 0 0,1-1 0,1-1 0,-2 0 0,-1-3 0,-3-1 0,3 1 0,0-1 0,0 0 0,0 0-296,0 18 1,0-4 295,-3-18 0,0-1 0,3 13 0,-1-2 0,-4 3 0,2-19 0,-1 2 0,-2 15 913,0-9-913,0-14 1778,0-5-1778,0-15 2855,0-1-2855,0-4 824,0-3-824,0 0 0,-2-3 0,-1-1 0,-3-2 0,-3 0 0,-4 0 0,-9 0 0,-15 0 0,-5 0 0,-24 0 0,-2 0-669,22 0 0,-4 0 669,-3 1 0,-6 2 0,2 0-1713,-16 0 0,-4 0 1713,20 0 0,-6 1 0,-1 0 0,2 0 0,-8 1 0,1-1 0,-5 1 0,11-3 0,-3 0 0,-3-1 0,0 1 0,4-1-1155,-2 1 1,3 1-1,-1-2 1,-4 1 1154,-3-2 0,-6 0 0,0 0 0,1 0 0,8 0 0,-4 0 0,7 0 0,-7 0-610,2 0 0,-7 0 1,-2 0-1,4 0 1,8 0 609,7 0 0,6 0 0,-5 0-283,2 0 0,-5 0 1,-3 0-1,3 0 1,7 0 282,-1 0 0,6 0 0,-2 0 253,-9 0 1,0 0-1,3 0-253,-3 0 0,3 0 0,-4 0 0,5 0 2956,2 0-2956,15 0 0,2 0 0,-12 0 3920,10 0-3920,13 0 4250,7 0-4250,12 0 1718,0 0-1718,3 0 239,3-3-239,0-6 0,3-9 0,0-27 0,0 1 0,0 6 0,0-5-848,0-12 1,0-2 847,0 5 0,0-2 0,0 1 0,0-3 0,0 1-950,0-13 0,0-2 950,0 0 0,0-6 0,0 4-1008,1 19 0,-1 3 1,-1-4 1007,1-18 0,-2-4 0,-2 2 0,-3 10 0,-2 2 0,0 2-673,1 5 1,2 1 0,-3-2 672,-4-12 0,-4-2 0,3 5 0,1-5 0,1 4 0,1 14 0,1-1 0,1 3 87,1-7 0,2 2-87,-2-7 0,2 4 0,4 18 0,2 2 442,-3-10 1,1 0-443,2-20 2814,0 6-2814,0 19 2676,0 6-2676,0 10 1370,0 2-1370,0 8 716,3 0-716,0 8 0,7-3 0,-1 5 0,4-2 0,2 3 0,7-2 0,16 1 0,6-2 0,29 0 0,-9 5-709,-5 1 0,2 1 709,-20 2 0,1 0 0,15-1 0,8-1 0,-4-1 0,-3 3 0,4-1-982,-3 0 1,8-1 0,2 0 0,-7 2 981,-10-1 0,-5 2 0,6-1 0,5 0 0,7 0 0,3 0 0,-2 0 0,-6 0 0,-3 0 0,-6 0 0,6 0-890,10 0 1,7 0 0,1 0-1,-5 0 890,-1 0 0,-3 0 0,0 0 0,5 0 0,-1 0 0,1 0-469,-2 0 0,1 0 0,-6 0 469,-3-1 0,-2 2 0,-2 0 0,3 1 0,-8 1-96,11 2 96,-12-1 0,7 0 0,-9 1 0,0 0 970,11 0 0,1 0-970,-5-4 1782,-16 2 0,1-1-1782,7-2 2155,9 0-2155,-12 0 0,14 0 1501,-11 0-1501,-7 0 1076,-6 0-1076,-5 0 168,-3 0-168,-2 3 0,-4-2 0,-4 2 0,0-3 0,-4 0 0,-1 0 0,1 0 0,4 0 0,0 0 0,0 0 0,3 0 0,-2 0 0,-1 0 0,3-3 0,-6 2 0,-1-2 0,-5 0 0,-2 3 0,0-3 0,0 3 0,0 0 0,-3-2 0,-3-1 0,-3 0 0,-3 1 0,3 2 0,0 0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23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24575,'8'-3'0,"-4"0"0,27 3 0,-9 0 0,29 0 0,-13 0 0,4 0 0,-2 0 0,-4 0 0,5 0 0,-4 0 0,-7 0 0,-14 0 0,-7 0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23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24575,'23'0'0,"6"0"0,2 0 0,15 0 0,-17 0 0,15 0 0,-12 0 0,9 0 0,0 0 0,-4 0 0,-7 0 0,-5 0 0,-11 0 0,-4 0 0,-7 0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24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5 24575,'0'-4'0,"0"12"0,0 7 0,0 11 0,0-5 0,0 0 0,0 0 0,3-1 0,9 3 0,-1-6 0,14 1 0,-7-8 0,12 2 0,0-5 0,2-3 0,-1 0 0,3-4 0,-11 0 0,7 0 0,-13 0 0,3 0 0,-6-6 0,1 0 0,-5-15 0,-3 6 0,0-12 0,-7 8 0,3-6 0,-3 4 0,0 4 0,0-3 0,-5 5 0,-6 2 0,-11 3 0,-4 6 0,-5 1 0,0 3 0,1 0 0,0 0 0,-9 21 0,6-2 0,1 19 0,5-1 0,-1 13 0,6-11 0,-2 20 0,9-21 0,5 14 0,-2-9 0,7 3 0,1-5 0,4 1 0,0-6 0,0 5 0,11-9 0,3 9 0,11-7 0,5 7 0,-5-7 0,4 4 0,-5-10 0,4 1 0,-5-10 0,4 0 0,-6-9 0,13 4 0,-9-10 0,9 3 0,-13-7 0,0-3 0,5-4 0,-8-4 0,6-3 0,-11 0 0,4 2 0,-4-2 0,-4 4 0,0-2 0,-2 3 0,-1-4 0,-2 3 0,-1-6 0,-3 6 0,0-1 0,0 5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02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24575,'0'12'0,"0"2"0,3 4 0,0-2 0,7-3 0,7-2 0,16 7 0,-4-9 0,15 7 0,-12-12 0,9 0 0,1-4 0,-1 0 0,-5 0 0,0-3 0,-6-5 0,-4-4 0,-4-1 0,-3-2 0,-7 3 0,0-2 0,-5-2 0,-1-2 0,-1 1 0,-2-3 0,-3 6 0,0 1 0,0 1 0,-6 7 0,-5 0 0,-6 5 0,-4 0 0,-5 0 0,0 0 0,-2 14 0,-9 11 0,5 15 0,-4 4 0,6 4 0,4-1 0,3 12 0,6-10 0,3 9 0,5-11 0,5 7 0,0-1 0,4-10 0,3-4 0,13-2 0,5-14 0,22 9 0,24-22 0,-8 3 0,-17-10 0,-1-2 0,4-1 0,24-9 0,-33-5 0,22-4 0,-24-6 0,2 7 0,-13-2 0,-2 8 0,-8-1 0,-3 5 0,-1 1 0,-6 0 0,-1 3 0,-2-3 0,0 3 0,0 0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03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24575,'0'-6'0,"0"8"0,0 23 0,0-2 0,0 27 0,0-24 0,0 29 0,0-26 0,0 11 0,0-13 0,0-6 0,0-1 0,0-12 0,0 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6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10 611 24575,'0'13'0,"0"-1"0,0-4 0,0 0 0,0 5 0,0-4 0,0 4 0,0-5 0,0 5 0,0 1 0,0 0 0,0-2 0,0-14 0,0-23 0,0-7 0,0-26 0,0-20 0,0 19 0,0-32 0,0 29 0,0-7 0,0 2 0,0 15 0,0 7 0,0 14 0,-5 7 0,4 6 0,-3 4 0,4 1 0,4 9 0,5 0 0,4 4 0,5 0 0,6 0 0,1 0 0,5 5 0,0-4 0,0 3 0,-5 1 0,4-4 0,-9 3 0,3-4 0,-9 0 0,-1 0 0,-5 0 0,0 3 0,1-2 0,-5 3 0,0-4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03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0 24575,'-1'5'0,"-5"12"0,-18 20 0,-9 13 0,14-17 0,-2 1 0,-3-1 0,0 0 0,-7 28 0,12-28 0,1 0 0,-4 16 0,-1 10 0,1-11 0,9-10 0,5-12 0,0-10 0,6-6 0,-4-4 0,6-3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04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24575,'0'21'0,"0"-1"0,0 21 0,0-5 0,0 1 0,0 20 0,0-20 0,0 21 0,0-22 0,0 5 0,0-4 0,0-6 0,0-6 0,0-11 0,0 2 0,0-9 0,0 2 0,0-11 0,0-10 0,0-10 0,0-9 0,0-15 0,0 15 0,8-19 0,1 17 0,6-3 0,6-1 0,-6 11 0,4-1 0,-5 9 0,-2 3 0,-2 5 0,2 0 0,-5 7 0,2 0 0,-4 3 0,1 0 0,0 0 0,-3 8 0,0 3 0,-10 13 0,-5-2 0,-3 4 0,-3-4 0,3-1 0,2-4 0,-1-4 0,5-1 0,0-4 0,5 0 0,-1-2 0,4 0 0,-1-1 0,2 1 0,0 0 0,0-1 0,0 1 0,0-1 0,9 5 0,3-3 0,9 11 0,0-7 0,5 8 0,0-4 0,0-4 0,0 2 0,-5-4 0,-4 0 0,-3-3 0,-5 0 0,-4-3 0,1 0 0,0-3 0,-3 0 0,-1 0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05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24575,'0'-3'0,"0"1"0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06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213 194 24575,'-2'-3'0,"-1"0"0,-6 3 0,-1 0 0,-10 0 0,5 0 0,-13 0 0,13 0 0,-9 0 0,6 0 0,4 3 0,-2 3 0,7 7 0,-2 4 0,4 4 0,1 5 0,4-4 0,-1 8 0,3-9 0,0 4 0,0-4 0,0 0 0,0-7 0,5 2 0,3-9 0,8 3 0,2-7 0,-1 0 0,2-3 0,-1 0 0,-1-6 0,4-6 0,-7-5 0,4-5 0,-7 1 0,2 0 0,-5-4 0,3 3 0,-4-8 0,-3-1 0,3-5 0,-6-1 0,2-3 0,-3 9 0,0-1 0,0 7 0,0 8 0,0 1 0,0 6 0,0 1 0,0 3 0,0 5 0,0 13 0,0 7 0,0 12 0,0 4 0,0 2 0,0-1 0,0 4 0,4-8 0,0 3 0,4-4 0,3-5 0,-1-5 0,3-5 0,-3-6 0,2-1 0,-6-3 0,3 0 0,-6-3 0,0 0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07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13 24575,'-1'-7'0,"-3"2"0,-8 5 0,-4 0 0,1 0 0,-5 10 0,6-2 0,-9 18 0,12-7 0,-8 11 0,11-7 0,1 5 0,4-9 0,3 5 0,0-11 0,0 0 0,0-4 0,0-3 0,0 0 0,2-3 0,8-1 0,5-2 0,9 0 0,-1 0 0,6 0 0,-7 0 0,3 0 0,-4 0 0,-3 0 0,-3 0 0,-5 3 0,-1 0 0,-3 6 0,-2 1 0,-2 0 0,-2 5 0,0-4 0,-2 6 0,-9 0 0,-5 1 0,-7 5 0,1-4 0,-6 3 0,6-6 0,-5 3 0,6-9 0,0 1 0,0-7 0,4-1 0,1-3 0,3 0 0,2 0 0,3 0 0,2-3 0,0 0 0,3-3 0,0 3 0,3 0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08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5 24575,'7'-5'0,"-5"14"0,-15 20 0,-16 22 0,12-18 0,-1 3-738,-8 2 0,1 2 738,3 4 0,0 1 0,-5 2 0,0 0 0,2 1 0,1-3 0,6-10 0,1-1 179,-5 4 1,1-3-180,6 0 0,-12 14 0,16-23 0,1-4 0,3-9 1117,4-4-1117,-6-6 0,3 0 0,-2-3 0,3 0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09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127 302 24575,'-10'0'0,"4"0"0,-12 0 0,7 0 0,-2 0 0,-3 0 0,8 0 0,-4 0 0,6 0 0,0 0 0,0 0 0,0 3 0,3 3 0,0 8 0,3 8 0,0-4 0,0 6 0,0-10 0,0 6 0,-2-6 0,7 2 0,-1-9 0,13 2 0,-4-8 0,7 5 0,-2-6 0,-4 3 0,2-3 0,-7 0 0,1 0 0,-2 0 0,-2-2 0,1-8 0,-1-5 0,2-9 0,-5-13 0,1 4 0,-4-18 0,4 13 0,-3-14 0,2 4 0,-3 4 0,0 4 0,0 14 0,3 0 0,-2 12 0,2 1 0,-3 7 0,0 8 0,0 10 0,0 9 0,0 15 0,0 0 0,4 0 0,-3 5 0,5-5 0,-1 1 0,2-2 0,1-4 0,2-5 0,2-4 0,0-6 0,1-6 0,0-1 0,-6-5 0,-1-1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10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1 24575,'-19'0'0,"4"0"0,-5 0 0,-2 0 0,4 0 0,-11 0 0,10 0 0,-5 0 0,6 0 0,1 0 0,7 0 0,1 0 0,6 5 0,1-2 0,2 9 0,0 1 0,0 1 0,0 2 0,0 4 0,0-1 0,0 7 0,0-5 0,0 3 0,3 3 0,2 3 0,-2 6 0,1-5 0,-4 10 0,0-10 0,0 4 0,0-8 0,0-2 0,0-8 0,0-4 0,0-1 0,0-5 0,0 2 0,0-4 0,2-1 0,4-2 0,4-2 0,7 0 0,-4 0 0,7 0 0,-2 0 0,3 0 0,-4 0 0,-1 0 0,1 0 0,-4-3 0,1 0 0,-2-1 0,-8 1 0,2 3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11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24575,'8'-3'0,"-1"1"0,16 2 0,-5 0 0,7 0 0,1 0 0,-5 0 0,1 0 0,-2 0 0,-6 0 0,2 0 0,-6 0 0,-2 0 0,-4 0 0,-2 0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11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24575,'17'0'0,"7"0"0,6 0 0,16 0 0,-8-7 0,3 5 0,-1-5 0,-4 7 0,-3 0 0,-8 0 0,-8 0 0,-5 0 0,-2 0 0,-4 0 0,-4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7.4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24575,'24'0'0,"3"0"0,17 0 0,0 0 0,-6 0 0,4 0 0,-10 0 0,-1 0 0,-8 0 0,-4 0 0,-5 0 0,-5 0 0,-6 0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30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 24575,'-12'0'0,"-3"0"0,2 0 0,-10 0 0,8 0 0,-12 0 0,6 3 0,-5 4 0,2 3 0,3 2 0,7-3 0,-2 0 0,10 0 0,-1 3 0,5-3 0,2 0 0,0 0 0,0-3 0,0 6 0,9-1 0,-1-1 0,15-1 0,-5-2 0,6 0 0,-7 0 0,0-4 0,-5 0 0,-3-3 0,3 3 0,-6-2 0,3 1 0,-6 1 0,0 0 0,-3 3 0,-3-1 0,-3 1 0,-3 3 0,-4 1 0,0 2 0,1 0 0,-1 5 0,0-4 0,-1 7 0,4-3 0,-4 3 0,4 1 0,-1-4 0,2-1 0,5-3 0,2 0 0,2 0 0,0-4 0,0 0 0,0-3 0,0 0 0,2 0 0,4 0 0,1 0 0,5 0 0,-3 0 0,1 0 0,2-3 0,-6 3 0,3-6 0,0 3 0,-2-3 0,5 0 0,-5 0 0,5 0 0,-6 0 0,6 0 0,-3 0 0,1 0 0,-1 0 0,0 0 0,-3 0 0,3 0 0,-3 0 0,-1 0 0,-2-3 0,0-3 0,0 0 0,-3-7 0,3 3 0,-3 0 0,0 1 0,0 4 0,0-1 0,0 0 0,0 3 0,0 1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31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24575,'2'3'0,"22"-1"0,-6-2 0,32 0 0,-14 0 0,6 0 0,6 0 0,-10-4 0,3 3 0,-9-5 0,-10 5 0,-7-5 0,-5 5 0,2-2 0,-5 3 0,-1 0 0,-3 0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32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77 24575,'3'-3'0,"0"-3"0,-3-7 0,0-1 0,0 1 0,-3 2 0,-3 3 0,-5 2 0,-2 3 0,-14 3 0,10 0 0,-24 0 0,21 6 0,-7 5 0,-6 16 0,18-3 0,-15 10 0,19-8 0,-1 4 0,2-3 0,5-2 0,2-8 0,3-1 0,0-6 0,5-1 0,10-2 0,9-4 0,6 0 0,0-3 0,1 0 0,-5 0 0,-4 0 0,-6 0 0,-6 0 0,-1 0 0,-3 0 0,-1 0 0,-4 0 0,-8 7 0,-8 4 0,-8 8 0,1 4 0,3-1 0,-3 1 0,7-2 0,0 0 0,5 0 0,3-3 0,3-2 0,1 1 0,3-7 0,0 3 0,0-7 0,0-1 0,3 1 0,3-3 0,8 0 0,7-3 0,5 0 0,0 0 0,4-7 0,-9-1 0,4-6 0,-4 0 0,-4 1 0,-3 2 0,-5-1 0,-3 6 0,0-3 0,-3 3 0,-1 0 0,-2-3 0,0 3 0,0-3 0,0 6 0,0 0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32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1 24575,'4'2'0,"-2"10"0,-2 25 0,0 7 0,-9 22 0,-6 0-631,7-28 0,0-1 631,-5 5 0,2-3 0,4 25-157,-10 1 157,11-5 0,-7-9 0,8 13 0,-3-22 0,8-4 0,-4-8 0,1-12 931,2-6-931,-2-3 488,3-8-488,0-13 0,0 7 0,0-9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33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24575,'0'5'0,"0"4"0,0 10 0,0 7 0,0 0 0,0 20 0,0-16 0,0 21 0,0-14 0,0 5 0,0 5 0,0-11 0,0 9 0,0-16 0,0 6 0,0-18 0,0 4 0,0-12 0,2 0 0,5-18 0,4-9 0,7-9 0,3-9 0,4-2 0,0 1 0,0-4 0,-1 7 0,-3 3 0,-3 5 0,-5 11 0,-2-1 0,-2 9 0,-3 1 0,0 3 0,-6 14 0,-4 1 0,-7 14 0,-8 5 0,2 5 0,-3 1 0,4 3 0,0-9 0,4 1 0,1-7 0,4-4 0,3-3 0,1-6 0,3 0 0,0-5 0,8 0 0,12-5 0,11-2 0,5 0 0,4-7 0,-3-6 0,0-4 0,-2-3 0,-10 6 0,1 0 0,-9 2 0,-3 6 0,-8 3 0,-4 3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34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24575,'1'0'0,"14"0"0,15 0 0,11 0 0,6 0 0,-10 0 0,9-4 0,-9-1 0,4 0 0,-5 2 0,-8 3 0,-8 0 0,-10 0 0,-1 0 0,-6 0 0,0 0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34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24575,'0'17'0,"0"2"0,0 16 0,0 2 0,0 10 0,0-17 0,0 18 0,0-12 0,0 12 0,0-6 0,0-7 0,0-9 0,0-1 0,0-7 0,0-5 0,0-4 0,0-6 0,0 0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51.8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991 299 24575,'0'-12'0,"0"3"0,0 0 0,0-4 0,0 5 0,0-7 0,0 5 0,0 0 0,0-6 0,0 6 0,0-4 0,0 2 0,0 6 0,0-3 0,0 3 0,8 3 0,12 0 0,21 3 0,21 0 0,12 0-935,-31 0 0,2 0 935,3 0 0,0 0 0,5 0 0,1 0 0,7 0 0,0 0 0,-4 1 0,1 3 0,7 6 0,0 2 0,-8 0 0,1 2 0,3 7 0,0 3 0,-9 1 0,-1 1 0,0 4 0,-1 3 0,-3 3 0,-3 3 0,0 2 0,-2 3 0,-1 1 0,-2 0 0,-1 4 0,-3 0 0,-3-1 0,-1-1 0,0 3 0,-1 1 0,-5-5 0,-1 0 0,1 3 0,-1 1-286,-5-4 1,-1-3 285,11 22 0,-5 4 0,-7-24 0,-4 9 0,3-12 0,-8-15 0,0-9 1812,-11-24-1812,-32-56 629,20 38-629,2-22 0,43 73 0,21 15 0,-20-18 0,1 1-1245,-1 1 0,3 2 1245,21 10 0,4 4 0,-18-12 0,-1 2 0,4 1-1254,12 7 1,4 0 0,1 1 1253,-14-8 0,1 0 0,-1 0 0,0-1 0,4 3 0,-2-1 0,3 0 0,10 6 0,3 1 0,-3-2 0,-11-8 0,-2 0 0,1 1 0,8 5 0,3 1 0,-1 1 0,-4-2 0,0 0 0,-1 0-759,-3-2 0,-1-2 1,0 0 758,-2-1 0,-1-1 0,-2-2-519,3 2 1,-1-3 518,9 4 0,-2-2 0,-21-9 0,0 0 552,5 0 1,-1 0-553,25 17 3177,-22-17-3177,-10-5 2893,-10-6-2893,-4-6 1718,-7-4-1718,-4-44 670,-2 31-670,21-30 0,12 43 0,38 5-646,-35-2 1,3 0 645,8 0 0,1 0 0,0 0 0,1-2 0,6 0 0,3-2-1231,-7 1 0,3 0 0,1 0 1231,7 0 0,1 0 0,4 0-944,-8 0 1,2 0 0,1 0 0,-4 0 943,9 0 0,-3 0 0,1 0 0,-12 0 0,2 0 0,-1 0 0,-3 0-487,4 0 1,-3 0 0,-2 0 486,20 0 0,-1 0-143,-21 0 0,1 0 0,-5 0 143,-3 0 0,-3 0 1097,5 0 0,-1 0-1097,21 0 3872,-20 0-3872,-21-5 0,-3-26 2261,-3 18-2261,24-16 0,17 29 264,-18-1 1,1-3-265,4-3 0,2-3 0,6-1 0,2-2 0,2-4 0,4-1-1400,-7 3 1,3-1 0,2 1 1399,1-2 0,1 1 0,2-1 0,-6 2 0,3-1 0,2 1 0,-1 0-1001,2-2 0,2 1 0,-1 1 1,1 0 1000,0 0 0,2 0 0,-2 1 0,-3 1 0,7-3 0,-3 1 0,2 1-617,-12 4 1,2 0 0,-1 1 0,-4 2 616,0-1 0,-3 2 0,1 0-249,13-1 1,2 0 0,-3 0 248,-9 3 0,-3-1 0,0 1 816,23 1 1,-5-1-817,-25 1 0,-3 1 0,7 2 0,-3 0 0,9 0 3403,5 0-3403,-15-7 3782,-10-6-3782,-11-33 3108,10 26-3108,14-16 0,-13 36 0,4 5 150,4-2 1,2 0-151,5 0 0,0 0-827,4 0 0,1 0 827,0-3 0,2 0 0,5 0 0,4 0-1243,-10 0 1,3-1 0,1 2 1242,1 0 0,1 1 0,3 1 0,-9-1 0,3-1 0,1 2 0,-1 0 0,1 1 0,0 1 0,-1 1 0,-4 0 0,4 2 0,-3-1 0,1 3-820,10 2 0,1 2 0,-4 1 820,5 6 0,-1 3-382,-15-6 0,2 2 1,-3 0 381,-3-2 0,-3 1 0,-1 1 116,13 13 0,-5-1-116,-12-9 0,-3 0 0,-1 5 0,-2 0 2580,21 11-2580,5 0 0,-6 3 0,-10-19 0,-8 5 2811,-7-14-2811,-6 4 2651,-9-11-2651,0 3 1299,-7-4-1299,-1-2 386,-3-2-386,-3 15 0,3 17 0,0 13 0,3 13 0,3-7 0,-2 0 0,3 0 0,-5-5 0,1 5 0,1 14-797,-6-29 0,2 2 797,0 11 0,-1 2 0,-2-4 0,0 0 0,0 3 0,-2 0 0,0 1 0,-2-1 0,3-3 0,-4 1 0,-3 2 0,-4 0 0,0-7 0,-4 0 0,-6 4 0,-5-2 0,1-4 0,-2-1 0,-4 6 0,-4-1 0,2-5 0,-2-2 0,-6 3 0,-2-2 0,0-4 0,-2-1 0,-5 5 0,-3-2-937,3-3 1,-2-1 936,-5 4 0,-2-2 0,2-4 0,-3 0-839,8-6 1,-3 3 0,-1-3 838,5-4 0,-1-2 0,-1 1-923,-12 4 1,-3 0-1,0-1 923,6-4 0,0-2 0,-3 0 0,-6-1 0,-4-1 0,-1-1 0,19-3 0,-1 0 0,-1-1 0,-1 0-793,-10 0 1,-1 1 0,-3-1 0,1-1 792,-1-2 0,-1-1 0,0-1 0,-2 2 0,10-1 0,-1 1 0,-1-1 0,-1 0 0,-3-1-368,1-2 0,-5-1 1,0-1-1,-1 0 1,2-1-1,5 2 368,3 0 0,4 0 0,1-1 0,-2 1 0,-3-2-196,3 1 1,-2-1 0,-3-1-1,0 0 1,-1 1 0,3-2 0,4 1 195,-7-1 0,5 0 0,1 0 0,-2 0 0,-2 0-145,1 0 1,-2 0 0,-1 0 0,-1 0 0,0 0-1,1 0 145,0 0 0,-1 1 0,1 0 0,0-1 0,-1 0 0,1-2-5,0-1 1,-1-1 0,0 0 0,0-1-1,1 0 1,1 1 4,3-1 0,0 1 0,0 0 0,1-1 0,0-1 0,-1 0 30,1-2 1,-2-1-1,1-1 1,0 1-1,3-1 1,3 1-31,-8-2 0,5 2 0,-1-1 0,0-1 121,3 2 1,-3 0 0,0-2 0,3 1 0,4 2-122,-9-2 0,5 1 0,-3-1 310,4 1 1,-3-1 0,1 0 0,5 2-311,-17-2 0,4 0 1054,-7-1 0,5-1-1054,29 3 0,2 1 1689,-10 0 1,2-1-1690,-21-9 3590,26 6-3590,16-18 0,-20 21 0,-12-2 691,19 15 0,-2 5-691,-8 2 0,-3 0 0,-6-2 0,-4-1 0,-9 4 0,-2-1-228,16-5 1,-3-1-1,0-1 228,6 1 0,0 0 0,-5-1-1277,-5-2 0,-5 0 0,-3-1 0,0 0 1277,12 0 0,-1-1 0,-1-1 0,0 1 0,-5 0-597,-2 0 1,-3 0 0,-3 0 0,0 0 0,1 0 0,3 0 596,0 0 0,1 1 0,1-1 0,0 0 0,-4-1-280,3-1 1,-2-1 0,-2-1 0,0-1 0,1-1 0,1 0 279,4-2 0,-1 0 0,2-2 0,-1 0 0,3 0 0,0 0 0,-3 0 0,1-1 0,1 1 0,1-2 0,0 0 0,-2-2 0,-2-1 0,1-1 0,4 1 0,6 0 59,-4-1 0,6 0 1,4 0-60,-2-7 0,-1-1 0,-5 2 0,-6-2 0,9-1 0,16-1 0,3-3 0,-22-11 0,8-2 2835,21-24-2835,12 23 4240,-5 9-4240,-15 25 0,7-4 0,-3-4 2146,-10-2 1,-1-3-2147,3-4 0,-2-3-347,0 1 1,-4-2 0,0-2 346,4-1 0,2-1 0,-2-2 0,1 1 0,0-3 0,-3-2 0,2-2 0,-5-7 0,-1-4 0,2 0 0,3 1-1097,-1-4 0,3 0 0,0-1 1097,10 11 0,1-1 0,-1-1 0,3-1 0,0-5 0,2-3 0,2 1 0,2 4 0,5 5 0,3 3 0,-3-4 0,-7-13 0,-3-6 0,1-1 0,5 7 0,2-12 0,4 5-293,4 21 1,0-1 0,0 0 292,-1-10 0,0-1 0,4 7 0,-2-19 0,3 16 0,-2-9 0,4 12 0,7-2 307,-4-11 0,1 1-307,5 17 0,0-6 0,0 0 0,0 11 0,4-9 0,1 1 2467,0 14-2467,13-35 3859,3 21-3859,6-4 0,8-3 0,-7 26 0,-1 3 1390,-3-1-1390,12-27 264,-33 25-264,10-22 0,3-7 0,-1 21 0,4-3-870,5-15 0,2-2 870,-1 7 0,3-2-705,-4 6 1,2-2-1,1 3 705,4-8 0,1 3 0,-3 4 0,-1 2-280,0 2 1,-1 3 279,15-11-177,-7 1 177,-1 11 1476,-11 10-1476,-5 12 2207,-2 4-2207,0 2 681,1 5-681,7-7 226,-2 6-226,15-9 0,-14 5 0,14-7 0,-11 4 0,0 3 0,3-2 0,-6 6 0,2-6 0,-1 7 0,-3-4 0,3 4 0,-3 1 0,-4-1 0,-1 0 0,-4 3 0,-2-1 0,-1 4 0,-1-1 0,-1 2 0,1 0 0,-2 0 0,0 0 0,0 3 0,-1 0 0,-1 2 0,-2 1 0,0 0 0,-1 0 0,1 0 0,1 2 0,-2-4 0,2 2 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3:34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24575,'54'2'0,"0"-1"0,-4 1 0,4-1 0,6-1 0,6 0 0,-3 0 0,-12 0 0,-2 0 0,7 0 0,4 0 0,11 0 0,3 0 0,-2 0 0,-8 0-2895,1 0 0,-6 0 0,5 0 2895,1 0 0,8 0 0,2 0 0,-5 0 0,-12 0 0,5 0 0,-7 0 740,-6 0 0,3 0 0,3 0-740,12 0 0,3 0 0,-2 0 0,-14 0 0,-2 0 0,6 0 0,12-3 0,9-1 0,-2 0 0,-15 1 0,-16 1 0,-3 0 0,27-2 0,10-2 0,-15 2 0,-4 4 0,8 0 0,2 0 0,-2 0 0,-8 0 0,-2 0 0,-3 0 0,-6 0 0,-1 0 0,-9 0 0,15 0 0,1 0 0,-12 0 0,16 3 0,1 1 0,-15 1 0,8 1 0,-1-1 0,-7-1 0,8-2 0,-1 0 0,-6-2 0,10 0 0,0 0 0,-10 0 0,6 0 0,-2 0 0,-11 0 697,2 0 0,-3 0-697,-10 0 0,19 0 0,-35 0 1223,6 0 1,-15 0 0,2 0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3:3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0 290 24575,'17'-2'0,"4"0"0,27 2 0,0-4 0,6-1 0,-9 0 0,3-1-317,1-3 1,7 0 0,-1-1 316,4 2 0,0 1 0,0-1-857,-3-1 0,1 1 0,0 1 857,6 0 0,0 2 0,3 0 0,-9 3 0,4 0 0,-1 1 0,-6-1 0,14-1 0,1 1 0,0 1 0,11 2 0,-1-1 0,-12 0 0,-10 0 0,-1 0 0,1 1 0,8 0 0,1 1 0,-9-1 0,3-1 0,-2 1 0,7 1 0,5 1 0,-7 0 0,-11-3 0,0 1-562,9 1 0,6 1 0,-10-1 562,10-1 0,-12 0 0,7 1 0,-9-2 0,5 0-494,13 0 0,-1 0 494,-16 0 82,4 0 1,-1 0-83,-11 4 0,7-4 0,-1 1 0,-6 2 0,12-2 0,2-2 0,-11 1 0,11 0 0,0 0 0,-7 0 0,7-2 0,0-1 0,-5 0 0,10-3 0,-2-1 0,-14-1 0,-10 4 0,4-1 1194,10-1 1,0-1-1195,-14-1 0,1 0 0,12 1 0,-4-2 1859,-4-8-1859,-31-26 0,-9 31 0,3-29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8.3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4 24575,'3'0'0,"-5"-4"0,22 8 0,-9 2 0,9 13 0,-3 1 0,-10 4 0,6-1 0,-3 2 0,1 5 0,3 0 0,-8 1 0,3-1 0,-8 6 0,8 2 0,-7-1 0,2 13 0,-4-11 0,0 12 0,0-13 0,0 4 0,0-4 0,0-1 0,0 0 0,0-7 0,0 0 0,-4-5 0,-5-2 0,-2 1 0,-6-4 0,1 8 0,-2-8 0,2 9 0,-2-10 0,4 5 0,0-10 0,1-1 0,4-5 0,5 0 0,-4 1 0,7-1 0,-2-4 0,3 0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3:37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24575,'7'-3'0,"12"1"0,13 2 0,18 0 0,9 0 0,-8 0 0,3 0-672,-3 0 0,3 0 0,3 0 672,0 0 0,3 0 0,2 0 0,-4 0-1114,4 0 0,-3 0 0,5 0 1114,2 0 0,5 0 0,1 0 0,-1 0 0,-6 0 0,-1 0 0,0 0 0,-2 0 0,13 0 0,-1 0 0,0 0 0,-15 0 0,1 0 0,0 0 0,0 0 0,3 0 0,0 0 0,-1 0 0,-4 0 0,-1 0 0,-2 0 0,1 0 0,10 0 0,3 0 0,-3 0-512,-5 0 0,-2 0 0,-4 0 512,-3 0 0,-1 0 0,22 0 0,3 0 0,1 0 0,-7 0 0,-29 0 0,1 0 0,18 0 0,8 0 0,-12 0 0,2 3-219,11-2 0,-2 0 219,-19 2 0,2-2 0,-4-2 0,-15 1 1063,34 0-1063,-44 0 3596,19 0-3596,-23 0 2013,27 0-2013,-20 0 660,34 0-660,-38 0 0,25 0 0,-34 0 0,15 0 0,-19 0 0,14-2 0,-14 1 0,11-1 0,-14-1 0,3 3 0,-7-2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49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24575,'0'23'0,"0"5"0,0 14 0,0 12 0,0 6 0,0 14-1474,0 0 1474,0-34 0,0 2 0,0 2 0,0-1 249,0 17-249,0-21 0,0-3 0,0 9 0,0 15 0,0-18 0,0-1 0,0-18 1110,0 1-1110,0-13 28,0 1 1,0-9 0,0 0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50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13 140 24575,'0'-13'0,"0"-2"0,0 5 0,0 0 0,0 1 0,0 3 0,0 0 0,0-1 0,0 0 0,5-3 0,6-1 0,7 1 0,3-1 0,8 4 0,-6 3 0,11 0 0,-8 4 0,9 0 0,-2 0 0,2 0 0,-13 0 0,2 0 0,-12 3 0,3 3 0,-8 12 0,0 5 0,-4 7 0,-3 11 0,0-13 0,-7 17 0,-6-14 0,-8 7 0,1-3 0,-3-7 0,4-6 0,-3-4 0,1-7 0,0-1 0,0-2 0,0-2 0,0 1 0,-4-2 0,2 1 0,2-6 0,0 3 0,11 0 0,-6-3 0,9 3 0,-2-3 0,4 0 0,2 0 0,0 0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50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24575,'5'0'0,"7"0"0,3 0 0,20 0 0,-11 0 0,20 0 0,-16 0 0,12 0 0,-8 0 0,-1 0 0,-6 0 0,-8 0 0,0 0 0,-7 0 0,-4 0 0,-4 0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51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24575,'7'3'0,"0"-1"0,11-2 0,3 0 0,6 0 0,3 0 0,-3 0 0,2 0 0,-11 0 0,0 0 0,-12-5 0,-3 4 0,-3-4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52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44 177 24575,'15'0'0,"10"0"0,-2 0 0,7 0 0,-4 3 0,5-2 0,-4 2 0,8-3 0,-9 0 0,-3 0 0,1 0 0,-10 0 0,2-3 0,-3 0 0,-3-7 0,-4-3 0,0-4 0,-2-4 0,0 3 0,-1-2 0,-3 3 0,0-1 0,-6 2 0,-4 6 0,-8 0 0,-7 6 0,-1 1 0,-4 3 0,3 0 0,-2 3 0,1 9 0,-3 9 0,-5 19 0,11-10 0,-5 16 0,14-13 0,-4 3 0,4 3 0,4-2 0,3 4 0,3-5 0,5 0 0,-3-6 0,4 0 0,0 0 0,4 0 0,8 2 0,4-5 0,12 5 0,-4-8 0,8 8 0,-8-8 0,8 4 0,-4-4 0,0-4 0,3-1 0,-9-8 0,3 0 0,-5-7 0,1-1 0,0-3 0,-3 0 0,7-6 0,-6-1 0,1-7 0,-4 4 0,-9-2 0,2 5 0,-3-2 0,0 3 0,0 0 0,-3 0 0,-1 1 0,-2-4 0,0-1 0,0 3 0,0 1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53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 24575,'-1'-3'0,"17"1"0,5 2 0,24 0 0,-17 0 0,22 0 0,-16 0 0,12 0 0,-4 0 0,-10 0 0,-2 0 0,-12 0 0,-6 0 0,-3 0 0,-5 0 0,-2 0 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54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0 24575,'-22'0'0,"2"0"0,-14 0 0,11 0 0,-16 0 0,6 0 0,-3 0 0,-3 0 0,11 0 0,-2 0 0,13 0 0,0 0 0,7 0 0,1 0 0,3 0 0,1 0 0,1 3 0,2 0 0,2 6 0,0-2 0,0 8 0,0-1 0,0 7 0,0 0 0,0 5 0,0 0 0,0 4 0,0 5 0,0 2 0,0 4 0,0 0 0,0 1 0,0 0 0,0-6 0,0-1 0,0-9 0,0 0 0,0-12 0,3 2 0,-2-7 0,2 1 0,-3-1 0,2-4 0,-1 1 0,3 0 0,0-3 0,1 0 0,1-3 0,0 0 0,3 0 0,4 0 0,4 0 0,4-3 0,4-2 0,1-5 0,9-3 0,-3-2 0,3-2 0,-8 6 0,-2-2 0,-8 4 0,3 3 0,-9 0 0,1 6 0,-6-3 0,-3 3 0,0 0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54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24575,'8'0'0,"2"0"0,3 0 0,7 0 0,-1 0 0,6 0 0,-4 0 0,0 0 0,-4 0 0,-1 0 0,-8 0 0,-3 0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55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6 24575,'-6'-3'0,"-2"0"0,-2 13 0,-8 6 0,-3 12 0,2-4 0,-1 6 0,6-7 0,0 3 0,-6 5 0,11-9 0,-2 4 0,11 0 0,0-4 0,0 3 0,0-4 0,0 9 0,0-2 0,0 7 0,0-5 0,0 1 0,8 4 0,4-2 0,5 3 0,6-8 0,-3 3 0,4-7 0,-1 3 0,-1-8 0,0-1 0,-1-4 0,0 1 0,-4-5 0,4 0 0,-8-3 0,4-1 0,-8 0 0,3 0 0,-2-2 0,3-2 0,0-2 0,-7 0 0,0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9.3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24575,'3'-5'0,"1"2"0,4 3 0,1 0 0,3 0 0,2 0 0,4 0 0,-4 0 0,-1 0 0,-5 0 0,0 0 0,1 0 0,-1 3 0,-4 2 0,0 7 0,-4-2 0,0 7 0,0-8 0,0 4 0,0 0 0,0-4 0,0 0 0,0-5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55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24575,'2'0'0,"6"0"0,8 0 0,14 0 0,-3 0 0,9 0 0,-10 0 0,-1 0 0,-10 0 0,-3 0 0,-6 0 0,-3 0 0,0 0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57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1 473 24575,'0'-1'0,"0"-16"0,0-11 0,8-19 0,-2-7 0,6 5 0,-2-9 0,1 15 0,-5-8 0,6 12 0,-12 3 0,3 14 0,-3 5 0,0 8 0,-2 7 0,1 10 0,-1 8 0,-1 5 0,2 0 0,-2 0 0,3-3 0,0 2 0,0-6 0,0-1 0,3-4 0,3-3 0,7 0 0,1 0 0,2-1 0,-3-3 0,0-2 0,0 0 0,-4 0 0,0 0 0,-3-5 0,0-3 0,1-4 0,-3-1 0,-1 0 0,-3-3 0,0 1 0,0-1 0,0 3 0,0 0 0,0 4 0,0 7 0,2 7 0,2 10 0,6 3 0,1 3 0,3 0 0,4 0 0,-4-3 0,3-1 0,-4-7 0,0-1 0,-3-3 0,-1-2 0,-4-2 0,-1-2 0,-2 0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57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1 400 24575,'3'9'0,"0"-10"0,-3-11 0,0-18 0,0-1 0,0-15 0,0 8 0,0-9 0,0 11 0,0 5 0,0 5 0,0 9 0,0 1 0,2 9 0,4 2 0,0 5 0,6 3 0,-2 3 0,7 9 0,2 3 0,5 9 0,0 2 0,0-1 0,0 5 0,-1-9 0,-2 2 0,0-4 0,-6-7 0,2 2 0,-7-10 0,2 2 0,-6-3 0,3-3 0,-3 0 0,0-3 0,0 0 0,-1-5 0,-1-5 0,-2-11 0,-2-6 0,0-3 0,0-6 0,0 4 0,0-8 0,0 8 0,0 1 0,0 6 0,0 4 0,0 7 0,0-2 0,0 9 0,0 0 0,0 5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58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24575,'8'-7'0,"2"2"0,13 5 0,-1 0 0,8 7 0,6 6 0,-10 0 0,13 10 0,-18-2 0,7 8 0,-11 3 0,3 9 0,-11-3 0,0 8 0,-5-9 0,-4-2 0,0 6 0,-4-3 0,-4 4 0,-4-7 0,-3-8 0,0 2 0,4-10 0,-2-1 0,5-6 0,-1-6 0,3 3 0,1-3 0,-4-3 0,2 0 0,-5-3 0,8 0 0,-2 0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59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0 24575,'-2'4'0,"-10"13"0,-1 18 0,-16 15 0,5 3-424,5-19 1,0 0 423,-16 30 0,17-25 0,0 1 0,1-5 0,0 0 0,2 5 0,0-1 0,-4 13 123,-7 6-123,12-16 0,-2 0 0,4-4 0,7-12 0,2-6 636,3-9-636,0 1 0,0-9 0,0 0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7:00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24575,'7'0'0,"-2"10"0,-5 19 0,0 7 0,0 5 0,0-8 0,0 12 0,0-12 0,0 14 0,0-11 0,0 4 0,0-12 0,0 2 0,0-16 0,0-2 0,2-9 0,2-6 0,6-12 0,-6-7 0,10-9 0,-7 5 0,8-3 0,-3 6 0,2-6 0,-6 6 0,3 2 0,-5 4 0,0 4 0,0 7 0,0-3 0,-3 11 0,0 5 0,-3 7 0,-3 11 0,-5 2 0,3 3 0,-5 0 0,9-3 0,-2-2 0,3-8 0,0 0 0,0-7 0,2-2 0,8-1 0,8-4 0,5 0 0,6-3 0,-7-6 0,4-6 0,-4-7 0,-3 0 0,-7 8 0,-7 5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7:00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24575,'2'0'0,"10"0"0,14 0 0,10 0 0,-4 0 0,8 0 0,-13 0 0,8 0 0,-9 0 0,-1 0 0,-8 0 0,-3 0 0,-5 0 0,-6 0 0,-1 0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7:00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24575,'0'13'0,"0"-3"0,0 19 0,0-16 0,0 20 0,0-9 0,0 18 0,0-12 0,0 13 0,0-14 0,0 7 0,0 0 0,0-10 0,0-1 0,0-10 0,0 0 0,0-9 0,0 0 0,0-3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7:02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3 24575,'-5'0'0,"-1"0"0,-3 0 0,2 0 0,-5 0 0,3 0 0,-1 0 0,-2 0 0,2 0 0,0 0 0,1 0 0,3 0 0,-2 0 0,4-3 0,-1 5 0,5-2 0,0 9 0,0 0 0,0 0 0,0 6 0,0 0 0,0 10 0,0-3 0,0 3 0,0 1 0,0-4 0,0 8 0,0-9 0,0 9 0,0-8 0,0 3 0,0-4 0,0 4 0,0-3 0,0 0 0,0-2 0,0-6 0,0 2 0,0-3 0,0-3 0,0 2 0,0-6 0,0 3 0,0-3 0,2-3 0,1 0 0,3-3 0,0 0 0,0 0 0,3 0 0,-3 0 0,6 0 0,-6 0 0,1 0 0,-5 0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7:0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24575,'5'-4'0,"6"2"0,5 2 0,2 0 0,2 0 0,-7 0 0,8 0 0,-11 0 0,6 0 0,-10 0 0,3 0 0,-4 0 0,-2 3 0,0 0 0,-3 0 0,0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47.7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24575,'89'0'0,"0"0"0,-18 0 0,0 0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7:03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24575,'0'15'0,"0"2"0,0 4 0,0 4 0,0-3 0,0 3 0,0-4 0,0 0 0,0-6 0,0-3 0,-3-6 0,0 0 0,0-1 0,0-2 0,3 0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7:04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0 428 24575,'0'6'0,"0"2"0,0 2 0,0-1 0,0 3 0,0-2 0,0 0 0,0 2 0,0-6 0,0-5 0,0-13 0,0-5 0,0-29 0,0 20 0,0-29 0,0 21 0,0-13 0,0 5 0,0 10 0,0 2 0,0 13 0,0 3 0,0 5 0,2 6 0,2 0 0,1 3 0,1 0 0,0 0 0,3 6 0,5 6 0,0 6 0,4 0 0,0 7 0,-3-6 0,8 8 0,-8-6 0,3 1 0,-4-1 0,-4 0 0,3-6 0,-5 0 0,1-8 0,-3 2 0,0-4 0,-3 1 0,1-3 0,-3-5 0,1-8 0,-2-11 0,0-6 0,0-8 0,0-2 0,0-4 0,0 4 0,0 2 0,4 4 0,-3 9 0,5-3 0,-5 12 0,5-4 0,-3 7 0,1 1 0,1 3 0,-2 0 0,0 1 0,2 1 0,-4 2 0,1 2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7:05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24575,'0'10'0,"0"17"0,0 9 0,0 30 0,0 1-1968,0-20 0,0 2 1968,0 2 0,0 4-645,0-3 1,0 3 0,0 0 644,0-3 0,0 0 0,0 2-462,0 12 0,0 2 1,0 0 461,0-7 0,0-1 0,0 1 0,0 7 0,0 2 0,0-3 0,0-15 0,0-3 0,0 3 0,0 15 0,0 3 0,0-2 0,0-16 0,0-2 0,0 1 0,0 11 0,0 2 0,0-4 0,0 5 0,0-3-353,0 3 1,0-6 352,0 7 705,0-24 0,0-2-705,0 5 2198,0-10-2198,0-21 3259,0-1-3259,0-8 0,0-1 0,0-2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7:10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0 808 24575,'21'0'0,"0"0"0,24 0 0,18-5-1638,-19 0 1,5-1 1637,10-3 0,6-1-1164,-13 2 0,2-1 1,1 1 1163,5-1 0,2 0 0,1-1 0,6-1 0,3-1 0,1 0 0,-11 3 0,1 1 0,2 1 0,-1-2-618,2 2 0,1-1 0,1 0 1,-1 1 617,6 1 0,0 0 0,0 0 0,0 0 0,-1 2 0,0 0 0,-2 0 0,-1 1 0,3-1 0,-2 2 0,1-1-626,-10 0 0,1 2 1,-2-1-1,-1 1 626,2 0 0,-1 1 0,0 1-258,9-1 0,1 0 1,0 0 257,-8 0 0,-1 0 0,-1 0 0,-5 0 0,-1 0 0,-2 0 441,20 0 1,-1 0-442,-4 0 0,-1 0 0,-4 0 0,-2 0 0,-6 0 0,-2 0 0,-2-1 0,-3 2 2701,23 3-2701,-31-2 0,-2 1 0,14 5 3188,15-2-3188,-13 2 2903,-5-8-2903,-1 5 2022,-16-5-2022,-1 0 652,-12 0-652,-2 0 164,-3 0-164,-3 0 0,10 0 0,16 0 0,28-10 0,-26 5 0,1-1-772,12-7 0,1-1 772,-4 3 0,3-1-1246,3-4 1,3-2 0,3 0 1245,3 2 0,3 2 0,2-3-825,-5 1 1,2-1 0,1-1 0,-3 0 824,7 1 0,-2 1 0,2-2 0,-10 3 0,1 0 0,1 0 0,-4 1 0,8-1 0,-3 2 0,2-2 0,-8 4 0,1-1 0,1 1 0,-1 0 0,15-1 0,1 0 0,-3 0 0,-4 3 0,-3 0 0,0 0-522,-5 1 1,-1 1 0,-2 1 521,-3 0 0,-2-1 0,-3 1-39,3 1 1,-1-1 38,21 3 0,-3 0 0,6-5 917,-22 7 1,0 1-918,19-9 3116,-17 4-3116,6 0 0,-1 0 0,-11 2 2302,4 2-2302,-10-3 1568,5 4-1568,-10 0 1086,-3 0-1086,-3 0 311,-5 0-311,-4 0 0,-6 0 0,-3 0 0,-3 0 0,-4-5 0,-3 13 0,-3 8 0,0 27 0,0 13 0,0 17-748,0-34 0,0 3 748,-1 6 0,2 2 0,0 2 0,2 2 0,1 6 0,-1 2-1151,-1-7 1,0 4 0,1-1 1150,1-5 0,-1 0 0,1 2 0,-3 13 0,-2 3 0,3-1 0,1-7 0,1-1 0,1-2 0,-3-7 0,-1-2 0,2 1-763,1 6 0,1 1 0,-1 0 763,1-7 0,-2-1 0,2 2 0,-1 2 0,0-1 0,1 2 0,-1 2 0,1 0 0,-1-5-406,1 0 1,1-4 405,1 10 0,1-4 0,3 10 209,-4-24 1,1 0-210,2 25 2856,-2-12-2856,0-12 2714,0-7-2714,0 0 1202,-1-7-1202,1 6 856,-1-13-856,-3 9 0,2-8 0,-5 3 0,6-4 0,-4 0 0,4 0 0,-3 0 0,2-4 0,-5 3 0,2-6 0,0 6 0,-3-6 0,3-1 0,-3-1 0,0-5 0,0 1 0,0 1 0,0-2 0,0 2 0,0-4 0,0 1 0,0-1 0,0 1 0,0 0 0,0 0 0,0 2 0,0 2 0,0 2 0,0 1 0,0 0 0,0 0 0,0-4 0,0 0 0,-2-3 0,-4 0 0,-7-3 0,-5 0 0,-12-3 0,-8 4 0,-10-3 0,-11 7 0,-8-7-685,28 3 0,-3 1 685,-8-1 0,-4-1-844,4 0 1,-4 2-1,3-1 844,-12 2 0,0 0 0,6-2 0,-3 1 0,3-1 0,-12 1 0,0 2 0,16-1 0,-2 1 0,1-1-952,-3-1 0,-1 0 0,0-1 952,0 3 0,1 0 0,-1-1 0,-2-1 0,-2-1 0,2 0 0,2 1 0,1-1 0,-1 0 0,-3 0 0,1 1 0,0-1 0,5 1 0,2-1 0,0 0-645,0-1 0,0-1 1,0 1 644,-19 3 0,2-1-262,4-4 1,2-1 261,1 3 0,4-1 621,17-2 1,2 0-622,-10 2 0,2 1 0,-10-2 0,19 2 0,-1-1 2604,-21-2-2604,7 0 2479,8 0-2479,11 0 2135,0 0-2135,10 0 753,4 0-753,8-3 0,7-3 0,-2 2 0,-6-2 0,-12 6 0,-11 0 0,-3 0 0,-14 4 0,5 1 0,8 1 0,-4-1-762,-2 0 1,-1 0 761,-13 1 0,-2 0 0,-2 0 0,-1 0-898,0 0 0,1 0 898,0-3 0,-1 0 0,4 3 0,1-1 0,2-3 0,0 1 0,-2 5 0,2 1 0,6-3 0,0 0-350,-4 3 0,2 2 350,-17-1 0,27-2 0,0-1 0,-13 2 0,18-4 0,0-1 0,-17 5 0,5 0 1322,12-5-1322,7 0 1861,14-4-1861,4 0 836,9 0-836,-11 0 0,-7 0 0,-18 0 0,-4 0 0,-14 0 0,-12 0 0,29 0 0,-3 0 0,-6 0 0,-2 0 0,0 0 0,0 0-308,-3 0 1,1 0 307,1-2 0,0-1 0,-6 3 0,1-1 0,5-3 0,3-1 0,6 3 0,-1-1 0,-18-3 0,5 1 0,0 0 0,1 1 0,0 2 0,-11-3 0,10 4 0,21-1 0,2 0 0,-2 2 0,-15 0 0,12 0 0,0 0 0,2-4 0,1 0 0,3-1 615,2-1-615,3 1 0,4-2 0,0 0 0,0-1 0,0 1 0,-1 3 0,-2-3 0,1 7 0,-1-4 0,1 4 0,4-3 0,-4 2 0,7-2 0,-5 0 0,5 2 0,-2-2 0,4 0 0,-1 3 0,4-3 0,1 3 0,4 0 0,-1 0 0,0 0 0,3 0 0,-2 0 0,6 0 0,-6 0 0,6-3 0,-6 3 0,3-3 0,-4 3 0,0-3 0,-3 3 0,3-6 0,-7 6 0,7-3 0,-7 0 0,7 2 0,-4-2 0,5 0 0,0 2 0,2-1 0,1 2 0,4 0 0,-1-3 0,0 2 0,3-3 0,-2 3 0,2-4 0,-1 2 0,0 0 0,3-2 0,-2 2 0,3-2 0,0-4 0,0-1 0,0 1 0,0-3 0,0 3 0,0-4 0,0 4 0,0 0 0,0 0 0,0 3 0,0-3 0,0 0 0,0 0 0,0-3 0,0 5 0,0 2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31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24575,'17'0'0,"7"0"0,7 0 0,15 0 0,3 0 0,5 0 0,-4 0 0,6 0 0,-12 0 0,10 0 0,-12 0 0,-12 0 0,-14 0 0,-6 0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32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1 919 24575,'0'-4'0,"0"-9"0,0-21 0,0-21 0,0 1 0,0-2-1187,-1 14 0,2-1 1187,4-29 0,0 1 0,-2 4-224,7 13 1,1 0 223,-9-10-128,5 23 0,-1 2 128,-1-12 0,0 4 0,-2 21 1685,-3 7-1685,0 7 1095,0 18-1095,0 12 297,0 10-297,-4 18 0,4-13 0,-5 17 0,5-7 0,0 11 0,0-11 0,0-2 0,0-15 0,3-4 0,8-9 0,-1-3 0,14-6 0,-5-1 0,6-10 0,-3-5 0,-3-10 0,0-6 0,-8-2 0,0 3 0,-3-2 0,-5 3 0,0-1 0,-3 5 0,0 6 0,0 3 0,0 3 0,0 1 0,0 11 0,0 10 0,0 5 0,0 13 0,0 1 0,0 1 0,0 8 0,4-4 0,4 1 0,5 3 0,7-7 0,-5-2 0,9-4 0,-10-9 0,3-1 0,-4-7 0,0-1 0,-4-3 0,0 0 0,0-3 0,-3 0 0,3-3 0,-6 0 0,0 0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33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1 192 24575,'2'0'0,"10"0"0,41-5 0,17-11-2755,-11 5 0,5-3 2755,0-4 0,1 1 0,-1 2 0,1 3-476,7-3 1,-1 1 475,-12 7 0,1 1 0,7-3 0,0 0 0,0 3 0,-4 0 490,-21 3 1,-2 0-491,5 0 0,-2 1 0,21 2-97,-7 0 97,-4 0 2528,-26 0-2528,-6 0 592,-8 0 1,-7 0 0,-3 0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33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24575,'6'0'0,"11"0"0,12 0 0,14 0 0,10 0 0,6 0 0,-5 0 0,11 0 0,-20 0 0,6 0 0,-15 0 0,0 0 0,-4 0 0,-11 0 0,-5 0 0,-8 0 0,-3 0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34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24575,'-4'11'0,"2"6"0,2 12 0,0 3 0,0 13 0,0-13 0,0 13 0,0-8 0,0 3 0,0 1 0,0-4 0,0-2 0,0-8 0,0-6 0,0-5 0,0-3 0,0-3 0,0-4 0,0-3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34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24575,'20'0'0,"-3"0"0,17 0 0,-1 0 0,3 0 0,-1 0 0,-4 0 0,-5 0 0,-4 0 0,-7 0 0,-7 0 0,-3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48.3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24575,'39'0'0,"17"0"0,-24 0 0,15 0 0,-24 0 0,3 0 0,-8 0 0,3 0 0,-4 0 0,0 0 0,-5 0 0,3 0 0,-10 0 0,2 0 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35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24575,'23'0'0,"-4"0"0,16 0 0,-12 0 0,16 0 0,-11 0 0,7 0 0,-5 0 0,-8 0 0,-1 0 0,-11 0 0,-4 0 0,-4 0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3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24575,'-4'13'0,"1"5"0,3-11 0,0 5 0,0-3 0,0-3 0,0 6 0,0-6 0,0 1 0,0-5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37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273 219 24575,'-12'0'0,"-7"0"0,1 0 0,-10 0 0,9 0 0,-11 0 0,8 3 0,-4 8 0,8 4 0,-5 12 0,7 0 0,0 4 0,5-1 0,4-3 0,2 3 0,2-9 0,3 4 0,0-8 0,3-3 0,7-4 0,9-4 0,2-2 0,9-1 0,-4-3 0,-1 0 0,1-3 0,-8-7 0,3-5 0,-10-6 0,7-6 0,-9-9 0,2 3 0,-6-13 0,-2 4 0,-3 0 0,0-11 0,0 11 0,0 0 0,0 6 0,0 10 0,0 4 0,0 9 0,0 4 0,0 8 0,0 18 0,0-2 0,0 24 0,0-1 0,0 5 0,0 3 0,0-5 0,0 1 0,4-6 0,-1-5 0,12-5 0,-3-5 0,9-3 0,-8-4 0,4-4 0,-1-4 0,-5-2 0,4-1 0,-5-3 0,0 0 0,-2 0 0,-2 0 0,3 0 0,-2-5 0,2 0 0,-6-1 0,0 3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37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17 24575,'-2'-7'0,"-5"2"0,-14 5 0,-10-4 0,-6 10 0,5-1 0,-3 14 0,11 1 0,-8 8 0,12-5 0,-2 0 0,11 1 0,4-12 0,4 7 0,3-9 0,0 0 0,14-1 0,2-2 0,19-3 0,2-1 0,0 1 0,3 0 0,-9 4 0,4-1 0,-8 1 0,-6 2 0,-4 0 0,-4 3 0,-3 0 0,-4 3 0,-3 1 0,-3 9 0,0-4 0,0 3 0,-7 0 0,-5-2 0,-7 3 0,-4-3 0,-1 0 0,-2-3 0,3-5 0,-6-4 0,2-4 0,1-3 0,-4 0 0,8-4 0,-3 0 0,8-6 0,0-2 0,7-7 0,0 0 0,6-5 0,1 13 0,3-3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38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62 24575,'-5'4'0,"19"-2"0,7-2 0,24 0 0,10 0 0,-18-2 0,1-1-956,6 1 1,2-2 955,10-4 0,0 0 0,-9 2 0,0 0 0,13-3 0,-2 1 0,15 2-3,-30 3 0,0 1 3,17 2 0,-4 0 0,-10 0 0,-11 0 0,-12 0 0,-8 0 0,-9 0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39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189 265 24575,'-3'-4'0,"0"0"0,3-7 0,-9 3 0,1-1 0,-5 2 0,-3 4 0,5 0 0,-9 3 0,6 0 0,-6 0 0,6 0 0,-2 3 0,5 3 0,-1 8 0,8 7 0,-6 1 0,9 12 0,-2-11 0,3 16 0,0-15 0,0 2 0,0-6 0,0-3 0,5-2 0,16-1 0,7-10 0,13-1 0,-12-3 0,9-3 0,-13-13 0,12-3 0,-12-12 0,-2-2 0,-11 2 0,0-4 0,-8-1 0,0 0 0,-4-6 0,0 0 0,0 6 0,0 0 0,0 6 0,-3 7 0,-1 2 0,-2 11 0,2 1 0,-1 4 0,2 1 0,-3 2 0,3 10 0,1 7 0,2 11 0,0 9 0,0-3 0,0 7 0,0-2 0,0 4 0,7-2 0,5-2 0,8-3 0,4-5 0,0-2 0,-6-9 0,3 0 0,-8-8 0,-2-3 0,-5-4 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40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1 584 24575,'0'-5'0,"0"-8"0,0-15 0,0-14 0,0 8 0,0-10 0,0 12 0,0-5 0,0 2 0,0 12 0,0 2 0,0 11 0,5 4 0,5 3 0,3 3 0,7 6 0,2 3 0,-3 8 0,10 7 0,-8 4 0,11 1 0,-6 3 0,6-6 0,-7 1 0,-2-8 0,-2-1 0,-8-7 0,4-2 0,-7-3 0,-2-3 0,-2 0 0,0-3 0,0 0 0,-1 0 0,-2-6 0,0-4 0,-3-12 0,0-4 0,0-9 0,0-7 0,0-1 0,0-10 0,0 5 0,-4 0 0,4 2 0,-4 9 0,1 6 0,2 6 0,-3 8 0,4 3 0,0 5 0,0 6 0,0 0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42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4799 67 24575,'0'-16'0,"0"15"0,0 13 0,0 18 0,4 12 0,-4 6 0,9 18-1162,-8 3 1162,1-26 0,1 2 0,1 2 0,1 1 0,-1 9 0,0 0 0,3 3 0,2 0-1674,0 9 0,0 3 1674,-2-13 0,0 3 0,0-3 0,3 10 0,0 0-806,-2-9 0,1 3 0,-1-3 806,-1 5 0,-1-4-516,2-4 0,1-2 516,-3 9 0,0-3 113,-2-22 0,1-1-113,-2 10 0,0-1 2474,6 21-2474,-5-14 0,1-13 2714,1-15-2714,-5 0 1479,2-9-1479,-3-1 803,0-3-803,0 0 264,0-3-264,0 2 0,0-3 0,0 0 0,0 0 0,0 0 0,0-2 0,0 1 0,0-2 0,0 0 0,-3-3 0,0 0 0,-6-3 0,-4 3 0,-5 0 0,-17 5 0,1 0 0,-17 0 0,-3 1 0,-21 1-1533,21-2 1,-4 1 1532,-4-3 0,-5 1 0,2 1 0,-4 1 0,2-2 0,13-2 0,1 0 0,-3-1-1086,-5 2 0,-5-1 0,-1 0 0,2 0 1086,6-2 0,3 1 0,-2 0 0,-1 0 0,0-1 0,-1 0 0,-1 0 0,-1 1 0,0-2 0,1 1 0,0-1 0,-1-1 0,0 1 0,-2 0 0,-8 0 0,-4 2 0,-1-1 0,2 0 0,4-1 0,0-1 0,3 0 0,-1-1 0,-1 0 0,2 1 0,-4 1 0,0-1 0,3 1 0,6-1-937,-3 2 1,6-2 0,-3 1 936,-1-2 0,-4 0 0,0 0 0,4 1-636,-1 2 0,3 2 0,-2-2 636,6 0 0,-2-2 0,0 1 0,2 0 112,-5 2 0,1-1 0,5 2-112,-15 1 0,2 0 0,13-1 0,-1 1 0,7 0 0,13-1 0,0 1 745,-13 0 0,-6 3 0,8-3-745,-9 4 1311,9-2 1,2-1-1312,-2-2 3094,-7-1-3094,14-4 2171,5 0-2171,12 0 1125,5 0-1125,3 0 542,8 0-542,2-3 0,5 0 0,10-3 0,8-4 0,-3-4 0,0-31 0,-12 10 0,-2-5 0,1-20 0,0-7-1295,0 10 1,0-5-1,0 0 1295,2-6 0,0-1 0,0-3 0,1 10 0,-1-2 0,0 1 0,0 0 0,1 3 0,1 1 0,0 0 0,0 3 0,0-10 0,1 1 0,-1 1 0,1-6 0,-1-1 0,1 4-771,-1 15 0,0 3 0,0-1 771,-1-11 0,0-2 0,-1 5-253,1 2 0,0 2 253,-3-21 0,0 7 0,0 18 0,0 1 0,0 0 0,0 7 0,0 0 0,0 6 3223,-4 12-3223,3 9 2754,-5 0-2754,6 8 726,-3-2-726,3 4 0,0-1 0,0 0 0,0 0 0,0 0 0,6 3 0,4 1 0,7 2 0,7 0 0,12 0 0,20 0 0,7 0-585,-21 0 1,3 0 584,-1 0 0,3 0 0,12 0 0,5 0 0,-12 0 0,2 0 0,2 0-1212,-2 0 0,0 0 0,3 0 1212,12 0 0,2 0 0,-1 0 0,-7 0 0,0 0 0,-2 0-871,-5 0 1,1 0-1,0 0 871,7 0 0,4 0 0,-3 0 0,-8 0 0,-1 0 0,2 0 0,10 0 0,3 0 0,-2 0 0,-3 0 0,-1 0 0,-1 0 0,-2 0 0,-1 0 0,-1 0 0,-6 0 0,0 0 0,0 0-457,-3 0 1,0 0 0,-1 0 456,17 0 0,-3 0-2,-5 0 1,-3 0 1,-16 0 0,-1 0 0,15 0 0,-1 0 0,16 0 1094,-27 0 0,2 0-1094,2 0 0,-3 0 0,17 0 0,15 0 0,-12 0 0,-7 0 2591,5 0-2591,4 0 0,-10-4 0,-1-1 0,-3 1 1928,-8-4-1928,4 4 1118,-6-1-1118,-1-2 739,2 6-739,-6-7 225,4 8-225,-8-7 0,7 6 0,-7-3 0,-1 1 0,-1 3 0,-4-3 0,0 3 0,3 0 0,-6 0 0,2-3 0,-4 1 0,-4-4 0,-1 6 0,-6-6 0,2 5 0,-5-1 0,2 2 0,-4-2 0,4 1 0,-2-2 0,1 3 0,1 0 0,-2 0 0,2 0 0,-3 0 0,-1 0 0,1 0 0,-1 0 0,-2 2 0,0 2 0,-3 1 0,2-2 0,-1 3 0,1-3 0,1 0 0,-3 2 0,5-4 0,-2 2 0,2-3 0,-2 0 0,0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8:50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24575,'12'0'0,"7"0"0,5 0 0,7 0 0,-1 0 0,13 0 0,-10 0 0,49 0 0,-30 0 0,33 0 0,-18 0 0,2 0 0,-7 0 0,3 0 0,-5 0 0,1 0 0,6 0 0,-15 4 0,-1 2 0,-8 5 0,-5 0 0,-2-5 0,0 3 0,-10-8 0,9 9 0,-15-9 0,4 7 0,-2-7 0,-3 3 0,-2-4 0,-4 0 0,-4 0 0,-1 0 0,0 0 0,0 0 0,0 0 0,0 0 0,1 0 0,-1 0 0,0 0 0,-1 0 0,-2 0 0,-2 0 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8:53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24575,'8'0'0,"4"0"0,2 0 0,10 0 0,1 0 0,5 0 0,13 0 0,-4 0 0,19 0 0,-13 0 0,13 0 0,-13 0 0,13 0 0,-13 0 0,6 0 0,-7 0 0,0 0 0,-6 0 0,-7 0 0,-3 0 0,-8 0 0,3 0 0,1 0 0,-4 0 0,3 0 0,-9 0 0,3 4 0,-3 1 0,13 4 0,-7-4 0,2 3 0,-5-7 0,-3 7 0,4-7 0,-4 3 0,9 0 0,-8-3 0,8 4 0,-4-5 0,-5 3 0,3-2 0,-3 3 0,0-4 0,-2 4 0,-3-3 0,-1 2 0,0-3 0,-3-7 0,-1 6 0,-4-6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49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197 200 24575,'7'0'0,"0"0"0,1 0 0,-1 0 0,1 0 0,-1 0 0,1 0 0,-1 0 0,1 7 0,5 7 0,-8 4 0,11 8 0,-14-8 0,11 14 0,-7-3 0,-1 1 0,4 7 0,-4-13 0,4 9 0,-3-6 0,-2 0 0,-4 1 0,0-6 0,0 0 0,0-5 0,0-1 0,0 1 0,0-1 0,0 1 0,-8 0 0,2 4 0,-6-3 0,-1 3 0,4-4 0,-3 0 0,-4 7 0,6-10 0,-6 9 0,5-10 0,-2 3 0,-4-3 0,4 3 0,-3-7 0,3 3 0,-4-3 0,0-5 0,1 0 0,-1-4 0,0 0 0,0 0 0,5-3 0,-1-10 0,5-1 0,-6-30 0,4 16 0,1-17 0,5 12 0,4 5 0,0-11 0,0 10 0,0-9 0,0 9 0,0-10 0,0 5 0,4 0 0,1-5 0,4 10 0,0 1 0,5 2 0,-5 8 0,3 0 0,-4 7 0,4-1 0,0 0 0,0-1 0,3 6 0,-7 0 0,4 3 0,0 0 0,-4 0 0,4 4 0,-5 0 0,1-3 0,-1 2 0,1-2 0,-1 3 0,1 0 0,-1 0 0,1 0 0,-1 0 0,1 0 0,-1 0 0,1 0 0,7 0 0,-6 3 0,10-2 0,-10 5 0,6-1 0,-2-1 0,-1 3 0,4-6 0,-3 2 0,-1-3 0,4 0 0,-4 0 0,5 0 0,0 0 0,-1 0 0,1 0 0,5 0 0,-5 0 0,8 0 0,-7 0 0,-3 0 0,-3 0 0,-4-7 0,0-7 0,1-4 0,0-14 0,0 8 0,-4-9 0,3 6 0,-7-1 0,7 5 0,-7 2 0,3 4 0,0 0 0,-4 5 0,4 3 0,-4 6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15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39 553 24575,'-4'3'0,"1"2"0,3 7 0,0-3 0,0 4 0,0-4 0,0-1 0,0 0 0,0 5 0,0-4 0,0-3 0,0-17 0,0-16 0,0-25 0,0 4 0,0-17 0,-10 19 0,7-11 0,-6 11 0,9-5 0,0 13 0,-5 7 0,4 8 0,-3 4 0,4 5 0,0 1 0,7 9 0,3 8 0,8 12 0,6 4 0,-3 9 0,3-3 0,2 5 0,-5-5 0,10 5 0,-11-11 0,6 10 0,-8-10 0,1 3 0,5-4 0,-4 0 0,3 0 0,-5-1 0,1 1 0,-1-5 0,-4-1 0,-1-5 0,-5 1 0,0-1 0,1 0 0,-5-14 0,0-6 0,-4-16 0,0-8 0,-5 4 0,-1-10 0,-4 4 0,-1-6 0,5 0 0,-4 0 0,8 6 0,-7 2 0,8 6 0,-4 5 0,5 1 0,0 6 0,0 4 0,0 1 0,0 9 0,0 0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15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24575,'0'11'0,"0"-2"0,0 7 0,0-2 0,0 4 0,0-4 0,0 3 0,0 2 0,0 1 0,0-1 0,0 4 0,0-8 0,0 8 0,0 1 0,0-9 0,0 13 0,0-17 0,0 11 0,0-9 0,0 1 0,8-6 0,-2-5 0,11-3 0,-3 0 0,4 0 0,0 0 0,1 0 0,-5-3 0,-2-2 0,-7-4 0,3-3 0,-3-2 0,4-5 0,-4 1 0,-1-1 0,-4-5 0,0 5 0,0-10 0,0 4 0,0 0 0,0 1 0,-4 0 0,-6 9 0,-4-8 0,-5 13 0,1 0 0,-1 2 0,5 7 0,-3-3 0,7 4 0,-3 0 0,5 0 0,3 0 0,2 0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18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1 468 24575,'0'6'0,"0"-7"0,0-18 0,0-6 0,0-18 0,0 3 0,0-4 0,0-6 0,0 17 0,0-10 0,0 18 0,0 6 0,0 1 0,0 9 0,3 0 0,1 5 0,9 9 0,1 4 0,5 10 0,-1 1 0,2 9 0,5-3 0,-3 4 0,9 3 0,-10-8 0,10 6 0,-6-10 0,1 4 0,3-5 0,-13-6 0,6 0 0,-13-6 0,4 1 0,-5-4 0,1 2 0,-1-6 0,-3-8 0,-2-9 0,-3-11 0,0-10 0,0-1 0,0-6 0,-5 0 0,4 0 0,-8 7 0,8 0 0,-8 12 0,8-4 0,-3 14 0,0-3 0,3 9 0,-3 1 0,4 4 0,0 0 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19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58 24575,'0'12'0,"0"4"0,0-7 0,0 8 0,0-7 0,0 3 0,0-5 0,0 0 0,0 4 0,0-3 0,0 3 0,0-4 0,8 0 0,1-3 0,4-2 0,-1-3 0,-4 0 0,1 0 0,-1 0 0,0 0 0,5 0 0,-4 0 0,4 0 0,-5-3 0,1 2 0,-1-7 0,-3 4 0,-2-5 0,-3-4 0,0 4 0,0-9 0,0 4 0,0-4 0,0-1 0,0 1 0,-4-1 0,-1 5 0,-4-3 0,-4 7 0,3 1 0,-7 5 0,3 4 0,0 0 0,-3 0 0,7 0 0,-7 0 0,7 0 0,-3 4 0,5 0 0,3 4 0,-2 1 0,6-5 0,-3 0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20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24575,'17'0'0,"5"0"0,-3 0 0,10 0 0,-9 0 0,9 0 0,-5 0 0,1 0 0,4 0 0,-9 0 0,9 0 0,-14 0 0,7 0 0,-12 0 0,7 0 0,-8 0 0,4 0 0,-5 0 0,1 0 0,-1 0 0,-3 0 0,-2 0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2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24575,'0'8'0,"0"5"0,0 1 0,0 9 0,0 2 0,0-1 0,0 0 0,0 5 0,0-7 0,0 12 0,0-9 0,0 6 0,0-1 0,0 0 0,0-5 0,0 4 0,0-5 0,0-3 0,0 1 0,0-8 0,0 5 0,4-6 0,-4 0 0,4-5 0,-4-13 0,0 6 0,0-12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22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24575,'8'0'0,"0"0"0,-1 0 0,2 0 0,4 0 0,-4 0 0,3 0 0,-3 8 0,0 3 0,-4 7 0,3 0 0,-3 6 0,1-5 0,2 5 0,-2 0 0,-1-5 0,-1 10 0,-4-4 0,0 5 0,0-5 0,0-1 0,0-6 0,0-4 0,0 3 0,0-8 0,0 4 0,0-5 0,0-14 0,0-6 0,0-16 0,0-2 0,0-6 0,5 4 0,6-10 0,0 10 0,9-5 0,-5 7 0,5 5 0,-1-4 0,0 9 0,-4-3 0,2 8 0,-7 2 0,3 5 0,-5-1 0,1 4 0,-1-2 0,0 6 0,0-3 0,-3 15 0,-2 4 0,-3 7 0,0 13 0,0-9 0,0 10 0,0-11 0,0 4 0,0-9 0,5 9 0,-4-14 0,7 7 0,-3-12 0,0 2 0,2-3 0,-2-1 0,3 0 0,-3 1 0,2-5 0,-2 0 0,3-4 0,0 0 0,0 0 0,0 0 0,1 0 0,-5 0 0,0 0 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2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3316 212 24575,'1'97'0,"-1"0"0,0 1 0,1-1 0,-1 1 0,0-1 0,1 1 0,-1-1 0,1 1 0,-1-1 0,0 0 0,1 4 0,-1 3 0,1-1 0,-1 0 0,1-4 0,-1-4 0,0-6 0,1-9 0,-1-10-1348,0 22 1,0-16 0,0-7 1347,0 9 0,0-6 0,0-11 0,0-2 555,0 39-555,0-46 0,0-3 0,0 25 0,0 20 0,0-25 812,0-9-812,0-16 0,0-8 0,0-11 2068,0-1-2068,0-6 607,0-4-607,0-1 0,0-5 0,0 1 0,0-1 0,0 0 0,0-1 0,0 1 0,0 0 0,0-1 0,-4 1 0,0 0 0,-9 0 0,0-3 0,-6 3 0,-5-3 0,-1 5 0,-5 0 0,-6 0 0,-9 1 0,-24 1 0,-2 1 0,-22 0-1111,-4 1 1111,40-10 0,-3 0-796,-9-1 0,-2 0 796,-5-3 0,-1 0 0,-4 0 0,-1 0 0,0 0 0,0 0 0,6 0 0,-1 0 0,-3 0 0,1 0 0,2 0 0,1 0 0,0 0 0,0 0 0,0 0 0,2 0 0,22 0 0,1 0 0,-9 0 0,-1 0 0,-1-3 0,0 0 0,9-1 0,-1 1 0,-11-1 0,2 0 0,-13-7 0,7 9 0,9-8 0,2 8 1019,19-2-1019,-10-1 1684,17 4-1684,-4-4 0,11 5 0,1 0 0,6 0 0,4 0 0,1 0 0,5 0 0,0-4 0,3 0 0,2-4 0,3-4 0,0-2 0,0-10 0,0-7 0,0-13 0,0-16 0,0-9 0,6-16-896,-5-11 896,6 43 0,-1-2 0,-5-7 0,0-2-650,2-5 0,0-1 650,-3-5 0,0-1-961,0-4 1,0-3 960,0-3 0,0-1 0,0 5 0,0-1 0,0-10 0,0-1-1165,1 6 1,-2 0 1164,-6-7 0,-1 0 0,3 4 0,-2 4-177,-6 17 1,-2 4 176,7-2 0,-1 3 0,-3 15 0,-1 1 0,1-4 0,2-1 475,-1 1 0,0 1-475,-8-27 0,11 4 1717,-2 16-1717,9 6 2714,-5 9-2714,6 2 1386,0-4-1386,0 7 32,0-5-32,0 14 0,0 5 0,0 1 0,4 10 0,1 1 0,3 1 0,1 6 0,-1-6 0,5 7 0,1 0 0,4-3 0,0 7 0,1-7 0,-1 7 0,-4-7 0,7 7 0,-7-7 0,8 7 0,-3-3 0,4 4 0,8 0 0,6 0 0,7 0 0,14 0 0,4 0 0,23 0 0,1 0-441,-34 0 1,1 0 440,0 0 0,1 0 0,4 3 0,1 0 0,4 1 0,0 1 0,-3 2 0,-1 0 0,4-2 0,1-1 0,-1 3 0,0-1 0,-5-2 0,2 0 0,30 7 0,-2-1 0,-36-5 0,0 0 0,48 6 0,-6-1 0,-27-8 0,-1 2 0,0-1-77,-2-3 77,21 0 0,-16 0 0,-9 0 0,-10 0 0,-6 0 0,-6 0 878,-2 5-878,-11-4 80,4 3-80,-10-4 0,13 4 0,-12-3 0,7 3 0,-9-4 0,1 0 0,-1 4 0,-4-3 0,3 4 0,-8-5 0,9 0 0,-9 0 0,8 0 0,-7 0 0,2 0 0,-3 0 0,3 0 0,2 0 0,0 0 0,3 0 0,-7 0 0,2 0 0,1 0 0,-4 0 0,4 0 0,-4 0 0,-1 0 0,0 0 0,0 0 0,0 0 0,0 0 0,1 0 0,-1 0 0,5 0 0,-4 0 0,4 0 0,-5 0 0,1 0 0,-1 0 0,0 0 0,0 0 0,0 0 0,0 0 0,-1 0 0,1 0 0,0-4 0,0 3 0,0-3 0,0 1 0,0 2 0,0-3 0,-3 1 0,-2 2 0,-3-3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33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3211 24575,'0'6'0,"0"-13"0,0-19 0,0-26 0,0-10 0,0 12 0,0-5-747,0 1 1,0-3 746,0-10 0,0-5-693,0-8 1,0-1 692,0-1 0,0-2-1186,0-10 0,0-2 1186,0 30 0,0-2 0,0 1 0,0-29 0,0 0 0,0 0 0,0 2 0,0 10 0,0 4-456,0 19 0,0 1 456,0-2 0,0 2 0,0-39 256,0 45 0,0 1-256,0-43 0,0 19 0,0 11 1472,0 7-1472,0-1 2539,0 14-2539,0-23 1200,0 33-1200,0-20 439,0 25-439,0 1 0,0 5 0,0 1 0,0 6 0,0 4 0,0-3 0,0 7 0,-4-3 0,3 0 0,-3 4 0,1-4 0,2 5 0,-3-1 0,4 1 0,-4-1 0,3 1 0,-2 0 0,3 0 0,0-1 0,0 1 0,0 0 0,0-1 0,0 1 0,0 0 0,-4 4 0,3-3 0,-2 2 0,14-3 0,5 4 0,11 0 0,9 4 0,17 0 0,-12 0 0,39 0 0,-22 0 0,35 0 0,2 0-477,-42 0 0,1 0 477,7 0 0,2 0-838,6 0 0,2 0 838,4 0 0,1 0 0,0 0 0,0 0 0,5 0 0,-1 0 0,-9 0 0,0 0 0,9 0 0,1 0 0,-11 0 0,0 0 0,5 0 0,-1 0 0,-5 0 0,0 0 0,1 0 0,-1 0-228,-13 1 1,-1-2 227,2-1 0,-2-2 0,32 3 0,0-11 0,-2 11 0,-16-10 0,-10 9 0,-8-3 850,-14 5-850,8-4 1713,-19 3-1713,2-4 522,-11 5-522,-8 0 0,4 0 0,-8-4 0,-2 0 0,-3-4 0,0-5 0,0 10 0,0 9 0,0 27 0,0 21 0,-6 23 0,5 9-399,-5-34 0,-1 1 399,3 0 0,0 1 0,0 9 0,0 0-682,-3 1 0,0 1 682,6 9 0,1 2 0,-4 0 0,1 0 0,2 5 0,2 1 0,-1-1 0,0 0-817,0 1 0,0-1 817,0 1 0,0-2 0,0-2 0,0-3 0,0-15 0,0 2 0,0 23 0,0-4-369,0-3 369,0-2 0,0-1 0,0-1 0,0 21 0,0-10 0,0-9 0,0-25 0,0 1 0,0 23 661,0 11-661,0-35 1265,0-7-1265,0-7 1786,0 0-1786,0-12 453,0-2-453,0-9 0,0-1 0,0-5 0,0 0 0,0 0 0,0 0 0,0 0 0,0 0 0,0 0 0,0 0 0,0 0 0,0 0 0,0 0 0,0 0 0,0 0 0,0 1 0,0-1 0,0 0 0,0 0 0,0 0 0,0 1 0,0-1 0,0 0 0,-7-4 0,-3-1 0,-7-3 0,-20 0 0,-3 0 0,-36 0 0,-3 0-965,24 0 0,-5 0 965,-4 0 0,-2 0 0,-4 0 0,-2 0 0,-7 0 0,0 0 0,3 0 0,0 0 0,1 0 0,0 0 0,0 1 0,0-2 0,5-2 0,1-1 0,0 0 0,-1 0-677,0 0 1,1-1 676,-1-2 0,1 0 0,3 6 0,3 1-281,11-4 1,2 1 280,-1 2 0,1 2 0,-29-1 0,-8 0 0,34 0 0,2 0 0,-22 0 1731,1 0-1731,23 0 1445,17 0-1445,1 0 668,2 0-668,9 0 0,-8 0 0,8 0 0,1 0 0,1 0 0,9 0 0,-9 0 0,9 0 0,-4 0 0,5 0 0,-1 0 0,1 0 0,0 0 0,-1 0 0,1 0 0,0 0 0,-1 0 0,1 0 0,-1 0 0,-3-4 0,2-1 0,-3 0 0,5-3 0,-1 7 0,1-6 0,0 6 0,3-7 0,-2 7 0,2-6 0,4 6 0,2-10 0,8 0 0,-4 1 0,-1 2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3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24575,'2'0'0,"16"0"0,7 0 0,24 0 0,-15 0 0,22 0 0,-2 0 0,0 0 0,11 0 0,12 0 0,-18-5 0,40-8 0,-50 5 0,33-10 0,-20 16 0,14-9 0,-7 10 0,-2-10 0,-8 9 0,-6-3 0,-3 0 0,-6 4 0,0-4 0,-6 5 0,4 0 0,-10 0 0,4 0 0,-6 0 0,-5 0 0,4 0 0,-10 0 0,5 0 0,-6 0 0,1 0 0,-5 0 0,-2 0 0,-3 0 0,-1 0 0,0 0 0,0 0 0,0 0 0,1 0 0,-1 0 0,0 0 0,-4 0 0,-1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51.8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1 358 24575,'0'-11'0,"0"3"0,0-21 0,4 0 0,6 1 0,0-1 0,3 3 0,-1 8 0,-6 1 0,5 5 0,-7 8 0,3 0 0,1 4 0,-1 0 0,0 0 0,1 0 0,-1 0 0,0 0 0,1 8 0,0-3 0,0 10 0,3-6 0,2 6 0,0-6 0,2 3 0,-2-4 0,4 0 0,4 1 0,-3-1 0,3-3 0,1-1 0,-4-4 0,8 0 0,-4 0 0,1 0 0,4-14 0,-3-2 0,1-13 0,-2 5 0,-5-2 0,-5 8 0,-1 0 0,-4 7 0,0 3 0,-1 0 0,1 4 0,-4-3 0,2 7 0,-5-1 0,2 6 0,1 6 0,0-2 0,0 6 0,4 3 0,-3 0 0,3-1 0,0-1 0,4-4 0,1 1 0,3-1 0,1-3 0,4-1 0,2-3 0,4-1 0,1-4 0,-1 0 0,1 0 0,-1 0 0,6 0 0,-5-4 0,6-11 0,0-1 0,2-14 0,18-5 0,-15 7 0,3-4 0,-16 18 0,-8-2 0,4 6 0,-6-2 0,1 4 0,0 3 0,-1-3 0,-3 7 0,2-6 0,-6 6 0,3-3 0,-1 4 0,-2 0 0,2 0 0,-3 0 0,-1 0 0,1 0 0,3 7 0,-3 2 0,3 3 0,-2 4 0,-2-8 0,1 4 0,-4-5 0,0 1 0,-4-1 0,0-3 0,0-1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38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24575,'0'24'0,"0"-6"0,0-5 0,0-1 0,0-3 0,0 3 0,0-4 0,0 0 0,0-11 0,0-8 0,0-13 0,0-12 0,0-2 0,0-13 0,0 5 0,0-11 0,0 11 0,0 1 0,0 9 0,0 11 0,0 6 0,0 2 0,0 7 0,3 1 0,1 6 0,4 3 0,5 0 0,1 8 0,11 8 0,-5 4 0,11 12 0,-10-1 0,11 3 0,-3 10 0,0-4 0,3 0 0,-9 3 0,3-10 0,-5-2 0,-2-2 0,-4-14 0,-2 3 0,-5-10 0,1 0 0,-5 1 0,0-8 0,-4-12 0,0-15 0,0-19 0,0 0 0,0-13 0,-5 6 0,-2-8 0,0 8 0,-3 1 0,5 13 0,-2 2 0,-1 11 0,7 1 0,-3 10 0,4 1 0,0 5 0,0 0 0,0 0 0,0-1 0,0 5 0,0 1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39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24575,'0'12'0,"0"-1"0,0 2 0,0 6 0,0-4 0,0 13 0,0-17 0,0 16 0,0-11 0,0 7 0,0-4 0,0-1 0,0 5 0,0-3 0,0 4 0,0-6 0,0-4 0,0-1 0,0-1 0,0-2 0,0 3 0,0-12 0,0-12 0,0-9 0,0-16 0,0 4 0,0-11 0,0 6 0,0-1 0,0 1 0,0 7 0,0 5 0,0-4 0,0 9 0,0 1 0,0 2 0,0 3 0,0 0 0,0-3 0,4 7 0,1-3 0,3 5 0,5-1 0,0 0 0,6 0 0,-1 4 0,0-4 0,1 8 0,-1-3 0,-4 4 0,3 0 0,-8 0 0,8 0 0,-8 0 0,3 4 0,-8 0 0,0 4 0,-4 1 0,0-1 0,0 5 0,0 1 0,-4 4 0,-2 0 0,-7 1 0,3-1 0,-8-4 0,8 3 0,-7-6 0,2 2 0,-3-4 0,4 0 0,-4 0 0,9-1 0,-4 1 0,5-5 0,-1 4 0,8-8 0,2 4 0,12-4 0,-4 4 0,8 1 0,2 4 0,1 0 0,3 1 0,-4-1 0,-1 0 0,6 0 0,-5 1 0,1-1 0,-3 0 0,-8-1 0,4 1 0,0-4 0,0 2 0,-3-6 0,-3 3 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40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24575,'8'0'0,"4"0"0,-3 0 0,4 0 0,-5 0 0,1 0 0,-1 0 0,0 0 0,0 0 0,0 0 0,0 0 0,0 0 0,0 0 0,-3 0 0,-2 0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42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24575,'8'0'0,"4"0"0,1 0 0,1 0 0,-2 0 0,-4 0 0,0 0 0,1 0 0,4 0 0,-4 0 0,3 0 0,-4 0 0,-4 4 0,0 10 0,-4 2 0,0 7 0,0 1 0,0 1 0,0 11 0,0-10 0,0 9 0,0-4 0,0 1 0,0-1 0,0-2 0,0-10 0,0 0 0,0-1 0,-4-9 0,3 4 0,-6-5 0,6 0 0,-3 0 0,0-3 0,3 2 0,-2-10 0,3 2 0,0-12 0,0-1 0,4-9 0,1 3 0,10-9 0,-5 9 0,8-3 0,-8 4 0,7 1 0,-6-1 0,1 5 0,2-3 0,-5 7 0,4 1 0,-5 2 0,0 2 0,1 0 0,-5-2 0,4 6 0,-4-3 0,0 1 0,3 2 0,-6 0 0,2 10 0,-3 5 0,0 10 0,0-5 0,0 10 0,0-4 0,0 0 0,0 4 0,0-10 0,0 5 0,0-6 0,0 1 0,0-6 0,0 5 0,0-9 0,0 4 0,0 0 0,0-4 0,0 8 0,0-7 0,0 7 0,0-8 0,0 8 0,0-7 0,0 3 0,0-5 0,0 0 0,0 0 0,4-3 0,-3 2 0,6-6 0,-2 3 0,3-4 0,0 0 0,0 0 0,0 0 0,0 0 0,-3 0 0,-2 0 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50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24575,'36'0'0,"8"0"0,9 0 0,6 0 0,24 0 0,-18 0 0,34 0-742,-19 0 742,7 0 0,-30 0 0,-1 0 0,12 0 0,-17 0 0,-1 0 0,12 0 141,14 0-141,-7 0 0,-2 0 0,-8 0 0,0 0 0,0 0 558,-6 0-558,-2 0 43,-14 0-43,-1 0 0,-5 0 0,-1 0 0,-5 0 0,-2 0 0,-5 0 0,-4 0 0,4 0 0,-9 0 0,4 0 0,-5 0 0,0 0 0,0 0 0,0 0 0,-4 0 0,-1 0 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51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0 588 24575,'0'-19'0,"0"-9"0,0-4 0,0-10 0,0 4 0,0-6 0,0 12 0,0-4 0,0 11 0,0-5 0,0 5 0,0 6 0,0 6 0,0 5 0,0-1 0,4 5 0,0 0 0,8 4 0,-2 4 0,3 10 0,0 2 0,-2 12 0,7-8 0,-3 8 0,0-3 0,3 0 0,-3 4 0,4-10 0,0 5 0,-1-6 0,-4 0 0,-1-4 0,-4 4 0,0-9 0,-1 4 0,1-5 0,-1-3 0,0 2 0,0-6 0,-3 6 0,2-6 0,-6-4 0,2-13 0,-3-7 0,0-13 0,-5-9 0,-1-1 0,-1-11 0,-3 11 0,9-5 0,-4 7 0,5 6 0,0 7 0,0 2 0,0 14 0,0-3 0,0 10 0,0-1 0,0 1 0,0 4 0,0 0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55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10 229 24575,'0'12'0,"0"-3"0,0 8 0,0-3 0,0 0 0,0 3 0,0-3 0,0 4 0,0 1 0,0-1 0,0-4 0,0 3 0,0-7 0,0 2 0,0-4 0,0-7 0,0-11 0,0-5 0,0-20 0,-4 8 0,3-15 0,-4 10 0,5-10 0,0 10 0,0 1 0,0 2 0,0 9 0,0-4 0,0 10 0,0-3 0,0 8 0,0-4 0,0 4 0,0 1 0,0-1 0,4 5 0,1-4 0,3 7 0,0-6 0,0 6 0,4-3 0,2 4 0,-1 0 0,4 0 0,-3 0 0,0 0 0,-1 0 0,0 0 0,-4 0 0,4 4 0,-4 5 0,-1 0 0,1 4 0,-5-5 0,0 5 0,-4-3 0,0 2 0,0-3 0,0 3 0,0-2 0,-4 6 0,-1-7 0,-7 4 0,-2-5 0,-5 2 0,1-1 0,4 0 0,-4 0 0,9-5 0,-4 4 0,0-7 0,4 3 0,-4-1 0,8 2 0,2 3 0,3-1 0,3 1 0,6 1 0,5-5 0,10 5 0,1-4 0,11 6 0,-10-1 0,9 0 0,-10 0 0,5 0 0,-5-1 0,-9-3 0,-8-2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59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24575,'17'0'0,"5"0"0,9 0 0,0 0 0,12 0 0,-6 0 0,1 0 0,-2 0 0,-6 0 0,1 0 0,-6 0 0,-2 0 0,-5 0 0,-4 0 0,-1 0 0,-5 0 0,1 0 0,-5 0 0,0 0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02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1 661 24575,'0'-12'0,"0"3"0,0-9 0,0 4 0,8 0 0,-2-4 0,11 4 0,-2-4 0,3-1 0,0 1 0,1-1 0,4 0 0,-3 0 0,9-1 0,-4 5 0,5-4 0,0 3 0,-5 1 0,4-4 0,-4 8 0,-1-7 0,13 3 0,-15-4 0,15 4 0,-17 1 0,8 4 0,-3 1 0,6-2 0,-1 1 0,0 0 0,0 0 0,0 0 0,0 0 0,6 4 0,-4-3 0,4 8 0,-5-4 0,-1 5 0,6 0 0,9-4 0,-5 3 0,3-4 0,-13 5 0,0 0 0,-5 0 0,4 0 0,-9 0 0,3 0 0,-4 0 0,4 0 0,-3 0 0,3 0 0,-4 0 0,4 0 0,-3 0 0,9 0 0,-10 0 0,10 0 0,-10 0 0,18 9 0,-10-7 0,12 11 0,-9-8 0,0 5 0,-5 0 0,4 0 0,-4 0 0,-1-1 0,5 1 0,-9 0 0,4-1 0,-6 0 0,5 1 0,-3-1 0,4 1 0,-1-1 0,-3 0 0,7 1 0,-8-1 0,-1-1 0,-5 1 0,-1-1 0,-2 1 0,2-1 0,-3-3 0,-1 2 0,0-2 0,0 3 0,1 0 0,-1 1 0,0-1 0,1-3 0,-1 2 0,0-2 0,0 3 0,1 0 0,-1 0 0,0 1 0,0-1 0,-3 0 0,2-4 0,-6 3 0,6-6 0,-2 6 0,-1-2 0,3-1 0,-6 3 0,7-6 0,-11 2 0,-2-3 0,-4 0 0,-14 0 0,8 0 0,-9 0 0,1 0 0,-3 0 0,-4 0 0,0 0 0,5 0 0,-4 0 0,4 0 0,-5 0 0,-1 0 0,6 0 0,-3 0 0,8 0 0,-4 0 0,6 0 0,4 0 0,1 0 0,4 0 0,1 0 0,7 0 0,6 0 0,9 0 0,4 0 0,1 0 0,4 0 0,-3-4 0,3 3 0,1-3 0,-5 4 0,5 0 0,-6 0 0,0 0 0,1-4 0,-1 3 0,-4-3 0,3 4 0,-8 0 0,4 0 0,-5 0 0,1 0 0,-1 0 0,0 0 0,0 0 0,1 0 0,-1 0 0,-4-4 0,0 0 0,-4-14 0,0-3 0,0-9 0,0-6 0,0-2 0,0-6 0,0-7 0,0 5 0,0 2 0,0 7 0,-5 7 0,4 5 0,-4 1 0,5 10 0,0 1 0,0 5 0,0 0 0,0 3 0,0 2 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05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24575,'12'0'0,"9"0"0,-11 4 0,13 5 0,-9 1 0,4 3 0,6 1 0,-5-4 0,10 5 0,-4-1 0,0 1 0,4-4 0,-4 6 0,5-10 0,6 12 0,-4-7 0,4 3 0,0-5 0,-4 1 0,10-1 0,-10 1 0,4-1 0,0 0 0,-4-4 0,4-1 0,-11-1 0,4-3 0,-4 3 0,0-4 0,-2 0 0,1 0 0,-4 0 0,3 0 0,-5 0 0,1 0 0,4 0 0,-3 0 0,11 0 0,-5 0 0,7 0 0,-8 0 0,4 0 0,-5 0 0,13 0 0,-6 0 0,6-4 0,-1-2 0,1-5 0,1 5 0,5-4 0,-6 4 0,7 0 0,-6-4 0,4 4 0,-10-4 0,24-1 0,-21 1 0,14-1 0,-19 5 0,-5-2 0,4 7 0,-9-7 0,9 6 0,-10-2 0,10 0 0,-9 3 0,3-4 0,-4 5 0,4-4 0,-3 3 0,3-4 0,-5 1 0,1 3 0,-1-3 0,0 0 0,5 3 0,-4-8 0,3 4 0,-8 0 0,3-3 0,-8 7 0,4-7 0,-5 7 0,1-3 0,-1 4 0,0-3 0,-7 2 0,-2-3 0,-7 4 0,0 0 0,-1 0 0,-4 0 0,4 0 0,-9 0 0,5 0 0,-6 0 0,1 0 0,-6 0 0,4 0 0,-9 0 0,4 0 0,-5 0 0,0 0 0,-1 0 0,1 0 0,5 0 0,-3 0 0,8-8 0,-4 2 0,6-3 0,4 1 0,-4 3 0,9-4 0,-4 4 0,4 1 0,1 1 0,0 2 0,-1-3 0,1 4 0,0 0 0,7 0 0,10 0 0,5 4 0,14-3 0,-9 7 0,5-7 0,-1 8 0,-3-8 0,9 8 0,-10-8 0,5 3 0,-6-4 0,1 0 0,-6 0 0,5 0 0,-9 0 0,4 0 0,-5 0 0,0 0 0,-3 4 0,2-3 0,-6 5 0,-1-1 0,-4 3 0,-15 5 0,3 7 0,-13 1 0,7 14 0,-8-7 0,7 9 0,-3-6 0,6-1 0,5-5 0,0 4 0,6-14 0,0 7 0,4-12 0,-3 3 0,7-5 0,-3-10 0,4-16 0,0 6 0,0-7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53.5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24575,'2'0'0,"4"0"0,9 0 0,1 0 0,1 0 0,0 0 0,-1 0 0,-7 4 0,-2 9 0,-7 5 0,0 15 0,0 7 0,0 1 0,0-2 0,-5-1 0,-4-10 0,-2 5 0,-2-11 0,5-4 0,3-7 0,-2-3 0,7-1 0,-7-2 0,6-8 0,-2-11 0,6-3 0,6-4 0,4-1 0,4 4 0,1-8 0,-1 8 0,0-3 0,0 8 0,-4-3 0,3 6 0,-8-1 0,4 3 0,-4 0 0,-1 0 0,1 1 0,-1-1 0,1-4 0,0 4 0,0-4 0,-1 4 0,1 1 0,-1-1 0,1 0 0,-4 1 0,-1 0 0,-6 3 0,-1 1 0,-3 3 0,0 0 0,0 0 0,0 0 0,0 0 0,-1 0 0,1 0 0,-1 3 0,4 1 0,-3 4 0,3-1 0,0 1 0,-4 3 0,4-2 0,-1 6 0,-2-2 0,3 0 0,-1 2 0,2-6 0,3 6 0,0-6 0,0 7 0,0-4 0,0 1 0,0 3 0,4-4 0,0 1 0,8-1 0,1-4 0,3 0 0,6 1 0,-5-1 0,9-3 0,-4-1 0,0-4 0,4 0 0,-8 0 0,3 0 0,-4 0 0,-5 0 0,0 0 0,-4 0 0,-1 0 0,1 0 0,-4 0 0,-1 0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18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0 637 24575,'4'-3'0,"0"-6"0,-4-16 0,0-8 0,0-11 0,0-7 0,0 6 0,0-13 0,0 12 0,0 2 0,0 7 0,0 7 0,0 5 0,0 6 0,0 6 0,0 4 0,3 5 0,1 0 0,4 4 0,1 4 0,-1 0 0,5 5 0,-4 4 0,5 1 0,-1 10 0,-2-5 0,7 5 0,-8-6 0,8 6 0,-7-5 0,7 5 0,-4-6 0,0 1 0,4-5 0,-8 3 0,11 6 0,-6-7 0,4 9 0,-2-14 0,-7 6 0,3-7 0,-4 2 0,4 1 0,-4-3 0,4 2 0,-5-3 0,1 3 0,-1-2 0,1 3 0,-1-5 0,0 0 0,1 0 0,-5 1 0,4-1 0,-7 0 0,6-3 0,-6 2 0,2-10 0,-3-7 0,0-11 0,0-15 0,0-2 0,0-13 0,0 6 0,0-13 0,-5 5 0,3 1 0,-3 1 0,5 13 0,0 2 0,0 11 0,0 1 0,0 6 0,0-1 0,0 5 0,0-3 0,0 7 0,0-2 0,0 3 0,0 1 0,0 4 0,0 0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22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0 192 24575,'0'17'0,"0"5"0,0 9 0,0 1 0,0 4 0,0 0 0,0-4 0,0 10 0,0-10 0,0 4 0,0-11 0,0 3 0,0-8 0,0-1 0,0-2 0,0-7 0,0 7 0,4-8 0,0 4 0,5-5 0,3 1 0,-2-4 0,2-1 0,-3-4 0,3 0 0,-2 0 0,7 0 0,-3-5 0,1-9 0,3-7 0,-2-15 0,11-9 0,-8 5 0,8-16 0,-10 10 0,1-6 0,5-6 0,-11 19 0,4-10 0,-6 17 0,0-8 0,-4 19 0,-2 0 0,-4 13 0,0 7 0,0 11 0,0 5 0,0 9 0,0-6 0,0 6 0,0-5 0,0 10 0,0-4 0,0 5 0,0 0 0,0-5 0,0 4 0,4-4 0,2 5 0,4-5 0,-1-2 0,0-5 0,0 1 0,0-5 0,0-2 0,-1 1 0,1-4 0,-1 4 0,5-4 0,-3-5 0,2 4 0,-3-7 0,3 3 0,-2-4 0,3 0 0,-5 0 0,0 0 0,4 0 0,-3 0 0,3 0 0,-4 0 0,1-4 0,-1-5 0,1-1 0,0-7 0,-1 8 0,5-9 0,-3 4 0,3 1 0,0-13 0,-3 10 0,-1-16 0,-1 12 0,-7-8 0,3 3 0,1-5 0,-4-1 0,3-5 0,1 4 0,-4-10 0,3 10 0,1-4 0,-4 5 0,3 6 0,-4 2 0,0 9 0,0-4 0,0 9 0,0 0 0,0 5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0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24575,'0'7'0,"0"1"0,0 5 0,0-3 0,0 7 0,0-3 0,4 4 0,1 0 0,4 0 0,-4 1 0,3-1 0,-7 0 0,8 1 0,-8-1 0,7 0 0,-3 1 0,0-1 0,3 0 0,-7 1 0,7-1 0,-7 0 0,7 1 0,-3-1 0,0-4 0,4 3 0,-1 0 0,-2 3 0,6-3 0,-11 0 0,6-7 0,-2 3 0,-1-5 0,4 5 0,-7-4 0,7 4 0,-7-5 0,6 0 0,-2 0 0,-1 1 0,4-1 0,-7 0 0,6 1 0,-2-1 0,3 4 0,-3-3 0,2 3 0,-6-4 0,6 1 0,-6-1 0,6 0 0,-2 0 0,0 1 0,2-1 0,-2 5 0,0-4 0,2 4 0,-6-5 0,7 0 0,-4 1 0,1-1 0,2 0 0,-2 4 0,3-2 0,0 1 0,1-2 0,-1-1 0,0 0 0,-3 1 0,2-1 0,-2 0 0,3 5 0,1-4 0,-1 4 0,1-5 0,-1 0 0,0 1 0,-3-1 0,2 0 0,-2 5 0,3-4 0,1 4 0,3 3 0,-2-5 0,2 5 0,-4-7 0,1 3 0,-1-2 0,2 7 0,2-7 0,-1 7 0,6-7 0,-3 7 0,0-7 0,3 3 0,-8-4 0,9 4 0,-5-3 0,1 2 0,4-3 0,-1 8 0,2-2 0,-1 3 0,-1-5 0,-3-4 0,0 4 0,-1-3 0,-4 2 0,-1-3 0,5-1 0,-4 1 0,4-1 0,-5 1 0,0-1 0,1-3 0,-1 2 0,0-2 0,1-1 0,-1 3 0,0-2 0,5 0 0,-4 2 0,4-2 0,0 3 0,-4 1 0,8 0 0,-7-1 0,2 1 0,1-5 0,-4 3 0,4-2 0,0 4 0,-4-1 0,4 1 0,0-1 0,-4-3 0,8 3 0,-7-3 0,7 4 0,-3 0 0,-1-1 0,8 5 0,-6-3 0,3 2 0,-1-3 0,-8-4 0,8 3 0,-3-3 0,0 4 0,3 0 0,2 0 0,1 0 0,4 5 0,-1-4 0,-3 4 0,9-4 0,-10-1 0,5 1 0,-1-1 0,5 4 0,-2-2 0,0 2 0,-7-4 0,-1 1 0,0-1 0,1 0 0,-1 0 0,-4 0 0,8-4 0,-6 3 0,7-3 0,-5 4 0,1-4 0,4 3 0,-3-2 0,3 3 0,1 1 0,9-1 0,-1 1 0,1-4 0,-4 3 0,-4-3 0,5-1 0,0 4 0,0-3 0,1 4 0,-1-5 0,-5 4 0,3-4 0,-3 5 0,5-5 0,-5 4 0,4-4 0,-10 1 0,5 2 0,8-3 0,-11 0 0,7 3 0,-11-7 0,-8 6 0,8-2 0,-3 0 0,0 3 0,3-7 0,-7 6 0,7-2 0,-3 0 0,0 2 0,3-2 0,-3 4 0,4 0 0,0 0 0,1-3 0,-1 2 0,5-3 0,11 9 0,-8-4 0,11 5 0,-17-10 0,9 4 0,-4-4 0,5 5 0,-5 0 0,4 0 0,-10-5 0,10 4 0,-9-4 0,9 5 0,-10-1 0,5-3 0,-6 2 0,0-7 0,1 3 0,3 0 0,-3-3 0,-2 2 0,0 1 0,-7-2 0,3 2 0,-5-4 0,0 0 0,0 3 0,1-2 0,-1 3 0,0-4 0,0 0 0,-3 4 0,2-4 0,-6-3 0,2 2 0,-3-6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08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506 4126 24575,'0'-3'0,"0"-3"0,0-16 0,0 2 0,0-9 0,0-2 0,0-1 0,0-10 0,0 10 0,0-17 0,0 2 0,0-20 0,0 13 0,0 4 0,0-1 0,0-18 0,0 14 0,0-3-631,0-38 631,0-2 0,0 44 0,0 3 0,0-22-141,0-17 141,0 26 0,-6-21 0,-1 8 0,-5 8 0,-1 2 0,2 15 0,4-6 0,-2 19 0,3-11 627,0 13-627,1-7 145,5 6-145,-5-5 0,4 5 0,-4-12 0,0 4 0,4-12 0,-9 6 0,8-7 0,-8 6 0,9-4 0,-4 12 0,5-33 0,0 28 0,0-20 0,0 26 0,0 0 0,-6-23 0,4 24 0,-4-30 0,6 19 0,0-7 0,-5 1 0,4 3 0,-4 11 0,5-4 0,0 6 0,0 0 0,0 6 0,0 2 0,0 6 0,0-7 0,0 11 0,0-15 0,0 6 0,0-3 0,0-1 0,0 9 0,0 0 0,0-1 0,0 1 0,0 5 0,0-4 0,0 4 0,0 0 0,0-3 0,0 8 0,0-9 0,0 9 0,0-9 0,0 10 0,0-5 0,0-8 0,0 10 0,0-10 0,0 18 0,0-3 0,0 7 0,0-7 0,0 8 0,0-4 0,0 12 0,0 2 0,0 7 0,0 0 0,0 0 0,-8 1 0,-2 4 0,-9 1 0,0 9 0,-6 3 0,4 0 0,-10 5 0,10-6 0,-10 8 0,10-8 0,-5 5 0,7-5 0,-1 0 0,1-2 0,5-5 0,-4-3 0,12-3 0,-6-3 0,7-1 0,1 1 0,0-1 0,11-4 0,8 0 0,-5-4 0,4 0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09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24575,'3'8'0,"3"10"0,7-7 0,2 17 0,11 5 0,2 2 0,14 23 0,-1-16 0,2 18 0,-9-13 0,6 0 0,-9-3 0,15-1 0,-11-2 0,5-2 0,-14-17 0,-1 2 0,-7-14 0,-4 3 0,-1-4 0,-5-5 0,0 0 0,0-4 0,0 0 0,-3 0 0,-2 0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11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24575,'22'0'0,"1"0"0,13 0 0,9 0 0,15 0 0,9 0 0,16 0 0,1 0-529,-35 0 1,2 0 528,5 0 0,1 0 0,4-3 0,2-1 0,4 0 0,1-1 0,-1-2 0,0-1 0,0 0 0,1 0 0,0 3 0,-1 2 0,-4-1 0,-1 1 0,5 2 0,-1 2 0,-9-1 0,0 0 0,4 0 0,-1 0 0,3 0 0,-3 0 0,30 0 0,-20 0 0,-3 0 0,-5 0-165,-4 0 1,0 0 164,4 0 0,21 0 0,-17 0 0,-1 0 0,-7 0 0,-1 5 0,0-4 0,0 10 1039,8-10-1039,-5 4 347,4 1-347,28-5 0,-27 9 0,20-8 0,-30 8 0,-11-9 0,5 10 0,-8-10 0,-5 8 0,4-8 0,-10 4 0,4-5 0,1 0 0,-6 0 0,5 0 0,-5 0 0,-1 0 0,0 4 0,0-3 0,6 4 0,-4-5 0,24 4 0,-21-2 0,14 3 0,-13-5 0,-4 0 0,-1 0 0,-2 0 0,-9 0 0,3 4 0,-5-3 0,1 3 0,-5-4 0,3 0 0,-8 0 0,4 0 0,-5 0 0,1 0 0,-1 0 0,0 0 0,0 0 0,-4 0 0,-1 0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12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24575,'7'8'0,"0"2"0,15 8 0,2-3 0,2 9 0,4-7 0,-4 8 0,3-5 0,-9 3 0,15-1 0,-13-2 0,13 0 0,-19-6 0,6 1 0,-7-1 0,-1-6 0,-2 1 0,-3-1 0,-1-3 0,-4 2 0,0-3 0,-4 4 0,-4 0 0,-5 1 0,-5 4 0,-10 2 0,4 3 0,-10 8 0,4 0 0,-2 6 0,-3 1 0,3-2 0,-4 2 0,5-7 0,-4 6 0,11-13 0,-5 6 0,11-11 0,1 3 0,4-7 0,0 3 0,1-9 0,3-19 0,2 11 0,3-15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40 150 24575,'0'16'0,"0"7"0,0-4 0,0 10 0,0-4 0,0 5 0,0 0 0,0 0 0,0 6 0,0-10 0,0 9 0,0-15 0,0 3 0,0-5 0,0-5 0,0-1 0,0-11 0,-4-6 0,3-9 0,-3-10 0,4-1 0,-4-5 0,2 0 0,-2-7 0,-1 6 0,4-6 0,-3 7 0,4 0 0,-5 0 0,4 5 0,-3-4 0,4 4 0,0 0 0,0 5 0,0 3 0,0 7 0,0-2 0,0 3 0,0 1 0,0 0 0,0 0 0,3 3 0,2-2 0,8 6 0,0-2 0,6 3 0,-1 0 0,6 0 0,-5 0 0,5 0 0,-6 0 0,1 0 0,-6 0 0,0 0 0,0 4 0,-4 0 0,4 5 0,-5-1 0,-3 1 0,-1-1 0,-4 0 0,0 0 0,0 0 0,0 1 0,0 3 0,-4-2 0,-1 7 0,-8-7 0,3 7 0,-3-7 0,4 2 0,-4-3 0,3 4 0,-3-3 0,4 2 0,1-3 0,0-1 0,-1-3 0,1 2 0,0-6 0,3 6 0,-2-6 0,3 2 0,-4-3 0,4 4 0,0 0 0,12 0 0,3 0 0,12-4 0,8 0 0,7 0 0,6 5 0,-6-4 0,4 8 0,-11-3 0,6 0 0,-12 3 0,-2-8 0,-4 3 0,-6-4 0,0 3 0,-5-2 0,1 3 0,-5-4 0,0 0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4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24575,'75'0'0,"-15"0"0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4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24575,'0'74'0,"0"-29"0,0-3 0,0 1 0,0 8 0,0-22 0,0 2 0,0-17 0,3-7 0,2 1 0,10-8 0,-2 0 0,11 0 0,-1 0 0,1 0 0,-3-3 0,5 0 0,-15-6 0,6 5 0,-14-1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55.0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0 110 24575,'0'-11'0,"0"-1"0,0 0 0,4 0 0,0 0 0,4 4 0,0-4 0,-1 4 0,1 1 0,-1 3 0,1-3 0,-1 6 0,1-2 0,-1 3 0,0 0 0,1 0 0,-1 0 0,1 0 0,0 0 0,-1 0 0,1 3 0,-1 5 0,1 5 0,0-1 0,1 4 0,-1-3 0,0-1 0,-1 0 0,1-1 0,0-2 0,0 2 0,-1-3 0,1-1 0,-1 1 0,1 0 0,-4-1 0,3 1 0,0-4 0,2-1 0,2-3 0,0 0 0,2-7 0,3-3 0,1-6 0,0-6 0,0 4 0,1-3 0,-5 4 0,-1 0 0,-4 4 0,-1 2 0,1 3 0,-1 4 0,1-3 0,-4 9 0,0-5 0,-4 6 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24575,'9'0'0,"-2"0"0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5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24575,'14'0'0,"-3"0"0,-2 0 0,3 0 0,-3 0 0,9 0 0,-4 0 0,4 0 0,5 0 0,-3 0 0,4 0 0,-1 0 0,-3 0 0,3 0 0,-4-4 0,-9 3 0,-2-3 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6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24575,'6'4'0,"4"0"0,-1-4 0,-1 0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6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24575,'91'0'0,"-66"0"0,62 0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6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24575,'8'0'0,"-4"0"0,0 0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7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24575,'60'-10'0,"-11"2"0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7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24575,'30'0'0,"-7"0"0,-6 0 0,-7 0 0,2 0 0,-7 0 0,-2 0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8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24575,'69'0'0,"-8"0"0,-55-11 0,1 8 0,-7-7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8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24575,'17'0'0,"-3"0"0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8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24575,'18'-5'0,"4"1"0,-9 4 0,1 0 0,3 0 0,-8 0 0,8 0 0,-4 0 0,5 0 0,-5 0 0,2 0 0,-5 0 0,2 0 0,0 0 0,-2 0 0,7 0 0,-11 0 0,2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56.5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345 0 24575,'-5'0'0,"-7"0"0,-16 8 0,4-2 0,-8 22 0,7-6 0,-13 26 0,5-4 0,-1 11 0,8-1 0,5-6 0,4 11 0,2-10 0,-2 29 0,10-31 0,-4 21 0,11-32 0,0 16 0,0-12 0,0 5 0,0-8 0,0-3 0,13-2 0,-2-9 0,23 6 0,-9-10 0,9 6 0,-7-7 0,0 0 0,1 0 0,-1 0 0,-5-4 0,-4-2 0,-3 0 0,-7-3 0,4 2 0,-4-7 0,-1 0 0,0-4 0,1 0 0,-1 0 0,0 0 0,0 0 0,0 0 0,-3 0 0,-1 0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38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24575,'68'0'0,"0"0"0,0 0 0,14 0 0,-1 0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40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24575,'28'89'0,"1"0"0,-4 3 0,-5-38 0,-10-81 0,-6 10 0,-1 7 0,1 1 0,4 6 0,0 3 0,0 4 0,1 5 0,0 10 0,4 0 0,-2 10 0,6-9 0,-2 3 0,3-4 0,1-5 0,-6-1 0,5-4 0,-9-1 0,4 1 0,-5-5 0,0 0 0,0-4 0,1 0 0,-1 0 0,0 0 0,-4-4 0,0-5 0,-4-10 0,0-1 0,0-9 0,0 4 0,0-5 0,0 0 0,0 0 0,0-1 0,0 1 0,0 5 0,0 2 0,0 4 0,0 1 0,0 4 0,0 1 0,0 4 0,0 1 0,0 0 0,0 0 0,0 4 0,0 0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41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1 24575,'-8'0'0,"-9"18"0,-4 0 0,-6 25 0,1-10 0,2 11 0,-10 8 0,11-6 0,-1 11 0,3-11 0,3 11 0,6-11 0,-4 4 0,15-6 0,-4 0 0,5-12 0,0 9 0,0-20 0,0 14 0,0-15 0,0 3 0,4-4 0,5-5 0,6-1 0,8-3 0,-3-1 0,9 1 0,-10-1 0,10 1 0,-9-5 0,3 4 0,-4-8 0,-1 3 0,-4-4 0,-1 0 0,3 0 0,-9 0 0,5 0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43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24575,'25'70'0,"-1"1"0,1-1 0,8 33 0,-5-38 0,-20-65 0,0 0 0,0 0 0,0 0 0,1 0 0,-1 0 0,0 0 0,0-3 0,1-7 0,-1 1 0,1-8 0,0 3 0,0-5 0,0 1 0,1-6 0,-1 4 0,1-3 0,-1-1 0,-4 4 0,4-9 0,-8 10 0,4-5 0,-1 6 0,-3-1 0,3 1 0,-4-1 0,0 1 0,0 4 0,0 1 0,0 5 0,0-1 0,0 1 0,0-1 0,0 1 0,3 3 0,-2 5 0,3 9 0,-4 4 0,0 6 0,0-1 0,0-4 0,0 8 0,0-7 0,0 9 0,4-6 0,-3 1 0,7-1 0,-7 0 0,7-4 0,-3 3 0,4-3 0,-1 0 0,1 3 0,0-7 0,-1 3 0,1-5 0,-1 0 0,5 1 0,-4-1 0,4 1 0,0 0 0,1-1 0,-1 1 0,5-4 0,-9 2 0,8-6 0,-7 7 0,2-7 0,-3 2 0,-1 1 0,0-3 0,0 3 0,1-4 0,-1 0 0,0 0 0,0 0 0,-4-9 0,4-1 0,-7-13 0,7 3 0,-7-9 0,7 4 0,-7 0 0,4-4 0,-1 9 0,-3-4 0,7 10 0,-7 2 0,2 3 0,-3 1 0,0 0 0,4 3 0,-3-5 0,3 1 0,-4-3 0,0-1 0,0 5 0,0 0 0,0-1 0,0 1 0,0 0 0,0 4 0,0 0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45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0 311 24575,'0'-18'0,"0"3"0,0-14 0,0 5 0,0-7 0,0 1 0,0 5 0,0 1 0,0 6 0,0 4 0,0 1 0,0 5 0,3 3 0,2 1 0,3 8 0,0 0 0,1 9 0,4-3 0,-3 7 0,3-2 0,-4 3 0,5 0 0,-4 0 0,2-4 0,-2 3 0,2-7 0,-1 8 0,1-9 0,2 9 0,-5-9 0,8 4 0,-3-4 0,0 0 0,-1-1 0,-1 1 0,-2-1 0,3-3 0,-9 3 0,3-7 0,-6-5 0,3-5 0,-4-14 0,0-2 0,0-5 0,0 0 0,0-1 0,0 6 0,0-3 0,0 8 0,0-4 0,0 6 0,0 4 0,0 1 0,0 5 0,0-1 0,0 1 0,0 0 0,0 4 0,0 0 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46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 24575,'0'91'0,"0"-21"0,0-45 0,0-13 0,0-4 0,0 0 0,0 0 0,0 0 0,0 0 0,0 1 0,0-1 0,0 0 0,0 0 0,0 1 0,0-1 0,0 0 0,3 0 0,-2 1 0,6-1 0,-6 0 0,3-7 0,-4-7 0,0-19 0,0-1 0,0-17 0,0 12 0,0-12 0,0 12 0,0-6 0,0 12 0,0-4 0,0 10 0,0-5 0,0 10 0,0 1 0,0 5 0,0-1 0,0 1 0,0 0 0,3-1 0,2 1 0,3 4 0,0 0 0,0 1 0,1 2 0,-1-3 0,0 4 0,1 0 0,-1 0 0,5 0 0,-4 0 0,4 0 0,-5 0 0,0 0 0,1 0 0,-1 0 0,0 0 0,0 3 0,-4 2 0,0 3 0,-4 0 0,0 0 0,0 1 0,0-1 0,0 5 0,0-4 0,0 8 0,0-3 0,-8 5 0,1-1 0,-10 0 0,3-3 0,-1 2 0,-2-7 0,2 3 0,-3-4 0,4 0 0,1 0 0,5-4 0,-1-2 0,1-3 0,-1 0 0,1 0 0,10 0 0,5 0 0,9 0 0,3 0 0,-1 0 0,0 0 0,-4 0 0,4 0 0,-9 0 0,8 4 0,-7 1 0,2 4 0,-3-5 0,-1 4 0,0-7 0,-3 6 0,2-6 0,-6 2 0,3-3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47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24575,'12'0'0,"-3"0"0,9 0 0,-9 0 0,13 0 0,-11 0 0,17 5 0,-13 4 0,8 1 0,-4 8 0,-1-4 0,1 10 0,-3 7 0,-2 0 0,-3 12 0,-1-6 0,-3 7 0,-3 0 0,-4-1 0,0 1 0,0 0 0,0-7 0,-9 0 0,3-12 0,-12-2 0,8-9 0,-3-1 0,5-5 0,-1 0 0,5 1 0,-4-5 0,3 0 0,1-12 0,0 6 0,4-7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49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10 24575,'0'83'0,"0"0"0,0 0 0,-1-3 0,0-2 0,3-34 0,2-40 0,5 0 0,0-4 0,4-4 0,-5-5 0,1-5 0,1-10 0,-1 4 0,1-9 0,0 4 0,0-5 0,-5 5 0,4 2 0,-8 4 0,3 5 0,-1 1 0,-2 5 0,3 6 0,0 3 0,-3 17 0,6-3 0,-1 9 0,3-1 0,0-3 0,1 3 0,3-4 0,-3-1 0,8-4 0,-4 0 0,0-6 0,3 1 0,-8-4 0,4-1 0,-5-4 0,1 0 0,-1 0 0,0 0 0,1-4 0,-1-5 0,1-5 0,-4-9 0,-1-2 0,-4-5 0,0-1 0,0 1 0,0 0 0,0-7 0,0 11 0,0-9 0,0 15 0,0-4 0,0 6 0,0 4 0,0 1 0,0 1 0,0 3 0,0-3 0,0 7 0,0 1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49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24575,'-39'72'0,"0"1"0,0 0 0,2 10 0,2 3 0,14-17 0,21-3 0,0-13 0,0-3 0,0-6 0,-4-7 0,11-6 0,0-2 0,16-13 0,-2 3 0,14-9 0,-14-1 0,14-3 0,-10 3 0,5-8 0,-5 3 0,-2-4 0,-4 0 0,-2 0 0,-3 0 0,-6 0 0,-4 0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51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1 397 24575,'0'17'0,"0"-1"0,0-3 0,0-1 0,0-10 0,0-13 0,0-9 0,0-16 0,0-2 0,0 0 0,0 1 0,0 1 0,0 10 0,0-4 0,0 11 0,0 5 0,0 2 0,3 7 0,2 1 0,7 12 0,3 8 0,4 9 0,1 5 0,-1-5 0,1 3 0,-1-8 0,0 3 0,-1-4 0,0-1 0,-3 0 0,2-3 0,-7-3 0,3-3 0,-5-1 0,0 1 0,0-5 0,-3-3 0,-1-10 0,-4-10 0,0-6 0,0-11 0,0 4 0,0-4 0,0-1 0,0 6 0,0-6 0,-4 12 0,3-4 0,-4 14 0,5-8 0,0 9 0,0 0 0,0 2 0,0 4 0,0 0 0,0 3 0,0 2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57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24575,'6'0'0,"1"0"0,12 0 0,3 0 0,-4 0 0,3 0 0,-9 0 0,4 0 0,-4 0 0,0 0 0,0 0 0,-5 0 0,0 0 0,1 0 0,-1 0 0,1 0 0,-1 0 0,5 0 0,0 0 0,-2 0 0,-3 0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52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8 319 24575,'-4'7'0,"0"3"0,4 7 0,0 1 0,0-4 0,0 3 0,0-3 0,0 0 0,0 3 0,0-8 0,0 9 0,0-9 0,0 4 0,0-5 0,0-7 0,0-6 0,0-14 0,0-6 0,0-12 0,0-1 0,0-6 0,0 0 0,0 1 0,0-1 0,0 6 0,0 1 0,0 7 0,0 5 0,0 1 0,0 10 0,0 1 0,0 5 0,0 0 0,4 3 0,0 2 0,4 3 0,0 0 0,0 0 0,0 0 0,1 0 0,-1 3 0,0 2 0,1 3 0,3-3 0,-2 2 0,7-2 0,-3 0 0,4 3 0,1-3 0,-6 4 0,5-4 0,-9 2 0,4-6 0,-5 7 0,0-4 0,-3 5 0,-1-1 0,-4 0 0,0 0 0,0 5 0,0 1 0,-4 4 0,-10 9 0,-1-7 0,-8 7 0,5-9 0,-1 6 0,4-5 0,-8 1 0,11-3 0,-11-2 0,9-1 0,0-1 0,1-4 0,5-1 0,-1 1 0,1-5 0,3 3 0,5-6 0,5 3 0,7-4 0,7 0 0,1 0 0,9 0 0,-4 0 0,-1 0 0,5 0 0,-9 0 0,4 0 0,-11 4 0,0-3 0,-5 2 0,1-3 0,-1 0 0,-3 0 0,-2 0 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53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24575,'12'0'0,"-2"0"0,7 0 0,-3 0 0,4 0 0,-4 0 0,3 0 0,-8 0 0,4 0 0,-9-8 0,0 2 0,-4-3 0,0 5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55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24575,'12'0'0,"4"0"0,-2 0 0,0 0 0,-2 0 0,-3 0 0,3 0 0,-2 0 0,3 0 0,-5 0 0,0 0 0,0-4 0,-3 7 0,2-2 0,-6 11 0,3 2 0,-4 10 0,0-5 0,0 5 0,0 0 0,0-5 0,0 10 0,0-9 0,0 3 0,0-4 0,0-6 0,0 0 0,0-1 0,0-3 0,0 3 0,-4-8 0,3 4 0,-6-4 0,6 4 0,-6 0 0,6 1 0,-3-2 0,1-2 0,2-8 0,-3-7 0,4-7 0,0-7 0,0 4 0,5-9 0,0 10 0,5-10 0,-1 9 0,1-4 0,3 6 0,-3-1 0,8 5 0,-8-4 0,7 8 0,-7-3 0,3 4 0,-5 1 0,0 3 0,0-2 0,1 6 0,-1-7 0,0 7 0,0-2 0,1 3 0,-2 0 0,1 0 0,-3 3 0,-2 2 0,-3 3 0,0 4 0,0 2 0,0 5 0,0 4 0,0-3 0,0 9 0,0-10 0,0 5 0,0-10 0,0 3 0,0-8 0,0 4 0,0-5 0,0 1 0,0-1 0,3-3 0,2-2 0,3-3 0,-1 0 0,2 0 0,-1 0 0,0 0 0,0 0 0,0 0 0,1 0 0,-1 0 0,0-4 0,1 0 0,-1-1 0,0-2 0,1 6 0,-5-7 0,3 7 0,-6-6 0,7 6 0,-7-6 0,2 6 0,-3-2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56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24575,'8'8'0,"0"-3"0,1 8 0,4-4 0,-7 4 0,10-3 0,-6 3 0,0 0 0,6 2 0,-10-5 0,7 6 0,0-6 0,-3 4 0,3 3 0,-5-7 0,2 7 0,-2-8 0,-3 9 0,2-9 0,-6 8 0,3-3 0,-4 4 0,0 1 0,0 4 0,0-3 0,0 4 0,0-1 0,0-3 0,0 3 0,0 1 0,-4-4 0,-1 3 0,-9 9 0,3-5 0,-3 6 0,4-10 0,1 1 0,-1-4 0,1-1 0,0-2 0,0-8 0,4 4 0,-2-5 0,6 1 0,-7-5 0,7 4 0,-2-14 0,3 8 0,0-9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57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24575,'0'8'0,"0"-1"0,0 1 0,0 0 0,0-3 0,0-2 0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0:58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24575,'3'-4'0,"-2"4"0,7 1 0,-4 7 0,5-7 0,-5 6 0,8-2 0,-6 0 0,3 2 0,3-2 0,-7 4 0,8-4 0,-4 2 0,-1-6 0,5 7 0,-4-7 0,4 3 0,-5 0 0,5-3 0,-4 2 0,4-3 0,-5 4 0,0-3 0,1 3 0,-1-4 0,0 0 0,0 0 0,0 3 0,-1-2 0,-3 2 0,0-3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55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27 162 24575,'0'0'0,"0"6"0,0 16 0,0 4 0,0 15 0,0 2 0,0 23 0,0-4 0,0-22 0,0-1 0,0 18 0,0 14 0,0-27 0,0 14 0,0-16 0,0 0 0,0-14 0,0-8 0,0-7 0,0-4 0,0 0 0,0-8 0,0-8 0,-3-8 0,-2-20 0,1 6 0,-5-27 0,9 5 0,-5-16 0,5 1 0,0-1 0,0 17 0,0-13 0,0 19 0,0-16 0,0 17 0,0-2 0,0 17 0,4-6 0,3 12 0,0 0 0,6 6 0,-3 3 0,2 0 0,5 0 0,-4 2 0,8 1 0,-8 4 0,7-1 0,-2 3 0,3 1 0,4 3 0,-3 0 0,3 0 0,-4 0 0,-3 0 0,-2 5 0,-3 3 0,-3 5 0,-1 3 0,-5 1 0,-1 4 0,-3 4 0,0 1 0,0 5 0,-6-5 0,-7 5 0,-6-8 0,-4 4 0,-1-4 0,-2-4 0,4-1 0,-8-6 0,3-1 0,-3-4 0,-6 1 0,12-1 0,-2-4 0,16 0 0,1-3 0,3 0 0,3 3 0,0 0 0,3 0 0,0-1 0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56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0 24575,'-5'0'0,"-4"0"0,-4 0 0,-1 0 0,-10 0 0,9 3 0,-10 1 0,8 3 0,-1-1 0,2 1 0,-1 0 0,7-1 0,-3-2 0,7 1 0,3-2 0,-2 0 0,4 2 0,-2 2 0,3 3 0,0 2 0,0 1 0,0 3 0,0-2 0,0 6 0,0-6 0,0 6 0,0-3 0,0 4 0,0 0 0,0 0 0,0 0 0,0 4 0,0-2 0,0 1 0,0 2 0,0-7 0,0 5 0,0-11 0,0 7 0,0-6 0,0 2 0,0-6 0,0 2 0,0-5 0,0 2 0,0-4 0,0 1 0,2-3 0,2 0 0,1-3 0,1 0 0,7 0 0,-2 0 0,5 0 0,0-3 0,-2 2 0,0-5 0,-2 6 0,-6-3 0,3 3 0,-3 0 0,0 0 0,-3 0 0,-1 0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57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24575,'2'-7'0,"4"2"0,4 5 0,0 0 0,-1 0 0,3 0 0,-1 0 0,9 0 0,-6 0 0,2 0 0,-4 0 0,-4 0 0,-3 0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57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24575,'0'5'0,"0"4"0,0 4 0,-3 1 0,3 6 0,-6-3 0,5 1 0,-3 2 0,4-6 0,0 5 0,0-8 0,0 2 0,0-4 0,0-3 0,0 3 0,5-6 0,6-1 0,5-2 0,2 0 0,-2 0 0,-3 0 0,3 0 0,-5 0 0,5-5 0,-10-3 0,6-5 0,-5 4 0,2-3 0,-2 2 0,-4-3 0,2 3 0,-4-2 0,2 6 0,-3-6 0,0 5 0,0-5 0,0 5 0,0-5 0,0 5 0,0-2 0,-6 3 0,-1 3 0,-6 0 0,0 3 0,-4 0 0,7 0 0,-6 0 0,6 0 0,1 0 0,0 0 0,3 0 0,3 0 0,0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58.5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73 24575,'7'0'0,"0"0"0,5 0 0,-4 0 0,12 0 0,-10 0 0,11 0 0,-13 0 0,8 0 0,-8 0 0,4 0 0,-5 0 0,1 0 0,-4 7 0,-1 2 0,-3 7 0,0 4 0,0-2 0,0 7 0,-4-3 0,3 1 0,-10-2 0,5-5 0,-9 1 0,6-1 0,-8 6 0,8-4 0,-8 3 0,8-4 0,-7-4 0,6 2 0,-1-6 0,6 3 0,-2-5 0,7 0 0,-4-6 0,4-6 0,8-12 0,7-6 0,5-5 0,4-6 0,-1 4 0,-3-3 0,4 4 0,-6 2 0,0-1 0,1 1 0,-2 4 0,1-3 0,-1 8 0,-4 1 0,-1 1 0,0 7 0,-4-3 0,4 4 0,-4 1 0,-1 3 0,-6 0 0,-2 4 0,-6 0 0,-1 0 0,-3 4 0,-2 0 0,1 8 0,-10 7 0,7 4 0,-9 5 0,10-5 0,-3 3 0,7-3 0,-3-1 0,8 0 0,1-6 0,4 1 0,0 0 0,0-1 0,0 1 0,0-5 0,0 4 0,7-4 0,2 5 0,12-4 0,2 3 0,4-6 0,1 3 0,5-3 0,-5-1 0,10-4 0,-9-1 0,-1-4 0,-2 0 0,-9 0 0,5 0 0,-10 0 0,0 0 0,-5 0 0,1 0 0,-1 0 0,-3-3 0,3 2 0,-6-2 0,2 3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58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24575,'12'0'0,"-1"0"0,-2 0 0,0 0 0,0 0 0,0 0 0,1 0 0,2 0 0,-5 0 0,1 0 0,-4 5 0,1 3 0,-4 8 0,2 2 0,-3-1 0,0 3 0,0-3 0,0 1 0,0-2 0,0-3 0,0-3 0,0 2 0,-3-3 0,-4-2 0,-6 5 0,5-10 0,-2 4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5:59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0 606 24575,'0'-24'0,"0"-8"0,0-6 0,0-10 0,0 0 0,0-16 0,0 23 0,0-22 0,0 25 0,0-4 0,0 11 0,0 10 0,0 4 0,0 7 0,0 1 0,3 6 0,0 0 0,5 3 0,2 0 0,3 6 0,0 5 0,1 6 0,0 8 0,0 1 0,6 6 0,-4-1 0,4 1 0,-5-6 0,0 3 0,-1-6 0,0-2 0,0-1 0,-4-7 0,-1 1 0,-3-2 0,0-5 0,0 2 0,-3-4 0,0-9 0,-3-13 0,0-9 0,0-25 0,0 6 0,0-4 0,0-2 0,0 13 0,0-4 0,0 7 0,0 12 0,0 3 0,0 7 0,0 3 0,3 4 0,0 3 0,0 3 0,0 0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00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24575,'0'6'0,"0"-1"0,0 1 0,0 0 0,0 0 0,0-1 0,0 1 0,0-1 0,0 3 0,0-2 0,2 0 0,2 2 0,5-7 0,-4 8 0,3-6 0,-5 0 0,3 3 0,-1-3 0,1 3 0,-3-1 0,2-2 0,-2 2 0,3-4 0,0 2 0,-3-1 0,2-1 0,-2 1 0,0-4 0,2-5 0,-4-3 0,5-6 0,-5 2 0,2-2 0,-3 3 0,0 0 0,0 0 0,0 0 0,0 3 0,0 1 0,0 3 0,0 1 0,-3 2 0,0 0 0,-3 3 0,-3 3 0,3 0 0,-6 4 0,6-1 0,-6 0 0,5 0 0,-2 0 0,3 0 0,3-1 0,-2 1 0,4 0 0,-2-1 0,3-2 0,0 0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01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24575,'2'3'0,"8"-1"0,13-2 0,10 0 0,13 0 0,15 0 0,-24 0 0,2 0-679,4 0 0,4 0 679,7 0 0,4 0-1244,4 0 1,1 0 1243,8 0 0,1 0 0,-22 0 0,1 0 0,0 0 0,20 0 0,1 0 0,-1 0 0,-1 0-824,-8 0 1,-1 0 823,1 0 0,-1 0 0,-8 0 0,0 0-462,0 0 1,-2 0 461,-6 0 0,0 0 0,3 0 0,-2 0 393,-7 0 1,-1 0-394,31 0 0,-12 0 0,-3 0 0,-12 0 0,-2 0 0,12 0 1110,-13 0 0,-2 0-1110,-3 0 1875,18 0-1875,-15 0 1244,9 0-1244,-4 0 289,1 0-289,3 0 0,-9 0 0,3 0 0,-8 0 0,3 0 0,-5 0 0,-3 0 0,-2 0 0,-8 0 0,0 0 0,-4 0 0,-4 0 0,0 0 0,-3 0 0,0 0 0,0 0 0,-3-9 0,0-12 0,-3 7 0,0-4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03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108 264 24575,'0'9'0,"0"8"0,0 10 0,0 10 0,0 4 0,0-4 0,0 2 0,0-2 0,0 10 0,0-10 0,0 9 0,0-15 0,0 1 0,0-10 0,0-3 0,0-5 0,0 2 0,0-16 0,0-15 0,-3-7 0,2-28 0,-2 10 0,3-9 0,0-2 0,0 2 0,0-6 0,0-5 0,0 7 0,0 5 0,0 2 0,7 9 0,2-4 0,6 10 0,0-1 0,0 7 0,-4 4 0,2 7 0,-7 1 0,6 4 0,-2 4 0,3 0 0,0 5 0,2 0 0,-1 0 0,6 0 0,-6 0 0,6 3 0,-9 3 0,5 8 0,-9 4 0,4 3 0,-4 0 0,-4 4 0,0-3 0,-3 8 0,0-8 0,0 3 0,-6-4 0,-1 0 0,-11 1 0,2-1 0,-9-2 0,2-1 0,-8-6 0,-4-1 0,4-4 0,-10 2 0,10-2 0,-3-2 0,8-2 0,5-3 0,5 0 0,6 0 0,3 0 0,5 0 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04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 24575,'-12'0'0,"4"0"0,-1 0 0,0 0 0,-1 0 0,1 0 0,0 0 0,3 2 0,0 1 0,-2 3 0,4 3 0,-3-3 0,6 6 0,-2-2 0,3 3 0,0-3 0,0 2 0,0-3 0,0 4 0,0 0 0,0 0 0,0 3 0,0-2 0,0 6 0,0-3 0,0 4 0,0 4 0,0-3 0,0 3 0,0-3 0,0-5 0,0 0 0,0-5 0,0 1 0,0-3 0,0-2 0,0-2 0,2-3 0,-1 2 0,4-4 0,-2 1 0,3-2 0,0 0 0,3 0 0,0 0 0,4 0 0,0 0 0,0 0 0,-6 0 0,-2 0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04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24575,'0'-9'0,"0"0"0,5 6 0,1 1 0,6 2 0,1 0 0,0 0 0,0 0 0,-1 0 0,1 0 0,1 0 0,-5 0 0,6 0 0,-7 0 0,8 0 0,-13 0 0,3 0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05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51 24575,'0'8'0,"0"-1"0,0 5 0,0-3 0,-3 4 0,2 0 0,-4-1 0,4 5 0,-2-6 0,3 8 0,0-9 0,0 7 0,0-7 0,0 2 0,0-6 0,0 6 0,0-5 0,0 4 0,0-5 0,2 3 0,4-6 0,3-1 0,3-2 0,2 0 0,-1 0 0,-4 0 0,0 0 0,0 0 0,0-3 0,1-3 0,2-5 0,-4-5 0,4-1 0,-3-9 0,0 4 0,-1-3 0,-1 4 0,0 0 0,0 3 0,-3 1 0,-1 5 0,-3-1 0,0 3 0,0 1 0,0 3 0,0 0 0,-3 1 0,-3-2 0,-1 4 0,-5 0 0,5 3 0,-5 0 0,2 0 0,1 0 0,-3 3 0,5 0 0,0 1 0,5-2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14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24575,'24'0'0,"3"0"0,10 0 0,7 0 0,-6-8 0,0 6 0,6-5 0,-10 7 0,3 0 0,-7 0 0,-9 0 0,-3 0 0,-5 0 0,-5 0 0,-4 0 0,-2 0 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14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24575,'26'0'0,"5"0"0,-3 0 0,11 0 0,-7 0 0,9 0 0,-4 0 0,-6 0 0,-6 0 0,-7 0 0,-5 0 0,-4 0 0,-6 0 0,-1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0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96 24575,'4'-3'0,"-3"2"0,9-14 0,-5 6 0,7-2 0,-1 3 0,-2 0 0,7 0 0,-8 0 0,4 3 0,-4-5 0,-1 8 0,1-6 0,0 8 0,-1 0 0,1 0 0,-1 0 0,1 0 0,-1 0 0,1 4 0,-1 0 0,-3 3 0,3 1 0,-2 3 0,2-2 0,1 3 0,0-5 0,-1 1 0,1-1 0,3 1 0,-2-4 0,2 0 0,0-4 0,-2 0 0,2 0 0,-3 0 0,-1 0 0,1 0 0,3 0 0,-2 0 0,2 0 0,-3 0 0,-1-3 0,5-6 0,-4 4 0,4-6 0,-1 4 0,-3-2 0,0-2 0,-2 7 0,-5-3 0,6 6 0,-3-2 0,0 3 0,-1 0 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15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1 243 24575,'3'-5'0,"-1"7"0,9 8 0,1 4 0,6 3 0,7 2 0,-2-4 0,9 5 0,9 0 0,-13-7 0,16 3 0,-16-8 0,7-4 0,-4 0 0,-1-4 0,-7 0 0,6-4 0,-10-12 0,9-5 0,-8-12 0,1-3 0,-6 0 0,-2-6 0,-1 6 0,-4-5 0,-4 10 0,0 0 0,-4 5 0,0 9 0,-5 1 0,-7 8 0,-9 2 0,-6 6 0,-3 0 0,-6 8 0,3 13 0,-11 12 0,6 18 0,-9 2 0,18-8 0,-11 10 0,18-12 0,-6 12 0,6-2 0,4 0 0,5-5 0,4 4 0,5-9 0,4 4 0,0 6 0,3-22 0,14 25 0,1-34 0,15 21 0,-4-18 0,2-1 0,6-5 0,-1-6 0,11-1 0,-9-8 0,8 0 0,-10-4 0,5-4 0,-5-3 0,1-10 0,-7-3 0,-1-4 0,-3 5 0,-7 1 0,-6 5 0,-4 3 0,-3-2 0,0 5 0,-3-7 0,0 9 0,-3-3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21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 24575,'-2'-3'0,"4"1"0,-1 2 0,4 0 0,4 0 0,3 0 0,3 0 0,4 0 0,3 0 0,4-4 0,5 4 0,-5-4 0,3 4 0,-2 0 0,-1-3 0,-1 2 0,-4-2 0,-4 3 0,-1 0 0,-6 0 0,-2 0 0,-2 0 0,0 0 0,0 0 0,0 0 0,-3 0 0,-1 0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25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24575,'12'0'0,"6"0"0,5 0 0,6 0 0,2 0 0,5 0 0,-3 0 0,0 0 0,-10 0 0,-1 0 0,-10 0 0,-3 0 0,-6 0 0,0 0 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26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1 598 24575,'0'-12'0,"0"-7"0,0-7 0,0-9 0,0-2 0,0-10 0,4-1 0,-3 5 0,8-27 0,-8 32 0,4-27 0,-5 33 0,3-3 0,-2 4 0,2 9 0,-3 4 0,0 6 0,-2 8 0,1 0 0,-1 8 0,-4 4 0,5 2 0,-5 0 0,6 5 0,0-4 0,0 9 0,0-3 0,0 4 0,0 0 0,0 5 0,3-4 0,4 2 0,3-6 0,5 2 0,-3-6 0,2 0 0,-5-5 0,3-3 0,-2 0 0,2 0 0,1-3 0,0 0 0,0-3 0,0 0 0,0-5 0,0-6 0,0-6 0,1-1 0,-3-2 0,-2 6 0,-2-3 0,-1 5 0,0 2 0,-3 1 0,0 4 0,-3-1 0,0 0 0,0 19 0,0 2 0,0 19 0,3-8 0,1 3 0,4-2 0,-1-1 0,0-1 0,0-10 0,-1 0 0,0-9 0,-3 3 0,0-6 0,-3 0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27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24575,'0'5'0,"0"3"0,0 16 0,0 8 0,0-1 0,0 0 0,0 3 0,0-15 0,0 10 0,0-19 0,0 6 0,0-10 0,0-5 0,3-9 0,5-13 0,4-5 0,3-4 0,-1 4 0,5-5 0,-4 8 0,4-3 0,-5 8 0,-1 2 0,0 6 0,0 1 0,-1 5 0,-2 1 0,2 3 0,-5 0 0,2 0 0,-4 0 0,1 2 0,0 9 0,1 7 0,-3 8 0,2 0 0,-5 4 0,2-3 0,-3-1 0,0-4 0,0-2 0,0-10 0,0 6 0,0-10 0,0 1 0,0-5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28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523 2 24575,'-5'-2'0,"-3"12"0,-9 8 0,-9 24 0,-7 10-1343,-1 12 1343,12-23 0,-1 0 0,1 1 0,0 1 0,-2-1 0,0 1 0,-3 4 0,0-1 0,6-4 0,0-2 0,-18 21 73,6 3-73,8-25 0,2 8 0,5-15 0,6-6 0,2-9 1002,6-8-1002,1 0 0,3-6 0,0 0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29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24575,'0'5'0,"0"9"0,0 15 0,0-1 0,0 6 0,0-3 0,0 6 0,0-1 0,0 0 0,0-6 0,0-4 0,0 0 0,0-9 0,0-1 0,0-3 0,0-4 0,5-2 0,2-8 0,10-14 0,-2-1 0,4-11 0,0-3 0,1 2 0,5-13 0,0 7 0,-6 2 0,-3 6 0,-6 9 0,-4 3 0,0 8 0,-5 11 0,-5 6 0,-7 12 0,-4 4 0,3 3 0,-2 0 0,9-3 0,-5-2 0,9-4 0,-3-4 0,4 0 0,0-7 0,3-1 0,3-3 0,12-3 0,0 0 0,8-3 0,-1-4 0,2-4 0,-1-3 0,-1-4 0,-4 5 0,-4-3 0,-1 5 0,-6-1 0,-3 6 0,-5 0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46:30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24575,'27'0'0,"3"0"0,17 0 0,7-8 0,-14 6 0,16-11 0,-17 9 0,9-5 0,-6 0 0,-7 5 0,-13-2 0,-4 5 0,-6-2 0,-10 3 0,-7 0 0,-5 0 0,-10 6 0,2 2 0,-7 7 0,-2 3 0,0-2 0,1 0 0,5-3 0,0-5 0,3 2 0,2-4 0,6 0 0,1 0 0,3 0 0,0-3 0,3 3 0,0-3 0,3 2 0,0 1 0,0-1 0,0 4 0,0 1 0,0 6 0,0 2 0,0 3 0,0 4 0,0-3 0,0 8 0,0-4 0,0 4 0,0 1 0,4-1 0,0 1 0,0 4 0,3-4 0,-3 10 0,1-5 0,2 5 0,-3-4 0,1-2 0,1-4 0,-5-9 0,3-1 0,-1-8 0,-3-3 0,3-9 0,-3-9 0,0 1 0,0-2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8:57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06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24575,'7'0'0,"-4"0"0,12 0 0,-7 0 0,1 0 0,-5 8 0,0 8 0,-4 15 0,0 0 0,0 6 0,0-1 0,0-4 0,0 10 0,0-16 0,0 9 0,0-20 0,0 8 0,0-9 0,0-4 0,0-2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1.1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24575,'16'0'0,"2"0"0,4 0 0,5 0 0,-5 0 0,11 0 0,-4 4 0,3 1 0,1 9 0,-9-1 0,15 12 0,-20-10 0,17 19 0,-17-13 0,1 5 0,-7 4 0,-1-10 0,-1 13 0,2-10 0,-4 3 0,-5-4 0,0 1 0,-4-2 0,0 1 0,0-4 0,0 3 0,0 0 0,0-3 0,0 8 0,0-3 0,-4 10 0,-5-4 0,-2 3 0,-2-4 0,0-1 0,3-4 0,1-2 0,1-8 0,0 2 0,0-6 0,-8 6 0,3-2 0,-8 4 0,3 0 0,-8 5 0,3-3 0,-1 3 0,3-4 0,4-6 0,5 0 0,0-4 0,5-1 0,2 1 0,-1-4 0,5-1 0,-3-3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07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24575,'0'8'0,"0"4"0,0 2 0,0 0 0,0-2 0,0 1 0,0-3 0,0 2 0,0 0 0,0-4 0,0 8 0,0-8 0,0 4 0,0-4 0,0 1 0,0-1 0,0 0 0,0-1 0,0 1 0,0 0 0,0 1 0,0-1 0,0 0 0,0 1 0,0-1 0,0 5 0,0 1 0,0 4 0,0-4 0,0 3 0,0-8 0,0 4 0,0-5 0,0 1 0,0-1 0,0 0 0,0 0 0,0 0 0,0 0 0,0 0 0,0-33 0,0 1 0,0-30 0,0 10 0,0 0 0,0 6 0,0 2 0,0 11 0,0 5 0,0 7 0,0 5 0,0 0 0,3 3 0,1 5 0,5 15 0,0 0 0,1 14 0,3-10 0,3 10 0,3-4 0,-4 5 0,4 0 0,-3 0 0,4 1 0,-1-6 0,1-2 0,-7-9 0,1 3 0,-6-7 0,1 2 0,-1-7 0,0-1 0,-3-8 0,-1-10 0,-4-6 0,0-17 0,0-1 0,-6-12 0,0 4 0,-6-12 0,1 13 0,5-6 0,-4 13 0,5 7 0,-1 7 0,2 6 0,4 4 0,0 1 0,0 8 0,0 1 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09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52 24575,'-7'0'0,"-6"5"0,7-1 0,-2 9 0,8 1 0,0 0 0,0-1 0,0 0 0,0 0 0,0 0 0,0-1 0,0-4 0,0 1 0,0-2 0,0 2 0,4-5 0,5 4 0,5-7 0,-1 3 0,5-4 0,1 0 0,0 0 0,5 0 0,-6 0 0,1 0 0,-5 0 0,3 0 0,-8 0 0,4 0 0,-5 0 0,0 0 0,1 0 0,-1 0 0,0 0 0,-3-4 0,2-1 0,-6-3 0,3 0 0,-4-1 0,0-4 0,0 4 0,0-9 0,0 4 0,0-4 0,0 0 0,-4 4 0,-1-4 0,-8 4 0,-1 0 0,0 1 0,-4 8 0,4-3 0,-4 7 0,-1-3 0,2 4 0,-2 0 0,6 0 0,0 0 0,5 3 0,-1 6 0,5 0 0,0 0 0,4-5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09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24575,'7'4'0,"3"-1"0,12-3 0,3 0 0,5 0 0,0 0 0,0 0 0,14 0 0,-11 0 0,10 0 0,-18 0 0,4 0 0,-10 0 0,10 0 0,-14 0 0,3 0 0,-9 0 0,-1 0 0,0 0 0,-3 0 0,-1 0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10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24575,'0'12'0,"0"1"0,0 11 0,0-4 0,0 8 0,0-3 0,0 0 0,0 4 0,0-9 0,0 8 0,4-8 0,1 4 0,0-6 0,3 0 0,-7-5 0,3-1 0,-4-11 0,0 2 0,0-7 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12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24575,'8'0'0,"3"0"0,-1 0 0,2 0 0,-4 0 0,4 0 0,-3 0 0,-1 9 0,-4 1 0,0 8 0,-3 0 0,7 6 0,-7-4 0,4 9 0,-5-5 0,0 7 0,0-7 0,0 5 0,0-9 0,0 4 0,0-11 0,0 5 0,0-9 0,0 4 0,0-15 0,0-5 0,0-10 0,0-6 0,0-2 0,4-6 0,2 1 0,-1 5 0,4-4 0,-3 9 0,3 1 0,0 2 0,0 3 0,-1 0 0,1 1 0,-1 8 0,1-2 0,-1 6 0,0-7 0,0 7 0,0-2 0,0 3 0,0 0 0,-3 3 0,-2 2 0,1 12 0,-2-2 0,2 14 0,-4-9 0,0 9 0,0-4 0,4 0 0,-3 3 0,7-8 0,-2 9 0,-1-10 0,3 5 0,-2-6 0,2-4 0,1-1 0,-4-5 0,2 1 0,-2-1 0,3 0 0,0-3 0,0-2 0,1-3 0,4 0 0,0 0 0,1 0 0,3 0 0,-3-8 0,9-6 0,-4-6 0,-1-2 0,-5 8 0,-4-4 0,0 9 0,0-8 0,-1 7 0,1-3 0,-4 8 0,-2 2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3:59:13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24575,'31'0'0,"-6"0"0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1:39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1276 24575,'0'-23'0,"0"1"0,0-20 0,0-3 0,0-1 0,0-19 0,0 18 0,0-26 0,0 11 0,0 0 0,0-11 0,0 18 0,5-5 0,1 9 0,9 7 0,-2 1 0,2-1 0,-4 6 0,4 1 0,0 7 0,6 0 0,-2 5 0,1-4 0,-2 9 0,-3-4 0,3 6 0,-4 0 0,0 4 0,7-8 0,-6 12 0,2-7 0,0 8 0,-7 0 0,2 0 0,1 1 0,-3-1 0,2 0 0,-3 1 0,-1 3 0,0-2 0,1 6 0,-5-7 0,3 7 0,-6-2 0,3 3 0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1:39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24575,'27'0'0,"0"0"0,3 0 0,6 0 0,-4 0 0,-1 0 0,-2 0 0,-14 0 0,3 0 0,-5 0 0,-4 0 0,0 6 0,-10 4 0,-4 7 0,-5 7 0,0 0 0,0 7 0,0-1 0,0 0 0,0 0 0,4 0 0,-3-5 0,4 4 0,0-9 0,0-1 0,5-2 0,0-8 0,0 4 0,0-5 0,0 1 0,0-1 0,0-4 0,0 0 0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1:44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1 121 24575,'0'8'0,"0"0"0,0 0 0,0 0 0,4 0 0,0 0 0,8 0 0,-3 1 0,8-1 0,-8 1 0,9 0 0,-9-1 0,8 1 0,-7 0 0,7 0 0,-3-5 0,4 1 0,-4-5 0,3 0 0,-8 0 0,4 0 0,0 0 0,-4 0 0,8 0 0,-7 0 0,3-4 0,-5-5 0,5-1 0,-3-8 0,4 4 0,-5-5 0,0 1 0,-4 0 0,-1-1 0,-4 1 0,0-1 0,0 1 0,0 4 0,0-3 0,0 7 0,0-3 0,-8 4 0,-2 5 0,-9-1 0,1 5 0,-14 0 0,10 0 0,-15 5 0,16 9 0,-3 2 0,8 19 0,-2-8 0,6 9 0,-7-6 0,8 0 0,-4 6 0,5-4 0,4 10 0,1-10 0,5 10 0,0-4 0,0 0 0,0 4 0,0-4 0,0 6 0,0 13 0,0-16 0,0 9 0,0-20 0,5 6 0,1-4 0,4-1 0,0-3 0,-1-8 0,0 4 0,5-6 0,-5-4 0,9-1 0,-4-4 0,4 0 0,0-4 0,1-1 0,-1-4 0,8 0 0,-5 0 0,5 0 0,-7-4 0,-6-1 0,5-8 0,-9 3 0,8-3 0,-7 5 0,3-6 0,-5 5 0,1-4 0,0 0 0,-1-1 0,1-4 0,1-1 0,-1 1 0,-4-6 0,-1 13 0,-4-3 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1:45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326 101 24575,'0'-8'0,"0"0"0,0-3 0,0 1 0,0-2 0,0-1 0,0 4 0,0-4 0,-4 9 0,-1-4 0,-3 7 0,-5-2 0,-1 3 0,-5 0 0,1 0 0,-7 14 0,-2 5 0,0 12 0,-4 1 0,10-7 0,-4 5 0,6-5 0,3 0 0,2-2 0,5-9 0,0-1 0,5 0 0,0-4 0,4 4 0,0-5 0,0 1 0,0-1 0,0 0 0,3 0 0,2-4 0,7 4 0,2-7 0,0 3 0,8 0 0,-6-3 0,7 8 0,-4-8 0,4 3 0,-3 0 0,3 1 0,-4 0 0,-1 3 0,0-2 0,1-1 0,-5 2 0,3-2 0,-8 4 0,4-1 0,-5 1 0,1-1 0,-5 0 0,0 9 0,-4-2 0,0 12 0,0-2 0,0 5 0,-8-5 0,-3 4 0,-9-5 0,1 1 0,-1 4 0,-4-8 0,3-2 0,-2-1 0,-1-7 0,4 2 0,-9-3 0,9-5 0,-3 0 0,1-5 0,2 0 0,2 0 0,6 0 0,3 0 0,1-4 0,3 0 0,2-5 0,3 1 0,0 0 0,0 0 0,0-1 0,0 1 0,0 0 0,0 0 0,0 3 0,0 2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4.0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188 178 24575,'11'11'0,"-3"-1"0,5 15 0,-5-3 0,2 11 0,-1-4 0,1 9 0,-5-3 0,-1 4 0,-4-4 0,0 3 0,0-9 0,0 4 0,0-6 0,0 0 0,-4 1 0,0-6 0,-10 5 0,1-10 0,-1 5 0,-2-6 0,7-3 0,-6-1 0,6-4 0,-7 0 0,8-1 0,-15-2 0,8-2 0,-5-3 0,4 0 0,3 0 0,1 0 0,0-3 0,0-5 0,7-5 0,-6-4 0,10-4 0,-3-2 0,4-5 0,0-5 0,0-1 0,0 0 0,0-5 0,0 5 0,0-13 0,0 11 0,0 1 0,4 14 0,-3 4 0,6 0 0,-3 4 0,4 2 0,0 3 0,-1 0 0,1 1 0,3 3 0,2-4 0,4 7 0,-1-6 0,1 6 0,0-7 0,4 8 0,7-9 0,1 8 0,27-3 0,-17 4 0,13 0 0,-14 0 0,-9 0 0,-1 0 0,-7 0 0,-4 0 0,-5 0 0,0 0 0,-5 0 0,1 0 0,-1 0 0,1 0 0,0-8 0,-4-6 0,3-4 0,-6-3 0,7 4 0,-7 0 0,6-7 0,-6 9 0,6-4 0,-6 8 0,6 2 0,-7-7 0,7 8 0,-6-4 0,2 4 0,1 1 0,-3-1 0,5 1 0,-5 2 0,2 2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1:48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24575,'-4'12'0,"-7"2"0,5 4 0,-8 1 0,5-1 0,-1 5 0,-4 2 0,7 5 0,-6 1 0,7-1 0,-4 0 0,0 0 0,0 0 0,-1 6 0,1-4 0,4 4 0,-3-6 0,7 1 0,-7-1 0,8 0 0,-3-5 0,4 4 0,0-10 0,0 10 0,0-9 0,0 3 0,0-4 0,0 4 0,0-3 0,0 3 0,0 1 0,0-4 0,0 3 0,0-4 0,0 12 0,0-9 0,0 10 0,0-14 0,4 0 0,-3 1 0,7-1 0,-7-4 0,3 3 0,0-7 0,-3 2 0,2-3 0,1-1 0,-3 0 0,3 1 0,-4-1 0,3-4 0,-2 4 0,6-7 0,-6 2 0,2-3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1:49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1 358 24575,'0'12'0,"0"4"0,0 2 0,0-1 0,0-12 0,0-16 0,0-9 0,0-16 0,0-8 0,0-2 0,0 1 0,0 9 0,0 6 0,0 0 0,0 5 0,0 5 0,0 7 0,0 5 0,0 0 0,0-1 0,3 5 0,6 0 0,0 4 0,9 0 0,-4 0 0,4 4 0,0 5 0,1 11 0,0 0 0,1 8 0,-1-3 0,0 0 0,1 4 0,-1-9 0,1 9 0,-2-10 0,1 5 0,-5-10 0,-1-2 0,-5-4 0,0 1 0,1-1 0,-1-3 0,-3-5 0,-2-14 0,-3-1 0,0-20 0,0 8 0,0-9 0,-4 11 0,3-4 0,-7 9 0,7-9 0,-3 9 0,4 1 0,0 2 0,0 7 0,0-7 0,0 7 0,0-3 0,0 9 0,0 0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1:50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9 100 24575,'0'31'0,"0"-2"0,-4-11 0,3-4 0,-3-1 0,4-5 0,0 5 0,0-4 0,0 4 0,0-5 0,0 0 0,0 0 0,0 0 0,0 0 0,0 1 0,0-1 0,0 0 0,0 0 0,4-3 0,0 2 0,5-2 0,-1-1 0,0 0 0,0-4 0,1 3 0,-1-2 0,0 3 0,0-4 0,1 0 0,-1 0 0,0 0 0,0 0 0,1 0 0,-1 0 0,0-4 0,1-5 0,-5-5 0,5-4 0,-4-6 0,0-1 0,0 0 0,-1-4 0,-3 4 0,4-5 0,-5-1 0,0 6 0,0 2 0,0 4 0,0 1 0,0 4 0,0 1 0,-8 9 0,2 0 0,-7 4 0,0 0 0,4 0 0,-9 4 0,4 5 0,0 11 0,0 5 0,0 0 0,7-2 0,-5-4 0,11-9 0,-3-2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1:51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24575,'16'0'0,"1"0"0,1 0 0,1 4 0,-1 1 0,0 8 0,1 1 0,-1 5 0,-3 4 0,-2-3 0,2 9 0,-5-4 0,0 5 0,0 6 0,-5-4 0,1 10 0,-1-10 0,-5 17 0,0-16 0,0 17 0,0-13 0,0 1 0,0-2 0,0-6 0,-5 1 0,0-7 0,0 0 0,-3-10 0,3 3 0,-4-8 0,-3 8 0,2-8 0,2 3 0,0-7 0,4 2 0,-5-6 0,1 3 0,0-1 0,-1-2 0,1 2 0,0-3 0,0 0 0,-5 0 0,-1 0 0,-10 0 0,-1-9 0,9 7 0,2-7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1:52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24575,'12'0'0,"7"0"0,12 0 0,0 0 0,6 0 0,-7 0 0,-6 0 0,5 0 0,-14 0 0,8 0 0,-14 0 0,9 0 0,-13-14 0,3 10 0,-8-10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1:53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15 24575,'-10'-8'0,"-1"1"0,-10 11 0,3 6 0,-1 4 0,-6 11 0,13-5 0,-11 0 0,17-2 0,-7-4 0,8 4 0,1 0 0,4-4 0,0 3 0,0-7 0,0 7 0,0-8 0,0 4 0,8-4 0,2 0 0,8 0 0,1 0 0,-1 0 0,-4 0 0,8 0 0,-11 0 0,11 0 0,0 4 0,-6-3 0,10 3 0,-17-5 0,4 1 0,-5 4 0,1-4 0,0 4 0,-1-1 0,-3 2 0,-1 5 0,-4-1 0,0 0 0,0 1 0,-4-1 0,-1 0 0,-9 1 0,0-1 0,-8 0 0,6 0 0,-5-4 0,11-1 0,-3-8 0,5-1 0,-1-4 0,-3 0 0,2 0 0,-3 0 0,5 0 0,-1 0 0,1-9 0,-1-1 0,4-4 0,-3 1 0,7 5 0,-3 0 0,4-5 0,0 4 0,0-2 0,0 3 0,0-4 0,0 2 0,0-2 0,0 7 0,0 2 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07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356 8 24575,'-4'-4'0,"-5"1"0,4 3 0,-12 0 0,2 0 0,-5 0 0,-4 0 0,6 0 0,-6 0 0,5 0 0,-5 0 0,0 0 0,5 0 0,-1 0 0,3 0 0,8 0 0,-9 0 0,9 3 0,-4 2 0,8 8 0,-7-3 0,10 2 0,-6 7 0,8-4 0,0 14 0,0 2 0,-9 0 0,7 12 0,-7-5 0,9 12 0,0-4 0,0 11 0,0-12 0,0 12 0,0 12 0,0-13 0,0 18 0,0-22 0,0 15 0,0-6 0,0 14 0,0-14 0,0 6 0,0-8 0,0 0 0,0 0 0,0-6 0,4-9 0,-3 12 0,8-26 0,-8 13 0,3-25 0,0 1 0,-3-5 0,7-2 0,-7-3 0,2-1 0,-3 0 0,4 0 0,-3 1 0,6-5 0,-2 0 0,3-4 0,0 0 0,0 0 0,0 0 0,10 0 0,3 0 0,9 0 0,6 0 0,9 0 0,0 0 0,13-6 0,-6 0 0,7-6 0,-6 5 0,-9-3 0,-13 9 0,-7-3 0,-6-1 0,-4 4 0,-1-3 0,-5 4 0,-3-3 0,-1-6 0,-4-5 0,0-3 0,0 6 0,0 3 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1:57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 24575,'0'12'0,"0"1"0,-5 6 0,-5 4 0,0 2 0,-9 0 0,13 3 0,-7-3 0,12 6 0,-13-1 0,12 0 0,-7 0 0,9-5 0,0 10 0,0-14 0,0 14 0,0-15 0,0 8 0,0-8 0,0 9 0,0-10 0,4 1 0,5-3 0,1-3 0,12 5 0,-6-1 0,7 1 0,1 1 0,4 2 0,-3-6 0,2 6 0,-9-12 0,-4 3 0,3-4 0,-7-1 0,2-3 0,-3 2 0,-5-6 0,0 3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1:58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0 410 24575,'0'49'0,"0"-21"0,0-48 0,0-11 0,0 1 0,0 0 0,0 0 0,0 0 0,0-1 0,0 6 0,0 2 0,0 4 0,0 5 0,0 1 0,0 5 0,0 0 0,3 3 0,6 2 0,5 3 0,4 8 0,0 2 0,1 8 0,-1 1 0,1 4 0,0-3 0,0 3 0,-1-4 0,1-1 0,-1 0 0,0 1 0,-4-5 0,-1-2 0,-5-3 0,0-1 0,1-4 0,-1 4 0,0-7 0,-3-1 0,-1-9 0,-4-4 0,0-11 0,0-1 0,0-11 0,0 4 0,0-11 0,-5 11 0,4-4 0,-8 11 0,8-4 0,-3 9 0,0-3 0,3 4 0,-3 5 0,4 1 0,0 5 0,0 0 0,-4 3 0,4 2 0,-4 3 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00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0 170 24575,'0'8'0,"0"-1"0,0 1 0,0 0 0,0 0 0,0 0 0,0 0 0,4-4 0,5 0 0,0-1 0,4-2 0,0 3 0,1-4 0,0 0 0,3 0 0,-3 0 0,0 0 0,3 0 0,-8 0 0,4 0 0,-5 0 0,0 0 0,1 0 0,-1 0 0,0-4 0,1 3 0,-1-6 0,0 2 0,-3-3 0,2-1 0,-6-3 0,7-2 0,-7-5 0,3 1 0,-4-1 0,0 5 0,0-3 0,0 3 0,0 0 0,0-3 0,0 4 0,-4-1 0,-1 6 0,-7 0 0,2 7 0,-7-4 0,7 5 0,-7 0 0,7 0 0,-7 0 0,8 0 0,-4 0 0,4 4 0,0 5 0,1 5 0,-2 4 0,1 9 0,4-7 0,-4 7 0,8-9 0,-3-4 0,4 3 0,0-7 0,0 2 0,0-3 0,0-5 0,0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4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261 8 24575,'-3'-4'0,"-6"1"0,-8 11 0,-8 18 0,1 5 0,-8 29 0,4-11 0,-6 19 0,12-25 0,-5 22 0,10-21 0,5 24 0,2-13 0,10 6 0,0-7 0,0-6 0,0-8 0,0 5 0,0-15 0,0 9 0,0-16 0,13 4 0,-2-13 0,16 9 0,-4-13 0,4 3 0,6-8 0,-4-1 0,9-4 0,-9 0 0,4 0 0,-11 0 0,-8 0 0,-6 0 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02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24575,'17'0'0,"5"0"0,-2 0 0,8 0 0,-8 0 0,9 0 0,-10 0 0,5 0 0,-6 0 0,1 0 0,-1 0 0,-4 0 0,3 0 0,-7 0 0,2 0 0,-3 0 0,-1 0 0,0 0 0,0 0 0,0 0 0,0 0 0,-4-3 0,0-5 0,-4 3 0,0-2 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04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24575,'8'0'0,"0"0"0,4 0 0,-2 0 0,6 0 0,-7 0 0,3 0 0,-3 0 0,-1 0 0,0 0 0,0 0 0,0 4 0,0 0 0,1 9 0,-4 6 0,-1 6 0,-4 5 0,0 6 0,0 2 0,0 6 0,0-1 0,0 1 0,-5-7 0,-1 0 0,-4-7 0,5-5 0,-4-2 0,8-9 0,-7-1 0,7-5 0,-3 1 0,4-8 0,0-7 0,0-12 0,5-7 0,0-6 0,5 1 0,1 0 0,-1-7 0,4 11 0,-3-9 0,2 15 0,2-9 0,-5 14 0,4-8 0,-5 9 0,-1 0 0,6 1 0,-5 8 0,4-3 0,-5 4 0,0-1 0,1 1 0,-1 4 0,0 0 0,0 0 0,1 0 0,-1 0 0,0 0 0,0 0 0,0 0 0,0 0 0,0 4 0,-4 5 0,0 4 0,-4 6 0,0 4 0,0-3 0,0 3 0,0 1 0,4-4 0,-3 8 0,3-8 0,0 4 0,-3-6 0,3 0 0,0 1 0,-3-5 0,3 3 0,0-8 0,0 4 0,1-5 0,-1 0 0,-1 1 0,2-1 0,0 0 0,2-3 0,-2-1 0,3-4 0,0 0 0,0 0 0,0 0 0,0 0 0,1 0 0,-1 0 0,0 0 0,0 0 0,1 0 0,-1-9 0,1-1 0,-4 0 0,-1 2 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04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24575,'14'23'0,"-1"-3"0,-3 9 0,0 2 0,-5 1 0,5 10 0,-4-10 0,0 4 0,-2-11 0,-4 10 0,0-14 0,0 20 0,0-20 0,0 14 0,0-16 0,0 16 0,0-14 0,-8 9 0,2-12 0,-8 6 0,5-9 0,0 7 0,0-12 0,4 2 0,1-3 0,1-5 0,2 0 0,-3-4 0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06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24575,'16'0'0,"1"0"0,1 0 0,0 0 0,1 0 0,-1 0 0,-4 0 0,3 0 0,-7 0 0,2 0 0,-4 0 0,0 0 0,0 0 0,-4 8 0,4 7 0,-7 4 0,4 10 0,-5 2 0,0 6 0,5 7 0,-4 7 0,4-5 0,-5 11 0,0 3 0,5 1 0,-4 14 0,10-14 0,-10 6 0,4 0 0,1-6 0,-5 5 0,4-14 0,0 6 0,-3-6 0,3 1 0,0 4 0,-3-11 0,3 5 0,-5-8 0,4-5 0,-3-2 0,4-5 0,-5-7 0,0 0 0,0-6 0,0-4 0,0 3 0,0-7 0,0 3 0,0-1 0,0-3 0,0 3 0,0-4 0,0 0 0,0 0 0,0 1 0,0-1 0,0 0 0,0 0 0,0 0 0,-4-4 0,-1 4 0,-3-8 0,0 8 0,-5-7 0,-6 2 0,-1-3 0,-9 0 0,9 0 0,-3 0 0,-1 0 0,4 0 0,-4 0 0,11 4 0,0-3 0,4 3 0,1-4 0,0 0 0,3-14 0,2 10 0,3-9 0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09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1076 1 24575,'-13'0'0,"1"0"0,-1 0 0,-1 0 0,-9 0 0,-8 5 0,-2 11 0,-21 22 0,4 7 0,-18 28-486,31-38 1,-1 0 485,3 3 0,0 1 0,-7-1 0,1 0-2,-29 30 2,18-17 0,-11 12 0,25-20 0,-13 13 0,10-8 0,7-8 0,5-2 0,4-7 971,-1 1-971,9-7 2,-7 0-2,10-7 0,0-4 0,1-1 0,8-5 0,-2 0 0,2 1 0,1-8 0,0 2 0,4-7 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10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24575,'0'22'0,"0"7"0,0 3 0,0 17 0,0-10 0,0 12 0,0 0 0,0-6 0,0 13 0,0-19 0,0-1 0,0-9 0,0-14 0,0 3 0,0-10 0,0-10 0,0-10 0,0-12 0,5-12 0,1-2 0,5-6 0,5 0 0,1 0 0,0 0 0,2 6 0,-3 7 0,4 2 0,-6 14 0,4-7 0,-9 12 0,4 1 0,-5 1 0,0 7 0,1-2 0,-1 3 0,-4 3 0,0 11 0,-4 7 0,-9 9 0,-2 0 0,-9 0 0,0 0 0,0-5 0,5-2 0,-2-4 0,2-1 0,1-4 0,1-1 0,9-5 0,-4 0 0,11-3 0,2-2 0,14-3 0,0 0 0,5 0 0,-1 0 0,-3 0 0,4 0 0,-6 0 0,0 0 0,0 0 0,1 0 0,-5 0 0,3 0 0,-8 4 0,0-3 0,-5 3 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12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24575,'-1'4'0,"12"0"0,15-4 0,1 0 0,14 0 0,-15 0 0,5 0 0,-2 0 0,-4 0 0,0 0 0,-6 0 0,-2 0 0,-11 0 0,2 0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12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24575,'67'-6'0,"0"0"0,-2 7 0,-22-5 0,-43-8 0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14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24575,'0'12'0,"0"-1"0,0 2 0,0 0 0,0 1 0,0-2 0,4-4 0,10-4 0,2 0 0,12-4 0,-3 0 0,5 0 0,0 0 0,6 0 0,-4 0 0,10 0 0,-10 0 0,10 0 0,-16 0 0,9 0 0,-15 0 0,4 0 0,-6 0 0,-4-4 0,-1 0 0,-9-5 0,4 1 0,-3-5 0,3 3 0,-3-7 0,-2 3 0,-3-4 0,0-1 0,0 1 0,0 4 0,0-12 0,-3 15 0,-6-11 0,-1 14 0,-7 3 0,3 1 0,-5 4 0,1 0 0,-1 0 0,1 0 0,-6 0 0,5 0 0,-5 0 0,0 9 0,4 1 0,-3 9 0,4 5 0,4-4 0,-7 11 0,5-5 0,-1 2 0,3 0 0,10-3 0,0 6 0,1-1 0,3 6 0,-4-4 0,5 10 0,0-11 0,0 11 0,0-10 0,0 4 0,0-6 0,0 1 0,5-1 0,0 0 0,24 9 0,-11-11 0,15 5 0,-10-14 0,-3-5 0,4 4 0,-1-7 0,-3 2 0,3-3 0,1-1 0,-4 0 0,3-3 0,-5-2 0,6-4 0,-4 0 0,3 0 0,-5 0 0,1 0 0,7-8 0,-5 2 0,1-12 0,-9 8 0,-4-3 0,-1 5 0,0-1 0,0 1 0,1 3 0,-5-2 0,4 6 0,-7-6 0,2-2 0,-3-9 0,0 7 0,0-3 0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16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24575,'0'-8'0,"8"-4"0,-2 2 0,11-3 0,-8 8 0,14-3 0,-13 6 0,8-2 0,-5 4 0,-3 0 0,7 0 0,-8 0 0,4 0 0,-1 0 0,-3 0 0,-1 13 0,0 4 0,-2 8 0,-1 10 0,-1-3 0,-4 19 0,0-6 0,0 13 0,0-13 0,0 6 0,0-13 0,0-2 0,0-6 0,0-5 0,0-6 0,0-6 0,0-5 0,0 0 0,0 1 0,0-12 0,0-8 0,0-13 0,5-12 0,1-1 0,5-7 0,5 0 0,-4 0 0,8 1 0,-3 5 0,-1 1 0,2 12 0,-3 2 0,-1 4 0,-1 1 0,1 3 0,-5 2 0,4 8 0,-5-2 0,1 6 0,-1-3 0,0 4 0,0 0 0,0 0 0,-4 4 0,0 0 0,0 14 0,-3-3 0,4 9 0,-5-1 0,0-3 0,4 9 0,-3-4 0,8 5 0,-8 0 0,8 0 0,-8 0 0,4 0 0,-1-5 0,-3 4 0,7-10 0,-7 5 0,3-10 0,0-2 0,-3-3 0,6-1 0,-6 0 0,6-3 0,-2-1 0,3-4 0,0 0 0,0 0 0,1 0 0,-1 0 0,0 0 0,0 0 0,1-4 0,-1-1 0,0-3 0,0-1 0,1-3 0,0-2 0,0 0 0,0-4 0,-5 4 0,0 4 0,-4 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5.7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1 178 24575,'10'0'0,"1"0"0,-4 0 0,5 0 0,5 0 0,1 0 0,3 0 0,-4 0 0,4 0 0,-3 0 0,4 0 0,-1 0 0,-3 0 0,-1 0 0,-5 0 0,-4 7 0,-4 7 0,0 9 0,-4 10 0,0 1 0,-5 0 0,-10 11 0,-6-14 0,-1 9 0,-4-16 0,11-6 0,-3-2 0,6-7 0,4 3 0,4-11 0,1-11 0,11-8 0,8-21 0,15 1 0,-4-3 0,9 0 0,-5 5 0,2-8 0,4 1 0,-6 6 0,-5 2 0,-2 7 0,-11 5 0,0 1 0,-5 6 0,0 3 0,-3 1 0,-2 5 0,-3-1 0,-6 4 0,-3 1 0,-7 3 0,0 0 0,-2 12 0,-3-1 0,1 15 0,2-2 0,5-2 0,4 0 0,0-1 0,5-3 0,-1 8 0,5-8 0,0 3 0,0-4 0,4 0 0,4-1 0,10-2 0,5 2 0,4-6 0,0 3 0,6-3 0,-4-1 0,-1 0 0,-2-4 0,0-1 0,-3-4 0,-3 0 0,-9 0 0,-3 0 0,-1 0 0,-2 0 0,-2 0 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20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286 399 24575,'-4'-4'0,"-1"-3"0,-7 6 0,-2-2 0,-5 3 0,1 0 0,-6 0 0,4 0 0,-3 0 0,4 0 0,1 4 0,-1 1 0,5 8 0,1-3 0,4 7 0,-4-7 0,2 7 0,2-7 0,1 7 0,3-7 0,0 2 0,1-3 0,4 3 0,0-2 0,0 2 0,0-3 0,0-1 0,0 0 0,0 1 0,0 2 0,0-1 0,0 1 0,0-2 0,4-2 0,0-2 0,4 2 0,0-6 0,0 2 0,1-3 0,-1 0 0,0 0 0,1 0 0,-1 0 0,0 0 0,1 0 0,-1 0 0,5 0 0,-4 0 0,4-4 0,-5 0 0,0-5 0,1-4 0,4 4 0,-3-9 0,3 4 0,1-5 0,-4 1 0,3-6 0,-3-7 0,1-7 0,0-6 0,0 0 0,0-6 0,-5 5 0,-1-6 0,-5 8 0,0-1 0,0-2 0,0 13 0,0 6 0,0 14 0,-3 8 0,-1 1 0,-4 4 0,3 4 0,-3 10 0,7 7 0,-4 9 0,5 0 0,0 6 0,0 2 0,0 0 0,0 4 0,0-10 0,0 4 0,0-11 0,5 4 0,0-10 0,4 0 0,0-1 0,-1-9 0,1 4 0,-1-5 0,1 0 0,-1 1 0,0-1 0,0-3 0,1-2 0,-1 1 0,0-3 0,-3 2 0,-2-3 0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21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9 24575,'-3'-5'0,"-2"2"0,-8 3 0,4 0 0,-14 0 0,12 8 0,-11 2 0,7 8 0,5 1 0,-2-1 0,7-4 0,-4 3 0,4-3 0,-8 0 0,11-1 0,-6-4 0,8-1 0,0 0 0,0 1 0,0-1 0,4 0 0,1 0 0,7-3 0,2-1 0,0-4 0,3 4 0,-3-3 0,0 3 0,3-4 0,-3 0 0,0 0 0,-2 4 0,-3-3 0,-1 6 0,0-6 0,4 6 0,-3-2 0,0 3 0,-6 0 0,-3 5 0,0 1 0,0 4 0,0 0 0,0 1 0,-4-1 0,-6 5 0,-4-3 0,-5 4 0,0-10 0,1 3 0,-1-7 0,-4 4 0,3-5 0,-4-3 0,6-2 0,-4-4 0,2 0 0,2 0 0,6 0 0,7-4 0,1-5 0,4-1 0,0-7 0,0 3 0,0 4 0,0 2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22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781 0 24575,'-14'3'0,"-4"10"0,-15 18 0,-7 10 0,-9 8 0,-9 8 0,-8 3-791,-3 8 791,9-1 0,14-11 0,-10 8 0,23-16 0,-24 15 195,27-21-195,-5 9 0,9-18 0,8 3 0,-1-14 0,5 0 596,8-12-596,-6 7 0,11-8 0,-10 0 0,9-9 0,-5-1 0,7-2 0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23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388 468 24575,'-8'0'0,"-9"0"0,-4 0 0,-9 0 0,0 0 0,-1 0 0,-5 0 0,9 0 0,-8 4 0,16 5 0,-16 8 0,18 1 0,-8 7 0,11-5 0,0 3 0,3-4 0,-1-1 0,11-4 0,-3 3 0,4-3 0,0 0 0,0 3 0,0-8 0,0 4 0,0-5 0,8-3 0,2-1 0,14-4 0,-5 0 0,16 0 0,-8 0 0,9 0 0,-6 0 0,0-5 0,8-9 0,-5-2 0,0-7 0,-10 3 0,-9 2 0,5-6 0,-9-1 0,5-5 0,-5-6 0,-4-2 0,-1-13 0,-5-1 0,0-7 0,0-1 0,0 8 0,0 1 0,0 7 0,-5 6 0,-4 3 0,-1 15 0,-2 4 0,3 11 0,1 1 0,4 12 0,0 7 0,4 15 0,0 15 0,0 0 0,0 13 0,6-6 0,0 0 0,10-1 0,1-8 0,4-5 0,-1-2 0,1-6 0,-2-9 0,-8-7 0,-3-10 0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2:24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1 682 24575,'4'-6'0,"0"-12"0,-4-24 0,0-18 0,0 6 0,0-11 0,0 4 0,0 7 0,0-4 0,0 25 0,0-2 0,0 15 0,0 1 0,3 10 0,1 5 0,9 4 0,1 4 0,4 5 0,7 12 0,-5 4 0,6 6 0,-5 6 0,5-4 0,-4 3 0,4-4 0,-6-8 0,-1 0 0,-5-1 0,4-7 0,-8 2 0,3-5 0,-5-4 0,1 4 0,-1-5 0,0-3 0,1-1 0,-1-1 0,0-2 0,0 6 0,0-6 0,-4 6 0,3-6 0,-2 3 0,-1-1 0,3-2 0,-6-4 0,2-18 0,-3-10 0,0-13 0,0-7 0,0-2 0,0-6 0,0 0 0,0 7 0,-4 7 0,2 9 0,-2 11 0,0 1 0,3 6 0,-3 4 0,4 1 0,0 8 0,0 2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3:39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24575,'12'0'0,"9"0"0,-1 0 0,5 0 0,4 0 0,-4 0 0,5 0 0,-5 0 0,-2 0 0,1 0 0,-9 0 0,3 0 0,-5 0 0,-4 0 0,4 0 0,-5 0 0,-3 0 0,-1 0 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3:41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24575,'21'0'0,"4"0"0,6 0 0,1 0 0,4 0 0,1 0 0,-6 0 0,0 0 0,-7 0 0,-6 0 0,-4 0 0,-2 0 0,-4 0 0,-3 0 0,-2 0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3:42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24575,'7'0'0,"6"0"0,15 0 0,2 0 0,0 0 0,-5 0 0,4 0 0,-10 0 0,-3 0 0,-8 0 0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3:42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24575,'71'0'0,"-16"-8"0,-52 6 0,-3-6 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3:43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4 346 24575,'12'0'0,"9"0"0,-6 0 0,14 0 0,-9 0 0,9 0 0,-5 0 0,-3 0 0,7 0 0,-13 0 0,8 0 0,-4 0 0,-1 0 0,-4-8 0,4 2 0,-9-7 0,5-1 0,-6 0 0,2-9 0,-1 3 0,1-9 0,0 4 0,-5-5 0,0-1 0,-5 6 0,0-4 0,0 10 0,0-5 0,0 10 0,-4 1 0,-5 8 0,-10 2 0,-1 3 0,-9 0 0,-9 4 0,3 12 0,-10 7 0,12 10 0,-2 6 0,7 0 0,0 7 0,6-2 0,5-1 0,1 1 0,10 0 0,1 0 0,5 0 0,0-6 0,0 4 0,0-4 0,0-1 0,9 0 0,17 7 0,2-14 0,18 10 0,-14-20 0,10-3 0,-4-2 0,6-9 0,0-1 0,-1-5 0,-5 0 0,-2 0 0,-5 0 0,-1-9 0,-5 2 0,-2-11 0,-5 8 0,-4-3 0,-1 4 0,-5 4 0,1-2 0,-1-1 0,-4-6 0,0-9 0,-4-2 0,0 8 0,0 3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6.4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24575,'15'0'0,"5"0"0,-2 0 0,8 0 0,-8 0 0,8 0 0,-4 0 0,1 7 0,0 13 0,-6-1 0,-3 13 0,8-9 0,-10 10 0,6-3 0,-12 9 0,5-15 0,-9 13 0,5-18 0,-7 18 0,0-13 0,0 15 0,0-10 0,0 15 0,-4-8 0,-2 10 0,-8-6 0,-1-6 0,0-1 0,-2-6 0,3 1 0,-4 2 0,4-11 0,3 0 0,3-12 0,0 1 0,4-1 0,-2-2 0,2-2 0,0-3 0,1 0 0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3:45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1 565 24575,'0'-16'0,"0"-12"0,0 1 0,0-22 0,0 15 0,0-22 0,0 10 0,0-1 0,0-9 0,0 22 0,0-15 0,0 23 0,0-9 0,0 15 0,0 1 0,0 6 0,0 5 0,0 7 0,0 11 0,0 10 0,0 10 0,0 1 0,0-1 0,0 0 0,0 0 0,0-5 0,0-2 0,4-4 0,1-1 0,4-4 0,0 3 0,-1-7 0,1 2 0,-1-3 0,1-5 0,3 0 0,-2-4 0,2 0 0,-3 0 0,3 0 0,-2 0 0,3-14 0,-3-2 0,0-15 0,0-5 0,-4-2 0,3 0 0,-8 2 0,3 6 0,-4 5 0,0 1 0,0 10 0,0 1 0,0 5 0,0 10 0,0 5 0,0 15 0,0-2 0,0 8 0,0-8 0,0 9 0,4-10 0,6 5 0,5-1 0,3-7 0,-3 7 0,2-13 0,-2 3 0,-1-4 0,-5-4 0,-6-2 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3:46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1 248 24575,'0'-6'0,"0"11"0,4 15 0,-3-1 0,4-1 0,-5-6 0,0-2 0,0 2 0,0-11 0,0-12 0,0-4 0,0-20 0,0 9 0,0-17 0,0 11 0,4-4 0,2 6 0,3 5 0,1 1 0,-1 6 0,0 4 0,0 1 0,-1 8 0,-3-2 0,2 6 0,-2-3 0,3 4 0,0 0 0,0 0 0,1 0 0,3 0 0,-2 0 0,2 4 0,-3 0 0,4 9 0,-4 1 0,5 4 0,-5 1 0,0-1 0,0 0 0,0-4 0,-4-1 0,2-5 0,-6 0 0,3 1 0,-1-5 0,-2 3 0,3-6 0,-4 3 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3:47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551 1 24575,'4'6'0,"-11"19"0,-5 11 0,-17 21 0,-3 12 0,-7 10-761,15-31 0,0 2 761,2 3 0,0-1 0,-7 0 0,1 0 88,6-3 1,1-1-89,-19 25 0,-2-6 0,15-6 0,-9 2 0,6-2 0,16-16 0,-11-7 0,23-13 1141,-7-1-1141,1-10 204,6-2-204,-7-10 0,9 1 0,0-7 0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3:48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24575,'0'12'0,"0"9"0,0 5 0,0 6 0,0 4 0,0-11 0,0 4 0,0 2 0,0 0 0,0 0 0,0 4 0,0-14 0,0 14 0,0-20 0,0 8 0,0-14 0,0 4 0,0-5 0,3-4 0,2-8 0,4-18 0,1-10 0,1-12 0,0 0 0,-1 6 0,1-4 0,-1 10 0,0 1 0,0 7 0,-1 10 0,-1 1 0,-6 15 0,-8 4 0,-4 16 0,-8 3 0,7 5 0,-4-5 0,10 4 0,-3-9 0,7 3 0,-4-9 0,5 3 0,0-7 0,0 3 0,0-5 0,0 0 0,9 1 0,1-4 0,8-1 0,0-4 0,6 0 0,-4 0 0,3 0 0,1 0 0,-5 0 0,5 0 0,-6 0 0,-4-4 0,3-1 0,-7-8 0,-1 7 0,-5-2 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3:48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24575,'43'0'0,"0"0"0,-23 0 0,9 0 0,-10 0 0,5 0 0,-10 0 0,-2 0 0,1 0 0,0 0 0,1 0 0,-6 0 0,-5 0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3:49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24575,'0'8'0,"0"0"0,0 0 0,0 5 0,0-4 0,0 8 0,0-3 0,0 0 0,0 3 0,0-3 0,0 10 0,0-4 0,0 3 0,0 1 0,0 1 0,0 5 0,0 0 0,0 6 0,0 2 0,0-1 0,0-6 0,4-2 0,-2-9 0,2 4 0,-4-11 0,0 0 0,0-5 0,0 1 0,0-5 0,0 0 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3:50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24575,'7'0'0,"6"0"0,10 0 0,1 0 0,-1 0 0,2 0 0,0 0 0,-6 0 0,-2 0 0,-3 0 0,0 0 0,-1 0 0,-5-3 0,0 2 0,0-3 0,0 4 0,-3 0 0,-2 0 0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4:03:51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24575,'0'7'0,"0"0"0,0 9 0,0-4 0,0 0 0,0-2 0,0 2 0,0-4 0,0 1 0,0-1 0,0-7 0,0-11 0,0-4 0,0-8 0,0 3 0,0 9 0,0 2 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2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24575,'91'0'0,"1"0"0,-1 0 0,0 0 0,-2 0 0,4 0 0,-1 0 0,0 0 0,1 0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4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1033 24575,'27'-94'0,"0"1"0,1-1 0,-1 0 0,0 0 0,-9 39 0,0 1 0,6-31 0,9-33 0,-1-2 0,-6 26 0,-15 57 0,-16 65 0,-1 18 0,2 2 0,4 6 0,0-1 0,0 1 0,0 0 0,0-7 0,0-1 0,0-12 0,0-1 0,0-5 0,3-6 0,6 0 0,7-2 0,2-6 0,2 1 0,-3-6 0,-1-5 0,1 0 0,0-4 0,-1 0 0,1 0 0,-4-12 0,3-3 0,-5-18 0,2 4 0,-4-4 0,1 1 0,-1 3 0,-4-10 0,0 11 0,-5-18 0,0 16 0,0-10 0,0 18 0,0 0 0,0 9 0,0-2 0,0 6 0,0-2 0,0 3 0,0 1 0,0-1 0,0 1 0,0 0 0,0 0 0,0-1 0,0 1 0,0-1 0,0 1 0,0 9 0,0 14 0,4 7 0,-3 15 0,7-4 0,-2 6 0,3-1 0,1-5 0,-1-1 0,0-6 0,5 1 0,-1-10 0,1 3 0,1-12 0,-2 3 0,4-7 0,4-1 0,-3-4 0,4 0 0,-6 0 0,1 0 0,0 0 0,-5 0 0,0 0 0,-8 0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66 24575,'-6'-8'0,"1"1"0,10-2 0,9 3 0,2-3 0,20 2 0,-17 1 0,13-1 0,-12 3 0,-9 2 0,3 2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7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24575,'20'0'0,"1"0"0,6 0 0,6 0 0,-4 0 0,10 0 0,-11 0 0,5 0 0,-5 0 0,-6 0 0,-5 0 0,-5 0 0,-8 0 0,0 0 0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6 349 24575,'-6'-3'0,"18"-7"0,26-5 0,33-14 0,-23 12 0,3 0-887,11-3 0,2-1 887,4-2 0,3 2-786,2 2 1,2 0 785,9-4 0,2 1 0,1 8 0,2 2-1191,4-8 1,0 2 1190,1 12 0,-4 1 0,-30-2 0,-1 0-348,12 6 0,-3 2 348,16-1 0,15 0 0,-20 0 988,-25 0-988,-18 0 1756,-5 0-1756,-17 0 2711,2 0-2711,-8 0 0,-4 0 0,-1 0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5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24575,'9'-6'0,"3"-4"0,21-3 0,14-6 0,-10 8 0,53-13 0,-33 6 0,-7 8 0,2 0 0,27-7 0,-13 10 0,1 1 0,-5 6 0,-11 0 0,10 0 0,-32 0 0,-2 0 0,-15 0 0,-4 0 0,-4 0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6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24575,'0'53'0,"0"-1"0,0 16 0,0-13 0,0 1 0,0 18 0,0-16 0,0 12 0,0-3 0,4-23 0,2 8 0,3-28 0,-1-1 0,0-12 0,-4-3 0,-4-4 0,-8-5 0,-16-19 0,12 12 0,-7-11 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6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24575,'29'0'0,"-3"0"0,12 0 0,-4 0 0,6 0 0,0 0 0,-10 0 0,1 0 0,-13 0 0,-1 0 0,-5 0 0,-4 0 0,-4 0 0,-1 0 0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7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24575,'78'0'0,"-1"0"0,-3 0 0,-18 0 0,-46 0 0,0 0 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8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628 420 24575,'-88'14'0,"1"1"0,26-10 0,7 7 0,-25 48 0,67-35 0,-5 9 0,17-17 0,0-1 0,0 1 0,0-5 0,0 0 0,8-4 0,1 0 0,18-4 0,2 0 0,17-4 0,-4 0 0,4 0 0,-1-5 0,-2-10 0,-2-7 0,-5-9 0,-10-3 0,-2-2 0,-3-17 0,-5 15 0,-5-20 0,-7 9 0,-4-6 0,0-6 0,0 13 0,-9 2 0,-12 9 0,-26-6 0,7 19 0,-51 1 0,41 19 0,-41 4 0,35 0 0,1 4 0,3 11 0,16 2 0,-10 13 0,21-11 0,-3 5 0,11-11 0,4-1 0,2-5 0,6 1 0,-1-4 0,5-4 0,-3 0 0,4-3 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9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464 204 24575,'7'0'0,"0"0"0,0 0 0,0 0 0,1-3 0,-4-10 0,-1-1 0,5-12 0,-6 8 0,6-14 0,-8 13 0,0-13 0,0 18 0,0-6 0,-7 15 0,-13-3 0,-23 8 0,11 0 0,-25 0 0,20 0 0,-17 10 0,5 6 0,1 17 0,5 5 0,5 10 0,6-5 0,7 3 0,9-7 0,2-5 0,9-1 0,1-10 0,4 3 0,0-8 0,3 3 0,5-5 0,15-3 0,1-1 0,14-2 0,-4 0 0,6 0 0,-1-5 0,-4 4 0,3-4 0,-4 4 0,0 1 0,-6-1 0,-2 0 0,-12-1 0,3 4 0,-6 0 0,-6 5 0,2-1 0,-7 0 0,0 1 0,0-1 0,-4 1 0,-4 0 0,-5-1 0,-9 2 0,-6-5 0,-1 1 0,-9-5 0,3 1 0,1-5 0,-5 0 0,11-5 0,-1-4 0,8-1 0,4-7 0,1-4 0,7 2 0,-2-1 0,10 8 0,-2 3 0,3 0 0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0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 24575,'11'0'0,"7"0"0,33-5 0,13-7 0,33-9-781,-44 11 0,2 0 781,7-1 0,2 2-587,10 0 0,-1 3 587,-7 1 0,0 2 0,7-1 0,0 1 0,-14 2 0,-1 2-207,5-1 0,-3 0 207,18 0 0,21 0 0,-47 0 0,16 0 0,-20 0 1063,-8 0-1063,-12 0 402,-10 0 1,-10 0-1,-5 0 1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1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507 222 24575,'-14'4'0,"-2"0"0,0-4 0,-5 0 0,-2 0 0,-5 0 0,1 0 0,-1 0 0,-5 0 0,5 4 0,-1 4 0,3 6 0,4 4 0,2 9 0,-1-7 0,11 12 0,2-10 0,-5 6 0,11-1 0,-6-4 0,8 3 0,0-8 0,0-1 0,0-5 0,0-1 0,12-2 0,3 0 0,18-5 0,2-4 0,4 0 0,1 0 0,0 0 0,-6 0 0,-1-4 0,-5-5 0,-6-5 0,-4-4 0,2-11 0,-10 5 0,7-17 0,-8 13 0,1-5 0,-5 0 0,-1 4 0,-4-4 0,0 5 0,0 1 0,0 4 0,0-3 0,-4 8 0,-5-8 0,-21-1 0,3 2 0,-12 3 0,11 9 0,1 3 0,-1 1 0,-5 4 0,5 1 0,-11 4 0,10 0 0,-4 0 0,0 0 0,9 0 0,-7 0 0,13 0 0,-4 0 0,6 0 0,3 0 0,1 0 0,5 0 0,3 3 0,1-2 0,3 2 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2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1 444 24575,'0'7'0,"0"0"0,0 1 0,0-1 0,0 1 0,0-1 0,0 1 0,0-1 0,0 0 0,0 5 0,0-4 0,0 4 0,0-5 0,0 1 0,0-1 0,0 1 0,0-1 0,0 0 0,0-16 0,0-22 0,0-7 0,0-22 0,0 6 0,0-2 0,0-12 0,0 19 0,0-10 0,0 23 0,0 1 0,0 14 0,0 4 0,0 4 0,0 2 0,3 6 0,5 6 0,4 7 0,6 10 0,-2 0 0,2 8 0,-1-8 0,1 8 0,0-3 0,-4-1 0,8 6 0,-8-10 0,10 9 0,-7-9 0,0 3 0,4-3 0,-3-5 0,4 3 0,-6-7 0,1 7 0,-1-7 0,-3 3 0,-1 0 0,-1-3 0,-2 2 0,3-3 0,-5 7 0,-2-5 0,1 5 0,-5-8 0,3 1 0,-4-1 0,3 1 0,-2-1 0,2 1 0,-3-1 0,0-9 0,0-21 0,0-1 0,-5-27 0,-1 15 0,-4-16 0,-1 4 0,5 0 0,-3-4 0,7 16 0,-2-3 0,4 11 0,0 6 0,0 4 0,0 6 0,0 5 0,0-1 0,-3 1 0,2 3 0,-2 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7.5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24575,'63'0'0,"-18"0"0,19 0 0,-39 0 0,33 0 0,-34 0 0,14 0 0,-9 0 0,-1 0 0,-11 0 0,-8 0 0,-6 0 0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3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24575,'0'-5'0,"0"6"0,0 28 0,0 8 0,0 24 0,0 1 0,0 24-949,0 12 949,0-40 0,0 2-785,0 7 0,0 2 785,0 0 0,0 0 0,0 5 0,0 1 0,0-2 0,0 1 0,0 1 0,0-2 0,0 25-315,0-33 0,0-3 315,0 0-1,-1-10 0,2-1 1,3 7 842,1-3-842,1-22 1588,-2-14-1588,-4-3 718,0-9-718,0-12 3,0-12-3,0-9 0,0 5 0,0 9 0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4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0 24575,'-15'0'0,"-6"0"0,-1 0 0,-6 0 0,1 0 0,-6 0 0,9 0 0,-3 0 0,5 0 0,8 0 0,-6 4 0,11 4 0,-3-2 0,7 9 0,-1-13 0,1 12 0,1-8 0,0 9 0,4-6 0,0 2 0,0-3 0,0 3 0,0 2 0,0 7 0,-4 2 0,3-1 0,-3 5 0,4-3 0,0 10 0,0-4 0,0 9 0,0-4 0,0 1 0,0 3 0,0-9 0,0 4 0,0-6 0,0 0 0,0-8 0,0 1 0,0-11 0,0 3 0,0-5 0,0 1 0,0-1 0,0 0 0,3-3 0,1-1 0,7-3 0,7 0 0,4 0 0,1 0 0,3 0 0,-3 0 0,-1 0 0,4 0 0,-8-4 0,4 3 0,-10-2 0,4 3 0,-8-4 0,4 3 0,-4-2 0,-1 3 0,-3 0 0,0 0 0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4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 24575,'6'-12'0,"3"5"0,7 0 0,5 6 0,-3-3 0,3 4 0,1 0 0,0 0 0,6 0 0,-6 0 0,0 0 0,-6 0 0,1 0 0,4 0 0,-7 0 0,6 0 0,-7-3 0,3-2 0,-4-3 0,-5 4 0,-3 1 0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5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24575,'0'26'0,"0"1"0,0 13 0,0-1 0,0 7 0,0-5 0,0 5 0,4-12 0,-3 4 0,7-9 0,-7-1 0,4-6 0,-5-6 0,0-3 0,0-5 0,0-5 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24575,'66'-1'0,"1"1"0,11 2 0,-1-7 0,1-1-1228,1 5 1228,16-5 0,3 6 0,-22 0 0,22 0 0,-38 0 0,19 0 401,-19 0-401,-6 0 203,-17 0-203,1 0 0,-20 0 0,-1 0 624,-5 0-624,-5 0 0,-3 0 0,0 0 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7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24575,'-7'0'0,"-1"0"0,17 0 0,8 0 0,31 0 0,1 0 0,27 0 0,-12 0 0,30 0 0,-21 0 0,6 0 0,-4 0 0,-24 0 0,16 0 0,-31 0 0,3 0 0,-20 0 0,-3 0 0,-8 0 0,-4 0 0,-1 0 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7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24575,'-9'48'0,"2"-6"0,7 45 0,0-31 0,0 10 0,0-10 0,5 6 0,-4-1 0,8-14 0,-8-6 0,3-13 0,-4-2 0,0-12 0,0 2 0,0-9 0,-13-2 0,9-2 0,-9-3 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8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24575,'0'-11'0,"0"-4"0,4 7 0,4 0 0,9 1 0,6 2 0,4-4 0,6 3 0,-5 2 0,10 0 0,-9 3 0,-1-4 0,-6 5 0,-1 0 0,-7 0 0,2 0 0,-4 0 0,-7 0 0,2 0 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8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24575,'24'0'0,"5"0"0,0 0 0,4 0 0,0 0 0,-4 0 0,9 0 0,-14 0 0,-1 0 0,-12-4 0,-3 3 0,-4-2 0,-1 3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0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564 568 24575,'1'-4'0,"-6"1"0,-17 3 0,-2 0 0,-15 0 0,5 0 0,-6 0 0,0 0 0,6 0 0,-10 0 0,13 8 0,-3-3 0,7 18 0,12-9 0,-3 9 0,13-7 0,2 1 0,3-1 0,0 1 0,0 0 0,0-1 0,3-3 0,16 4 0,0-8 0,20 6 0,-11-10 0,11-1 0,-5-4 0,0 0 0,4 0 0,-9 0 0,3-8 0,3-10 0,-9-11 0,4-9 0,-10-2 0,-4-13 0,-1-3 0,-8-14 0,-2-7 0,-5 19 0,0-16 0,-10 24 0,-7-6 0,-23-6 0,6 31 0,-35-20 0,35 43 0,-32-9 0,24 17 0,-23 0 0,20 0 0,-1 0 0,19 0 0,9 0 0,-3 4 0,8 9 0,-3 1 0,6 8 0,-2-6 0,4 1 0,0-5 0,0 0 0,3-8 0,2-1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8.2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24575,'4'3'0,"-1"12"0,-3 8 0,0 29 0,0-21 0,0 50 0,0-45 0,0 38 0,0-32 0,0 6 0,0 4 0,0-16 0,0 3 0,0-11 0,0-6 0,0-5 0,0-1 0,0-7 0,0 6 0,0-6 0,0 2 0,0-7 0,0 0 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1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501 114 24575,'0'-15'0,"0"-1"0,0 3 0,0-2 0,0 2 0,0-4 0,0 5 0,-11 3 0,-16 6 0,-1 3 0,-17 0 0,10 0 0,-5 9 0,-15 15 0,22-2 0,-21 16 0,22-8 0,-6 13 0,3-10 0,9 10 0,7-18 0,6 3 0,8-2 0,1-12 0,4 6 0,0-11 0,0 6 0,17-5 0,23 7 0,4-6 0,13 4 0,-11-5 0,-4 0 0,-2 0 0,-2-1 0,-9 1 0,-1 2 0,-6 6 0,-9 5 0,1 4 0,-9 1 0,-1 4 0,-4-3 0,0 4 0,0-6 0,0 0 0,-21 9 0,8-11 0,-22 6 0,13-18 0,-6 0 0,-4-3 0,3-1 0,-4-4 0,0-1 0,4-4 0,-4 0 0,10 0 0,2 0 0,4 0 0,4-3 0,2-2 0,3-2 0,4-1 0,0 1 0,4-1 0,0 1 0,0 3 0,0 0 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1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24575,'31'0'0,"42"0"0,13 0-1619,-27 0 1,3 0 1618,0 0 0,0 0 0,0 0 0,2 0 0,9 0 0,1 0 0,-2 0 0,0 0 0,-1 0 0,-4 0 169,-14 0 0,-2 0-169,5 0 0,-3 0 0,14 0 0,18 0 684,-22 0-684,-14 0 0,-15 0 0,-12 0 1640,-10 0-1640,0 0 143,-5 0 1,-2 0 0,-2 0 0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2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653 253 24575,'-7'0'0,"-4"0"0,-6 0 0,-6 0 0,-5 0 0,-5 0 0,-1 0 0,0 0 0,-5 5 0,9 9 0,-10 8 0,8 8 0,2 0 0,10 4 0,2 1 0,7-1 0,1-1 0,6 0 0,4-9 0,0 7 0,0-8 0,3-5 0,10-1 0,5-8 0,15-4 0,1-1 0,6-4 0,-5 0 0,-3 0 0,-4 0 0,-1 0 0,-4 0 0,-6 0 0,-5-4 0,-4-4 0,0-5 0,0-8 0,1-2 0,-4-16 0,-1-3 0,-4-6 0,0-5 0,0 6 0,-16-22 0,-2 22 0,-16-14 0,-2 24 0,3-1 0,-7 7 0,10 7 0,-9 4 0,10 10 0,-9-3 0,2 12 0,1-4 0,0 5 0,7 0 0,6 4 0,0 4 0,5 5 0,1 4 0,-1-1 0,4-3 0,1 3 0,4-8 0,4 4 0,-3-8 0,6-4 0,-2-1 0,3-2 0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3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579 0 24575,'-2'0'0,"-4"0"0,-14 0 0,-2 0 0,-11 0 0,-2 0 0,-5 0 0,0 0 0,-6 5 0,10-4 0,-3 4 0,6 4 0,4-7 0,-9 16 0,14-16 0,-8 15 0,18-15 0,-6 13 0,7-9 0,0 5 0,2-3 0,3 0 0,4-1 0,-7 1 0,9-1 0,-5 1 0,7 4 0,0-4 0,0 8 0,0-3 0,0-1 0,0 4 0,0 1 0,0 1 0,0 8 0,0-3 0,0 4 0,0 1 0,0-1 0,0 6 0,0 1 0,0 0 0,4 5 0,2-5 0,-1 6 0,0 0 0,-1 6 0,-2-5 0,2 5 0,-4-12 0,0-1 0,0-5 0,0-10 0,0 3 0,0-9 0,0 0 0,3-5 0,2-3 0,6-4 0,1 0 0,10 0 0,-4-4 0,8-1 0,-4-4 0,1 0 0,3 4 0,-3 1 0,4 4 0,-4-3 0,3 2 0,-4-3 0,1 4 0,-2 0 0,-4 0 0,-5 0 0,0 0 0,-5 0 0,-2 0 0,-2 0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4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2 206 24575,'-1'-4'0,"5"0"0,13 0 0,12-1 0,11-15 0,-4 8 0,3-12 0,-6 14 0,1-8 0,6 6 0,0-6 0,0 6 0,-11-1 0,-2 4 0,-14 4 0,-2-2 0,-7 3 0,0-8 0,-4 7 0,0-3 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5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1 128 24575,'0'-21'0,"0"5"0,0 0 0,0 7 0,0-11 0,0 10 0,0-11 0,0 9 0,0 9 0,0 16 0,0 15 0,0 25 0,0 28 0,0 9-723,0-24 0,0 2 723,0-5 0,0 1 0,0 15 0,0 1 0,0-4 0,0-1 0,0 5 0,0-1 0,0-9 0,0-2 0,3 2 0,0-3-418,4 27 418,-4-39 0,1-1 0,7 28 0,-5 1 0,6-6 0,-7-23 0,4-12 0,-8-3 0,3-16 1414,-4-2-1414,0-8 112,0-2 1,0-7-1,0 0 1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6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5 722 24575,'4'-9'0,"-1"-17"0,-3-14 0,-5-20 0,4 4 0,-5-12 0,6 6 0,0-1 0,0 2 0,0 19 0,0 3 0,0 16 0,0 2 0,0 8 0,4 11 0,10 19 0,1 6 0,10 17 0,-1-5 0,3 7 0,0-1 0,4 2 0,-5-2 0,5-4 0,-4 4 0,2-10 0,-9 2 0,7-9 0,-8-2 0,2-5 0,-4-4 0,-1-1 0,-3-4 0,-2 0 0,-3-1 0,-1-3 0,1 0 0,-4-17 0,-1-8 0,-3-27 0,0-8 0,0-13 0,0 14 0,0-19 0,0 23 0,0-24 0,0 26 0,0-4 0,0 18 0,0 7 0,0 7 0,0 8 0,0 2 0,0 6 0,0 2 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31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7248 275 24575,'0'-11'0,"0"25"0,0 20 0,0 21 0,0 5 0,5 19-2258,-3 20 2258,5-21 0,-1 5 0,-4 1 0,-2 1 0,4 1 0,0 6-971,-1-9 1,1 5 0,-2-2 970,-1-17 0,-1-2 0,1 5 0,1 2 0,1 7 0,0-1 0,-2-6 0,0-5 0,-1-4 0,-1 2-841,1 16 0,0 3 1,0-3 840,0-12 0,0-2 0,0 2 0,0 9 0,0 2 0,0 0 0,0 2 0,0 1 0,0-3 0,2-10 0,1-3 0,0 0 0,1 31 0,0-2-695,0-6 0,1-3 695,2-8 0,0 0 0,-2-13 0,-1 2 0,1-3 0,0 9 0,-1-2 0,3 14 0,-1-3 214,-3-21 1,0-4-215,1-1 0,0-2 0,8 37 0,-5-40 0,-1 0 0,6 28 2390,1 14-2390,-1-8 0,-5-11 0,3-15 0,-4-1 2804,0-14-2804,-1 6 2075,-5-18-2075,0 10 992,0-11-992,0 0 391,0 5-391,0 1 0,0-4 0,0-1 0,0-14 0,0-4 0,0 0 0,0-1 0,3 1 0,-2 0 0,7-1 0,-7 6 0,6-4 0,-6 8 0,3-4 0,-1 1 0,-2-2 0,3-4 0,-4 0 0,0-5 0,0 0 0,0-1 0,0-3 0,0 3 0,0-4 0,0 0 0,0 0 0,0 0 0,-3 1 0,-2-4 0,-6 3 0,-7-7 0,0 8 0,-13-7 0,-5 7 0,-12-2 0,-13 5 0,-2-5 0,1 4 0,-22-3 0,9 5-596,-20 1 596,0-1 0,-3-5-619,42 0 1,-3-2 618,-4-4 0,-1 0 0,1 2 0,-2 0 0,-8-3 0,0 0 0,3 0 0,1 0-770,-5 0 0,-1 0 770,6 0 0,0 0 0,-9-3 0,-1-1 0,10 3 0,-3 0 0,-3-3 0,-7-1 0,3 0 0,-10 4 0,0 1-595,13-3 1,-2 1 0,4 0 594,-2 1 0,3 2 0,-1-1 0,2 0-330,7 0 0,1 0 330,-4 0 0,0 0 0,5-3 0,0-1 0,-6 1 0,1-2 0,8-1 0,1-2 0,-8-2 0,0 0 0,8-1 0,1 0 0,-1-2 0,0-1 0,-3 0 0,0 0 0,8 0 0,0 1 0,-8 2 0,0 0 215,8-1 1,0-1-216,-3 2 0,-1 1 0,-3 0 0,1 0 0,9 0 0,1 1 0,-3 5 0,2 1 1359,-26-2-1359,8 5 1914,6 0-1914,8 0 1401,9 0-1401,6 0 711,6 0-711,1 0 0,10 0 0,2 0 0,8 0 0,5-3 0,4-5 0,1 3 0,-22-3 0,-8 13 0,-27 1 0,4 5 0,-12 0 0,12 0 0,-28 1 0,25-5-472,-4-1 0,-4 0 472,-23-4 0,34 2 0,0-1 0,-36-3-354,20 0 354,-8 0 0,10 0 0,2-5 0,19-1 0,-4-5 926,13 1-926,10 1 372,-2 4-372,19-2 0,-8 2 0,12-3 0,-2 0 0,7 1 0,-3-1 0,6 0 0,-6 4 0,6-3 0,-6 3 0,7-4 0,-7 4 0,6-3 0,-6 3 0,3-4 0,0 1 0,-3-5 0,2-8 0,-4 1 0,1-10 0,3 11 0,-4-13 0,4 7 0,-5-10 0,1 7 0,0 4 0,0-3 0,0 3 0,0 1 0,4 0 0,-2 5 0,6 0 0,-7 1 0,7-4 0,-2 2 0,3-2 0,0 8 0,0-2 0,0-15 0,-20-49 0,11 23 0,-1-7-1008,-4 0 0,-4-5 0,3-2 1008,2-1 0,1-2 0,0-3-1502,-3-20 1,-1-5 0,1-2 1501,4 23 0,1-1 0,1-1 0,-1-2 0,-1-8 0,1-3 0,-1 0 0,1 4 0,0-9 0,0 4 0,-1-2 0,2 15 0,-1-3 0,0 1 0,1 5-880,-1-1 0,1 5 0,0-4 880,-1-14 0,1-3 0,-1 2-375,-1 13 0,0 3 0,1 4 375,2-14 0,0 4 629,-2 3 0,-1 3-629,1 12 0,0 4 0,3 7 0,0 1 0,-2-6 0,-1 2 3633,-7-23-3633,9 12 0,-3-14 0,11 10 0,0 0 0,0 0 3604,0 16-3604,0 10 2166,0-4-2166,0 5 632,0 6-632,0 9 0,0 9 0,0 4 0,0 7 0,0 3 0,0 1 0,0-3 0,0-7 0,0-14 0,0-4 0,5-8 0,0-7 0,6-12 0,-1 7 0,1-14 0,0 21 0,-1-16 0,1 10 0,0-5 0,-6 13 0,0 2 0,-5 10 0,0 7 0,0 10 0,0 2 0,0 6 0,0-2 0,3 7 0,1 1 0,3 3 0,4 0 0,1 3 0,4 2 0,6 4 0,16 5 0,-6-4 0,38 12 0,-10-5 0,35 3-654,-42-10 1,1-1 653,8-2 0,3 0 0,3 0 0,2 0 0,4-2 0,1-2-862,4 1 1,1-1 861,-5-3 0,1 0 0,9 0 0,-1 0 0,-8 0 0,-1 0 0,6 0 0,-3 0-359,-20-3 1,-2 1 358,5 1 0,-2 1 0,31-6 0,7 6 0,-34 0 0,-3 0 0,12 0 0,-13 0 0,0 0 0,9 0 0,27 0 0,-8 0 0,0 0 0,-1 0-261,-13 5 261,10 2 0,-19 4 0,13 1 1122,-14-1-1122,-2-5 1738,-8 4-1738,1-4 828,0 0-828,-6-1 320,4-1-320,13 2 0,-7 0 0,14 3 0,-18-8 0,7 9 0,-6-4 0,6 5 0,-7 0 0,0-5 0,-7 3 0,-1-3 0,-6 3 0,-6 1 0,5-5 0,-15 0 0,7-1 0,-13-3 0,4 3 0,-6-4 0,-4 0 0,-1 0 0,-4 0 0,13 0 0,5 0 0,12 0 0,3 0 0,-6 0 0,26 0 0,-8-6 0,33 5 0,-6-4 0,7 5 0,1 0-419,8 0 419,-27 0 0,21 0 0,-23 0 0,12 0 0,-1 0 0,-7 0 0,-1 0 0,-6 0 0,-3 0 0,-6 0 0,0 0 0,-1 0 0,1 0 419,-7 0-419,-1 0 0,-6 0 0,-1 0 0,1 0 0,-6 0 0,-1 4 0,0-3 0,-5 3 0,5-4 0,-6 0 0,-4 0 0,-2 0 0,8 0 0,-9 0 0,8 0 0,-6 0 0,-4 0 0,3 0 0,-5 0 0,1 0 0,5 0 0,-5 0 0,5 0 0,-6 0 0,4 0 0,-2 0 0,2 0 0,-8 0 0,0-3 0,0 2 0,0-2 0,1 3 0,2 0 0,-2-4 0,4 3 0,-1-3 0,1 4 0,-4-3 0,2 2 0,-6-3 0,2 4 0,-3-3 0,3 2 0,-2-2 0,6 3 0,-7-4 0,3 4 0,1-4 0,-4 4 0,4 0 0,-5 0 0,5 0 0,-4-3 0,4 2 0,-4-3 0,-1 4 0,1 0 0,-1-3 0,1 2 0,-1-2 0,1 3 0,-1 0 0,1-4 0,-1 4 0,4-4 0,-2 4 0,1 0 0,-2 0 0,-1 0 0,1 0 0,-1 0 0,1 0 0,-1 0 0,0 0 0,-3 0 0,-1 0 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42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0 218 24575,'2'-4'0,"14"1"0,19-2 0,19-7 0,16-6 0,18-7-778,-40 12 1,1 0 777,7-1 0,3 1 0,4-2 0,1 2 0,0 1 0,1 2 0,4-2 0,-2 3 0,20 1 182,13-4-182,-49 11 0,17-5 0,-26 6 0,-2 0 0,-25 0 0,-3 0 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43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24575,'8'9'0,"16"-2"0,19-7 0,25 0 0,4 0 0,24 0-1385,1 0 1385,-40 0 0,1 0 0,0 0 0,1 0 0,5 0 0,-2 0 0,32 0-5,-42 0 0,-3 0 5,15 0 0,6 0 0,-9 0 0,-23 0 0,-5 0 257,-17 0 0,-6 0 1,-3 0-1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9.3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95 24575,'23'0'0,"20"0"0,8 0 0,26 0 0,2 0 0,-18 0 0,19 0 0,-27 0 0,17 0 0,5 0 0,-18 0 0,12 0 0,-1 0 0,-17 0 0,10 0 0,-15 0 0,-5 0 0,5 0 0,-6 0 0,-10 0 0,-3 0 0,-11 0 0,-3 0 0,-5-11 0,4 9 0,15-9 0,5 11 0,35 0 0,8 0 0,22 0 0,-15 0-439,-16 0 0,-2 0 439,3 0 0,-7 0 0,1 0 0,11 0-114,7 0 114,-2 0 0,-7 0 0,-8-5 0,-1 4 0,-7-9 0,-12 9 873,2-8-873,-15 7 119,-1-6-119,-7 7 0,-4-2 0,-5-1 0,0 3 0,-4-2 0,3 3 0,-2-3 0,2 2 0,-3-3 0,-1 1 0,1-1 0,-4-1 0,-1 2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44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24575,'2'-9'0,"18"2"0,9 7 0,22 5 0,3 1 0,16 17 0,2 1 0,13 13-585,-12 5 585,5-5-49,-25-7 49,19 3 0,-31-10 0,22 16 0,-20-6 0,-5 9 584,3-14-584,-14 11 50,0-18-50,-12 16 0,2-13 0,-3 0 0,0 1 0,-6-15 0,0 7 0,-4-10 0,3 1 0,-2-1 0,1 1 0,-5-1 0,2 1 0,-3-1 0,0 0 0,-7 1 0,-2 0 0,-13 5 0,4 0 0,-3 4 0,-2 6 0,-1 1 0,-1 4 0,-4 2 0,4 9 0,-1-7 0,-4 19 0,-4 0 0,-2 12 0,-4 2 0,12-11 0,1 5 0,0-2 0,3 5 0,-8-1 0,14-14 0,-1-1 0,9-16 0,1 0 0,1-17 0,3 2 0,-1-10 0,5-13 0,-2 6 0,3-9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45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464 789 24575,'-3'-2'0,"-5"-4"0,-16-16 0,-1 3 0,-9-6 0,1 11 0,3-9 0,-3 15 0,-1-14 0,5 20 0,-10-7 0,10 9 0,1 0 0,2 0 0,3 8 0,0 6 0,4 10 0,6 9 0,7 7 0,2 8 0,4 5 0,0-5 0,0 4 0,0-4 0,4 0 0,6-2 0,10-11 0,6-1 0,8-8 0,-4-3 0,3-8 0,-6-6 0,0-5 0,6-4 0,-9-7 0,10-19 0,-7-18 0,1-19 0,7-14-784,-9-11 784,-13 37 0,-1-4 0,5-32 0,-2 0 0,-6 29 0,-2 1 0,4-24 0,-2 3 0,-4-1 0,-5 0 0,0 9 0,0 21 0,0 9 0,-3 18 0,-2 0 0,-3 9 784,0 5-784,0 5 0,1 3 0,-1 0 0,0 0 0,-3 0 0,2 12 0,-3 3 0,2 31 0,5-2 0,-1 17 0,6 7 0,0-17 0,0 23 0,0-10 0,0 1 0,5 10 0,6-19 0,11 4 0,6-6 0,4-5 0,0-1 0,-6-12 0,10 2 0,-15-18 0,3-1 0,-12-11 0,-5-4 0,1 0 0,-4-4 0,-1 0 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46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22 24575,'4'-3'0,"-1"-1"0,-3-3 0,-6 3 0,-14 1 0,2 3 0,-20 0 0,14 8 0,-16 8 0,4 10 0,-7 11 0,4 1 0,8 4 0,0 1 0,14-3 0,-7-4 0,13-3 0,2-6 0,5-4 0,4-2 0,0-4 0,0-1 0,0-3 0,0-1 0,4-5 0,4 1 0,9 0 0,6 1 0,4 0 0,18 5 0,-8-4 0,15 4 0,-17 0 0,-2 0 0,-5 10 0,-4-1 0,0 11 0,-10-5 0,0 10 0,-4-5 0,-4 6 0,-2-1 0,-4-5 0,0 5 0,-8-10 0,-8 5 0,-3-7 0,-16 5 0,14-12 0,-12 0 0,15-12 0,-8 1 0,8-4 0,-9-1 0,9-4 0,-3 0 0,4 0 0,0 0 0,0-4 0,5 4 0,0-8 0,4 4 0,1 0 0,3-3 0,1 3 0,3 0 0,0 1 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47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24575,'25'0'0,"10"0"0,1 0 0,8 0 0,-10 0 0,6 0 0,0 0 0,5 0 0,-9 0 0,-2 0 0,-12 0 0,-6 0 0,-3 0 0,-2 0 0,-3 0 0,-1 0 0,-3 0 0,0 0 0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48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24575,'21'0'0,"-10"0"0,38 0 0,-30 0 0,38 0 0,-27 0 0,23 0 0,-6 0 0,-5 0 0,3 0 0,-21 0 0,13 0 0,-22 0 0,7 0 0,-10 0 0,-4 0 0,0-3 0,-4 2 0,-4-2 0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50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386 590 24575,'-6'4'0,"1"-1"0,-14-3 0,9 0 0,-15-4 0,7 3 0,-5-3 0,1 4 0,1 0 0,-2 0 0,-4 0 0,-1 0 0,6 7 0,-5 3 0,9 12 0,-5 6 0,4 1 0,4 9 0,1-3 0,4 4 0,4 1 0,2 0 0,4-6 0,0 4 0,0-9 0,4 4 0,10-5 0,6-4 0,8-5 0,5-6 0,-4-3 0,9-5 0,-4-1 0,0-4 0,5 0 0,11-39 0,-2-4 0,1-28 0,-9 1 0,-22 15 0,10-29 0,-15 11 0,4-1 0,-5-7 0,-6 23 0,-1-20 0,-5 9 0,0-1 0,0 14 0,-4 3 0,-6 13 0,0 11 0,-8 2 0,2 6 0,2 11 0,-5-1 0,10 11 0,-3 0 0,5 0 0,2 17 0,2 5 0,3 18 0,0 6 0,0 2 0,0 5 0,0 16 0,4-23 0,2 19 0,9-23 0,15 30 0,-6-20 0,10 6 0,-9-18 0,-6-11 0,5 0 0,-7-7 0,-4-6 0,-1-3 0,-4-2 0,-1-3 0,1-1 0,-1-2 0,-2-2 0,-2-3 0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51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8 24575,'-2'-4'0,"-9"0"0,-5 4 0,-22 0 0,13 0 0,-41 0 0,32 0 0,-31 0 0,23 0 0,-6 9 0,8-3 0,7 12 0,6-8 0,5 3 0,8-5 0,0 0 0,12-1 0,-6 1 0,8-1 0,0 1 0,0-1 0,0 5 0,0 0 0,4 10 0,1-4 0,4 8 0,0 2 0,0 0 0,1 5 0,-1 0 0,1 1 0,-1 1 0,1 3 0,-5-9 0,0 9 0,-5-9 0,0 9 0,0-9 0,0 9 0,0-9 0,0 4 0,0-11 0,0 5 0,0-10 0,0 1 0,3-3 0,-2-6 0,3 6 0,-1-7 0,-2 3 0,6-7 0,-3-1 0,3-3 0,0 0 0,1 0 0,-1 0 0,1 0 0,-1 0 0,5 0 0,0 0 0,10 0 0,-4 0 0,8 0 0,-4 0 0,1 0 0,3 0 0,-8 0 0,3 0 0,-4 0 0,0 0 0,-1 0 0,-3 0 0,-2 0 0,-3 0 0,-1 0 0,1 0 0,0 0 0,-1 0 0,-3 0 0,-1 0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5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24575,'9'-4'0,"6"1"0,9 3 0,4 0 0,5 0 0,-9 0 0,7 0 0,-13 0 0,3 0 0,-4 0 0,-4 0 0,-2 0 0,1 0 0,-4 0 0,3 0 0,-7 0 0,-1 0 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53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701 533 24575,'-25'54'0,"0"1"0,-23 32 0,90-112 0,-24 7 0,1-27 0,0 4 0,-8 0 0,10-26 0,-9 22 0,5-28 0,-11 16 0,-1-5 0,-5 1 0,0 8 0,0 11 0,-8 3 0,-18 9 0,-12 15 0,-16 0 0,-6 15 0,-3 0 0,7 0 0,-10 10 0,10 8 0,-7 11 0,8-1 0,8 2 0,5-3 0,6-1 0,2-1 0,7-4 0,9-7 0,3 1 0,10-7 0,2-1 0,3 1 0,0-4 0,0-1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10.9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21 243 24575,'7'0'0,"4"0"0,1 0 0,5 0 0,-4 0 0,7 0 0,-6 0 0,7 0 0,-4 0 0,4 0 0,-3 0 0,4 0 0,-6 0 0,6 0 0,-8-8 0,2 3 0,1-11 0,-11-2 0,14-1 0,-18-7 0,9 3 0,-10 1 0,3 0 0,-4 1 0,0 3 0,0 0 0,0 6 0,-11 5 0,1 3 0,-10 0 0,3 4 0,0 0 0,-4 0 0,3 0 0,-8 8 0,2 8 0,0 7 0,-5 7 0,9 3 0,-4 2 0,4 5 0,4 0 0,-3 6 0,7-5 0,2 5 0,5-6 0,5 0 0,0-6 0,0 5 0,0-11 0,0 0 0,0-1 0,4-5 0,5 1 0,9-1 0,-1-9 0,10 4 0,-5-7 0,6 3 0,-1-4 0,6 1 0,-5-1 0,10 1 0,-9-1 0,10 1 0,-11-1 0,5-4 0,-6-1 0,-4 0 0,-2-3 0,-4 2 0,-4-3 0,-2 0 0,-3 0 0,-4 0 0,-1 0 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5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0 24575,'-79'55'0,"0"-1"0,1 4 0,15-2 0,29 7 0,4-5 0,11-12 0,14-20 0,2-8 0,3-1 0,0-5 0,0-4 0,3-1 0,10-3 0,5 0 0,15-4 0,-4 0 0,9 0 0,-9 0 0,-1 0 0,-2 0 0,-8 0 0,0-4 0,-3 3 0,-6-2 0,2 3 0,-3 0 0,-1-3 0,-2 2 0,-2-3 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56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62 24575,'0'-17'0,"0"2"0,0 8 0,0-1 0,0 1 0,-3 3 0,-6 1 0,-8 3 0,-1 0 0,-8 0 0,8 0 0,-8 8 0,4-2 0,-3 21 0,4-11 0,1 21 0,10-18 0,-3 13 0,12-14 0,-3-1 0,4-1 0,0-4 0,0 5 0,0-5 0,8 0 0,6-3 0,8 3 0,11-1 0,-4 2 0,4 1 0,-6-4 0,6 8 0,-9-9 0,3 9 0,-11-5 0,-2 8 0,-2-3 0,-7 8 0,-2-4 0,-3 1 0,-4 3 0,-9-7 0,-7 8 0,-8-8 0,-18 5 0,14-10 0,-19 0 0,22-4 0,-9-5 0,9-1 0,1-4 0,6 0 0,5 0 0,1 0 0,3 0 0,1 0 0,5 0 0,3 0 0,1 0 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57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24575,'25'5'0,"-6"-2"0,49-8 0,-12-1 0,13-6 0,-12 6 0,33-6 0,-20 11 0,-14-3 0,-1 2 0,13 2 0,13 0 0,-32 0 0,19 0 0,-19 0 0,-2 0 0,-14 0 0,-11 0 0,-4 0 0,-7 0 0,-6 0 0,-2 0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58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494 340 24575,'-70'33'0,"-1"-1"0,2 2 0,21 0 0,47-6 0,-3 2 0,4-9 0,0-5 0,0-8 0,0 8 0,0-8 0,3 4 0,6-5 0,3 1 0,9-3 0,2-2 0,4-3 0,0 0 0,1 0 0,-1 0 0,-5-3 0,0-2 0,-6-3 0,-3-1 0,-1 1 0,-5 1 0,1-5 0,-4 0 0,0-10 0,-4-12 0,0 4 0,0-27 0,-5 13 0,-5-11 0,-11 3 0,-25-15 0,4 18 0,-16-17 0,22 39 0,-4-3 0,12 16 0,-5 4 0,5 2 0,1 7 0,4-3 0,2 4 0,4 0 0,0 0 0,5 3 0,-4 1 0,7 4 0,1 0 0,1-1 0,6 4 0,-5-6 0,5 5 0,-3-9 0,4 2 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59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1 24575,'-11'0'0,"-6"0"0,-6 0 0,0 0 0,-8 0 0,11 0 0,-17 0 0,18 0 0,-13 4 0,14-3 0,-4 6 0,6-2 0,3 0 0,2 2 0,7-3 0,0 3 0,4 0 0,0 1 0,0-1 0,0 1 0,0 3 0,0 2 0,0 8 0,0 2 0,0 4 0,0 1 0,0-1 0,0 0 0,0 1 0,4-1 0,1 0 0,4 1 0,-4-1 0,4 0 0,-8 0 0,3 1 0,0-1 0,-3 0 0,3 1 0,-4-1 0,0 0 0,0-4 0,0-2 0,0-8 0,0 2 0,0-6 0,0 3 0,3-8 0,1-1 0,3-3 0,0 0 0,1 0 0,-1 0 0,5 0 0,0 0 0,1 0 0,2 0 0,-2 0 0,4 0 0,-1 0 0,1 0 0,-1 0 0,1 0 0,0 0 0,-5 0 0,4 0 0,-8 0 0,4 0 0,-5 0 0,4 0 0,-6 0 0,2 0 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59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0 139 24575,'5'-9'0,"-1"2"0,29 2 0,-9 4 0,9-7 0,-6-2 0,0 4 0,-4-6 0,9 7 0,-13-4 0,4 1 0,-8-4 0,-6-1 0,7-4 0,-10 8 0,1 1 0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00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24575,'85'-8'0,"0"0"0,0 0 0,-17 1 0,0 1 0,0-1 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01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24575,'2'83'0,"1"0"0,-1 0 0,1 0 0,0 5 0,-1 1 0,1-1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02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230 649 24575,'-3'-4'0,"-1"1"0,-7 3 0,-2 0 0,-8 0 0,3 0 0,-9 0 0,5 0 0,-1 0 0,2 0 0,4 0 0,4 3 0,-3 5 0,7 5 0,1 8 0,4-7 0,4 11 0,0-11 0,0 7 0,0 0 0,0 2 0,0-1 0,12-4 0,-1-7 0,10-6 0,0-1 0,2-4 0,-1 0 0,5 0 0,-4-14 0,1-1 0,-1-14 0,-3-10 0,6-10 0,-8-13 0,4-15 0,-15-2 0,-2 7 0,-5-3 0,0 13 0,0-31 0,0 31 0,0-5 0,-4 35 0,0 18 0,-5-2 0,2 12 0,-1 0 0,1 4 0,-1 0 0,4 12 0,1 15 0,3 22 0,0 13 0,0-6 0,0 10 0,0-10 0,0 13 0,0-7 0,4-1 0,2-8 0,9-5 0,0-7 0,10-2 0,-5-10 0,3 0 0,0-7 0,-5 0 0,4-4 0,-5 0 0,-4-2 0,3-7 0,-7 3 0,-1-8 0,-5 0 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03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0 680 24575,'0'-85'0,"0"1"0,0-1 0,0 0 0,0-15 0,0 2 0,0 27 0,0 28 0,0 30 0,0 5 0,0 31 0,5 6 0,11 24 0,-2 4 0,10-7 0,-6 15 0,2-21 0,7 12 0,-5-10 0,3-5 0,1 1 0,-6-8 0,10 2 0,-12-14 0,5 1 0,-10-7 0,3-3 0,-3 3 0,-1-7 0,0 3 0,-5-5 0,1 1 0,-1-4 0,1 2 0,-4-8 0,-1-13 0,-3-10 0,0-36 0,0 3 0,0-27 0,0 20 0,0-10 0,0 19 0,0-5 0,0 13 0,0 2 0,0 17 0,0-3 0,0 18 0,0-6 0,0 11 0,0-2 0,-3 7 0,2 0 0,-2 4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11.6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24575,'52'0'0,"0"0"0,30 0 0,-70 0 0,-8 0 0,-1 0 0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04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448 319 24575,'-2'-9'0,"1"2"0,-14 7 0,-8-5 0,8 8 0,-12 5 0,9 12 0,-1 3 0,0 4 0,6 1 0,7 1 0,2 15 0,4-13 0,0 13 0,0-15 0,0 4 0,0-6 0,0-4 0,4-2 0,0-12 0,8 2 0,-4-10 0,13 3 0,-8-4 0,5 0 0,9-19 0,-15 2 0,23-36 0,-18 16 0,10-23 0,-11 13 0,5-7 0,-9-7 0,3 5 0,-8 2 0,-2 1 0,-5 12 0,0-5 0,-5 11 0,-8 6 0,-6 7 0,-32 7 0,6 6 0,-14 5 0,7 4 0,10 0 0,-4 8 0,5 9 0,-1 10 0,5 4 0,1 0 0,15-7 0,0-2 0,11-5 0,-1-5 0,6 0 0,2-4 0,6-4 0,-2-1 0,2-3 0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05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332 129 24575,'-3'-36'0,"0"1"0,3 22 0,0-2 0,0 8 0,0-1 0,0 1 0,-4 3 0,-4 0 0,-15 4 0,4 0 0,-19 0 0,19 8 0,-20 8 0,13 14 0,-6 7 0,7-1 0,6-4 0,5 1 0,5-4 0,4 4 0,5-11 0,0 0 0,0-6 0,0 1 0,12 0 0,4-3 0,23 7 0,-3-5 0,5 2 0,-9 0 0,-3 1 0,-2 1 0,-3 3 0,-3-6 0,-4 0 0,0-1 0,-4 1 0,-2-5 0,-6 4 0,-2-3 0,-3 3 0,0 1 0,0-1 0,-13 7 0,-5-1 0,-7 1 0,1-6 0,3-5 0,3-4 0,0 1 0,2-5 0,4 0 0,-1-4 0,-3 0 0,4 0 0,-5 0 0,0 0 0,0 0 0,1 0 0,-6 0 0,4-4 0,-3 3 0,8-3 0,2 1 0,0 2 0,2-2 0,1 3 0,5 0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05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24575,'4'0'0,"40"0"0,19 0 0,-12 0 0,3 0-1429,44 0 1429,-37 0 0,2 0 0,-8 0 0,0 0 0,9 0 0,-3 0 0,15 0 223,14 0-223,-32 0 295,12 0-295,-15 0 0,-15 0 0,-7 0 180,-5 0 0,-13 0 0,-3 0 0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06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539 257 24575,'-20'0'0,"4"0"0,-16 0 0,8 0 0,-14 0 0,9 8 0,-11 13 0,10 5 0,-6 10 0,12-8 0,0 6 0,10-10 0,4 8 0,6-9 0,4 4 0,0-5 0,0 5 0,0-14 0,3 4 0,10-9 0,1 0 0,18-3 0,-3-1 0,11-4 0,0 0 0,0-9 0,1-13 0,1-6 0,-10-12 0,-1 3 0,-16-3 0,-1 1 0,-8-1 0,-2-6 0,-4 5 0,0-5 0,-33-14 0,5 19 0,-30-16 0,10 30 0,6 1 0,-5 14 0,8 3 0,-1 9 0,0 0 0,0 0 0,6 0 0,0 13 0,5 4 0,4 12 0,2-6 0,10-1 0,0-6 0,9 1 0,0-5 0,4-4 0,0-4 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08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46 756 24575,'0'20'0,"0"17"0,0-25 0,0 14 0,0-18 0,0-1 0,0-6 0,0-23 0,0-18 0,-5-9 0,-2-42 0,1 35 0,-10-30 0,14 32 0,-8 1 0,10 5 0,0 8 0,0 11 0,0 8 0,0 8 0,6 11 0,4 12 0,6 12 0,2 5 0,7 7 0,-5-5 0,10 13 0,-5-12 0,7 11 0,4-8 0,2 4 0,5-5 0,-1-5 0,5-1 0,-5-6 0,4 0 0,-12-1 0,4-3 0,-9-3 0,-1-4 0,-7-1 0,-8 0 0,-2-3 0,-3-2 0,-1-3 0,-3-13 0,-9-8 0,-7-21 0,-15-12 0,3-16 0,-5-9 0,0 0 0,9 9 0,-2 3 0,6 11 0,4-4 0,-3 13 0,5 7 0,5 11 0,0 8 0,5 8 0,0 2 0,0 10 0,4 5 0,1 9 0,-1 3 0,4 1 0,-7-5 0,2-3 0,-3-6 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16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24575,'0'13'0,"0"24"0,0 26 0,0 18-950,0-31 1,0 3 949,0 0 0,0 0 0,0 47 0,0-45 0,0 2 0,0 11 0,0 2-1106,0 7 1,0 3 1105,0 18 0,0 2 0,0-6 0,0-2 0,0-5 0,0-1 0,0-1 0,0-1 0,0-7 0,0-3-196,3 1 1,0 0 195,1-2 0,1 0 0,1-9 0,2-1 0,-1 5 0,0 0 0,-3-4 0,-1-3-255,4 33 255,-7-39 0,0-1 0,0 20 0,0 13 0,0-10 784,0-21-784,0 4 2092,0-25-2092,0 5 1553,0-18-1553,0 0 327,0-10-327,0 0 0,0-5 0,0 1 0,0 7 0,0-6 0,0 6 0,0-7 0,-4-1 0,0-3 0,-3 0 0,3-4 0,1 0 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1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11 576 24575,'0'-5'0,"-5"-12"0,4-15 0,-3-7 0,4-15 0,0 5 0,0-12 0,0 14 0,0 6 0,0 13 0,0 7 0,0 4 0,0 4 0,3 5 0,1 5 0,3 3 0,4 3 0,3 10 0,3 6 0,2 9 0,4 0 0,-3 5 0,10 4 0,-4-1 0,5 0 0,-2-7 0,0-4 0,-5-2 0,-3-6 0,-8-4 0,2-1 0,-6-5 0,3-2 0,-5-2 0,-3-6 0,-1-16 0,-3-12 0,0-16 0,0-22 0,0 23 0,-5-26 0,3 28 0,-3-11 0,5 15 0,0 11 0,0 8 0,0 8 0,0 2 0,0 6 0,0 2 0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18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 24575,'-4'2'0,"1"14"0,3 25 0,0 23 0,0 15 0,0-28 0,0 3-908,0 4 0,0 2 908,0 8 0,0 3 0,0 7 0,0 3-773,0-1 0,0 1 773,0 5 0,0 0 0,0-5 0,0 0 0,0 4 0,0 0 0,0-14 0,0-1-506,0-1 1,0-1 505,0-5 0,0-2 0,0-5 0,0-4-200,0 34 200,0 4 0,0-39 1147,0 18-1147,0-9 1977,0-16-1977,0 8 1195,0-24-1195,0 11 254,-7-15-254,5 3 0,-13-11 0,13 1 0,-9 0 0,10-5 0,-6 0 0,6-5 0,-6 4 0,6-3 0,-5 0 0,5-2 0,-3-2 0,4 4 0,0-4 0,0-1 0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20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0 24575,'-20'0'0,"4"0"0,-11 0 0,-1 5 0,-1-4 0,-4 3 0,6 0 0,4-3 0,-3 3 0,12 0 0,-3-3 0,10 2 0,-1 0 0,0 5 0,4 1 0,0 3 0,4-5 0,0 1 0,0-1 0,0 1 0,0-1 0,0 1 0,0-1 0,0 0 0,3 1 0,6-1 0,3 1 0,5 0 0,4-3 0,-3 3 0,8-3 0,-8-1 0,3 4 0,-4-3 0,0-1 0,-5 3 0,4-6 0,-7 2 0,2 1 0,-4-3 0,-2 5 0,-2-1 0,-3 2 0,0 1 0,0-1 0,0 5 0,0 0 0,-8 5 0,3 0 0,-7-5 0,7 4 0,-2-8 0,3 8 0,0-7 0,-4 6 0,7-6 0,-3 2 0,1 1 0,2-4 0,-3 4 0,4-5 0,0 1 0,0-1 0,3 0 0,1 0 0,0 0 0,-1 0 0,-3 1 0,0-1 0,0 0 0,0 0 0,0 1 0,0-1 0,0 0 0,3 0 0,1-3 0,-1 2 0,4-5 0,-3 2 0,4-3 0,-1 4 0,1-4 0,3 4 0,2-4 0,3 0 0,6 0 0,-4 0 0,8 0 0,-4 0 0,6 0 0,-6-4 0,0 3 0,-5-3 0,-1 1 0,-3 2 0,-2-3 0,-3 4 0,-1 0 0,-2 0 0,-2 0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20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24575,'3'-4'0,"10"1"0,5 3 0,10 0 0,-1 0 0,0 0 0,1 0 0,-1 0 0,6 0 0,-9 0 0,3 0 0,-6 0 0,-7 0 0,7 0 0,-13 0 0,0 0 0,-5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12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79 24575,'33'0'0,"-6"0"0,-19 0 0,-1 0 0,4 0 0,-6 7 0,2-2 0,-7 10 0,0-3 0,0 10 0,0 0 0,0 1 0,-4 3 0,-1-8 0,-4 3 0,1-4 0,0-1 0,-1-3 0,1 3 0,4-8 0,-3 4 0,6-5 0,-6-2 0,6 1 0,-5-5 0,5-1 0,-2-8 0,6-4 0,3-15 0,7 3 0,1-9 0,4 5 0,-3 1 0,2-1 0,-3 1 0,0 4 0,2 1 0,-6 1 0,2 7 0,-4-7 0,-4 13 0,0-4 0,-4 4 0,-6 4 0,1 1 0,-5 3 0,-2 0 0,3 7 0,-3 2 0,3 8 0,1 0 0,-1 4 0,4-3 0,-3 8 0,7-4 0,-3 6 0,4-1 0,0 1 0,0-1 0,0 0 0,4 1 0,5-1 0,11 2 0,3-6 0,13 8 0,-7-15 0,6 5 0,-12-13 0,-2-3 0,-4-1 0,-5-4 0,0 0 0,-4 0 0,-1 0 0,1 0 0,-1 0 0,-3 0 0,0 0 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24575,'-1'4'0,"11"-1"0,8-3 0,10 0 0,-6 0 0,4 0 0,-3 0 0,4 0 0,6 0 0,-4 0 0,4 0 0,-6 0 0,6 0 0,1 0 0,1 0 0,9 0 0,-13 0 0,13 0 0,-15 0 0,9 0 0,-9 0 0,-8 0 0,-9 0 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22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 24575,'-5'4'0,"6"-1"0,11-3 0,10 0 0,0 0 0,11 0 0,1 0 0,12 0 0,-4 0 0,4 0 0,0 0 0,-5 0 0,5 0 0,-12 0 0,-1 0 0,-6 0 0,-8 0 0,-3 0 0,-8 0 0,-1 0 0,1 0 0,-4-3 0,-1-1 0,-3 0 0,0 1 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2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398 487 24575,'0'-11'0,"-4"-2"0,-1-3 0,-7-1 0,-1 0 0,-4 1 0,-4 2 0,3-2 0,-8 6 0,3 2 0,0 4 0,-3 4 0,8 0 0,-8 0 0,3 0 0,0 0 0,1 12 0,-2 10 0,13 7 0,-12 5 0,16-1 0,-6 2 0,7 4 0,-2-4 0,7 3 0,-4-9 0,5 4 0,0-11 0,0 4 0,15 0 0,1-2 0,14 1 0,-3-11 0,6-1 0,-4-4 0,4 1 0,0-5 0,-5-1 0,5-4 0,-5 0 0,13-21 0,-19 4 0,18-20 0,-18-3 0,4 3 0,-5-9 0,-7 6 0,2-44 0,-9 38 0,-1-7 0,-2 2 0,-4 11 0,0-27 0,0 19 0,0-6 0,-9 7 0,3 6 0,-8 8 0,5 10 0,1 6 0,3 5 0,-2 8 0,3 0 0,-4 4 0,4 7 0,-4 19 0,7 10 0,-4 12 0,5 4 0,0 2 0,0 9 0,0-1 0,5 6 0,6-13 0,5-1 0,5-8 0,4-4 0,-4-8 0,3-4 0,-2-8 0,0-4 0,1-5 0,-2 0 0,-4-5 0,0-3 0,3-1 0,-3-4 0,-4 0 0,-6 0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26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24575,'0'-11'0,"0"32"0,0 2 0,0 29 0,0-18 0,0 12 0,0-4 0,0 10 0,0-11 0,0 5 0,0-12 0,4-1 0,-3-10 0,3-2 0,-4-8 0,3-2 0,-2-3 0,6-1 0,-6 1 0,5-1 0,-5 1 0,3-1 0,-4 1 0,3-1 0,1-3 0,3 3 0,0-6 0,1 2 0,-1-3 0,1 0 0,3 0 0,2 0 0,4 0 0,4 0 0,-3 0 0,8 0 0,-3 0 0,4 0 0,0 0 0,1 0 0,-6 0 0,0 0 0,-1 0 0,-7 0 0,2 0 0,-8 0 0,-1 0 0,1 0 0,-1 0 0,-3 0 0,0 0 0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26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33 24575,'-7'-4'0,"6"1"0,2 3 0,11 0 0,0 0 0,5-4 0,0-1 0,-1 1 0,1-4 0,0 7 0,-1-3 0,1 4 0,4 0 0,-3 0 0,3 0 0,-8 0 0,3 0 0,-11 0 0,2 0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27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24575,'3'-4'0,"5"1"0,9 3 0,6 0 0,4 0 0,6 0 0,-4 0 0,9 0 0,-9 0 0,4 0 0,-6 0 0,-4 0 0,-2 0 0,-8 0 0,-5 0 0,-5 0 0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27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24575,'-6'4'0,"12"-1"0,7-3 0,13 0 0,-3 0 0,4 0 0,1 0 0,-1 0 0,-8 0 0,6 0 0,-15 0 0,6 0 0,-12 0 0,-1 0 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29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1022 24575,'0'12'0,"0"-31"0,0-2 0,0-42 0,0 7 0,0-21 0,0-2 0,0-8 0,0 21 0,0-34 0,0 45 0,0-31 0,0 32 0,0 0 0,0 6 0,0 2 0,0 16 0,0 3 0,0 14 0,0 2 0,0 10 0,0 10 0,0 14 0,0 11 0,0 11 0,0-4 0,0 11 0,0-11 0,0 0 0,0-8 0,0-6 0,0 0 0,7-8 0,2 2 0,8-12 0,0 3 0,-1-7 0,1-2 0,0-3 0,-1 0 0,-3-12 0,5-9 0,-8-13 0,5-6 0,-5-6 0,5-26 0,-8 12 0,7-11 0,-13 30 0,4 8 0,-5 10 0,0 6 0,0 5 0,0 11 0,0 16 0,0 10 0,0 15 0,0 6 0,0 9 0,4 0 0,2 6 0,15-7 0,-4-7 0,14 1 0,-11-18 0,3-2 0,-6-15 0,0-1 0,-8-7 0,-2-1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30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259 295 24575,'4'-3'0,"0"-1"0,-12-4 0,-1 0 0,-8 3 0,4 1 0,-2 4 0,2 0 0,-4 0 0,-4 0 0,3 0 0,-9 5 0,5 4 0,-2 9 0,5 11 0,1 5 0,7 6 0,1 6 0,6-5 0,4 5 0,0-11 0,0-3 0,0 1 0,3-13 0,5 6 0,10-17 0,4 4 0,1-4 0,3-4 0,-3-2 0,4-3 0,16-27 0,-16 2 0,18-31 0,-19-16 0,3 5 0,-7-20 0,-5 18 0,-11 6 0,-1 2 0,-5 14 0,0 6 0,0 8 0,0 10 0,-3 6 0,-6 5 0,1 4 0,-4 3 0,5 2 0,-1 3 0,1 7 0,3 18 0,0 12 0,4 10 0,0 6 0,0 1 0,0 9 0,0 6 0,0 1 0,5-8 0,11-6 0,1-10 0,14-3 0,-6-7 0,1-6 0,-4-8 0,-5-9 0,-5-1 0,0-8 0,-5 0 0,-3-4 0,0 0 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31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1 644 24575,'8'-3'0,"-1"-6"0,-7-26 0,0-5 0,0-27 0,0 4 0,0 7 0,0-10 0,-5 9 0,4-5 0,-4 7 0,5 9 0,0 20 0,0 0 0,0 18 0,0 6 0,4 12 0,5 17 0,12 8 0,0 6 0,5 6 0,0-4 0,1 9 0,5-3 0,5 0 0,-4-1 0,9-5 0,-8 0 0,2-6 0,1 0 0,-6-7 0,-1-9 0,-8-3 0,-5-10 0,-4 0 0,-2 0 0,-3-3 0,-1-2 0,1-3 0,-4-3 0,-1-6 0,-3-8 0,0-1 0,0-8 0,0-2 0,-10-13 0,-1 0 0,-12-26 0,6 8 0,0-5 0,6-2 0,1 17 0,-1-6 0,0 9 0,2 17 0,4-3 0,1 18 0,1-2 0,8 15 0,-7-2 0,8 6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13.5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24575,'2'4'0,"8"0"0,17-4 0,-3 0 0,13 0 0,-2 0 0,6 0 0,11 0 0,-10 0 0,-2 0 0,-7 0 0,-6 0 0,0 0 0,-8 0 0,-3 0 0,-8 0 0,-1 0 0,-3 0 0,-1 0 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32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5048 1 24575,'-50'0'0,"16"0"0,-21 0 0,12 0 0,12 0 0,-22 0 0,-9 0 0,5 0 0,-19 0 0,-3 0 0,-10 0-712,33 0 0,-3 0 712,-4 0 0,-1 0 0,1 2 0,-2 2 0,-7 2 0,-1 3 0,4 2 0,0 0 0,0 0 0,0 1 0,-5 5 0,2 1 0,7-6 0,1-1 0,-5 4 0,2-1 0,-20 5-272,32-13 0,2 1 272,-15 10 0,-19-4 0,9 5 0,1-6 0,6-1 0,1 1 0,-12 0 0,15-1 0,17-5 0,-1 0 0,-31 0 0,-7 5 0,12-10 0,8 9 0,-1-9 0,8 5 0,-5-1 1384,11-4-1384,-5 4 584,7-5-584,1 5 0,5-4 0,-4 4 0,4-1 0,1-2 0,-5 2 0,11 1 0,-11-4 0,4 8 0,-23-8 0,6 4 0,-8-5 0,12 0 0,7 0 0,0 0 0,7 0 0,-6 0 0,12 0 0,-5 0 0,11 0 0,-3 0 0,4 0 0,-1 0 0,-3 0 0,4 0 0,-6 0 0,0 0 0,-12 0 0,9 0 0,-9 0 0,17 0 0,2 0 0,10 0 0,-3 0 0,8 0 0,1 0 0,5 0 0,4 0 0,1 0 0,2-3 0,2-1 0,3-4 0,7 0 0,7 0 0,-3 3 0,1 1 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33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1 225 24575,'5'-6'0,"18"-5"0,16-12 0,22 0 0,9-11 0,8 9 0,9-6 0,-16 13 0,5 0 0,-6 1 0,1 9 0,0-3 0,-11 11 0,-18 0 0,-3 0 0,-16 0 0,-2 0 0,-8 0 0,-2 0 0,-3 0 0,-4 0 0,-1 0 0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33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24575,'-4'12'0,"1"9"0,3 14 0,0 4 0,0 7 0,0 2 0,0 13 0,0-6 0,0 0 0,0-3 0,-5-4 0,4-1 0,1-1 0,5-6 0,1-11 0,2 3 0,-7-10 0,3-3 0,-4-3 0,0-4 0,0-4 0,0 4 0,0-5 0,0 1 0,0-1 0,0-36 0,0 23 0,0-27 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55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24575,'0'22'0,"0"9"0,0 24 0,0 15 0,0 27-712,-1-44 0,2 2 712,4 3 0,1 1 0,-5 8 0,1 0 0,7-7 0,0 0 0,-8 9 0,0-2 0,10 27-75,-11-43 1,1-1 74,9 22 0,-4-6 0,1 1 0,-3-32 0,-4 5 1049,0-15-1049,0-6 131,0-4 0,0-11 0,0-1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56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24575,'12'0'0,"7"0"0,32 0 0,13-5 0,15 4 0,-7-5 0,11 6 0,-11 0 0,1 0 0,-5 0 0,-20 0 0,-2 0 0,-12 0 0,-6 0 0,-7 0 0,-12 0 0,-2 0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57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24575,'94'-2'0,"-1"1"0,1 0 0,-20 0 0,1-1 0,0 1 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57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24575,'84'-2'0,"0"0"0,-1 0 0,-15 1 0,-1-1 0,0 1 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58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24575,'78'-3'0,"0"0"0,0 1 0,15-2 0,1 1 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9:59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544 1 24575,'-80'7'0,"-1"0"0,1 0 0,4 1 0,1 1 0,23-1 0,26 1 0,-2 4 0,19-1 0,-3-4 0,8-1 0,0 5 0,-3-3 0,5 7 0,-6-4 0,8 5 0,0 0 0,0 4 0,0 2 0,0 10 0,0 7 0,0 15 0,0-6 0,0 10 0,6 11 0,0-16 0,1 36 0,3-32 0,-7-5 0,0 2 0,3 22 0,-1 22 0,-5-36 0,0 5 0,0-13 0,0 6 0,0-7 0,0-7 0,0-1 0,0-16 0,0-3 0,0-11 0,0-3 0,0-1 0,0-5 0,0 0 0,3-2 0,6-2 0,3-3 0,9 0 0,2-4 0,4-5 0,6-6 0,1 0 0,0 1 0,5 4 0,-10 1 0,-1-1 0,-7 5 0,-4 2 0,-5 3 0,3 0 0,-6 0 0,-2 0 0,-4 0 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00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 24575,'-3'-3'0,"6"2"0,12-2 0,2 3 0,10 0 0,-8 0 0,8 0 0,-6 0 0,-3 0 0,3 0 0,-4 0 0,0 0 0,-5 0 0,-4 0 0,-4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14.1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24575,'0'7'0,"0"15"0,0-2 0,0 18 0,0 2 0,0 7 0,0 6 0,0 1 0,0-12 0,0 3 0,0-21 0,0 7 0,0-13 0,0 0 0,0-7 0,0-10 0,0 1 0,0-5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00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24575,'15'0'0,"4"0"0,13 0 0,3 0 0,11 0 0,1 0 0,-5 0 0,9 0 0,-25 0 0,12 0 0,-20 0 0,8 0 0,-13 0 0,4 0 0,-10 0 0,-3 0 0,-1 0 0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01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24575,'8'0'0,"10"0"0,29 0 0,17 0 0,14 0 0,8 0 0,-8 0 0,-14 0 0,10 0 0,-23 0 0,11 0 0,-10 0 0,-17 0 0,0 0 0,-9 0 0,-12 0 0,2 0 0,-12 0 0,-1 0 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01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24575,'2'98'0,"0"0"0,0 1 0,0-25 0,1-3 0,0-1 0,0-1 0,1 0 0,2-6-839,4-4 1,0-3 838,-3-3 0,0-1 0,3 2 0,-1-2 543,-2 24-543,9 7 278,-13-27-278,7 0 0,-6-13 0,-3-11 856,6-22-856,-6 6 0,2-16 0,-3 4 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02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413 32 24575,'8'-7'0,"-1"-5"0,-13 7 0,-13-2 0,-16 7 0,-7 4 0,-5 11 0,-9 21 0,15 4 0,-17 18 0,25-13 0,-6 4 0,17-8 0,2-5 0,15-3 0,1-6 0,4-4 0,0-2 0,0-4 0,12 0 0,3-3 0,24-1 0,-3 1 0,16 3 0,-5 3 0,7 2 0,0-1 0,19 20 0,-25-11 0,11 15 0,-34-16 0,-6 0 0,-5-2 0,-5 0 0,-4 1 0,-1-1 0,-4 6 0,0-4 0,-8 4 0,-7-10 0,-8-1 0,0-4 0,-3 0 0,3-5 0,-4 0 0,-1-8 0,1 0 0,-8-5 0,6 0 0,-6-9 0,16 0 0,-2-5 0,12 2 0,-2 4 0,3 1 0,4-1 0,1 1 0,3-1 0,0 1 0,0 0 0,0 2 0,0 2 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10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24575,'-7'0'0,"17"0"0,9 0 0,12 0 0,2 0 0,-6 0 0,6 0 0,-4 0 0,-1 0 0,-2 0 0,-8 0 0,-1 0 0,-5 0 0,-4 0 0,-4 0 0,-1 0 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12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14 166 24575,'0'90'0,"0"0"0,0 0 0,0-14 0,0-2 0,0-17 0,0-9 0,0-22 0,0-4 0,0 1 0,0 3 0,0-8 0,0 3 0,0-8 0,0 3 0,0-8 0,0 4 0,0-5 0,0 1 0,-6-4 0,4-4 0,-4-9 0,6-19 0,0-4 0,0-27 0,0-5 0,0-15 0,0-8 0,0 15 0,0-12 0,0 20 0,0-7 0,0 11 0,0 12 0,5 2 0,-4 16 0,3 3 0,-4 10 0,4 5 0,-4 6 0,4 11 0,-4 18 0,0 1 0,0 14 0,0-9 0,0 9 0,0-4 0,0 1 0,0 3 0,0-14 0,4 8 0,0-14 0,5 3 0,3-8 0,4 2 0,2-9 0,2 1 0,-3-7 0,-1 0 0,7-13 0,-4-3 0,5-18 0,-4-7 0,-5 0 0,0-5 0,-5 6 0,0 5 0,-5 2 0,-1 6 0,-4 4 0,0 6 0,0 5 0,-3 8 0,2 12 0,-2 13 0,3 13 0,0 12 0,0-4 0,0 4 0,0 0 0,5-5 0,4 0 0,12-1 0,3-15 0,6 9 0,-2-18 0,6 2 0,-17-12 0,0-2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13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1159 24575,'0'23'0,"0"-5"0,0-8 0,0-2 0,0-1 0,0 0 0,0-36 0,-5-15 0,-2-38 0,1 31 0,-1-2-539,-3-1 0,0-1 539,2-9 0,0 1 0,-10-31 0,10 39 0,2 1 0,-6-20-38,0-14 38,1 24 0,0 11 0,5 18 0,2 2 0,4 15 1076,0 1-1076,-4 13 40,4-3-40,3 25 0,14 2 0,2 21 0,12 2 0,-10-3 0,10 7 0,-4-4 0,5 10 0,5-9 0,-3 4 0,3-5 0,-6-6 0,6 5 0,-5-5 0,4 0 0,0-1 0,-10-7 0,9 2 0,-11-3 0,1 1 0,-2-5 0,-6-3 0,-4-4 0,3 0 0,-7-1 0,3 1 0,-4-1 0,1 1 0,-1-4 0,0 2 0,-1-6 0,1 2 0,0-3 0,-4-1 0,-1 1 0,-3-1 0,3-3 0,1-1 0,0-13 0,-1-11 0,-3-11 0,0-15 0,0-6 0,0-10 0,-6-13 0,1 17 0,-13-21 0,6 22 0,-5-18 0,5 6 0,0 1 0,6-1 0,-4 8 0,9 1 0,-4 19 0,5-3 0,0 21 0,0-3 0,0 10 0,0 4 0,0 1 0,0 5 0,0-1 0,0 1 0,0 3 0,0 0 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15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451 725 24575,'0'-11'0,"0"-3"0,0-4 0,-4-5 0,-2-10 0,-7 9 0,-6-8 0,-1 3 0,-13 7 0,12-9 0,-16 15 0,12 1 0,-8 7 0,0 8 0,5 0 0,-11 9 0,18 5 0,-6 15 0,6 12 0,4 6 0,-8 7 0,17 0 0,-6 0 0,13-1 0,-4 1 0,5-6 0,0 4 0,8 2 0,7-10 0,10 3 0,4-27 0,-1-1 0,5-10 0,-4-4 0,4 0 0,-6-9 0,8-17 0,2-13 0,-2-23 0,4-15 0,-13-7 0,4-14-685,-19 40 0,-2 0 685,1-1 0,-1 1 0,4-45-325,-1 5 325,-5 14 0,-2-17 0,-5 28 0,0 3 0,0 36 0,0 12 0,0 5 0,-3 5 1347,-2-1-1347,-2 4 348,-1-3-348,1 6 0,-1-2 0,0 3 0,1 0 0,-1 7 0,-2 26 0,5 60 0,0 3-447,5-28 1,0 1 446,0-16 0,0-2 0,0 3 0,0-2 0,0 23-147,11 14 147,2-31 0,16 19 0,-5-15 0,8-1 0,-10-13 0,2-8 885,-5-12-885,-6-6 155,3-9-155,-7-2 0,2-6 0,-3-2 0,-4-3 0,-1 0 0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16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104 287 24575,'0'43'0,"0"13"0,0 8 0,0 15 0,0 0 0,0-8 0,-6-4 0,5-4 0,1 6 0,6-13 0,10 4 0,-10-24 0,4-2 0,-10-13 0,0-4 0,0-1 0,0-4 0,0-8 0,0-13 0,-5-15 0,0-17 0,-11-14 0,3 0 0,-4-29 0,0 9 0,8-5-255,0 23 1,0 3 254,3-4 0,3 7 0,-2 1 0,-4-7 0,7-12 0,-3 12 0,5 4 0,0 13 509,0 6-509,0 6 0,0 6 0,0 5 0,0 1 0,0 4 0,-3 4 0,2 1 0,1 6 0,8-2 0,9 3 0,5 0 0,11 0 0,-4 0 0,9 0 0,-3 0 0,5 0 0,-1 0 0,1 0 0,-6 0 0,-1 0 0,-10-4 0,-2 3 0,-4-2 0,-4 3 0,-2-4 0,-3 3 0,-1-2 0,-3 3 0,0 0 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16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24575,'3'-4'0,"10"0"0,6 4 0,14 0 0,1 0 0,6 0 0,-1 0 0,-4 0 0,3 0 0,-9 0 0,9 0 0,-14 0 0,3 0 0,-14 0 0,-2 0 0,-6 0 0,-2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14.8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24575,'0'19'0,"0"14"0,0 9 0,0 19 0,0 9 0,0 9 0,0 17 0,0-28-469,0-10 1,0 1 468,0 14-61,0 15 61,0-8 0,0-35 0,0 18 0,0-18 0,0-15 696,0-8-696,0-6 302,0-8-302,0 3 0,0-7 0,0 0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17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8 24575,'-6'-4'0,"1"1"0,-5 3 0,12 0 0,14 0 0,7 0 0,9 0 0,1 0 0,1 0 0,6 0 0,-6 0 0,11 0 0,-15 0 0,9 0 0,-11 0 0,-10 0 0,3 0 0,-13 0 0,0 0 0,-4 0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18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0 166 24575,'5'4'0,"7"-1"0,12-3 0,9 0 0,1 0 0,0 0 0,4 0 0,-9-4 0,4 3 0,-10-16 0,-4 2 0,-1-24 0,-6-3 0,-2 12 0,-5 6 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21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331 527 24575,'-7'0'0,"-5"0"0,0 0 0,-5 0 0,-5-4 0,-1-1 0,-4-5 0,0 5 0,-1 1 0,1 4 0,4 0 0,1 0 0,6 8 0,-2 6 0,4 14 0,-5 12 0,12 2 0,-2 10 0,9-4 0,0 5 0,0 1 0,0-6 0,0-2 0,4-7 0,5-4 0,6-2 0,3-11 0,-1-4 0,-5-6 0,4-4 0,-7-4 0,6 0 0,-2-4 0,-1 0 0,6-24 0,-3 0 0,2-35 0,-2 2 0,-3-12 0,0-16 0,-8 22 0,-2-2 0,1 8 0,0 0-222,-3-4 1,0 1 221,0-31 0,0 19 0,-5-1 0,-1 11 0,-4 16 0,1 16 0,0 3 0,0 18 0,5-2 443,-3 10-443,3-2 0,0 15 0,1 22 0,3 10 0,0 10 0,0 21 0,0-27 0,0 34 0,0-10 0,0-11 0,9 14 0,3-28 0,14 3 0,2-3 0,9-4 0,-5-5 0,10-2 0,-12-11 0,5 0 0,-8-7 0,-5-4 0,3 2 0,-8-11 0,-1 2 0,-7-7 0,-6 0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22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8 24575,'-2'-4'0,"-4"1"0,-14 3 0,-2 0 0,-6 0 0,1 0 0,-1 0 0,-5 0 0,9 0 0,-3 0 0,5 0 0,9 0 0,-8 0 0,12 3 0,-3 5 0,8 5 0,-3-1 0,2 4 0,1 1 0,0 1 0,4 4 0,0-1 0,0 2 0,0 4 0,0 6 0,0-5 0,0 11 0,5-5 0,0 6 0,5 0 0,0 0 0,0 6 0,0-5 0,1 11 0,-6-4 0,5 17 0,-9-15 0,3 2 0,-4-19 0,0-5 0,0-6 0,0-5 0,0-1 0,0-7 0,0 2 0,0-3 0,3-4 0,1-1 0,4-3 0,-1 0 0,5 0 0,5 0 0,1 0 0,8 0 0,-3-4 0,-1 3 0,4-3 0,-8 0 0,8 3 0,-8-2 0,0 3 0,-3 0 0,-6 0 0,2 0 0,-3 0 0,-4 0 0,-1 0 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23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24575,'3'-20'0,"39"-4"0,-16 14 0,32-2 0,-40 12 0,3 0 0,-4 0 0,-1 0 0,1 0 0,0 0 0,-1 0 0,-7 0 0,-3 0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23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24575,'78'0'0,"-13"0"0,-27 0 0,8 0 0,-8 0 0,7 0 0,-23 0 0,-5 0 0,-1 0 0,-8 0 0,1 0 0,-6 0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25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1 989 24575,'0'7'0,"2"-41"0,3-51 0,0-24 0,1 2 0,-2 28 0,-1 25 0,0-1 0,1-22 0,2-25 0,0-5 0,-2 18 0,-1 37 0,-3 40 0,0 10 0,0 12 0,0 17 0,0 8 0,0 4 0,0 1 0,0-6 0,0 5 0,0-10 0,3-1 0,6-7 0,4-8 0,3-1 0,1-7 0,4-2 0,2-3 0,4-4 0,3-16 0,-1-2 0,-3-18 0,-2 4 0,-8 2 0,-3 1 0,-3 0 0,-5 9 0,-1-8 0,-4 14 0,0-4 0,0 5 0,0 5 0,-3 0 0,-5 8 0,0 1 0,-4 3 0,4 0 0,1 0 0,2 3 0,-2 10 0,6 6 0,-3 14 0,4-5 0,0 11 0,0-10 0,0 3 0,13-3 0,4 0 0,12 1 0,0-6 0,0-4 0,-2-3 0,0-7 0,1 3 0,-1-8 0,6-1 0,-9-4 0,20 0 0,-31 0 0,12 0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26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215 727 24575,'-59'-12'0,"0"0"0,-33 24 0,88 34 0,4 12 0,0-19 0,0-10 0,0 3 0,0-9 0,0-6 0,0 4 0,0-8 0,3 1 0,1-4 0,8-9 0,0 2 0,5-3 0,5 0 0,-5 0 0,10-4 0,-4-11 0,6-5 0,3-28 0,-5-4 0,2-17 0,-11-17-930,0 5 930,-11 24 0,-1 1 0,1-21-152,-3 27 0,-2-1 152,-2-21 0,0-7 0,0 9 0,-4 21 0,-5 10 915,-9 16-915,-1 8 319,-2 7-319,-1 8 0,4 0 0,-3 0 0,4 8 0,3 6 0,-4 27 0,6 3 0,1 10 0,6 31 0,5-8 0,0 8 0,5-11 0,10-26 0,8 1 0,9-1 0,-1-11 0,0-1 0,-1-6 0,-1-10 0,-1 3 0,-5-14 0,-2 4 0,-4-5 0,0-3 0,-5-1 0,0-4 0,-8 0 0,-1 0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27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16 751 24575,'5'38'0,"-2"-20"0,-8-56 0,4-23 0,-4-4 0,5 2 0,-5-11 0,4 16 0,-5-19 0,6 27 0,0-8 0,0 28 0,0-1 0,0 11 0,0 7 0,0-3 0,3 7 0,1 2 0,12 15 0,-1 6 0,13 17 0,-7 3 0,10 9 0,-5 3 0,6 2 0,0 6 0,0-1 0,0 1 0,1-5 0,-1 3 0,0-8 0,-6 2 0,-1-10 0,-7-8 0,-1-11 0,-4-5 0,-2-4 0,-3-4 0,-4-11 0,-1-19 0,-3-21 0,0-15 0,0-7 0,0-8 0,0-10 0,0 20 0,0-23 0,0 39 0,-5-18 0,4 22 0,-8 6 0,8 13 0,-3 7 0,4 8 0,0 1 0,0 11 0,0-1 0,0 5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27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24575,'3'4'0,"5"-1"0,9-3 0,17 0 0,-3 0 0,13 0 0,-15 0 0,9 0 0,-14 0 0,3 0 0,-10-4 0,-8 0 0,-2-1 0,-7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24575,'8'0'0,"1"0"0,25 0 0,-11 0 0,13 0 0,-8 0 0,-5 0 0,0 0 0,-14 0 0,-3 0 0,-4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16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0 24575,'-8'28'0,"1"-5"0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28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24575,'9'-4'0,"11"0"0,11 4 0,22 0 0,3 0 0,14 0 0,-14 0 0,10 0 0,-16 0 0,17 0 0,-11 0 0,-2 0 0,-8 0 0,-16 0 0,-3 0 0,-15 0 0,-4 0 0,-5 0 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29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24575,'0'43'0,"0"-18"0,0 48 0,0-29 0,0 17 0,0-7 0,0 6 0,0-4 0,6 11 0,0-4 0,5-7 0,-1-3 0,0-13 0,-1-11 0,0-2 0,-4-14 0,-1-2 0,-4-3 0,0-4 0,0-1 0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29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24575,'5'4'0,"1"-1"0,23-3 0,0 0 0,11 0 0,6 0 0,16 0 0,-17 0 0,14 0 0,-24 0 0,11 0 0,-11 0 0,0 0 0,-14-4 0,-4-9 0,-7 6 0,-2-5 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30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456 742 24575,'-70'-9'0,"33"6"0,-53-6 0,51 9 0,-1 0 0,5 0 0,3 0 0,9 0 0,-4 13 0,12 3 0,-8 18 0,12-6 0,1 5 0,6 6 0,4-9 0,0 21 0,0-21 0,0 15 0,0-16 0,4-1 0,9-6 0,1-5 0,18-3 0,-8-2 0,9-6 0,-1-2 0,-3-4 0,10 0 0,-1-31 0,1-8 0,-3-31 0,-13 1 0,-6-8-672,-4-11 672,-7-9 0,-2 45 0,-2 0 0,-1-2 0,-2 3 0,1-30 0,0-11 0,0 27 0,-9-5 0,2 15 0,-12 15 0,8 7 0,-1 15 0,3-3 672,2 16-672,-1-6 0,0 10 0,4 11 0,1 17 0,3 23 0,0 12 0,0 15 0,0 2-572,5 8 572,14 8 0,0-27 0,16 15-16,-8-34 16,6 12 0,0-12 0,-7-8 0,2-11 0,-13-12 571,1-6-571,-8-5 4,-1-2 0,-3-2 0,0-3 1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31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350 126 24575,'23'-5'0,"-4"-5"0,-22 1 0,3-6 0,0-2 0,-4-5 0,-4 8 0,-6-6 0,-2 14 0,-6-1 0,-1 7 0,-16 0 0,9 0 0,-15 0 0,16 13 0,-10-1 0,12 27 0,-8-5 0,18 13 0,-3-6 0,10-1 0,4-1 0,2-9 0,4 7 0,0-13 0,7 12 0,7-12 0,14 1 0,1-10 0,9 3 0,-3-7 0,11 4 0,-5-5 0,5 0 0,-12 4 0,-1-4 0,-10 6 0,-2-6 0,-8 6 0,-1 1 0,-3 6 0,-4 4 0,-1 0 0,-8 13 0,-5-10 0,-10 10 0,-6-11 0,-5 1 0,1-5 0,-5-1 0,5-10 0,-4 0 0,6-5 0,-1-4 0,6-1 0,0-4 0,5 0 0,1-4 0,3-4 0,4-1 0,2-3 0,6 5 0,-2-5 0,3 0 0,0 0 0,0 1 0,3 3 0,6 0 0,-4 4 0,2 0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32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24575,'11'-5'0,"4"2"0,-7 3 0,11 0 0,-5 0 0,8 0 0,-1 0 0,2 0 0,9 0 0,-8 0 0,8 0 0,-9 0 0,-1 0 0,4 0 0,-3 0 0,4 0 0,-5 0 0,-4 0 0,-7 0 0,-3 0 0,-1 0 0,-3 0 0,-1 0 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32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24575,'69'0'0,"-18"0"0,-1 0 0,12 0 0,15 0 0,-37 0 0,-13 0 0,-5 0 0,-4 0 0,-6-8 0,-8 6 0,0-5 0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34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5 24575,'-53'-4'0,"6"15"0,10 18 0,17 10 0,-8 15 0,8-12 0,12 11 0,-16-10 0,22 9 0,-11-10 0,12 4 0,-4 0 0,5-11 0,0 16 0,0-15 0,0 9 0,0-5 0,0-1 0,0 1 0,14 1 0,-1-1 0,16-3 0,-2 3 0,2-14 0,1 9 0,-2-16 0,6 5 0,-5-5 0,4-5 0,-6 0 0,0-9 0,1-1 0,-6-4 0,4 0 0,-3 0 0,-1 0 0,11-12 0,-7-4 0,4-6 0,-1-7 0,-10 6 0,4-6 0,-5 2 0,1-6 0,0 4 0,-4-9 0,-1 3 0,-5-5 0,1 1 0,-4-1 0,-2-6 0,-4 4 0,0-10 0,0 10 0,0-10 0,0 16 0,-14-28 0,3 35 0,-19-23 0,7 33 0,-1-4 0,-2 9 0,3-2 0,1 6 0,-5 1 0,5 5 0,-1 0 0,-3 3 0,8-3 0,-8 4 0,8 0 0,-9 0 0,9 0 0,-3 0 0,-1 0 0,4 0 0,-10 0 0,9 0 0,-5 4 0,7 1 0,0 7 0,1 1 0,3-1 0,1 0 0,1-4 0,5-1 0,-5 1 0,7 0 0,0-4 0,1-1 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36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298 625 24575,'-17'0'0,"2"0"0,8 0 0,-5 0 0,4 0 0,-8 0 0,-1 0 0,-1 0 0,-4 0 0,1 0 0,7 0 0,-12 13 0,7-5 0,-2 18 0,0-7 0,10 14 0,-2-9 0,3 14 0,5-9 0,1 5 0,4-1 0,0-5 0,0-6 0,0 0 0,0-6 0,0-3 0,3-2 0,6-6 0,3-2 0,10-3 0,-5 0 0,10 0 0,-10 0 0,9 0 0,-8-4 0,7-8 0,-12 3 0,2-7 0,-7 5 0,0-2 0,1-8 0,-1-2 0,1-5 0,1 1 0,-1-1 0,-4 1 0,3 4 0,-8-3 0,4 8 0,-4-4 0,4 6 0,-3-1 0,6 4 0,-6 2 0,2 3 0,0-3 0,1 6 0,0 4 0,3 10 0,-6 7 0,6 0 0,-2 6 0,4 0 0,0 1 0,3-2 0,-2 1 0,6-4 0,-3-1 0,8 0 0,-3-8 0,4 4 0,-6-8 0,6-2 0,-4-3 0,8 0 0,-8 0 0,3 0 0,-4 0 0,-1-3 0,-3 2 0,-2-7 0,1 4 0,-3 0 0,2-4 0,-3 4 0,0-15 0,0-6 0,-3-18 0,5-12 0,-9-7 0,4-1 0,-5-21 0,0 24 0,0-24 0,0 22 0,0 5 0,0-2 0,0 23 0,0-3 0,-4 16 0,3 6 0,-6 5 0,6 4 0,-5 4 0,5 18 0,-2 15 0,3 18 0,0 14 0,0-5 0,0 11 0,0 3 0,0 2 0,0 5 0,0-8 0,9-6 0,3-2 0,15-7 0,0-5 0,6-1 0,-7-12 0,2-6 0,-5-8 0,0-8 0,3-1 0,-3-8 0,4-1 0,-4-4 0,3 0 0,-8-4 0,10-16 0,-9-1 0,12-20 0,-10 6 0,5-13 0,-11 7 0,5-5 0,-5 6 0,5-18 0,-5 19 0,-1-11 0,-9 23 0,-1-6 0,-4 16 0,0 0 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37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24575,'20'0'0,"1"0"0,12 0 0,-9 0 0,13 0 0,-7 0 0,4-4 0,-1-1 0,-10 0 0,3 1 0,-13 0 0,4 3 0,-10-2 0,-2 3 0,-2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47.6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38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84 24575,'11'-8'0,"-3"-2"0,27-4 0,-11-3 0,9 10 0,0-5 0,-5 11 0,5-8 0,-5 8 0,-1-3 0,6 4 0,-9 0 0,3 0 0,-11 0 0,6 0 0,-5 0 0,0 0 0,-9 0 0,-5 0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43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1066 24575,'4'-7'0,"-1"0"0,-3 0 0,0 0 0,0-1 0,0 1 0,0-5 0,-3 4 0,-2-4 0,-3 0 0,-4 3 0,-1-3 0,-3 4 0,-6-1 0,-6 0 0,-6-1 0,-6 4 0,5 2 0,-3 4 0,3 0 0,1 0 0,1 0 0,5 8 0,6 1 0,0 13 0,8 1 0,1 4 0,8 1 0,1-1 0,4-4 0,0 3 0,0-8 0,0 3 0,0-4 0,7-4 0,7-1 0,9-3 0,4-4 0,18-1 0,-8-4 0,10 0 0,-13-13 0,-6-4 0,-3-12 0,4-1 0,-9-3 0,3 3 0,-8 2 0,-2 1 0,-5 14 0,1-8 0,-2 12 0,-2-2 0,-2 9 0,-3 24 0,0 11 0,0 20 0,5 8 0,1-5 0,5 5 0,1 15 0,-6-1 0,0 5-334,-5-24 1,-2-1 333,1 3 0,0-8 0,0 1 0,0 4 0,0 14 0,0-13 0,-8-4 0,-3-12 667,-8-6-667,-5-5 0,-11-7 0,4-8 0,-8-5 0,11-5 0,1-4 0,4 0 0,1-7 0,3-19 0,10-5 0,-6-28 0,13-6 0,-3-6 0,5-14-866,0-3 866,-1 36 0,2-2 0,7 0 0,2 0 0,0-9 0,3 2 0,6 5 0,2 3 0,16-38 0,-16 43 0,3 1-149,3 1 0,2 1 149,22-29 0,3-1 0,-19 45 0,-1 10 0,-6 11 0,5 4 853,-6 5-853,1 0 311,0 14-311,2 13 0,-5 4 0,8 35 0,-17-27 0,12 28 0,-17-19 0,5 13 0,-5-6 0,0 6 0,-5-13 0,-1 4 0,-5-16 0,0-5 0,0-15 0,0-8 0,-4-1 0,-4-2 0,-1-2 0,-6-3 0,5-12 0,2-9 0,-1-14 0,8-11 0,-3-16 0,4-10 0,0-7 0,0-6 0,8 27 0,5 5 0,2 1 0,15-5 0,18-30 0,-20 40 0,11 15 0,-13 4 0,7 9 0,-11 8 0,5 3 0,-5 8 0,1 0 0,-2 0 0,-4 0 0,-1 0 0,1 0 0,0 4 0,-5 0 0,0 8 0,-1 4 0,-5-2 0,4 0 0,-9-6 0,2-1 0,-3 1 0,0-1 0,-4 14 0,-6 4 0,-1 15 0,-4 6 0,5 2 0,4-1 0,1 13 0,5-11 0,0 12 0,0-7 0,0-7 0,4 5 0,6-16 0,10 5 0,5-13 0,-1-7 0,3-3 0,-5-9 0,1-4 0,3-1 0,-8-4 0,8-4 0,-2-27 0,0 1 0,-4-28 0,-6 10 0,-3-6 0,0 0 0,-5 1 0,-1-1 0,-5 12 0,0-3 0,0 17 0,-5-5 0,-3 10 0,-5 5 0,-4 6 0,0 7 0,0 1 0,-4 4 0,3 0 0,-4 0 0,2 8 0,6 6 0,-2 8 0,11 1 0,1 3 0,4-4 0,0 6 0,0-1 0,0-4 0,4-2 0,9-3 0,1-2 0,12-2 0,2-1 0,1-4 0,4 1 0,-6-5 0,1-1 0,11-4 0,-8 0 0,3-7 0,-12-3 0,-6-6 0,2-6 0,-1-1 0,-3-4 0,4-1 0,-8 1 0,3 4 0,-4-3 0,-1 8 0,1-4 0,-1 6 0,-3-6 0,2 8 0,-7-6 0,4 8 0,-1-1 0,-2 2 0,-1 7 0,-4 8 0,-4 10 0,3 9 0,1 4 0,-1 6 0,4 22 0,-3-15 0,4 25 0,0-22 0,0 10 0,0 1 0,0-7 0,0-1 0,0-11 0,4-2 0,1-6 0,4-4 0,3-6 0,-3-5 0,7-4 0,-8 0 0,8-4 0,-4 0 0,1-4 0,3 0 0,-3-13 0,11-9 0,1-30 0,9-15 0,-13 4 0,2-4 0,-13 20 0,6-7 0,-5 6 0,4 2 0,-9 12 0,-2 5 0,-4 12 0,0 5 0,0 5 0,0 5 0,0 7 0,0 12 0,0 6 0,0 10 0,0-5 0,0 17 0,0-9 0,0 10 0,0-6 0,0 6 0,0-11 0,0 10 0,5-11 0,0 1 0,8 0 0,-4-12 0,3-3 0,-4-8 0,-1-5 0,1-2 0,-1-2 0,1-3 0,-1 0 0,1-4 0,-4-14 0,4-8 0,-7-8 0,8-5 0,1 5 0,5-6 0,9 5 0,-3-4 0,8 8 0,-10 2 0,0 7 0,-3 5 0,-7 0 0,7 4 0,-7 1 0,2 8 0,-3-3 0,-1 6 0,-3 7 0,0 15 0,-4 10 0,0 15 0,0 2 0,0 6 0,0 0 0,0-7 0,0-6 0,0-8 0,0-11 0,0-4 0,0-7 0,0-10 0,0-16 0,0-10 0,0-21 0,9-2 0,8-1 0,6-4 0,2 10 0,-5 2 0,-1 13 0,-1 2 0,-6 12 0,1-2 0,-2 11 0,-2 2 0,2 3 0,-3 0 0,-1 0 0,1 0 0,-1 3 0,2 10 0,-1 6 0,-3 14 0,3-5 0,-3 5 0,4-5 0,-4-1 0,3-4 0,-7-6 0,6-5 0,-3-5 0,1 1 0,1-1 0,-2-3 0,4 0 0,-1-4 0,1 0 0,-1 0 0,1 0 0,0 0 0,3 0 0,9-4 0,-1-1 0,5-3 0,-3-1 0,2-4 0,4 3 0,0-7 0,2-3 0,6-11 0,3-12 0,-4-7 0,-2 0 0,-11-2 0,0 5 0,-5-7 0,0 6 0,-11-6 0,0 27 0,-17-3 0,-3 26 0,-13-1 0,-5 5 0,4 5 0,0 13 0,0 10 0,5 33 0,3-15 0,4 21 0,6-12 0,5 0 0,1 0 0,5-3 0,0-16 0,0 3 0,0-11 0,0-6 0,7-1 0,2-8 0,8-1 0,0-8 0,-1 0 0,1-4 0,0 0 0,-1 0 0,1 0 0,0-4 0,1-21 0,1-2 0,-2-32 0,-2-6 0,-2-22-779,-6-11 779,-4 42 0,0-2 0,-3-4 0,0-3 0,0-11 0,0 0 0,0 13 0,0 1-355,0-3 0,0 4 355,0-11 0,0 5 0,-5 25 750,1 7-750,-5 14 0,1 8 0,0 1 739,0 8-739,1 1 0,-1 3 0,4 24 0,1 6 0,3 38 0,0 4 0,0 15-811,0 8 811,0 3 0,2-45 0,2-1 0,6 25-347,14 13 347,0-32 0,9 11 0,-5-13 0,-3-16 0,0-5 0,-8-13 0,-3-4 797,-3-7-797,-3-6 0,-4-2 0,-1-3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46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371 842 24575,'-1'-9'0,"-1"2"0,-27 7 0,-7 0 0,-5 0 0,-7 19 0,17-2 0,-9 20 0,8-2 0,-1 2 0,3-2 0,11-2 0,4 0 0,6-13 0,5 11 0,4-18 0,0 5 0,12-2 0,3-11 0,24 8 0,3-7 0,12 5 0,0 4 0,-7-3 0,-1 7 0,-11-4 0,-7 3 0,-11-1 0,-5 0 0,-3 0 0,-5-1 0,0 1 0,-4 0 0,-12 0 0,-15 2 0,-9-9 0,-17 0 0,6-10 0,-1 0 0,-16 0 0,25 0 0,-7 0 0,29 0 0,5 0 0,8-3 0,3 2 0,14-2 0,6 3 0,14 0 0,-5 4 0,11 1 0,-5 5 0,0-1 0,4-3 0,-3-2 0,-1-4 0,4 0 0,-9-4 0,12-23 0,-9-7 0,7-28 0,-10-8 0,-6-9-534,-9 28 1,-3-2 533,-3-1 0,-1-1 0,4-9 0,-2 1 0,-4 12 0,-2 2-150,1-3 1,-2 1 149,-2-27 0,0-9 0,0 15 0,0 15 0,-8 17 0,-5 10 0,-5 14 1051,1-2-1051,5 17 315,1-2-315,2 3 0,-3 0 0,4 7 0,-1 19 0,0 11 0,-3 23 0,6 2 0,1 15 0,5-19 0,0 16 0,0 7 0,0-5 0,5 6 0,11-16 0,7-18 0,29 28 0,-10-24 0,16 7 0,-16-28 0,-1-5 0,-7-11 0,4-1 0,-3-9 0,-1-1 0,4-4 0,-9 0 0,10 0 0,-11 0 0,5-4 0,-9-9 0,-3-2 0,5-23 0,-10 7 0,6-10 0,-17 2 0,-1 5 0,-4-6 0,0 0 0,-13 4 0,-4 2 0,-17 13 0,4 2 0,-3 14 0,0 1 0,4 4 0,1 0 0,6 7 0,4 13 0,4 9 0,0 10 0,8-5 0,2 23 0,4-29 0,0 21 0,0-35 0,0 2 0,0-8 0,7-4 0,7 0 0,4-4 0,8 0 0,-8 0 0,8 0 0,-8 0 0,3 0 0,-4 0 0,-4 0 0,2 0 0,-6 0 0,10 0 0,-6 0 0,7 0 0,-3 7 0,4 3 0,-3 3 0,8 4 0,-8-4 0,8 1 0,-8-2 0,3-3 0,-4-1 0,0-3 0,-1-1 0,1-4 0,-3-18 0,-1-17 0,-1-29 0,-6-5 0,0-6 0,-3 11 0,1-3-620,2-26 1,0 1 619,-5 34 0,0 2 0,2-10 0,0 2 0,-3-28-374,0 39 1,0 0 373,0-35 0,0 24 0,0 17 0,0 14 0,-3 14 1191,-1 3-1191,-4 12 795,1 0-795,-1 4 0,-4 4 0,7 21 0,-8 15 0,12 23 0,-2 2 0,1 2 0,2 12-374,0-10 0,0 0 374,0 3 0,0 7 0,10-1 0,7-21 0,11 3 0,3-22 0,1 8 0,-2-14 748,0-2-748,-2-11 0,-1-6 0,1-4 0,-6-4 0,0-1 0,-6-4 0,10-25 0,-10 1 0,6-29 0,-17 5 0,0 0 0,-5 2 0,0 12 0,0 1 0,0 5 0,0 10 0,0 1 0,-6 13 0,1 1 0,-10 3 0,2 0 0,-4 3 0,0 22 0,3 3 0,0 18 0,9-6 0,0-1 0,5 1 0,0 0 0,5-1 0,15-2 0,1-8 0,25 2 0,3-9 0,1-1 0,9-5 0,-12-5 0,6-1 0,-5 1 0,-2-6 0,-12 0 0,-6-5 0,-3 0 0,-11 0 0,1 0 0,-8 0 0,-3 0 0,0 0 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0:47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3 599 24575,'-2'-5'0,"14"2"0,22 3 0,21-5 0,15-8 0,17-12-756,-39 9 0,1-1 756,7-2 0,3-3-816,29-15 0,3 1 816,-21 17 0,1 1 0,-3-8 0,4-3 0,-4 4 0,9 3 0,-2 3 0,12-6 0,-2 1 0,-20 5 0,-3 1-391,10 1 1,-4 0 390,16-9-123,-35 12 1,-2 0 122,24-9 965,-22 13-965,-10 4 1992,-17-2-1992,-4 7 909,-7-3-909,-3-3 0,-3 5 0,-2-6 0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2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24575,'91'0'0,"1"0"0,-1 0 0,0 0 0,-2 0 0,4 0 0,-1 0 0,0 0 0,1 0 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4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1033 24575,'27'-94'0,"0"1"0,1-1 0,-1 0 0,0 0 0,-9 39 0,0 1 0,6-31 0,9-33 0,-1-2 0,-6 26 0,-15 57 0,-16 65 0,-1 18 0,2 2 0,4 6 0,0-1 0,0 1 0,0 0 0,0-7 0,0-1 0,0-12 0,0-1 0,0-5 0,3-6 0,6 0 0,7-2 0,2-6 0,2 1 0,-3-6 0,-1-5 0,1 0 0,0-4 0,-1 0 0,1 0 0,-4-12 0,3-3 0,-5-18 0,2 4 0,-4-4 0,1 1 0,-1 3 0,-4-10 0,0 11 0,-5-18 0,0 16 0,0-10 0,0 18 0,0 0 0,0 9 0,0-2 0,0 6 0,0-2 0,0 3 0,0 1 0,0-1 0,0 1 0,0 0 0,0 0 0,0-1 0,0 1 0,0-1 0,0 1 0,0 9 0,0 14 0,4 7 0,-3 15 0,7-4 0,-2 6 0,3-1 0,1-5 0,-1-1 0,0-6 0,5 1 0,-1-10 0,1 3 0,1-12 0,-2 3 0,4-7 0,4-1 0,-3-4 0,4 0 0,-6 0 0,1 0 0,0 0 0,-5 0 0,0 0 0,-8 0 0,-1 0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6 349 24575,'-6'-3'0,"18"-7"0,26-5 0,33-14 0,-23 12 0,3 0-887,11-3 0,2-1 887,4-2 0,3 2-786,2 2 1,2 0 785,9-4 0,2 1 0,1 8 0,2 2-1191,4-8 1,0 2 1190,1 12 0,-4 1 0,-30-2 0,-1 0-348,12 6 0,-3 2 348,16-1 0,15 0 0,-20 0 988,-25 0-988,-18 0 1756,-5 0-1756,-17 0 2711,2 0-2711,-8 0 0,-4 0 0,-1 0 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5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24575,'9'-6'0,"3"-4"0,21-3 0,14-6 0,-10 8 0,53-13 0,-33 6 0,-7 8 0,2 0 0,27-7 0,-13 10 0,1 1 0,-5 6 0,-11 0 0,10 0 0,-32 0 0,-2 0 0,-15 0 0,-4 0 0,-4 0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6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24575,'0'53'0,"0"-1"0,0 16 0,0-13 0,0 1 0,0 18 0,0-16 0,0 12 0,0-3 0,4-23 0,2 8 0,3-28 0,-1-1 0,0-12 0,-4-3 0,-4-4 0,-8-5 0,-16-19 0,12 12 0,-7-11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6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24575,'29'0'0,"-3"0"0,12 0 0,-4 0 0,6 0 0,0 0 0,-10 0 0,1 0 0,-13 0 0,-1 0 0,-5 0 0,-4 0 0,-4 0 0,-1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13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1239 24575,'58'0'0,"0"0"0,38 0 0,-78 0 0,1 0 0,-10 0 0,6 0 0,-2 0 0,0 0 0,2 0 0,5 0 0,-2 0 0,2 0 0,-4 0 0,-4 0 0,5 0 0,0 0 0,-1 0 0,1 0 0,0 0 0,-1 0 0,1 0 0,0 0 0,-1 0 0,1 0 0,-1 0 0,-3 0 0,3 0 0,4 0 0,-2 0 0,6 0 0,-7 0 0,-5 0 0,4 0 0,-8 0 0,8 0 0,-7 0 0,6 0 0,-6 0 0,6 0 0,-6 0 0,6 0 0,-2-4 0,4 3 0,-1-2 0,1 3 0,-5-4 0,4 0 0,0-1 0,1-2 0,-1 6 0,-4-6 0,-1 6 0,-2-6 0,6 6 0,-6-6 0,7 3 0,-4-1 0,1-2 0,2 3 0,-2-4 0,0 0 0,2 3 0,-2-2 0,3 2 0,1-3 0,3-1 0,-6 1 0,4 0 0,-5 4 0,0-4 0,2 8 0,-2-8 0,4 4 0,-5-4 0,8-5 0,-6 4 0,7-7 0,-4 3 0,4-5 0,-3 5 0,3-4 0,-8 4 0,3 0 0,-7 5 0,2 1 0,-3 6 0,-1-6 0,1 3 0,-1 0 0,1-3 0,-1 3 0,1-4 0,-1 0 0,1 1 0,-1-1 0,1 1 0,-1-1 0,1 0 0,0 1 0,-1-5 0,1 3 0,0-2 0,0-1 0,-1 3 0,1-2 0,4-9 0,-4 10 0,4-13 0,-4 10 0,0 0 0,-3-2 0,2 2 0,-3-4 0,5 0 0,-5 1 0,4-1 0,-4 0 0,5 1 0,-1-1 0,0 0 0,1 0 0,-1 1 0,0-1 0,8-7 0,-6 0 0,10 2 0,-7 2 0,0 7 0,-1 0 0,0-3 0,-3 4 0,6-1 0,-6 1 0,7 0 0,-4-1 0,5 0 0,0-3 0,-1 7 0,1-7 0,-1 7 0,6-8 0,-8 8 0,6-7 0,-7 10 0,-1-4 0,3 2 0,-2-1 0,-2-2 0,1 3 0,-5 4 0,1-3 0,-1 3 0,5 0 0,-3-3 0,2 3 0,-3-4 0,-1 4 0,5-3 0,-4 2 0,4 1 0,-5-3 0,5 6 0,-4-6 0,11 3 0,-9-4 0,9 4 0,-7-4 0,1 7 0,2-2 0,-6-1 0,6 3 0,-6-2 0,7 3 0,-8 0 0,8 0 0,-4 0 0,5-4 0,0 3 0,-1-2 0,1-1 0,0 3 0,4-3 0,-3 0 0,11 4 0,-11-4 0,6 4 0,-7 0 0,-1 0 0,1 0 0,5 0 0,-5 0 0,5 0 0,-6 0 0,1 0 0,0 0 0,-1 0 0,1 0 0,0 0 0,-5 0 0,4 0 0,-3 0 0,11 0 0,-6 0 0,6 0 0,-2 0 0,-5 0 0,5 0 0,-6 0 0,1 0 0,0 0 0,-1 0 0,1 0 0,0 0 0,-1 0 0,1 0 0,0 0 0,-1 0 0,1 0 0,0 0 0,-1 0 0,6 0 0,-1 0 0,1 0 0,-6 0 0,-4 0 0,-1 0 0,-2 0 0,2 0 0,-3 0 0,-1 0 0,1 0 0,-1 0 0,1 0 0,-1 0 0,1 0 0,4 0 0,-4 0 0,4 0 0,-5 0 0,8 0 0,-5 0 0,9 0 0,-11 0 0,4 0 0,-5 0 0,1 3 0,-1-2 0,1 2 0,-1-3 0,-3 0 0,-1 0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7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24575,'78'0'0,"-1"0"0,-3 0 0,-18 0 0,-46 0 0,0 0 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8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628 420 24575,'-88'14'0,"1"1"0,26-10 0,7 7 0,-25 48 0,67-35 0,-5 9 0,17-17 0,0-1 0,0 1 0,0-5 0,0 0 0,8-4 0,1 0 0,18-4 0,2 0 0,17-4 0,-4 0 0,4 0 0,-1-5 0,-2-10 0,-2-7 0,-5-9 0,-10-3 0,-2-2 0,-3-17 0,-5 15 0,-5-20 0,-7 9 0,-4-6 0,0-6 0,0 13 0,-9 2 0,-12 9 0,-26-6 0,7 19 0,-51 1 0,41 19 0,-41 4 0,35 0 0,1 4 0,3 11 0,16 2 0,-10 13 0,21-11 0,-3 5 0,11-11 0,4-1 0,2-5 0,6 1 0,-1-4 0,5-4 0,-3 0 0,4-3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9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464 204 24575,'7'0'0,"0"0"0,0 0 0,0 0 0,1-3 0,-4-10 0,-1-1 0,5-12 0,-6 8 0,6-14 0,-8 13 0,0-13 0,0 18 0,0-6 0,-7 15 0,-13-3 0,-23 8 0,11 0 0,-25 0 0,20 0 0,-17 10 0,5 6 0,1 17 0,5 5 0,5 10 0,6-5 0,7 3 0,9-7 0,2-5 0,9-1 0,1-10 0,4 3 0,0-8 0,3 3 0,5-5 0,15-3 0,1-1 0,14-2 0,-4 0 0,6 0 0,-1-5 0,-4 4 0,3-4 0,-4 4 0,0 1 0,-6-1 0,-2 0 0,-12-1 0,3 4 0,-6 0 0,-6 5 0,2-1 0,-7 0 0,0 1 0,0-1 0,-4 1 0,-4 0 0,-5-1 0,-9 2 0,-6-5 0,-1 1 0,-9-5 0,3 1 0,1-5 0,-5 0 0,11-5 0,-1-4 0,8-1 0,4-7 0,1-4 0,7 2 0,-2-1 0,10 8 0,-2 3 0,3 0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0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 24575,'11'0'0,"7"0"0,33-5 0,13-7 0,33-9-781,-44 11 0,2 0 781,7-1 0,2 2-587,10 0 0,-1 3 587,-7 1 0,0 2 0,7-1 0,0 1 0,-14 2 0,-1 2-207,5-1 0,-3 0 207,18 0 0,21 0 0,-47 0 0,16 0 0,-20 0 1063,-8 0-1063,-12 0 402,-10 0 1,-10 0-1,-5 0 1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1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507 222 24575,'-14'4'0,"-2"0"0,0-4 0,-5 0 0,-2 0 0,-5 0 0,1 0 0,-1 0 0,-5 0 0,5 4 0,-1 4 0,3 6 0,4 4 0,2 9 0,-1-7 0,11 12 0,2-10 0,-5 6 0,11-1 0,-6-4 0,8 3 0,0-8 0,0-1 0,0-5 0,0-1 0,12-2 0,3 0 0,18-5 0,2-4 0,4 0 0,1 0 0,0 0 0,-6 0 0,-1-4 0,-5-5 0,-6-5 0,-4-4 0,2-11 0,-10 5 0,7-17 0,-8 13 0,1-5 0,-5 0 0,-1 4 0,-4-4 0,0 5 0,0 1 0,0 4 0,0-3 0,-4 8 0,-5-8 0,-21-1 0,3 2 0,-12 3 0,11 9 0,1 3 0,-1 1 0,-5 4 0,5 1 0,-11 4 0,10 0 0,-4 0 0,0 0 0,9 0 0,-7 0 0,13 0 0,-4 0 0,6 0 0,3 0 0,1 0 0,5 0 0,3 3 0,1-2 0,3 2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2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1 444 24575,'0'7'0,"0"0"0,0 1 0,0-1 0,0 1 0,0-1 0,0 1 0,0-1 0,0 0 0,0 5 0,0-4 0,0 4 0,0-5 0,0 1 0,0-1 0,0 1 0,0-1 0,0 0 0,0-16 0,0-22 0,0-7 0,0-22 0,0 6 0,0-2 0,0-12 0,0 19 0,0-10 0,0 23 0,0 1 0,0 14 0,0 4 0,0 4 0,0 2 0,3 6 0,5 6 0,4 7 0,6 10 0,-2 0 0,2 8 0,-1-8 0,1 8 0,0-3 0,-4-1 0,8 6 0,-8-10 0,10 9 0,-7-9 0,0 3 0,4-3 0,-3-5 0,4 3 0,-6-7 0,1 7 0,-1-7 0,-3 3 0,-1 0 0,-1-3 0,-2 2 0,3-3 0,-5 7 0,-2-5 0,1 5 0,-5-8 0,3 1 0,-4-1 0,3 1 0,-2-1 0,2 1 0,-3-1 0,0-9 0,0-21 0,0-1 0,-5-27 0,-1 15 0,-4-16 0,-1 4 0,5 0 0,-3-4 0,7 16 0,-2-3 0,4 11 0,0 6 0,0 4 0,0 6 0,0 5 0,0-1 0,-3 1 0,2 3 0,-2 1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3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24575,'0'-5'0,"0"6"0,0 28 0,0 8 0,0 24 0,0 1 0,0 24-949,0 12 949,0-40 0,0 2-785,0 7 0,0 2 785,0 0 0,0 0 0,0 5 0,0 1 0,0-2 0,0 1 0,0 1 0,0-2 0,0 25-315,0-33 0,0-3 315,0 0-1,-1-10 0,2-1 1,3 7 842,1-3-842,1-22 1588,-2-14-1588,-4-3 718,0-9-718,0-12 3,0-12-3,0-9 0,0 5 0,0 9 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4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0 24575,'-15'0'0,"-6"0"0,-1 0 0,-6 0 0,1 0 0,-6 0 0,9 0 0,-3 0 0,5 0 0,8 0 0,-6 4 0,11 4 0,-3-2 0,7 9 0,-1-13 0,1 12 0,1-8 0,0 9 0,4-6 0,0 2 0,0-3 0,0 3 0,0 2 0,0 7 0,-4 2 0,3-1 0,-3 5 0,4-3 0,0 10 0,0-4 0,0 9 0,0-4 0,0 1 0,0 3 0,0-9 0,0 4 0,0-6 0,0 0 0,0-8 0,0 1 0,0-11 0,0 3 0,0-5 0,0 1 0,0-1 0,0 0 0,3-3 0,1-1 0,7-3 0,7 0 0,4 0 0,1 0 0,3 0 0,-3 0 0,-1 0 0,4 0 0,-8-4 0,4 3 0,-10-2 0,4 3 0,-8-4 0,4 3 0,-4-2 0,-1 3 0,-3 0 0,0 0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4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 24575,'6'-12'0,"3"5"0,7 0 0,5 6 0,-3-3 0,3 4 0,1 0 0,0 0 0,6 0 0,-6 0 0,0 0 0,-6 0 0,1 0 0,4 0 0,-7 0 0,6 0 0,-7-3 0,3-2 0,-4-3 0,-5 4 0,-3 1 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5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24575,'0'26'0,"0"1"0,0 13 0,0-1 0,0 7 0,0-5 0,0 5 0,4-12 0,-3 4 0,7-9 0,-7-1 0,4-6 0,-5-6 0,0-3 0,0-5 0,0-5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04.3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5 298 24575,'0'-15'0,"-4"0"0,3-6 0,1 3 0,9-4 0,5-5 0,0 3 0,-1-4 0,6 1 0,-9 8 0,13-8 0,-18 13 0,11-3 0,-11 13 0,3-3 0,-1 6 0,-3-6 0,4 6 0,-1-2 0,0 3 0,0 0 0,1 0 0,-1 0 0,1 7 0,0 3 0,0 6 0,4 1 0,1-1 0,9 2 0,-5-2 0,1-2 0,-3-2 0,-6-5 0,3 1 0,-5 0 0,1-4 0,-1-1 0,-3-3 0,0 0 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24575,'66'-1'0,"1"1"0,11 2 0,-1-7 0,1-1-1228,1 5 1228,16-5 0,3 6 0,-22 0 0,22 0 0,-38 0 0,19 0 401,-19 0-401,-6 0 203,-17 0-203,1 0 0,-20 0 0,-1 0 624,-5 0-624,-5 0 0,-3 0 0,0 0 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7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24575,'-7'0'0,"-1"0"0,17 0 0,8 0 0,31 0 0,1 0 0,27 0 0,-12 0 0,30 0 0,-21 0 0,6 0 0,-4 0 0,-24 0 0,16 0 0,-31 0 0,3 0 0,-20 0 0,-3 0 0,-8 0 0,-4 0 0,-1 0 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7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24575,'-9'48'0,"2"-6"0,7 45 0,0-31 0,0 10 0,0-10 0,5 6 0,-4-1 0,8-14 0,-8-6 0,3-13 0,-4-2 0,0-12 0,0 2 0,0-9 0,-13-2 0,9-2 0,-9-3 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8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24575,'0'-11'0,"0"-4"0,4 7 0,4 0 0,9 1 0,6 2 0,4-4 0,6 3 0,-5 2 0,10 0 0,-9 3 0,-1-4 0,-6 5 0,-1 0 0,-7 0 0,2 0 0,-4 0 0,-7 0 0,2 0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8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24575,'24'0'0,"5"0"0,0 0 0,4 0 0,0 0 0,-4 0 0,9 0 0,-14 0 0,-1 0 0,-12-4 0,-3 3 0,-4-2 0,-1 3 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0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564 568 24575,'1'-4'0,"-6"1"0,-17 3 0,-2 0 0,-15 0 0,5 0 0,-6 0 0,0 0 0,6 0 0,-10 0 0,13 8 0,-3-3 0,7 18 0,12-9 0,-3 9 0,13-7 0,2 1 0,3-1 0,0 1 0,0 0 0,0-1 0,3-3 0,16 4 0,0-8 0,20 6 0,-11-10 0,11-1 0,-5-4 0,0 0 0,4 0 0,-9 0 0,3-8 0,3-10 0,-9-11 0,4-9 0,-10-2 0,-4-13 0,-1-3 0,-8-14 0,-2-7 0,-5 19 0,0-16 0,-10 24 0,-7-6 0,-23-6 0,6 31 0,-35-20 0,35 43 0,-32-9 0,24 17 0,-23 0 0,20 0 0,-1 0 0,19 0 0,9 0 0,-3 4 0,8 9 0,-3 1 0,6 8 0,-2-6 0,4 1 0,0-5 0,0 0 0,3-8 0,2-1 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1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501 114 24575,'0'-15'0,"0"-1"0,0 3 0,0-2 0,0 2 0,0-4 0,0 5 0,-11 3 0,-16 6 0,-1 3 0,-17 0 0,10 0 0,-5 9 0,-15 15 0,22-2 0,-21 16 0,22-8 0,-6 13 0,3-10 0,9 10 0,7-18 0,6 3 0,8-2 0,1-12 0,4 6 0,0-11 0,0 6 0,17-5 0,23 7 0,4-6 0,13 4 0,-11-5 0,-4 0 0,-2 0 0,-2-1 0,-9 1 0,-1 2 0,-6 6 0,-9 5 0,1 4 0,-9 1 0,-1 4 0,-4-3 0,0 4 0,0-6 0,0 0 0,-21 9 0,8-11 0,-22 6 0,13-18 0,-6 0 0,-4-3 0,3-1 0,-4-4 0,0-1 0,4-4 0,-4 0 0,10 0 0,2 0 0,4 0 0,4-3 0,2-2 0,3-2 0,4-1 0,0 1 0,4-1 0,0 1 0,0 3 0,0 0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1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24575,'31'0'0,"42"0"0,13 0-1619,-27 0 1,3 0 1618,0 0 0,0 0 0,0 0 0,2 0 0,9 0 0,1 0 0,-2 0 0,0 0 0,-1 0 0,-4 0 169,-14 0 0,-2 0-169,5 0 0,-3 0 0,14 0 0,18 0 684,-22 0-684,-14 0 0,-15 0 0,-12 0 1640,-10 0-1640,0 0 143,-5 0 1,-2 0 0,-2 0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2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653 253 24575,'-7'0'0,"-4"0"0,-6 0 0,-6 0 0,-5 0 0,-5 0 0,-1 0 0,0 0 0,-5 5 0,9 9 0,-10 8 0,8 8 0,2 0 0,10 4 0,2 1 0,7-1 0,1-1 0,6 0 0,4-9 0,0 7 0,0-8 0,3-5 0,10-1 0,5-8 0,15-4 0,1-1 0,6-4 0,-5 0 0,-3 0 0,-4 0 0,-1 0 0,-4 0 0,-6 0 0,-5-4 0,-4-4 0,0-5 0,0-8 0,1-2 0,-4-16 0,-1-3 0,-4-6 0,0-5 0,0 6 0,-16-22 0,-2 22 0,-16-14 0,-2 24 0,3-1 0,-7 7 0,10 7 0,-9 4 0,10 10 0,-9-3 0,2 12 0,1-4 0,0 5 0,7 0 0,6 4 0,0 4 0,5 5 0,1 4 0,-1-1 0,4-3 0,1 3 0,4-8 0,4 4 0,-3-8 0,6-4 0,-2-1 0,3-2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3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579 0 24575,'-2'0'0,"-4"0"0,-14 0 0,-2 0 0,-11 0 0,-2 0 0,-5 0 0,0 0 0,-6 5 0,10-4 0,-3 4 0,6 4 0,4-7 0,-9 16 0,14-16 0,-8 15 0,18-15 0,-6 13 0,7-9 0,0 5 0,2-3 0,3 0 0,4-1 0,-7 1 0,9-1 0,-5 1 0,7 4 0,0-4 0,0 8 0,0-3 0,0-1 0,0 4 0,0 1 0,0 1 0,0 8 0,0-3 0,0 4 0,0 1 0,0-1 0,0 6 0,0 1 0,0 0 0,4 5 0,2-5 0,-1 6 0,0 0 0,-1 6 0,-2-5 0,2 5 0,-4-12 0,0-1 0,0-5 0,0-10 0,0 3 0,0-9 0,0 0 0,3-5 0,2-3 0,6-4 0,1 0 0,10 0 0,-4-4 0,8-1 0,-4-4 0,1 0 0,3 4 0,-3 1 0,4 4 0,-4-3 0,3 2 0,-4-3 0,1 4 0,-2 0 0,-4 0 0,-5 0 0,0 0 0,-5 0 0,-2 0 0,-2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06.5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24575,'0'11'0,"0"3"0,0-1 0,0 8 0,0-3 0,0 8 0,0-8 0,0 4 0,0-1 0,0 1 0,0 11 0,0-4 0,0 4 0,0 0 0,0 1 0,0 6 0,0 0 0,0 6 0,0-5 0,0-1 0,0 5 0,0-9 0,0 10 0,0-6 0,0-6 0,0 4 0,0-9 0,0 22 0,0-24 0,0 16 0,0-20 0,0 4 0,0 1 0,0-1 0,0-4 0,0 3 0,0-8 0,0 3 0,0-4 0,0 0 0,0-1 0,0 1 0,0 4 0,0-7 0,0 11 0,0-4 0,0 7 0,0-2 0,0-9 0,0-1 0,0-8 0,0 4 0,0-5 0,0 1 0,0-1 0,0 0 0,0 1 0,3-5 0,-3 3 0,7-5 0,-4 2 0,1 1 0,2-4 0,-2 4 0,4-1 0,-1-2 0,0 2 0,5-3 0,1 0 0,8 0 0,2 0 0,4 0 0,6 0 0,1 0 0,12 0 0,-4-4 0,10-2 0,-5 0 0,7-3 0,0 7 0,0-2 0,0-1 0,0 4 0,-1-4 0,1 5 0,0 0 0,0-5 0,0 4 0,0-4 0,-1 0 0,-5 4 0,-2-4 0,-6 5 0,0 0 0,-1 0 0,1 0 0,-6-4 0,4 3 0,3-7 0,-5 7 0,3-7 0,-11 7 0,-1-8 0,6 8 0,-4-3 0,4 4 0,0 0 0,1-4 0,0 3 0,5-4 0,-5 5 0,6-4 0,12 3 0,-10-8 0,5 8 0,-9-4 0,-9 5 0,4 0 0,-6 0 0,1 0 0,-1 0 0,0 0 0,1 0 0,-1 0 0,6 0 0,-4 0 0,9 0 0,-9 0 0,4 0 0,0 0 0,18 0 0,-6 0 0,12 0 0,-17 0 0,0-4 0,0 3 0,-1-8 0,-4 7 0,-2-6 0,-6 7 0,0-7 0,1 7 0,-6-7 0,4 7 0,-8-7 0,8 7 0,-8-6 0,9 6 0,-10-7 0,10 8 0,-5-4 0,6 0 0,11 3 0,-13-3 0,12 4 0,-15 0 0,4 0 0,0 0 0,1 0 0,-1 0 0,0 0 0,1 0 0,-6 0 0,5 0 0,-10 0 0,10 0 0,-9 0 0,3 0 0,0 0 0,-3 0 0,11 0 0,-11 0 0,7 0 0,-13 0 0,0 0 0,-5 0 0,1 0 0,-1 0 0,1 0 0,-1 0 0,1 0 0,-4-4 0,-1 0 0,1 0 0,-3 0 0,2 4 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4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2 206 24575,'-1'-4'0,"5"0"0,13 0 0,12-1 0,11-15 0,-4 8 0,3-12 0,-6 14 0,1-8 0,6 6 0,0-6 0,0 6 0,-11-1 0,-2 4 0,-14 4 0,-2-2 0,-7 3 0,0-8 0,-4 7 0,0-3 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5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1 128 24575,'0'-21'0,"0"5"0,0 0 0,0 7 0,0-11 0,0 10 0,0-11 0,0 9 0,0 9 0,0 16 0,0 15 0,0 25 0,0 28 0,0 9-723,0-24 0,0 2 723,0-5 0,0 1 0,0 15 0,0 1 0,0-4 0,0-1 0,0 5 0,0-1 0,0-9 0,0-2 0,3 2 0,0-3-418,4 27 418,-4-39 0,1-1 0,7 28 0,-5 1 0,6-6 0,-7-23 0,4-12 0,-8-3 0,3-16 1414,-4-2-1414,0-8 112,0-2 1,0-7-1,0 0 1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6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5 722 24575,'4'-9'0,"-1"-17"0,-3-14 0,-5-20 0,4 4 0,-5-12 0,6 6 0,0-1 0,0 2 0,0 19 0,0 3 0,0 16 0,0 2 0,0 8 0,4 11 0,10 19 0,1 6 0,10 17 0,-1-5 0,3 7 0,0-1 0,4 2 0,-5-2 0,5-4 0,-4 4 0,2-10 0,-9 2 0,7-9 0,-8-2 0,2-5 0,-4-4 0,-1-1 0,-3-4 0,-2 0 0,-3-1 0,-1-3 0,1 0 0,-4-17 0,-1-8 0,-3-27 0,0-8 0,0-13 0,0 14 0,0-19 0,0 23 0,0-24 0,0 26 0,0-4 0,0 18 0,0 7 0,0 7 0,0 8 0,0 2 0,0 6 0,0 2 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42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0 218 24575,'2'-4'0,"14"1"0,19-2 0,19-7 0,16-6 0,18-7-778,-40 12 1,1 0 777,7-1 0,3 1 0,4-2 0,1 2 0,0 1 0,1 2 0,4-2 0,-2 3 0,20 1 182,13-4-182,-49 11 0,17-5 0,-26 6 0,-2 0 0,-25 0 0,-3 0 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43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24575,'8'9'0,"16"-2"0,19-7 0,25 0 0,4 0 0,24 0-1385,1 0 1385,-40 0 0,1 0 0,0 0 0,1 0 0,5 0 0,-2 0 0,32 0-5,-42 0 0,-3 0 5,15 0 0,6 0 0,-9 0 0,-23 0 0,-5 0 257,-17 0 0,-6 0 1,-3 0-1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44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24575,'2'-9'0,"18"2"0,9 7 0,22 5 0,3 1 0,16 17 0,2 1 0,13 13-585,-12 5 585,5-5-49,-25-7 49,19 3 0,-31-10 0,22 16 0,-20-6 0,-5 9 584,3-14-584,-14 11 50,0-18-50,-12 16 0,2-13 0,-3 0 0,0 1 0,-6-15 0,0 7 0,-4-10 0,3 1 0,-2-1 0,1 1 0,-5-1 0,2 1 0,-3-1 0,0 0 0,-7 1 0,-2 0 0,-13 5 0,4 0 0,-3 4 0,-2 6 0,-1 1 0,-1 4 0,-4 2 0,4 9 0,-1-7 0,-4 19 0,-4 0 0,-2 12 0,-4 2 0,12-11 0,1 5 0,0-2 0,3 5 0,-8-1 0,14-14 0,-1-1 0,9-16 0,1 0 0,1-17 0,3 2 0,-1-10 0,5-13 0,-2 6 0,3-9 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15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382 858 24575,'0'-16'0,"0"1"0,-5-30 0,0 21 0,-15-31 0,4 33 0,-19-18 0,9 24 0,-26-4 0,18 14 0,-17 1 0,19 14 0,-3 23 0,17 4 0,-13 43 0,26-35 0,-11 48 0,16-48 0,0 41 0,9-43 0,19 24 0,14-35 0,20 3 0,6-23 0,-6-6 0,-6-26 0,-1-23 0,-14-29 0,-21 28 0,-2-4 0,-3-8 0,-4-1 0,-6 6 0,-3 0 0,2-1 0,-1-1 0,-2-9 0,-2 3 0,1-11 0,0 15 0,0 1 0,0-8 0,0-6 0,-10 10 0,4 18 0,-14 5 0,10 17 0,-8-4 0,9 14 0,-4-4 0,5 8 0,0 2 0,3 29 0,1 32 0,4 23 0,0-20 0,0 3 0,0 0 0,0 2 0,0 5 0,0-1 0,5-8 0,2-2 0,1-2 0,3-3 0,23 32 0,7-7 0,-2-10 0,-3-32 0,-4-11 0,-4-13 0,-11-9 0,-5-1 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16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1 24575,'-82'15'0,"1"1"0,19-9 0,8 7 0,10 23 0,10 6 0,2 4 0,20-10 0,3-3 0,9-10 0,0-2 0,26-7 0,-6-7 0,39-4 0,-19 1 0,24 1 0,-33 9 0,8 9 0,-28 2 0,3 13 0,-8-8 0,-2 20 0,-4-17 0,-22 38 0,3-40 0,-20 32 0,-7-27 0,6 6 0,-14-1 0,17-16 0,0 1 0,13-13 0,1 0 0,9-9 0,5-8 0,6-16 0,7-12 0,12-11 0,-8 18 0,7 5 0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16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24575,'92'0'0,"1"0"0,-20 0 0,1 0 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17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24575,'72'0'0,"0"0"0,-38 0 0,41 0 0,-1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07.5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24575,'11'0'0,"3"0"0,-1 0 0,-1 0 0,4 0 0,-4 0 0,1 0 0,7 0 0,-10 0 0,11 0 0,-13 0 0,4 3 0,-5-2 0,1 6 0,-4-3 0,2 0 0,-1 3 0,2-3 0,-3 3 0,0 1 0,-4-1 0,0 1 0,0-1 0,0 1 0,0-1 0,0 5 0,0 0 0,0 5 0,-5 4 0,1-3 0,-5 3 0,1-4 0,-1 0 0,-3-1 0,3 1 0,-3-4 0,3 2 0,-2-2 0,2-1 0,-3 4 0,4-7 0,0 2 0,0-3 0,1-1 0,2 1 0,-1-1 0,5 1 0,-6-4 0,3-1 0,-3-3 0,3 0 0,0 0 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20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409 1052 24575,'0'-17'0,"0"-5"0,0-16 0,0 4 0,0-15 0,0 17 0,-9 1 0,-1 7 0,-4 10 0,-3 5 0,-2 6 0,-6 3 0,0 0 0,-4 9 0,2 7 0,-4 12 0,-4 11 0,1 2 0,4 5 0,2-1 0,6-1 0,0 0 0,10 0 0,-2-6 0,13-7 0,-4-8 0,5-5 0,0-4 0,0-1 0,13-4 0,-1-4 0,30-1 0,-14-4 0,16-4 0,-14-6 0,-4-17 0,13-15 0,-13-11 0,16-16 0,-15-8-875,5-11 875,-20 37 0,-2-3 0,0 1 0,0-1 0,-2-4 0,-2-1 0,-1 5 0,-2 1 0,4-35 0,-7 37 0,0 1 0,0-23 0,0-13 0,0 19 0,0 30 0,-4 10 0,-1 23 0,-3 4 875,-5 8-875,7 8 0,-2 21 0,8 17 0,0 8 0,0 12 0,0-5 0,0 7 0,0 1 0,0-1 0,0-7 0,5-2 0,2-8 0,8-12 0,2 2 0,16-14 0,-9-7 0,7-6 0,-12-13 0,-1-3 0,0-2 0,-7-4 0,-3 0 0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2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0 24575,'-93'21'0,"-1"0"0,5 6 0,28 3 0,61-1 0,0 21 0,0-18 0,0 10 0,0 2 0,-5 2 0,4 11 0,-4-4 0,5-1 0,0-1 0,0-8 0,0 1 0,0-6 0,0-2 0,0-6 0,0-5 0,0-2 0,0-4 0,0-5 0,0 3 0,0-8 0,0 4 0,0-5 0,0 0 0,11 0 0,0-3 0,15-2 0,-6-3 0,9 0 0,-5 0 0,7 0 0,-1 0 0,0 0 0,-5 0 0,3 0 0,-8 0 0,9 0 0,-10 0 0,5 0 0,-6 0 0,-4 0 0,-5 0 0,-5 0 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21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0 100 24575,'73'-18'0,"0"-1"0,-1 1 0,32-9 0,-25 9 0,-58 18 0,-5 0 0,-13 0 0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22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434 397 24575,'-48'58'0,"0"1"0,0 0 0,1 0 0,-16 13 0,2-2 0,40-26 0,84-40 0,-5-21 0,-5-1 0,1-5 0,12-31 0,-1-18 0,-20 10 0,-8 1 0,-2-6 0,-15 5 0,3 2 0,-11 3 0,-6 17 0,-1-9 0,-5 17 0,0-4 0,-13 10 0,-17-6 0,-24 14 0,-15-5 0,8 16 0,-12 1 0,18 6 0,-12 0 0,15 0 0,7 0 0,8 0 0,12 0 0,2 0 0,9 0 0,1 0 0,8 4 0,1 0 0,4 1 0,0-2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23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8 24575,'1'-4'0,"-11"0"0,-17 4 0,-11 0 0,6 0 0,-16 6 0,20 4 0,-22 7 0,24 3 0,-4 0 0,16-7 0,-3 5 0,7-5 0,1 1 0,4-1 0,5 0 0,0 1 0,0 4 0,0 0 0,0 1 0,9-1 0,6-3 0,10 3 0,5-7 0,0 3 0,0 1 0,0-4 0,-5 3 0,4 1 0,-10-5 0,5 8 0,-10-8 0,3 7 0,-7-8 0,3 9 0,-5-9 0,-3 12 0,-1-6 0,-4 7 0,-4-4 0,-11 1 0,-12 1 0,-4-4 0,-12 4 0,5-8 0,1 3 0,0-4 0,7-1 0,5 0 0,6-5 0,1 3 0,9-7 0,-3 3 0,4-4 0,3 0 0,2 0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24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24575,'1'0'0,"13"0"0,34 0 0,23 0 0,15 0-1065,-30 0 1,3 0 1064,0 0 0,2 0 0,3 0 0,1 0-266,-2 0 1,0 0 265,0 0 0,0 0 0,-8 0 0,-1 0 0,45 0-194,-16 0 194,-22 0 0,-1 0 0,-10 0 1512,-17 0-1512,-4 0 1118,-10 0-1118,-6 0 0,-4 0 0,-5 0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25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526 568 24575,'-13'0'0,"2"0"0,-2 0 0,3 0 0,-7 0 0,3 0 0,-16 0 0,4 0 0,-10 0 0,5 0 0,1 0 0,-6 0 0,10 0 0,1 4 0,7 1 0,8 8 0,1-3 0,5 7 0,4-8 0,0 8 0,0-3 0,0 0 0,8-1 0,8-4 0,9-3 0,11-2 0,-4-4 0,10 0 0,-10 0 0,4 0 0,-11-13 0,10-24 0,-12-3 0,2-18 0,-9 15 0,-10-1 0,-1 0 0,-5 0 0,0 1 0,0-1 0,-10 0 0,-7 5 0,-27-15 0,3 22 0,-16-16 0,6 29 0,4-8 0,-11 14 0,19 2 0,-17 5 0,27 6 0,-8 0 0,23 0 0,1 0 0,5 0 0,4 0 0,0 0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26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0 24575,'-5'0'0,"2"0"0,-28 0 0,3 5 0,-10 1 0,-4 10 0,15-10 0,-7 13 0,14-17 0,1 11 0,6-9 0,4 5 0,5-1 0,0 0 0,4 0 0,0 4 0,0 2 0,0 10 0,-5 1 0,4 5 0,-3 0 0,4 6 0,0-4 0,0 4 0,0-6 0,0 0 0,0-5 0,0-1 0,0-6 0,0 0 0,0 1 0,0-1 0,0-4 0,0 3 0,0-3 0,0 4 0,0 1 0,0-1 0,0 5 0,0-3 0,0-1 0,0-6 0,0-5 0,0 0 0,0 1 0,0-1 0,7-3 0,3-2 0,12-3 0,3 0 0,0 0 0,4 0 0,-10 0 0,5 0 0,-6 0 0,0 0 0,-4 0 0,3 0 0,-7 0 0,3-3 0,-5 2 0,0-3 0,0 4 0,1 0 0,-5 0 0,0 0 0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26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24575,'67'-11'0,"-5"5"0,-24-4 0,4 9 0,-11-8 0,6 8 0,-12-4 0,-6 2 0,-7 2 0,-4-3 0,-3 0 0,-2 3 0,-3-2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27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24575,'0'32'0,"0"3"0,0 23 0,0 13 0,0 15-729,0-29 1,0 1 728,0-4 0,0 2 0,0 11 0,0 2 0,0-5 0,0 1-730,0 15 1,0 2 729,0-5 0,0 1 0,0 15 0,0 1 0,0-11 0,0 0 0,0 5 0,0-4 0,0-21 0,0-2 0,0 11 0,0-3-542,0 23 542,0-34 0,0-1 0,0 22 0,6-4 0,-1-29 968,2-3-968,-3-18 1857,0-6-1857,-3-6 633,2-5-633,-3-7 0,0-41 0,0 26 0,0-28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09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0 124 24575,'7'0'0,"0"0"0,1 0 0,-1 0 0,1 0 0,3 0 0,1 0 0,5 0 0,-5 0 0,-1 0 0,1 0 0,0 0 0,0 0 0,-1 7 0,-3 2 0,-3 4 0,-1 2 0,-4-2 0,0 8 0,0-3 0,0 8 0,0-8 0,0 9 0,-8-10 0,3 5 0,-7-10 0,4 4 0,3-8 0,-2 4 0,6-4 0,-5-4 0,5-4 0,-2-13 0,3-5 0,4-10 0,6-5 0,9 3 0,2-9 0,8 8 0,-9-2 0,4 4 0,-1 1 0,-4 5 0,-1 4 0,-2 4 0,-8 6 0,4-3 0,-4 8 0,-1-3 0,-3 3 0,3 0 0,-6-3 0,-1 6 0,-8-2 0,-5 7 0,0 4 0,-2 5 0,5 4 0,-2-1 0,7 1 0,2 4 0,3-3 0,0 4 0,0-6 0,0 1 0,7 0 0,8 5 0,8-3 0,5 4 0,5-4 0,-4 0 0,4-4 0,-6 2 0,1-7 0,-6 3 0,0-5 0,-6-3 0,-3 2 0,-1-6 0,-5 2 0,1-3 0,-1 0 0,1 0 0,-4 4 0,-1-4 0,-3 4 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28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0 509 24575,'0'-16'0,"0"-12"0,0-5 0,0-11 0,0 6 0,0 2 0,0 15 0,0-1 0,0 8 0,0-4 0,4 8 0,5 3 0,4 7 0,6 8 0,5 9 0,-4 3 0,12 11 0,-12-5 0,6 5 0,-7-6 0,0-2 0,0-5 0,-1 1 0,-4-6 0,3 1 0,-8-6 0,4 1 0,-5-1 0,1-4 0,-5-3 0,0-28 0,-4-3 0,-5-20 0,4 0 0,-4-3 0,5-6 0,-5 7 0,4 1 0,-4 18 0,5 4 0,0 10 0,0 5 0,0 1 0,0 5 0,0 3 0,0 2 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29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1 24575,'0'7'0,"0"17"0,0-7 0,0 18 0,-10-4 0,3 0 0,-13 5 0,5-11 0,-4-1 0,0-10 0,5 3 0,5-7 0,1 3 0,0-8 0,2-2 0,-2-3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30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0 216 24575,'26'64'0,"-1"-1"0,1 1 0,14 32 0,-9-27 0,-25-58 0,8 4 0,-9-23 0,0-8 0,3-19 0,-2-2 0,5-14 0,5 6 0,-3-6 0,6 14 0,-7-6 0,3 17 0,-5-9 0,-1 15 0,1-4 0,-1 6 0,-4 4 0,3-4 0,-7 9 0,7-4 0,-8 5 0,4 0 0,-4-4 0,4-2 0,1-4 0,4-1 0,-4 9 0,-1 2 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31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24575,'96'-3'0,"0"-1"0,0 0 0,-30 4 0,33-5 0,0 0 0,0 0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3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24575,'-5'6'0,"2"43"0,3 42 0,2 9 0,-1-23 0,0 13 0,0-10 0,0-1 0,0 1 0,0 0 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33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196 459 24575,'-38'66'0,"0"-1"0,0 0 0,-16 31 0,26-35 0,39-61 0,4 0 0,-7 0 0,1-21 0,2-19 0,0-33 0,10-23-447,-7 14 447,-4 31 0,0 1 0,3-21 0,0-14 0,-6 17 0,-2 1 0,-5 21 0,0 13 0,0 10 0,-3 17 0,-2 12 447,-5 10-447,-1 27 0,0 11 0,4 1 0,2 35 0,5-38 0,0 31 0,0-23 0,0 1 0,15 1 0,-1-11 0,25-9 0,-9-4 0,14-9 0,-5-7 0,-1-7 0,4-9 0,-10-2 0,-1-4 0,-3 0 0,-8 0 0,3-8 0,-3-7 0,-5-16 0,-5 12 0,-5 0 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34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24 24575,'-54'-2'0,"0"1"0,-18-20 0,23 101 0,35-49 0,3 5 0,5-5 0,2-7 0,4 0 0,0-10 0,0-1 0,13-4 0,-1-1 0,16-2 0,3-2 0,1-4 0,10 0 0,-4 0 0,7-16 0,-7 3 0,-13-5 0,-12 9 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35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0 608 24575,'0'94'0,"0"-15"0,0-59 0,0-17 0,0-29 0,0-33 0,0 8 0,0-37 0,0 38 0,0-26 0,0 24 0,0 7 0,0 9 0,0 15 0,0 3 0,4 13 0,5 2 0,10 17 0,2 3 0,13 35 0,-7-16 0,10 28 0,-3-22 0,8 18 0,-5-11 0,11 6 0,-12-14 0,3-2 0,-13-13 0,-1-1 0,-7-11 0,-4-1 0,-1-4 0,-5-1 0,0-3 0,0-2 0,-3-13 0,-2-13 0,-3-19 0,-6-18 0,0-1 0,-7-14 0,1 7 0,-1-9 0,6 8 0,1 2 0,6 8 0,0 6 0,0 9 0,0 7 0,0 12 0,0 2 0,0 9 0,0 1 0,0 5 0,0-1 0,0 5 0,0 0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36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671 496 24575,'-13'0'0,"-5"0"0,-20 0 0,-1 0 0,-12 0 0,13 0 0,-4 0 0,16 8 0,-11 9 0,17 8 0,-2 6 0,8 0 0,8-7 0,1 0 0,5-6 0,0 6 0,-3-13 0,15 3 0,14-9 0,20-4 0,14 5 0,-8-6 0,5-16 0,-11 2 0,11-20 0,-15-1 0,-7 1 0,-9-4 0,-15 2 0,4-2 0,-9-26 0,-1 9 0,-22-25 0,-1 37 0,-25-21 0,3 32 0,-24-31 0,14 35 0,-17-9 0,14 26 0,-6 4 0,0 2 0,0 5 0,6 0 0,1 15 0,12 4 0,1 15 0,11-2 0,3-6 0,10-3 0,6-4 0,5-9 0,4-2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37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665 70 24575,'10'-38'0,"-52"20"0,-15 8 0,5 6 0,-23 15 0,0 9 0,19 8 0,5 21 0,12-3 0,10-1 0,4 2 0,-1-3 0,19-7 0,-2-7 0,9-10 0,0 3 0,0-14 0,17 4 0,0-8 0,29-1 0,-6-4 0,17 0 0,-5 0 0,1 0 0,-3 0 0,-12 0 0,-2 0 0,-6 0 0,-5 0 0,-1 0 0,-6 4 0,-4 1 0,-1 8 0,-8 1 0,-1 15 0,-4 4 0,-21 12 0,-13 2 0,-22 3 0,1-13 0,-7 11 0,2-21 0,-4 9 0,4-13 0,10-5 0,6-7 0,6-6 0,1-5 0,17 0 0,-3 0 0,14 0 0,-4 0 0,5-4 0,-1 0 0,5-1 0,0 2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10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24575,'0'20'0,"0"-8"0,0 13 0,0-6 0,0 8 0,0-4 0,0 8 0,0-7 0,0 14 0,0 3 0,0 0 0,0 5 0,0 0 0,0-5 0,0 10 0,0-3 0,0 0 0,0 4 0,0-11 0,0 12 0,0-12 0,0 5 0,0 0 0,0-5 0,0 12 0,0-18 0,0 10 0,0-11 0,0 6 0,0 0 0,0-6 0,0 5 0,4-11 0,-3 1 0,7-3 0,-7-4 0,3 1 0,0 3 0,-3-8 0,3 3 0,-4-4 0,4-1 0,-3 1 0,3-1 0,-4-4 0,0-1 0,3-4 0,-2 1 0,2-1 0,-3 1 0,3-4 0,-2 2 0,2-2 0,-3 3 0,4-3 0,-3 3 0,5-3 0,-2 3 0,0 0 0,3-3 0,-3-1 0,3-3 0,-3-3 0,-1-6 0,1-3 0,-3-9 0,2-8 0,-3 13 0,0-2 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38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24575,'88'2'0,"0"0"0,-10 0 0,10-1 0,-1-1 0,-10 1 0,2-1 0,-2 0-1134,12 0 0,9 0 0,-15 0 1134,-26 0 0,-9 0 0,37 0 796,-8 0-796,-1 0 618,-20 0-618,-5 0 0,-21 0 0,-5 0 1759,-6 0-1759,-6 0 57,-9-8 0,0 7 0,-4-7 1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39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478 461 24575,'-16'0'0,"-1"0"0,-20 0 0,14 0 0,-32 0 0,21 0 0,-11 0 0,1 16 0,6-2 0,-3 19 0,3-5 0,12-6 0,0 7 0,16-14 0,1 9 0,9-6 0,0 1 0,0-1 0,4 0 0,5-8 0,24 4 0,1-8 0,23 0 0,-12-1 0,13-5 0,-12 0 0,-2 0 0,-8-4 0,-6-6 0,-4-11 0,-6-10 0,-4-14 0,-5-8 0,1 1 0,-6-47 0,-1 36 0,-5 12 0,0 1 0,0-10 0,0 8 0,-5 8 0,-10 6 0,-7 12 0,-10 0 0,2 10 0,-6 6 0,-2 6 0,1 4 0,-6 0 0,12 0 0,-12 0 0,11 0 0,-4 4 0,3 5 0,7 2 0,4 2 0,9-5 0,9 1 0,-4-5 0,7-3 0,-3-2 0,4-3 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41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69 184 24575,'0'21'0,"0"4"0,0 6 0,0 6 0,0 14 0,0 1 0,0 0 0,0 5 0,0-18 0,0 4 0,0-7 0,0-14 0,0 6 0,0-19 0,0-7 0,0-13 0,-5-19 0,4-8 0,-9-6 0,4-6 0,-6-3 0,6-6 0,-5 0 0,10 7 0,-9 2 0,9 12 0,-4 2 0,5 5 0,0 11 0,0-3 0,0 14 0,0-4 0,0 4 0,3 5 0,2 0 0,3 4 0,5 0 0,7 15 0,0 1 0,13 23 0,-6-6 0,8 13 0,0-5 0,-6 5 0,5 1 0,-6-8 0,1 5 0,2-11 0,-10-1 0,0-8 0,-4-6 0,-7-4 0,7-1 0,-8-4 0,4-1 0,-5-3 0,1-1 0,-1-4 0,-1 0 0,-2 3 0,2-2 0,-7 6 0,8-6 0,-4 6 0,4-6 0,-4-5 0,0-17 0,-4-10 0,0-20 0,0-2 0,0-6 0,0-8 0,0 6 0,-6-6 0,5 21 0,-4-4 0,5 24 0,0-4 0,0 16 0,0 1 0,0 8 0,0 2 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42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24575,'0'23'0,"0"11"0,0 19 0,0 22 0,0 14-838,0-37 1,0 3 837,0 7 0,0 2 0,0 6 0,0 0 0,0-1 0,0 2 0,0 9 0,0 0 0,0-10 0,0 0 0,0 4 0,0 1 0,0-5 0,0-1 0,0-5 0,0 0 0,0 4 0,0-1 0,0-7 0,0-1 0,0 4 0,0-3 0,0 24 0,0-14 0,0-1 0,0-2 39,0-4 0,0-1-39,0-1 0,0 13 0,0-19 0,0 3 0,0-25 0,0-4 1248,0-15-1248,0-1 349,0-5-349,0 0 0,0 1 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43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0 24575,'-7'0'0,"-6"0"0,-22 0 0,4 0 0,-5 0 0,5 0 0,1 0 0,5 0 0,-4 0 0,14 9 0,-8-7 0,17 10 0,-6-12 0,11 8 0,-3-4 0,4 4 0,0 0 0,0 0 0,0 10 0,0-3 0,0 19 0,0-7 0,0 8 0,0-4 0,5 5 0,-4-5 0,9 12 0,-9-12 0,4 12 0,-5-17 0,5 9 0,-4-15 0,3-1 0,-4-2 0,0-8 0,0 4 0,0-5 0,10-3 0,1-1 0,14-4 0,0 0 0,11 0 0,-4 0 0,10 0 0,-4 0 0,-1 4 0,-1 2 0,-11 3 0,-2-3 0,-9-2 0,-1-4 0,-5 0 0,1 4 0,-5-3 0,0 2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43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24575,'57'0'0,"-3"0"0,-43 0 0,3 0 0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44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24575,'-26'83'0,"0"0"0,0 0 0,5-17 0,0 0 0,0 0 0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48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0 177 24575,'0'16'0,"0"6"0,0-2 0,0 9 0,0-10 0,4 10 0,6-9 0,1 9 0,2-10 0,-7 10 0,6-9 0,-6 9 0,7-14 0,-8 12 0,7-12 0,-10 14 0,10-9 0,-6 8 0,-1 3 0,4 1 0,-8 4 0,4-11 0,-5-1 0,0-6 0,0 0 0,0 1 0,0-1 0,0-4 0,0-1 0,0-1 0,0-3 0,3-1 0,1-4 0,4-4 0,0-4 0,1-5 0,4-10 0,10-19 0,5-3 0,15-19 0,-6 5 0,5-1 0,-6-2 0,-1 4 0,-5-5 0,5 5 0,-17 14 0,8 3 0,-16 22 0,3-3 0,-4 9 0,-1 1 0,-4 0 0,3 4 0,-6-3 0,6 2 0,-6-3 0,7-16 0,-2-11 0,13-33 0,-11 31 0,4-6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1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24575,'-23'5'0,"12"-1"0,18-4 0,26 0 0,1 0 0,38 0 0,-14 0 0,27 0 0,-23 0 0,3 0 0,-13 0 0,1 0 0,-9 0 0,-13 0 0,-7 0 0,-10 0 0,-5 0 0,-5 0 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2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24575,'85'0'0,"-33"0"0,-4 0 0,-5 0 0,28 0 0,-26 0 0,0 0 0,-9 0 0,0 0 0,-9 0 0,2 0 0,-15 0 0,4 0 0,-9 0 0,8 0 0,-8 0 0,8 0 0,-3 0 0,0 0 0,3 0 0,-8 0 0,4 0 0,-5-4 0,0 3 0,-3-3 0,-1 4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17.3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186 398 24575,'11'0'0,"-1"0"0,2 0 0,-4 0 0,4 3 0,-4 6 0,-4-1 0,3 7 0,-6-6 0,3 11 0,-4-6 0,0 8 0,0-1 0,0-7 0,0 6 0,-4-3 0,3-3 0,-11 7 0,7-13 0,-7 4 0,0-4 0,0 0 0,-5 0 0,0-3 0,0-2 0,-4-3 0,3 0 0,-4 0 0,10 0 0,-4 0 0,7-7 0,-7-2 0,10-8 0,-5 0 0,6-5 0,-3 5 0,3-5 0,1 5 0,4 0 0,0 1 0,0-1 0,0-5 0,0 4 0,0 1 0,0 1 0,0 4 0,3-5 0,2 4 0,3-3 0,3 4 0,-2 0 0,2 1 0,-4 3 0,5 0 0,-4 4 0,8-4 0,-4 7 0,5-2 0,0 3 0,-1 0 0,1 0 0,-1 0 0,1 0 0,-4 0 0,2 0 0,-2 0 0,-1 0 0,0 0 0,-1 0 0,1 0 0,1 0 0,-3 0 0,-2 0 0,-1 0 0,1 0 0,0 0 0,-1-4 0,1-4 0,0-5 0,0-4 0,1 1 0,-1-1 0,1-5 0,-1 4 0,1-8 0,0 3 0,-1 1 0,1 0 0,-1 6 0,4-5 0,-6 8 0,4 1 0,-9 6 0,5 5 0,-5-2 0,2 3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5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396 460 24575,'-18'0'0,"-2"0"0,-10 0 0,-1 0 0,-5 0 0,-1 0 0,-1 0 0,2 0 0,6 9 0,-3 14 0,11 4 0,-5 17 0,15-6 0,-3 0 0,9 11 0,1-3 0,5 7 0,0 4 0,0-11 0,0 5 0,15-12 0,-2-3 0,17-9 0,-5-7 0,12-5 0,-6-9 0,12-2 0,-6-4 0,1 0 0,0-14 0,-8 1 0,-3-17 0,3 3 0,-12-10 0,7-2 0,-12-20 0,4-3 0,-4-23-829,0-2 829,-9 34 0,0 1 0,2-30 0,-6 32 0,0-1 0,0-46 0,0 20 0,0-8 0,0 52 0,-4 8 0,3 12 0,-7 4 829,4 5-829,-4 0 0,3 17 0,-4 25 0,7 18 0,-3 29 0,5 2 0,0-15 0,0 17 0,0-17 0,0 13 0,0-7 0,10-11 0,9-13 0,16-7 0,0-13 0,3-7 0,-8-7 0,0-4 0,0-2 0,-5-8 0,-10-2 0,-7-4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6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0 24575,'-57'0'0,"-32"0"0,48 0 0,-19 0 0,47 0 0,5 0 0,0 0 0,-5 0 0,7 4 0,-6 5 0,7 0 0,0 8 0,-8 3 0,11-1 0,-7 10 0,9-4 0,0 5 0,0 6 0,0-4 0,0 4 0,0-6 0,0 7 0,0 0 0,0 14 0,0-6 0,5 13 0,2-13 0,4 6 0,-5-7 0,4-1 0,-9 1 0,8-6 0,-8 6 0,4-21 0,-5 7 0,0-20 0,0 3 0,3-9 0,2 0 0,3-4 0,0 0 0,0 0 0,10 0 0,2 0 0,17-5 0,-6-1 0,12-5 0,-6 5 0,1-3 0,-2 8 0,-11-4 0,-1 5 0,-6 0 0,-4 0 0,-1 0 0,-5 0 0,-3 0 0,-2 0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6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0 119 24575,'12'-9'0,"4"0"0,25-7 0,-8 4 0,23-10 0,-16 10 0,11-5 0,-8 11 0,1-4 0,-11 9 0,-4-4 0,-10 5 0,-5 0 0,-2 0 0,-3 0 0,-5 0 0,0 0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7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24575,'79'0'0,"0"0"0,-3 0 0,4 0 0,-17 0 0,-11 0 0,4 0 0,-6 0 0,-32 0 0,-13-3 0,-1 2 0,-4-3 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8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1409 24575,'-4'-8'0,"0"-23"0,4-37 0,13-29-1769,-3 40 1,3-3 1768,3-9 0,1-2 0,2 0 0,0 0-16,-7 9 0,-1 2 16,4 3 0,-2 1 0,2-40 0,5-2 0,-7 9 829,-6 14-829,-2 28 0,-5 4 0,0 18 1764,0 6-1764,0 6 976,0 19-976,0 19 0,0 5 0,-5 26 0,4 16 0,-5-19 0,6 36 0,0-41 0,0 19 0,0-15 0,0-1 0,9-13 0,2-2 0,9-12 0,-2 0 0,1-10 0,4 0 0,2-9 0,0-1 0,-1-4 0,-1 0 0,-8 0 0,9-13 0,-8-17 0,1-24 0,1-15 0,-5-16 0,-1 14 0,2-20 0,3-6 0,-8 20 0,2-8 0,-11 47 0,0 7 0,0 11 0,0 8 0,0 59 0,0 5 0,0 37 0,0 3 0,0-21 0,0 14 0,5-17 0,1-8 0,17-7 0,-7-20 0,10-2 0,-7-17 0,4 0 0,-7-9 0,6-1 0,-13-4 0,0 0 0,-5 0 0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9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1090 24575,'2'-94'0,"1"1"0,1 5 0,-5 20 0,-7 47 0,-2 2 0,-14 14 0,-1 1 0,0 4 0,-4 0 0,4 5 0,-13 12 0,10 4 0,-5 18 0,7-6 0,4 3 0,-5 8 0,15-4 0,-3 4 0,14-1 0,-4-6 0,5-4 0,0 2 0,0-16 0,0 5 0,0-10 0,14-1 0,2-8 0,14-1 0,7-4 0,0 0 0,14-16 0,-11 4 0,4-21 0,9-27 0,-5-3 0,-19 19 0,-4-2 0,8-33 0,-14-6-816,-12-3 816,-3 36 0,-2-1 0,-2-29 0,0 32 0,0 0 0,0-22-49,0-13 49,-5 16 0,-6 9 0,-1 21 0,-7 9 0,9 16 813,1 1-813,1 8 52,4 2-52,-5 3 0,-1 60 0,5-11 0,1 9 0,2 5-891,2 35 891,0-40 0,0 1 0,0 0 0,0-2 0,0 34 0,-2-25 0,4-1 0,22 16 0,-14-19 0,5 0 0,38 22-438,-13-12 438,11-2 0,-7-13 0,5-1 0,-6-7 0,-10-11 0,-8-12 0,-6-3 217,-6-10 1,-4-4 0,-6-6-1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50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1078 24575,'4'14'0,"0"-16"0,-4-47 0,0-13 0,0-31-878,-6 3 878,4-6 0,-4 2 0,6 23 216,0-4-216,0 23 0,0 7 0,0 14 0,0 7 0,0 10 662,0 15-662,0 17 0,5 17 0,7 16 0,5-6 0,12 13 0,9 4 0,-2-12 0,-4-10 0,3-1 0,19 16 0,6 0 0,4 8 0,-22-25 0,22 20 0,-22-17 0,5 0 0,-16-14 0,-5-6 0,-6-3 0,-3-8 0,-7-1 0,-1-28 0,-5-21 0,-4-35 0,0 23 0,0-2-633,-6-5 1,-2-2 632,0-10 0,-2 3 0,-3 15 0,-1 2-265,2-11 0,1 4 265,-13-16 0,3-20 0,7 26 0,-2 14 0,11 11 0,-5 23 0,5-3 0,1 14 1230,1 0-1230,-2 2 0,1 6 0,1-2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53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24575,'24'0'0,"11"0"0,4 0 0,17 0 0,-10 0 0,14 0 0,-1 0 0,0 0 0,-6 0 0,4 0 0,-17 0 0,3 0 0,-13 0 0,0 0 0,-10 0 0,-2 0 0,-10 0 0,0 0 0,-3 0 0,-1 0 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54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24575,'0'22'0,"0"1"0,0 7 0,5 13 0,-3 4 0,3 12 0,-5 8 0,0 10 0,0-19 0,0 22 0,0-24 0,0 6 0,0 3 0,0-25 0,0 3 0,0-13 0,0-10 0,0 3 0,0-14 0,0 4 0,0-5 0,0 0 0,0 1 0,0-1 0,0 0 0,4-4 0,-4 4 0,4-4 0,-4 4 0,0 0 0,4-3 0,-4-2 0,4-3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55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24575,'0'22'0,"0"7"0,0 15 0,0 2 0,0 28 0,0-25 0,6 25 0,-5-14 0,9 1 0,-3 14 0,5-21 0,0 4 0,-6-14 0,3-11 0,-8-4 0,3-10 0,-4-5 0,0-2 0,0-3 0,3-5 0,-2 0 0,2-4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18.0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24575,'0'7'0,"0"0"0,3-4 0,-2 1 0,2-4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56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3 203 24575,'0'-8'0,"0"-4"0,8-2 0,9-11 0,8 4 0,7-5 0,-2 6 0,0 4 0,8-10 0,0 17 0,1-11 0,4 19 0,-12-4 0,0 5 0,-2 0 0,-4 0 0,0 0 0,-6 4 0,-6 5 0,-4 10 0,1 6 0,-4 5 0,-2 0 0,-4 1 0,0 5 0,0-5 0,0 6 0,0-7 0,-8-5 0,1 4 0,-11-5 0,7 1 0,-8 4 0,8-9 0,-3 3 0,1-4 0,3-1 0,-12 4 0,7-3 0,-7-1 0,3-4 0,1-5 0,0 0 0,-6 0 0,4-3 0,-4-2 0,6-4 0,0 0 0,-1 0 0,-5 0 0,5 0 0,-5 0 0,5 0 0,1 0 0,4 0 0,-3 0 0,12-4 0,-6 3 0,10-6 0,-3 2 0,4-3 0,0 4 0,0 0 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57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257 539 24575,'-67'0'0,"-7"9"0,45 6 0,-14 7 0,27 1 0,1 2 0,7-6 0,7 5 0,-3 0 0,4-9 0,0 7 0,0-8 0,0 0 0,4-1 0,5-5 0,5-3 0,4-1 0,0-4 0,1 0 0,-1 0 0,-4-4 0,0-16 0,-5-2 0,3-35 0,-1 9 0,1-27 0,-5 6 0,-1 0 0,-6-6 0,0 14 0,0-14 0,0 21 0,0-18 0,0 36 0,0-7 0,0 29 0,0 15 0,0 18 0,-6 30 0,5-1 0,-5 25 0,6-19 0,0 13 0,0-8 0,5-7 0,4-12 0,11-10 0,5-11 0,6-3 0,-1-6 0,0-6 0,0-4 0,0 0 0,0 0 0,0 0 0,-5-4 0,4-1 0,-14-1 0,3-2 0,-9 7 0,-1-2 0,0-1 0,0 3 0,-3-11 0,-1 10 0,-4-6 0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58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24575,'21'89'0,"-1"1"0,1 0 0,0 0 0,0 0 0,-1-3 0,0 7 0,-1-5 0,-1-16 0,-3-26 0,0-24 0,-1 18 0,-10-36 0,-1-1 0,1 0 0,4-4 0,0 0 0,0 0 0,0-3 0,0 2 0,0-3 0,-1 4 0,1 0 0,1 4 0,-5 1 0,4 3 0,-4-3 0,1 2 0,2-3 0,-6 5 0,6-5 0,-3 0 0,4-4 0,0-8 0,7-14 0,2-25 0,7-15 0,-4-15 0,3 15 0,-4-11 0,-1 11 0,5-7 0,-9 2 0,8 8 0,-9 6 0,8 9 0,-10 7 0,4 7 0,-1 0 0,-3 0 0,8 4 0,-8-2 0,2 8 0,-3-4 0,-2 10 0,1-3 0,-4 7 0,3-3 0,-7 5 0,2 4 0,-3 0 0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0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9355 1 24575,'-10'9'0,"4"-1"0,-13-8 0,-7 0 0,0 0 0,-17 0 0,-9 0 0,-10 0 0,-15 0 0,-17 0-718,41 0 1,-2 0 717,-5 0 0,1 0 0,8 0 0,1 0 0,-10 0 0,0 0 0,-4 0 0,1 0-312,12 0 0,0 0 312,-15-1 0,0 2 0,13 2 0,3 1 0,-30 3 0,25-3 0,-1 0 0,-34 8 0,6-5 0,-5 1 0,38-1 0,1-1 0,-28 2 0,-14 0 0,38-2 0,-1 1 0,-34 5 0,35-5 0,-1 1 0,-41 10 0,27-6 0,2 0 0,8 0 0,6 0 0,-5-6 1387,13-1-1387,-6-5 672,7 0-672,-7 0 0,-1 0 0,-8 0 0,1 0 0,-1 0 0,-7 0 0,-2 6 0,0 0 0,-5 7 0,-22 4 0,21-3 0,24-5 0,1 0 0,-12 3 0,-12 0 0,12-5 0,-12-1 0,5-1 0,0-3 0,-6 9 0,-12-10-598,6 11 598,29-11 0,1-1 0,-13 6 0,-17-6 0,-9 6 0,21-4 0,14 2 0,1-1 0,-10-3 0,-21 0 0,34 0 0,0 0 0,-24 0 0,24 0 0,1 0 0,-11 0 0,-5 0 0,-1 0 0,6 0 0,-6 0 0,1 0 0,4 5 598,2 1-598,9 1 0,7 3 0,6-9 0,7 8 0,12-8 0,7 3 0,-19-4 0,1 0 0,-35 6 0,10 0 0,-28 7 0,-6-6-1023,27-4 0,-4 0 1023,-9-3 0,-4 0 0,-9 0 0,-2 0-1186,-5 0 1,0 0 1185,0 0 0,0 0 0,1 1 0,0-2 0,-1-6 0,1-1 0,5-1 0,2-1-563,3-2 0,3-2 563,19 3 0,2 0 0,-2 0 0,2 1-286,-29-5 286,-8-5 0,4 12 0,21-3 0,-2 5 0,14-1 1626,9-3-1626,0 9 2403,7-4-2403,0 5 1408,0 0-1408,7 0 392,0 0-392,7 0 0,0 0 0,5 0 0,1 0 0,6 0 0,0 0 0,0 0 0,4 0 0,2 4 0,7 0 0,-2 1 0,2 2 0,1-2 0,-4 0 0,7 2 0,-6-3 0,6 5 0,-7-1 0,4 0 0,-9 1 0,3 4 0,-7 1 0,3 8 0,-5-7 0,6 1 0,0-7 0,5-1 0,-1 1 0,4-1 0,-2-4 0,6 0 0,-3-4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1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75 24575,'-6'5'0,"18"-1"0,16-4 0,38 0 0,-2 0 0,29 0 0,-6 0-1283,9-18 1283,-38 12 0,-1 0 0,20-14-86,-22 13 0,-1 1 86,10-1-17,21-1 17,-23 3 0,-3 5 0,-27 0 945,3 0-945,-20 0 509,3 0-509,-10 0 0,-3 0 0,-2 0 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2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24575,'0'38'0,"0"11"0,0 2 0,0 1 0,0 7 0,0-1 0,0-10 0,0 10 0,0-14 0,0 0 0,0-1 0,0 1 0,0-6 0,0-2 0,0-11 0,0 4 0,0-4 0,0 0 0,0-6 0,0-6 0,0-5 0,0 0 0,0 0 0,0 1 0,0-2 0,0 1 0,0 0 0,0-4 0,0-1 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9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1441 24575,'0'7'0,"0"1"0,0 10 0,0-3 0,0 4 0,0 4 0,0-12 0,0 11 0,0-13 0,0 4 0,0-5 0,0 5 0,0-3 0,0 2 0,0 1 0,0-4 0,0 4 0,-7-23 0,-9-52 0,3 7 0,0-5-883,1 0 0,0-5 883,-1-29 0,1-4-1230,3 17 0,2-1 1230,3 14 0,1-3 0,0 4 0,-2-10 0,2 2-668,2-9 1,2 3 667,-1 28 0,0 2-191,0-14 0,0 2 191,0-26 1372,0 26-1372,0 20 2407,0 23-2407,0 1 1640,3 15-1640,11 0 524,13 4-524,10 0 0,14 5 0,1 2 0,7 5 0,-7-6 0,6 5 0,-13-10 0,6 4 0,-13-5 0,-2 0 0,-11 0 0,-6 0 0,-10 0 0,-5 0 0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31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0 255 24575,'59'0'0,"-1"0"0,0-2 0,-10 4 0,-21 12 0,6 15 0,-11 18 0,-4-1 0,-2 10 0,1-10 0,-4 7 0,4 4 0,-6-11 0,0 5 0,0-8 0,-5-5 0,-1-2 0,-5-6 0,0-5 0,0-1 0,0-10 0,0-2 0,0-3 0,0-8 0,0-18 0,0-11 0,0-22 0,0-3 0,0-6 0,0-8 0,0 5 0,0-5 0,0 0 0,0 6 0,0 1 0,4 15 0,2 9 0,3 11 0,-3 6 0,1 6 0,-2 8 0,3 1 0,0 4 0,5 0 0,1 0 0,11 15 0,-6-3 0,13 19 0,-7-10 0,1 4 0,3-5 0,-4-6 0,0 1 0,4-5 0,-10-1 0,10-4 0,-9-1 0,9-4 0,-10 0 0,11-14 0,-9-3 0,6-21 0,-7 6 0,-4-4 0,-1 6 0,-10-9 0,0 12 0,-5-5 0,0 18 0,0 1 0,-8 9 0,-3 0 0,-12 4 0,3 0 0,-4 0 0,6 0 0,-6 0 0,4 13 0,-5 4 0,4 19 0,4 2 0,7 6 0,0 0 0,8-7 0,-2 0 0,4 1 0,3-16 0,6 9 0,10-21 0,1 3 0,4-3 0,-1-5 0,-3-1 0,8-4 0,-8 0 0,4 0 0,-1 0 0,2-4 0,0-6 0,4-5 0,-4-5 0,6-6 0,0 5 0,8-13 0,-12 12 0,5-5 0,-18 3 0,0-1 0,-4-5 0,0-1 0,-4 1 0,-2 0 0,-4 0 0,0 5 0,0 1 0,0 5 0,0 5 0,-3 5 0,-2 6 0,-7 3 0,-2 0 0,0 0 0,-4 0 0,9 0 0,-9 8 0,8 7 0,-3 5 0,2 9 0,2-4 0,3 5 0,2 0 0,4 0 0,0 0 0,0-5 0,0 4 0,0-9 0,0-1 0,4-2 0,10-2 0,20 4 0,0-4 0,15 0 0,-17-4 0,4-6 0,-11 4 0,-1-8 0,-6 3 0,-8-4 0,-2 0 0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36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85 24575,'32'8'0,"-15"-6"0,11 5 0,-20-7 0,0 0 0,-3-7 0,-5 2 0,-15-12 0,-18-5 0,-7 9 0,-11-12 0,7 22 0,-7-6 0,6 9 0,-6 0 0,14 0 0,1 9 0,-6 29 0,18 0 0,-7 29 0,25-14 0,-5 6 0,10 0 0,-4 1 0,5-8 0,4-7 0,17-13 0,14 0 0,11-14 0,19 5 0,-11-12 0,13-4 0,-14-1 0,-3-6 0,-12 0 0,-7 0 0,-7 0 0,-11 0 0,0 0 0,-5 0 0,1 0 0,-5-8 0,-10 23 0,-13 4 0,-5 22 0,-4 5 0,12-9 0,0 6 0,6-12 0,4 6 0,-5 13 0,5-1 0,-1 18 0,1-8 0,6-7 0,0 6 0,0-19 0,0 4 0,9-13 0,7-4 0,9-6 0,19-5 0,-5-4 0,12-5 0,-1-1 0,-4-5 0,5-10 0,-12-7 0,-3-5 0,-9-8 0,-7 4 0,-5-5 0,-6 6 0,1 2 0,-1 4 0,-4 2 0,-1 3 0,-4 9 0,0 6 0,0 6 0,0 17 0,0 4 0,0 15 0,0-10 0,0 2 0,0-16 0,0 16 0,0-8 0,0 4 0,4-8 0,-3-9 0,3-1 0,-4-5 0,0-14 0,0-19 0,0-6 0,0-25 0,0 9 0,6-12 0,0 6 0,5 2 0,4 13 0,1 2 0,3 11 0,6 1 0,0 9 0,5 0 0,0 5 0,0 4 0,-5 2 0,-1 4 0,-1 0 0,-8 3 0,9 12 0,-14 5 0,5 16 0,-5-4 0,5 12 0,-5-17 0,4 5 0,-9-18 0,3-1 0,-4-5 0,5 0 0,-1-3 0,0-2 0,1-3 0,3 0 0,2-4 0,5-5 0,5-12 0,-2-10 0,5-8 0,-10-12 0,4 5 0,-8-38 0,-2 32 0,-6-25 0,-5 39 0,0 1 0,0 17 0,0 2 0,-4 13 0,-5 1 0,0 4 0,-4 0 0,0 9 0,2 12 0,2 12 0,-1 17 0,8 10 0,-3 2 0,5 4 0,0 20 0,0-27 0,0 18 0,4-39 0,2-7 0,7-8 0,-3-9 0,12-5 0,-6-5 0,12-4 0,-3-4 0,7-12 0,15-23 0,-17 9 0,19-24 0,-28 21 0,7-12 0,-7 7 0,-4-18 0,-7 26 0,-5-19 0,-5 30 0,0-1 0,0 7 0,-4 5 0,0 0 0,-4-1 0,10 5 0,9-4 0,19 7 0,8-4 0,12 0 0,-4 4 0,5-5 0,-14 6 0,-6 0 0,-11 0 0,-8 4 0,-2 16 0,-5 2 0,0 21 0,-5-6 0,-5 7 0,-6 0 0,-7 0 0,-3 0 0,4-7 0,6 0 0,6-12 0,5-2 0,0-5 0,0-4 0,14-1 0,3-8 0,19-2 0,1-3 0,14-10 0,-5-3 0,6-16 0,-6 0 0,1-7 0,-6 2 0,-2 0 0,-11 2 0,-3 1 0,-9 1 0,-2-1 0,-8 1 0,-2-14 0,-4 16 0,0-9 0,-13 17 0,1 6 0,-11 0 0,4 9 0,-5 0 0,5 5 0,-5 0 0,5 0 0,1 0 0,-1 14 0,4 2 0,5 14 0,5 6 0,5-4 0,0-1 0,0 1 0,0-16 0,9 5 0,6-12 0,10-4 0,5 0 0,-5-5 0,4 0 0,-10-8 0,5-3 0,-10-7 0,3-1 0,-6 1 0,2 0 0,-4-6 0,-3 4 0,2 1 0,-7 6 0,2 5 0,-3-1 0,0 8 0,0 12 0,6 29 0,1 16 0,6 21 0,-1-8 0,1 23 0,5-26 0,-4 26 0,10-23 0,-10 7 0,4-7 0,-6-9 0,-6-9 0,-1-7 0,-5 0 0,-9-7 0,-13-4 0,-11-12 0,-18-5 0,5-5 0,-4-5 0,6-1 0,11-5 0,3-4 0,10-17 0,5-7 0,4-31 0,6 5 0,5-21 0,5 6 0,14-7 0,13 5 0,21-1 0,-5 24 0,3 3 0,16-9 0,-16 15 0,-2 3 0,4 6 0,6 0 0,-7 1 0,-1 11 0,-13 3 0,-2 4 0,-11 2 0,-1-1 0,-11 1 0,0 0 0,-4 1 0,-1-5 0,-3-1 0,-1-5 0,-4 5 0,0-3 0,0 8 0,0-8 0,-4 11 0,0-1 0,-4 7 0,-5 0 0,3 0 0,-3 0 0,4 19 0,4 0 0,0 17 0,5-6 0,0 0 0,0-5 0,0-1 0,0-10 0,4-2 0,5-3 0,5-4 0,4-1 0,0-4 0,1-4 0,0-11 0,-4-6 0,-1-9 0,-4 0 0,0 5 0,-1 1 0,0 10 0,-4 1 0,-1 5 0,-1 3 0,1 1 0,4 8 0,-4 10 0,4 6 0,-2 16 0,4-4 0,1 10 0,0 3 0,0 1 0,1 11 0,-1-4 0,1 6 0,-5 26 0,-2-27 0,-5 25 0,0-23 0,0 9 0,0 8 0,0-9 0,0-7 0,0-11 0,0-12 0,0-2 0,-8-11 0,-3-1 0,-25-4 0,8-4 0,-36 1 0,28-11 0,-27-1 0,16-5 0,1 0 0,3-9 0,13 3 0,8-18 0,3 8 0,14-13 0,1 4 0,4-11 0,14-17 0,11 4 0,16-6 0,7 14 0,-1 5 0,1 0 0,4 6 0,-5 6 0,4 8 0,-7 5 0,0 5 0,0 1 0,-7 5 0,0 0 0,-13 0 0,0 0 0,-6 0 0,-4 0 0,3 0 0,-8 0 0,3 0 0,-4 0 0,-3 0 0,-2 0 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3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992 9 24575,'-10'-5'0,"-6"2"0,-32 3 0,0 0 0,-27 0 0,-2 0 0,-10 0 0,-1 0 0,-5 0 0,15 0 0,14 4 0,-25 23 0,52 4 0,-6-2 0,2 3 0,14 14 0,-18 32 0,32-29 0,1 25 0,12-14 0,0 9 0,0-7 0,0 3 0,21-18 0,14 15 0,28-17 0,9 1 0,22-20 0,-37-15 0,2-3 0,1-3 0,1-2 0,-2 1 0,-2-2 0,37-2 0,-18-6 0,-12-11 0,-11-2 0,-14-13 0,-14 11 0,-4-9 0,-8 10 0,-7-4 0,-2 6 0,-4 4 0,0 1 0,-14 4 0,-2 4 0,-21 0 0,-20 5 0,8 0 0,-14 0 0,25 9 0,1 2 0,12 4 0,6 4 0,1-9 0,12 3 0,9-8 0,14-16 0,19-9 0,10-9 0,-5 1 0,8 6 0,-17 10 0,-1-2 0,-8 13 0,-4-3 0,-5 4 0,-5 11 0,-6 12 0,-3 12 0,0 9 0,0 0 0,0-1 0,0 1 0,0-6 0,0-7 0,0-16 0,0-6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24575,'8'0'0,"10"5"0,0 6 0,6 2 0,6 17 0,-6-10 0,2 10 0,-1-5 0,-10-7 0,6 3 0,-9-9 0,-6-4 0,0-3 0,-5-2 0,1-3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52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8 230 24575,'-4'1'0,"1"-6"0,3-12 0,0-6 0,4-4 0,1-1 0,8 1 0,1-1 0,0 6 0,-2 4 0,0 3 0,0 6 0,0 1 0,-1 4 0,-4 4 0,0 0 0,1 0 0,0 8 0,-1 1 0,2 7 0,-1 1 0,5 5 0,-4-5 0,8 5 0,-8-6 0,3-3 0,-4 3 0,-1-8 0,1 4 0,0-5 0,-1 1 0,1-4 0,-4 3 0,3-6 0,-6 2 0,2-3 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4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12 281 24575,'0'-81'0,"0"0"0,1 6 0,-2 32 0,-4 69 0,4 12 0,-4 12 0,5-4 0,0-1 0,0-3 0,0-11 0,0 0 0,4-7 0,5-10 0,10 0 0,6-9 0,0-1 0,4-4 0,-9 0 0,10-14 0,-19 10 0,4-11 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4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10 24575,'-17'-5'0,"3"1"0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6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30 24575,'0'-19'0,"0"9"0,0 54 0,0 14 0,0-9 0,0 2 0,0 22 0,0-18 0,0-1 0,0 0 0,-4-7 0,8 7 0,36 15 0,19 7 0,-16-10 0,-27 19 0,27-19 0,13 7 0,-37-23 0,-69-40 0,-16-14 0,4 9 0,5-4 0,4-2 0,22 1 0,7 0 0,10 0 0,1 0 0,8-3 0,5 2 0,14-7 0,12 7 0,12-8 0,6 2 0,22-11 0,-22 6 0,28-12 0,-26 1 0,7-2 0,-6-14 0,-8 3 0,-3-12 0,-5-21 0,-6 4-469,-6-29 469,-5 7 0,-2 7 0,-4-3 0,-3 22 0,-5 0 0,5 11 0,-4 17 0,4 3 0,-5 16 0,3 5 469,1 5-469,5 18 0,0 2 0,2 21 0,0 7 0,0 9 0,1 6 0,0 0 0,0 8 0,-6-6 0,5 6 0,-9-14 0,8-3 0,-9-6 0,4 0 0,-5-12 0,0 3 0,0-15 0,0 9 0,0-9 0,0-1 0,0-2 0,0-8 0,-4 4 0,-1-5 0,-3-3 0,0-1 0,3-18 0,2-3 0,3-26 0,0 4 0,0-19 0,9 12 0,10-12 0,10 11 0,5 1 0,1 6 0,2 12 0,-4 7 0,9 5 0,-10 5 0,4 5 0,-11 2 0,4 4 0,-10 0 0,1 8 0,-6 20 0,-3 14 0,-7 11 0,-1 3 0,2 9 0,-4-10 0,-2-2 0,-4-8 0,-1 6 0,-5-13 0,-4-2 0,-5-15 0,-6-2 0,-4-9 0,0-4 0,-7-2 0,-1-4 0,-6-5 0,6-5 0,2-6 0,6-4 0,5 4 0,1-6 0,11 15 0,4-9 0,5 12 0,4-1 0,0 2 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7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1 287 24575,'26'-59'0,"1"-1"0,1 3 0,-2 10 0,-5 21 0,17 3 0,-17 13 0,8 6 0,-5 4 0,-4 0 0,8 0 0,-8 0 0,9 0 0,-9 0 0,3 8 0,-4 7 0,6 11 0,-3 5 0,-1 0 0,-3-6 0,-7-1 0,3-1 0,-6-8 0,-2 13 0,-3-13 0,-3 9 0,0-6 0,0 6 0,-9 1 0,-1 0 0,-16 5 0,-1 3 0,-7 1 0,0 5 0,2-11 0,-8 11 0,17-21 0,-9 9 0,23-18 0,-4-1 0,5 1 0,-1-5 0,1 0 0,3-4 0,1 0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8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401 304 24575,'5'-17'0,"-2"-7"0,-3 9 0,0-5 0,0 12 0,0-1 0,0 1 0,0 1 0,0-2 0,0 1 0,0 0 0,0-5 0,0-1 0,0-10 0,0-1 0,0 5 0,0-8 0,0 13 0,-3-4 0,-6 10 0,-5 5 0,-5 4 0,1 0 0,0 0 0,4 0 0,-4 0 0,4 0 0,-4 0 0,-1 4 0,1 5 0,4 6 0,-4-1 0,8 3 0,1-7 0,0 7 0,8-3 0,-3 4 0,4 1 0,0-1 0,0 6 0,0 0 0,8 1 0,3 4 0,14-3 0,3 12 0,4-9 0,8 10 0,-8-18 0,1 6 0,-9-8 0,-11-6 0,0 13 0,-8-15 0,-1 15 0,-4-13 0,0 1 0,-13 0 0,1-5 0,-17 0 0,4 1 0,-5 0 0,-6-4 0,-2-2 0,-6-4 0,0 0 0,6 0 0,2 0 0,3 0 0,11 0 0,1 0 0,17-7 0,0-3 0,4-3 0,0 3 0,0 7 0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8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24575,'70'-25'0,"-7"17"0,-49 14 0,-1 14 0,-9-7 0,-4 10 0,-21 4 0,16-10 0,-15-2 0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6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704 0 24575,'-22'0'0,"4"0"0,-11 0 0,4 0 0,-11 0 0,4 0 0,-10 0 0,4 0 0,0 0 0,-4 0 0,10 0 0,-4 5 0,4 11 0,-5 2 0,2 20 0,2-4 0,-1 13 0,4-1 0,0 7 0,-1 17 0,17-14 0,-9 25 0,20-27 0,-8 21 0,11-14 0,0 6 0,16-13 0,2-8 0,22-6 0,-1-16 0,6 2 0,6-13 0,-5 3 0,11-10 0,-11-1 0,-2-5 0,-7 0 0,-4 0 0,-8 0 0,-3 0 0,-9 0 0,-5 0 0,6-13 0,2-17 0,1-10 0,4-10 0,-4 6 0,0-7 0,3 11 0,-8-3 0,2 18 0,-4 6 0,-1 1 0,-5 9 0,0-3 0,-7 4 0,-11-1 0,-1 4 0,-14-4 0,9 8 0,-3-3 0,4 4 0,1 0 0,4 0 0,1 0 0,4 0 0,1 0 0,0 0 0,0 0 0,10 0 0,10 0 0,17-5 0,3-5 0,12-13 0,-6 0 0,9-11 0,-9 11 0,-5 1 0,-10 4 0,-4 11 0,-6-5 0,0 11 0,-5-2 0,0 3 0,0 0 0,-3 3 0,-2 11 0,-3 6 0,-4 11 0,-2 5 0,-9-5 0,3 11 0,-3-4 0,-4 29 0,6-11 0,0 27 0,2-14 0,9-7 0,-9 11 0,9-19 0,-9 13 0,10-14 0,-4-9 0,5-13 0,0-7 0,0-10 0,0-1 0,-4-9 0,4 0 0,-4-4 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6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24575,'54'0'0,"0"0"0,0 1 0,-6-2 0,-8-3 0,3 3 0,-7-9 0,-14 9 0,2-4 0,-11 5 0,-8 0 0,4 0 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7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24575,'71'1'0,"0"1"0,0-1 0,30 1 0,-33 0 0,-65-2 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19 0,0 15 0,0 9 0,0 15 0,0 3-324,0-35 1,0 0 323,0 46 0,0-16 0,0 7 0,0-25 0,6 21 0,-5-29 0,5 1 0,-6-25 0,0-2 0,0-11 0,0-11 0,0-4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54.4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24575,'0'15'0,"0"5"0,0 8 0,0 6 0,0 6 0,0 0 0,0 0 0,0 6 0,0 1 0,0 7 0,0 0 0,0 0 0,0 0 0,0 0 0,0-1 0,0 1 0,0-6 0,-5 4 0,4-11 0,0 0 0,2-3 0,3-4 0,-4 0 0,0 5 0,0-10 0,0 3 0,0-4 0,0-1 0,0 1 0,0-6 0,0 4 0,0-8 0,0-1 0,0-1 0,0-3 0,0-1 0,0 4 0,0-4 0,4 5 0,1 17 0,3-14 0,-3 19 0,2-21 0,-6 8 0,6-12 0,-2 6 0,-1-11 0,0 2 0,-1-3 0,-2-1 0,2 1 0,1-4 0,0-1 0,0-6 0,8 2 0,21-2 0,1 3 0,49 0 0,-30 0 0,31 0 0,-14 0 0,1 0 0,14 0 0,-13 0 0,5 0 0,18 0 0,-33 0 0,30 0 0,-36 0 0,13 0 0,1 0 0,-1 5 0,-6-4 0,4 4 0,-11 0 0,4 1 0,-6 0 0,-6 3 0,4-3 0,-5-1 0,25 0 0,-20-5 0,11 0 0,-23 0 0,0 0 0,0 0 0,-6 0 0,4 0 0,-9 0 0,10 0 0,-11 0 0,11-4 0,-10 2 0,9-6 0,-4 2 0,6-4 0,-6 4 0,-1-2 0,7 3 0,-15 0 0,14 0 0,-22 5 0,10 0 0,-10 0 0,10 0 0,-10 0 0,10 0 0,-10 0 0,5 0 0,-1 0 0,-3 0 0,8 0 0,-3 0 0,4 0 0,0 0 0,-4-3 0,3 2 0,-3-7 0,16 3 0,-8-4 0,8 3 0,-11-2 0,-1 7 0,0-7 0,1 7 0,-6-3 0,5 0 0,-5 3 0,1-3 0,-2 4 0,0 0 0,-3 0 0,4 0 0,-6 0 0,1 0 0,0 0 0,-1 0 0,1 0 0,7 0 0,-6 0 0,6 0 0,-7 0 0,-4 0 0,2 0 0,-6 0 0,2 0 0,-3 0 0,-1 0 0,1 0 0,-1 0 0,1 0 0,-1 0 0,1 0 0,-4 0 0,-1 0 0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8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0 147 24575,'85'-20'0,"0"-1"0,0 1 0,-1 0 0,7-2 0,-1 0 0,1 1 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9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24575,'8'96'0,"1"1"0,-1-1 0,0 1 0,0 0 0,1-2 0,1 30 0,0-12 0,-5-54 0,-5-56 0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1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24575,'2'0'0,"4"0"0,29 0 0,6 0 0,18 0 0,-12 0 0,9 0 0,-17 0 0,12 0 0,-7 0 0,-12 0 0,-2 0 0,-16 0 0,-2 0 0,-7 0 0,-2 0 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2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24575,'37'0'0,"9"0"0,29 0 0,1 0 0,9 0 0,-14 0 0,12 0 0,-22 0 0,-1 0 0,-2 0 0,-24 0 0,3 0 0,-19 0 0,-4 0 0,-2 0 0,-7 0 0,-2 0 0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2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24575,'0'88'0,"0"1"0,0-1 0,0 1 0,0-1 0,1 1 0,-2 6 0,1 6 0,0-6 0,0-14 0,3-26 0,3-17 0,-2-17 0,-4-11 0,0-8 0,0-9 0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3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645 17 24575,'-2'-9'0,"-4"1"0,-11 8 0,-13 0 0,3 0 0,-15 0 0,-3 0 0,0 10 0,-15 15 0,19 5 0,-13 18 0,13-7 0,-6 6 0,4 6 0,8-6 0,7 4 0,12-14 0,0 6 0,10-12 0,1 6 0,5-12 0,0-2 0,0-5 0,0-4 0,8-1 0,2-4 0,14-4 0,7-1 0,1-4 0,10 0 0,-4 0 0,5 0 0,-5 0 0,5 0 0,-12 0 0,19 9 0,-22-2 0,10 16 0,-23-2 0,-1 9 0,-8 21 0,-2-3 0,-4 12 0,0-2 0,-16-6 0,-3 2 0,-17-1 0,2-12 0,-7-1 0,8-17 0,-12-1 0,8-17 0,-7 0 0,-14-5 0,17-9 0,-4-1 0,22-9 0,4 0 0,5 5 0,1 1 0,9 5 0,-4 3 0,8 2 0,-4 3 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4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24575,'81'-5'0,"-24"3"0,-5 1 0,-11 1 0,19 0 0,-51 0 0,-5 0 0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5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1342 24575,'0'-5'0,"0"-25"0,0-45 0,0-18 0,0 6-617,6 29 1,1 1 616,-3-21 0,6 24 0,0-1 0,-9-18 0,11-14 0,-11 2 0,5 17 403,-6 7-403,0 11 204,0 17-204,0 3 0,0 12 0,0-1 626,0 5-626,0 1 0,0 5 0,0-1 0,0-3 0,0 2 0,0-7 0,0 3 0,0-5 0,0 1 0,0 4 0,0 1 0,0 5 0,0 0 0,0 0 0,0 0 0,0 0 0,0 6 0,0 26 0,0-1 0,0 33 0,0-16 0,0 11 0,0-8 0,0 1 0,4-6 0,2-2 0,13-10 0,2-1 0,9-5 0,7 1 0,-6-6 0,11 1 0,-10-6 0,10-4 0,-10-1 0,4-5 0,-6-5 0,3-17 0,-11-1 0,0-28 0,-11 4 0,1-12 0,0-1 0,-1 1 0,-4 12 0,-2-2 0,-5 23 0,0-4 0,0 16 0,0 1 0,-3 9 0,-2-4 0,-4 7 0,1-2 0,0 3 0,0 0 0,3 7 0,2 3 0,3 33 0,0-13 0,0 50 0,0-36 0,0 29 0,0-27 0,4 5 0,12-12 0,2-3 0,7-14 0,-1-3 0,1-9 0,5-5 0,0 0 0,-13-5 0,-4 0 0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6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19 978 24575,'-2'-91'0,"-1"-1"0,1 0 0,-1 1 0,1 5 0,-1-3 0,1 11 0,1 22 0,1 18 0,10 17 0,9 47 0,10 6 0,15 34 0,-8-21 0,-5-3 0,-2 2 0,5 7 0,22 27 0,-25-25 0,12 3 0,-8-3 0,1-6 0,-7-7 0,-3-8 0,-7-8 0,-5-6 0,-1-4 0,-4-1 0,-1-5 0,0 1 0,1-1 0,-5 0 0,3-3 0,-6-20 0,3-23 0,-4-41 0,0 27 0,0-4-456,-4-9 1,1 1 455,2 8 0,0 0 0,-2-6 0,-1 2 0,-2-29-363,4-8 363,-4 27 0,6 11 0,0 26 0,0 4 0,0 15 223,0 1 1,0 8-1,0 1 1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8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8802 43 24575,'15'85'0,"1"-1"0,-1 0 0,0-2 0,-2-1 0,0-8 0,-2-6 0,0-5-1506,-3 7 1,1 1 1505,2 5 0,0 0 0,1 1 0,0 1 0,-3 9 0,0 3-1156,7-1 0,0 2 1156,-6 4 0,-1 1 0,4 2 0,-1-4-16,-7-26 1,-1-2 15,7 13 0,0-4 0,-1 20-180,0-39 1,1-2 179,-4 27 1222,4-28-1222,-6-15 2518,1-17-2518,-2 3 1487,-4-14-1487,0 8 486,0-3-486,0 0 0,0 3 0,0-8 0,-4 9 0,-1-9 0,-3 8 0,-1-8 0,1 3 0,-1-8 0,1 0 0,-1 0 0,-3-3 0,-2 6 0,-16-1 0,-3 4 0,-18 2 0,-1-1 0,-15 1 0,-11 1-770,-18 7 770,44-9 0,-3 0-1282,-37 10 0,-5 1 1282,9-4 0,-4-1-1194,5 0 1,-6-1 0,1 0 1193,10-3 0,1-1 0,-8 1 0,6-1 0,-7 0 0,-4 1 0,1-1 0,4-1-1079,-4-1 0,3-1 1,0 0-1,-6 0 1079,15-1 0,-4 1 0,-2 0 0,-1 0 0,3-1 0,3-1 0,-18 0 0,5-1 0,0-1 0,0 0 0,-1 1 0,0 0 0,-1 0 0,1-1-527,0-1 0,-1-1 1,1-1-1,0 1 527,0 0 0,-1 0 0,2 0 0,5-2 0,-8 0 0,5-1 0,-1-1 0,14 1 0,-2 0 0,0 0 0,4 0-191,-5 0 1,3 0 0,-3 0 190,-15 0 0,-2 0 0,0 0 0,7 0 0,0 0 0,2 0 0,3 0 0,0 0 0,3 0 0,6 0 0,3 0 0,-1 0 0,-1 0 0,1 0 0,1 0 273,6 0 1,2 0 0,1 0-274,-24 3 0,2 1 1581,3-1 1,0 3-1582,-11 10 0,1 3 0,19-6 0,3 1 1457,-5 3 1,5 1-1458,22-4 0,4-2 0,-31 2 2953,-9 5-2953,3 0 0,16-5 0,-5 4 2028,12-6-2028,-5-5 500,15 3-500,-6-9 1031,13 4-1031,-13-5 496,12 0-496,2 0 0,1 0 0,11 0 0,1 0 0,2 0 0,10 0 0,-13-8 0,11 2 0,-5-7 0,7-1 0,5 4 0,1-3 0,0 5 0,4-1 0,-4 0 0,0 5 0,4-4 0,-9 7 0,9-6 0,-4 6 0,0-3 0,-1 0 0,-8 3 0,7-7 0,-6 7 0,11-3 0,-3 4 0,5 0 0,0-3 0,-1 2 0,1-3 0,-5 0 0,4 3 0,-4-3 0,0 0 0,3-1 0,-3-4 0,1 0 0,2-4 0,-8-1 0,12-4 0,-7-12 0,1-37 0,5 0 0,1 17 0,1-4-817,5 2 0,0-2 817,0-27 0,0-6-1508,0-11 1,0-4 1507,0 21 0,0-3 0,0 2 0,0 11 0,0 2 0,0-2 0,0-8 0,0-1 0,0 1 0,0 7 0,0 2 0,0 2 0,0-19 0,0 2-797,0-13 0,0 5 797,4 35 0,-1 2-196,-2-9 0,0 0 196,2 10 0,1 3 0,-4-25 1200,0 23-1200,0 16 2865,0 11-2865,0 8 2005,0 1-2005,3 9 565,6 6-565,10 3 0,6 0 0,0 0 0,3 0 0,3 0 0,1 0 0,24 0 0,-7 0 0,25 0 0,3 0 0,19 0-927,-39 0 1,4 0 926,11 0 0,7 0-1050,-8 0 1,4 1 0,1-2 1049,0-4 0,0-1 0,1 0 0,2 2 0,0 2 0,1-4 0,-1-4 0,1-3 0,-1 1 0,-5 2 0,-1 0 0,2 0 0,8-2 0,0-1 0,3 0-1023,5 2 0,2 1 0,-2 0 1023,-6 1 0,-2-1 0,0 2 0,5 0 0,-1 2 0,0 0-734,-8 0 0,-2 0 1,1-1 733,3 1 0,1-1 0,-1 1 0,-7 3 0,-1 0 0,1-1 0,7-2 0,1 0 0,-1 1 12,-9 4 0,-1 1 0,5-1-12,5-2 0,7-2 0,1 0 0,-6 1 0,0 1 0,-5 0 0,4-1 11,-4 0 1,4 0 0,-1-1 0,-7 0-12,25-4 0,-8 0 0,-2 1 0,-3 0 695,-3-1 0,-2 1-695,-9 0 0,-2 0 0,5 0 0,-2 1 862,-13 2 1,-1 1-863,4-2 0,0-1 0,-3 3 0,-3 0 967,34-9-967,-41 6 0,0 0 0,30-6 0,15-1 0,-8 1 0,-8 5 0,-2 1 0,2 0 0,-6 0 0,-3 1 0,-8 5 0,15-5 0,-1 0 0,-7 5 0,6-10 2843,-21 9-2843,11-9 1704,-19 5-1704,-2-1 1120,-1-2-1120,-12 7 439,6-3-439,-7 1 0,6 3 0,-4-4 0,29 5 0,-18 0 0,20 0 0,-19 0 0,7 0 0,1 0 0,8 0 0,-1 6 0,-7 0 0,6 5 0,-13 0 0,0 0 0,-9 0 0,-6-6 0,-5 0 0,-6-1 0,-1-4 0,-9 4 0,4-4 0,-5 0 0,0 0 0,0 0 0,0 0 0,0 0 0,0 0 0,1 4 0,-1-3 0,0 2 0,0-3 0,1 0 0,-1 0 0,-4 0 0,0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55.3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24575,'24'0'0,"-5"0"0,8 0 0,-10 0 0,5-4 0,-1 3 0,2-2 0,-4 10 0,1-1 0,-11 2 0,3-1 0,-5-3 0,1 4 0,-1-4 0,1 2 0,-4-2 0,-1 4 0,-3-1 0,-3 0 0,-5 1 0,-5 0 0,-4 0 0,4 0 0,-2 1 0,6 2 0,-7-2 0,7 3 0,1-4 0,1-1 0,6 1 0,-6-1 0,3-2 0,-3-2 0,-4 0 0,3-2 0,0 3 0,5-4 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37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9 24575,'5'-9'0,"-6"25"0,-12 31 0,-8 40 0,4-34 0,-1 3-963,1 12 1,1 4 962,-4-1 0,2-1 0,8-12 0,2-1-90,-2 4 0,0-2 90,-5 32 0,6 0 0,-4-6 0,13-33 0,0-13 0,0-9 0,19-15 1411,-1-1-1411,39-8 694,-1-2-694,21 2 0,-9 1 0,-8 9 0,-2 8 0,5 14 0,-12 10 0,-6 2 0,-22 15 0,-12-10 0,-4 12 0,-2-8 0,-5-7 0,0-7 0,0-14 0,0-8 0,0-9 0,-7 3 0,1-12 0,-10 3 0,11-8 0,-3 0 0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3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1 24575,'-12'0'0,"-9"0"0,-14 0 0,-14 0 0,2 0 0,-5 0 0,1 0 0,13 0 0,2 0 0,11 0 0,6 0 0,6 0 0,0 4 0,7 0 0,-2 5 0,8 9 0,0-7 0,0 16 0,0-11 0,0 12 0,0-3 0,0 5 0,0 21 0,0 5 0,0 21 0,5-1 0,8 1 0,6-9 0,-3-14 0,-1 1 0,6 22 0,-6-24 0,-1-3 0,-1 10 0,3-15 0,-6-9 0,-4-16 0,-2 3 0,0-14 0,-3 4 0,3-5 0,-1-3 0,2 2 0,3-3 0,0 4 0,10 1 0,-3 0 0,14 1 0,-4-5 0,11 5 0,2-9 0,6 4 0,-7-5 0,0 4 0,-1-3 0,-10 4 0,9-5 0,-15 4 0,-1-3 0,-6 3 0,-5-4 0,0 0 0,-3 0 0,-1 0 0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39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24575,'89'-7'0,"0"1"0,0-1 0,-18 1 0,0 1 0,0-1 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1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0 901 24575,'0'72'0,"0"0"0,0 0 0,0 28 0,0-13 0,0-18 0,0-9 0,0-21 0,0-13 0,0-9 0,0-22 0,0-16 0,0-22 0,0-25 0,0 14 0,0-19 0,6 11 0,7-15 0,11 8 0,2 2 0,7 20 0,-4 2 0,-3 18 0,4 6 0,-10 12 0,-1 4 0,-2 5 0,-7 0 0,3 14 0,-3 9 0,0 14 0,1 7 0,0 0 0,-5-6 0,-1 4 0,0-10 0,-4-1 0,7-8 0,-3-4 0,1-1 0,1-4 0,-2-1 0,3-5 0,0 0 0,1 0 0,-1 1 0,4-5 0,-3 0 0,3-4 0,-4 0 0,1 0 0,4 0 0,6-5 0,-3-9 0,14-20 0,-11-13 0,10-19 0,-9-12 0,-2-8-902,-10-10 902,-5 44 0,0-1 0,-3 0 0,0-1 0,0-5 0,0 1-223,0-26 223,0-15 0,0 42 0,0-31 0,0 44 0,0-1 0,0 32 891,0 19-891,-6 27 234,5 20-234,-5 23 0,6-7 0,0 14-617,0 16 617,0-15 0,0-28 0,0-1 0,0 16 0,0 6 0,0-10 0,0-15 0,5-1 0,1-7 0,4-12 617,4-2-617,-4-12 0,8-4 0,-4 0 0,4-9 0,1-1 0,-1-4 0,0 0 0,-4 0 0,3-8 0,-2-8 0,0-15 0,12-48 0,-13 2-512,-1 21 0,-2-2 512,-3 6 0,-2-1 0,-2 0 0,0-1 0,8-45 0,-8 43 0,0 0 0,3-33-372,5 0 372,-11 13 0,4 24 0,-5 7 0,0 14 0,0 12 1004,-7 10-1004,-3 5 392,-15 30-392,2 7 0,-13 43 0,20-20 0,-8 34-467,9 2 467,5-15 0,3-26 0,0-1 0,7 12 0,0 7 0,0-3 0,5-13 0,1-8 0,9-9 0,0-11 467,4-2-467,-1-9 0,-4-1 0,3-4 0,-7 0 0,2-1 0,-3-3 0,-5-5 0,0-9 0,-4-9 0,0-2 0,4-9 0,2 9 0,3-4 0,4 6 0,-3 4 0,3 1 0,-5 5 0,1 3 0,-1 1 0,0 4 0,0 0 0,1 0 0,-1 0 0,5 4 0,-3 5 0,7 6 0,-2 8 0,3-3 0,2 3 0,4 2 0,-4-5 0,10 6 0,-9-2 0,16 5 0,-9-3 0,5-2 0,-10-10 0,-9-5 0,-1-1 0,-5-3 0,-3-1 0,-2-4 0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4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1103 24575,'0'-12'0,"0"-4"0,0 2 0,0-10 0,0-14 0,0 5 0,0-16 0,0 11 0,0-6 0,0 6 0,0 2 0,0 10 0,0 3 0,-8 8 0,2 6 0,-11 5 0,3 4 0,0 0 0,-3 0 0,-3 9 0,-1 13 0,1 5 0,-1 15 0,9-4 0,1 6 0,6-6 0,5-2 0,0-6 0,0-5 0,0-6 0,0-6 0,8-5 0,8 1 0,9-3 0,5-2 0,0-4 0,-5 0 0,-2-4 0,1-6 0,-8-5 0,6-4 0,-12 1 0,4-1 0,-5 1 0,-4-1 0,-1 1 0,-4 4 0,0 1 0,0 5 0,3 3 0,2 1 0,2 4 0,3 20 0,-1-2 0,2 24 0,4-4 0,7 1 0,0-3 0,3-9 0,0-3 0,0-9 0,0-1 0,3-9 0,-8-1 0,15-4 0,-6-21 0,10-10 0,-2-31 0,-6-7 0,-6 7 0,-1-20 0,-10 18 0,5-21 0,-12 8 0,-1 8 0,-6 2 0,0 8 0,0-1 0,0 1 0,0 0 0,-15-13 0,2 22 0,-8-6 0,7 35 0,5 3 0,0 14 0,1 0 0,-5 4 0,2 19 0,-9 20 0,6 32 0,-11 16-254,16-35 0,2 1 254,-7 28 0,7-30 0,2-1 0,3 30 0,-4 15 0,6-8 0,1-30 0,3-2 0,14 15 0,5 10 0,10-46 0,-1-9 0,-2-9 0,-5-6 0,4-5 508,-5-5-508,1-5 0,-1-4 0,-5-10 0,-5-1 0,0-4 0,-4 6 0,-1-1 0,0 1 0,-4-1 0,-1 5 0,-4-3 0,0 4 0,0-1 0,0 2 0,0 14 0,0 23 0,0 31 0,0 15 0,0-20 0,0 0-534,0 23 534,3-14 0,1 0 0,3 1 0,4-6 0,4-1 0,5 3 0,11 18 0,-8-23 0,-5-7 0,-4-14 0,-4-12 0,-2-6 534,1-5-534,-5-10 0,0-23 0,-16-23 0,-2-21 0,-13-25-592,13 45 1,1-1 591,1-7 0,1-3 0,-1-4 0,2 2-605,2-32 605,4 38 0,1 1 0,3-15-7,0-8 7,0 12 0,6 6 0,4 14 1145,12 1-1145,4 19 642,11 4-642,-5 8 8,-1 8-8,-2 1 0,-4 5 0,0 0 0,-2 0 0,-8 13 0,-1 4 0,-4 13 0,0 6 0,0-9 0,-4 14 0,-2-15 0,-9 24 0,-19-2 0,-7 2 0,-10-9 0,-5-7 0,6-5 0,-6 0 0,0-6 0,9-7 0,6-6 0,7-5 0,10-1 0,19-11 0,8 1 0,24-12 0,8 0 0,7-5 0,1 0 0,4 0 0,-11 0 0,4 5 0,-12-2 0,6-8 0,-16-6 0,0-5 0,-12-4 0,-5 6 0,-1-1 0,1 1 0,-2 12 0,1 6 0,-5 6 0,-2 5 0,-3 10 0,-5 22 0,-8 24 0,5 6 0,-9 19 0,16-19 0,-5 13 0,6-15 0,0-7 0,0-9 0,0-15 0,8-3 0,2-9 0,14-4 0,1-1 0,5-9 0,1-10 0,2-15 0,-5-9 0,6-8 0,-15 2 0,7 6 0,-15 2 0,4 7 0,-10 5 0,0 1 0,-5 6 0,0-1 0,0 5 0,0 2 0,0 10 0,0 34 0,0 14 0,0 48 0,0 4-869,-1-30 1,2 2 868,1-5 0,3 1 0,1 9 0,3 0 0,2-4 0,2-3 0,1-16 0,0-1-99,-3 6 1,0-3 98,6 9 0,-4 12 0,-2-22 0,-4-9 0,-2-13 1718,-5-12-1718,-8-5 216,-8-10-216,-15 0 0,-1-4 0,-10-5 0,4-6 0,-1-11 0,7-4 0,6-6 0,10 2 0,6 0 0,5-1 0,5 1 0,0-6 0,5 9 0,10-9 0,14 8 0,17-1 0,8 0 0,25 5 0,-15 11 0,2 3 0,-23 10 0,-18 0 0,-1 0 0,-11 0 0,0 0 0,-5 0 0,-3 0 0,-1 0 0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5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19 24575,'-5'-10'0,"-1"1"0,25 9 0,7 0 0,0 0 0,31 0 0,-9 0 0,19 0 0,0 0 0,2 0 0,15 0 0,-19 0 0,8 0 0,-13 0 0,-5 0 0,-3 0 0,-21 0 0,-16 0 0,-7 0 0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6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1 24575,'-71'0'0,"16"0"0,20 0 0,10 0 0,-8 0 0,7 0 0,0 4 0,12 0 0,5 5 0,1-1 0,8 0 0,-9 10 0,8 3 0,-3 9 0,-1 0 0,4 6 0,-4 2 0,5 6 0,0 0 0,0-7 0,0 6 0,0-6 0,0 7 0,0 0 0,0 0 0,0-6 0,5-2 0,-4-6 0,3-5 0,1 4 0,-4-14 0,4 7 0,-5-8 0,0 4 0,0-4 0,0-1 0,0 0 0,0 0 0,0 0 0,3-4 0,1-6 0,14-3 0,9 0 0,17-10 0,2 2 0,11-9 0,-4 5 0,6 6 0,-7 0 0,-7 6 0,-9 0 0,-11 0 0,-1 0 0,-10 0 0,-2 0 0,-3 0 0,-5 0 0,0 0 0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7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24575,'69'0'0,"15"0"0,-53 0 0,21 0 0,-33 0 0,5 0 0,-14 0 0,-2 0 0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7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1 129 24575,'54'-17'0,"1"0"0,38-8 0,-4 2 0,-7 5 0,-10 1 0,-6 5 0,-28 12 0,-11 0 0,-5 0 0,-16 0 0,2 0 0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8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24575,'3'98'0,"0"0"0,-1 1 0,1-1 0,0 0 0,0 0 0,-1-3 0,1-1 0,0 0 0,-1 0 0,1 1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56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24575,'11'0'0,"6"0"0,6 0 0,0 0 0,-2 0 0,0 0 0,-3 0 0,3 0 0,-4 4 0,-4 4 0,3 5 0,-7 9 0,0-4 0,-5 3 0,-4 0 0,0 8 0,0-5 0,0 13 0,0-14 0,-5 16 0,4-15 0,-7 3 0,3-11 0,-3 1 0,0-5 0,3 0 0,2-5 0,-1-2 0,4-8 0,-4-6 0,4-7 0,4-5 0,5-2 0,5-4 0,5-1 0,-1 1 0,0 0 0,0-1 0,0 1 0,1-1 0,-2 5 0,-3 2 0,-2 4 0,-4 5 0,0 0 0,-1 4 0,1 1 0,-1 2 0,1-1 0,-1 5 0,-6-3 0,-9 11 0,-2 2 0,-6 12 0,8-3 0,-1 8 0,4-3 0,-3-1 0,7 0 0,-2-6 0,3-3 0,0-2 0,0-3 0,0-1 0,0 1 0,0-1 0,3 1 0,1-4 0,8-1 0,0-3 0,5 0 0,4 0 0,-3 0 0,3 0 0,-4 0 0,0 0 0,-5 0 0,4 0 0,-8 0 0,4 0 0,-5 0 0,1 0 0,-1 0 0,-2 0 0,-2 0 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9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96 144 24575,'36'55'0,"-14"24"0,-6 9 0,-8-34 0,-1 4 0,3 21 0,0 12 0,-1-13-705,-4-24 1,0-5 704,3 24 0,-2-6 0,-6-13 458,5 4-458,-4-20 234,4-7-234,-5-12 0,0-6 0,0-12 717,-10-18-717,-3-25 0,-11-21 0,3-22-900,-5-11 900,18 42 0,1 1 0,-8-39 0,8 37 0,1 0 0,4-27-421,-4-14 421,6 18 0,0 18 0,0 16 0,0 1 0,0 17 0,4-10 880,11 16-880,1-4 441,19 8-441,-9 2 0,10 4 0,1-1 0,0 5 0,7 1 0,7 5 0,-5 0 0,-2 0 0,-8 0 0,-11 4 0,-1 2 0,-10 12 0,0-2 0,-9 18 0,-1-7 0,-13 35 0,-24-3 0,-15 20-410,15-41 1,-2-2 409,-34 32 0,17-15-379,-13 11 379,15-19 0,-9 6 0,11-9 0,9-18 0,13 0 0,2-14 804,10-1-804,5-20 394,6-1-394,3-25 0,0 24 0,0-7 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50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24575,'16'88'0,"0"1"0,1-1 0,-1 1 0,3 3 0,3 9 0,0 0 0,-1-10 0,-3-16 0,-2-7 0,0-6-977,8 23 0,2 9 1,-4-17 976,-3-6 0,6-1 927,-2-11-927,-6-27 481,-7-2-481,-2-12 0,-3-8 0,0-21 1522,-1-29-1522,-4-50 0,0 36 0,0-3-813,0-17 1,0-2 812,0-1 0,0 1 0,-1 13 0,2 1-426,1-5 0,2 1 426,4-33 0,2 50 0,0 0 0,4-38 0,8 33 0,-10 11 0,2 18 1552,-5 1-1552,0 10 925,0 1-925,-1 8 0,0-2 0,1 2 0,-1 1 0,0 0 0,0 4 0,-3-4 0,-1 3 0,-4-3 0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7:51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24575,'0'99'0,"0"0"0,1 1 0,-1-1 0,0 0 0,1 1 0,-1-1 0,0 0 0,0 1 0,1-1 0,-1 0 0,0 0 0,1 1 0,-1-1 0,0 0 0,1 1 0,-1-1 0,0 0 0,1 1 0,-1-1 0,0 0 0,1 0 0,-1 1 0,0-1 0,1 0 0,-1 1 0,0-1 0,1 0 0,-1 1 0,0-1 0,1 0 0,-1 0 0,0 1 0,0-1 0,1 0 0,-1 1 0,0-1 0,1 0 0,-1 1 0,0-1 0,1 0 0,-1 0 0,0 1 0,1-1 0,-1 0 0,0 1 0,1 4 0,0 3 0,-1 3 0,1 2 0,-1 1 0,1 3 0,-1 1 0,1 2 0,-1 0 0,1 2 0,-1-1 0,1 2 0,-1-1 0,1 0 0,-1-1 0,1 0 0,0-2 0,-1 0 0,1-2 0,0-2 0,-1-1 0,1-3 0,0-2 0,0-3 0,0-3 0,0-3 0,0-4 0,0-3 0,1-4 0,-1-5 0,0-4 0,1-4 0,-1-6 0,1-4 0,0-7 0,0-5 0,0-5 0,0-7 0,0-7-1231,7 44 1,1-19 1230,1 21 0,1 9 0,-4-11 0,-3-19 0,-3-8 0,-2 31 183,-1-30 1,2 0-184,4 35 0,-3-10 0,3-17 502,-5-16-502,5-8 0,-4-5 0,3-1 1249,-4-6-1249,5 5 343,-4 2-343,8 1 0,-8 4 0,8 0 0,-8-4 0,4 10 0,-1-11 0,-3 6 0,4-13 0,-1 5 0,-3-9 0,4 3 0,-5-5 0,4 1 0,-3-1 0,3 8 0,-4-10 0,0 5 0,0-13 0,4 1 0,-3-1 0,2 0 0,-3 0 0,0 0 0,0 0 0,0 5 0,0 1 0,0 4 0,0 1 0,0-6 0,0 0 0,0-5 0,0 1 0,0 3 0,0 2 0,0 4 0,0 6 0,0-4 0,0 8 0,0-13 0,0 8 0,0-14 0,0 4 0,0-5 0,0-3 0,0-2 0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0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0 24575,'-20'64'0,"0"0"0,4-13 0,0 0 0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1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24575,'13'95'0,"0"0"0,2 3 0,-2-24 0,-8-57 0,4 11 0,-2-19 0,-6-1 0,7 0 0,-7 1 0,2-1 0,1 0 0,-3 1 0,3-1 0,-1-4 0,1 0 0,5-18 0,0-9 0,2-15 0,-1 0 0,1-4 0,-1 10 0,0 1 0,0 2 0,0 4 0,0-5 0,0 5 0,4-4 0,-3 4 0,8-5 0,-4 0 0,1 5 0,1 1 0,-7 10 0,3 2 0,-5 3 0,0 4 0,-3 2 0,-2 3 0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2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24575,'0'17'0,"0"3"0,0 17 0,0-6 0,0 12 0,0-12 0,0 5 0,-4-11 0,-6 4 0,-5-9 0,-4-1 0,1-9 0,7-6 0,3-4 0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3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24575,'0'22'0,"0"1"0,0 7 0,0 0 0,0 1 0,5-1 0,1 6 0,4-4 0,5 4 0,-3 7 0,2-10 0,2 10 0,-5-6 0,4 0 0,0-4 0,-9 2 0,6-20 0,-7 3 0,-1-10 0,4 1 0,-4-5 0,4 0 0,0-8 0,6-16 0,-3-9 0,11-21 0,-4-3 0,5-6 0,-5 6 0,4 2 0,-10 7 0,3 6 0,-4 7 0,-2 12 0,-1 6 0,-3 5 0,-1-4 0,-4 3 0,3-2 0,2 3 0,-1 0 0,0 1 0,-1-1 0,-2 0 0,2 0 0,1 0 0,-4 0 0,4 1 0,-4-5 0,0 7 0,0-3 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19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24575,'0'12'0,"0"2"0,0 4 0,0 6 0,0-9 0,0 13 0,0-8 0,0 10 0,0-5 0,0 10 0,0-3 0,0 6 0,0 4 0,0 3 0,0 0 0,0 6 0,0-7 0,0-6 0,0 4 0,0-11 0,0 12 0,0-17 0,0 9 0,0-15 0,0 3 0,0-4 0,0-6 0,0 0 0,0-5 0,0 1 0,0-1 0,0 0 0,0-1 0,0 1 0,0 1 0,0-1 0,0 0 0,0 1 0,0-1 0,0 0 0,0 0 0,0 1 0,0-1 0,0-3 0,0-2 0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 24575,'81'-27'0,"1"0"0,-15 2 0,-12 8 0,-21 17 0,-21 0 0,-5 0 0,0 0 0,1 3 0,-1 2 0,0 3 0,-3 0 0,-1 1 0,-1-5 0,-2 4 0,3-4 0,-4 4 0,4 1 0,-3-1 0,2 0 0,-3 0 0,4 1 0,-3-1 0,2 0 0,1 0 0,-3 1 0,3 3 0,-4-2 0,0 3 0,0-1 0,0-2 0,0 7 0,0-8 0,0 4 0,0 0 0,-4-4 0,-1 8 0,-8-7 0,3 3 0,-3 0 0,4-4 0,-3 8 0,3-8 0,-4 3 0,5-4 0,0 1 0,-1-1 0,-4 1 0,4-1 0,-9-3 0,4 3 0,0-4 0,-8 1 0,7-1 0,-9-4 0,6 0 0,-1 0 0,1 0 0,0 0 0,4 0 0,-4 0 0,5 0 0,-1 0 0,3 0 0,6 0 0,2 0 0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2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24575,'-8'0'0,"7"0"0,29 0 0,19 0 0,7 0 0,21 0 0,-6 0 0,7 0 0,9 0 0,-14 0-409,21 0 409,-13 0 0,8 0 0,7 0 0,-16 0 0,-1 0 0,-10 0 0,-14 0 0,-2 0 0,-14 0 0,0 0 0,-13 0 0,-4 0 409,-8 0-409,-3 0 0,-1 0 0,0 0 0,0 0 0,1 0 0,-1 0 0,0 0 0,1 0 0,-1 0 0,0 0 0,-3 0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00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24575,'16'0'0,"-3"0"0,19 0 0,-8 0 0,14 0 0,3 0 0,-6 0 0,10 0 0,-4 0 0,0 0 0,5 0 0,0 0 0,-10 0 0,8 0 0,-15 0 0,4 0 0,-10 0 0,3 0 0,-4 0 0,1 0 0,-6 0 0,4 0 0,-7 0 0,7 0 0,-4 4 0,4 1 0,-3-1 0,20 4 0,-17-3 0,17 0 0,-20 3 0,3-4 0,-4 4 0,-5-3 0,4 2 0,-3-2 0,3 3 0,1 1 0,-1-1 0,1 0 0,0 1 0,-1-1 0,1 0 0,0 4 0,-1-3 0,1 3 0,0 1 0,7 3 0,-10 2 0,14-1 0,-17-1 0,9-3 0,-7 3 0,4 1 0,-1 0 0,1-1 0,-4-3 0,2 2 0,-6-2 0,3 4 0,-4-1 0,1 1 0,-1-4 0,0 2 0,0-2 0,4 11 0,-3-10 0,3 9 0,-4-10 0,0 0 0,0 2 0,0-6 0,0 6 0,-1-6 0,1 3 0,0-1 0,0-2 0,0 2 0,-4-3 0,3 3 0,-6-2 0,6 2 0,-3-3 0,4 7 0,-1-6 0,1 6 0,0-3 0,0-4 0,0 8 0,0-8 0,4 4 0,-4-4 0,4 0 0,-5-1 0,1 1 0,3-1 0,-2 1 0,2 0 0,-3-1 0,3 1 0,-2 0 0,2-4 0,-3 3 0,7-3 0,-6 1 0,6 1 0,-7-2 0,-1 0 0,1 3 0,-1-6 0,5 6 0,-4-6 0,8 6 0,-8-6 0,8 7 0,-3-7 0,-1 6 0,4-6 0,-8 5 0,8-5 0,-8 2 0,4 1 0,-1-3 0,1 5 0,1-5 0,2 6 0,-7-6 0,8 3 0,-8-1 0,4-2 0,-1 2 0,2-3 0,0 0 0,2 0 0,-2 0 0,4 0 0,-1 0 0,6 0 0,-5 0 0,5 0 0,-1 0 0,-3 0 0,4 0 0,6 0 0,-8 0 0,9 0 0,-12 0 0,-1 0 0,1 0 0,-1 0 0,1 0 0,5 0 0,-5 0 0,5 0 0,-6 0 0,1 0 0,0 0 0,-1 0 0,1 0 0,-4 0 0,-2 0 0,4 0 0,-6 0 0,6 0 0,-7 0 0,-1 0 0,1 0 0,3 0 0,-2 0 0,2 0 0,1 0 0,-4 0 0,4 0 0,0 0 0,-4 0 0,4 0 0,-5 0 0,1 0 0,3 0 0,-2 0 0,2 0 0,0 0 0,1 0 0,0 0 0,0 0 0,-1 0 0,-2 0 0,3 0 0,-5 0 0,1 0 0,-1 0 0,1 0 0,-1 0 0,1 0 0,-1 0 0,1 0 0,-1 0 0,1 0 0,-1 0 0,1 0 0,-1 0 0,4 0 0,-2 0 0,1 0 0,-2 0 0,-1 0 0,1 0 0,-1 0 0,-3 0 0,-1 0 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2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24575,'18'0'0,"10"0"0,36 0 0,-3 0 0,14 0 0,-21 0 0,11 0 0,-12 0 0,13 0 0,-11 0 0,-3 0 0,-16 0 0,-15 0 0,1 0 0,-13 0 0,4 0 0,-9 0 0,0 0 0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3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24575,'1'93'0,"0"0"0,0-1 0,-1 1 0,1-1 0,0 15 0,-1 5 0,2-16 0,1-35 0,2-36 0,0-1 0,-1-6 0,-3-4 0,3-1 0,-4-9 0,0 0 0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4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24575,'7'0'0,"17"0"0,4 0 0,9 0 0,20 0 0,-22 0 0,22 0 0,-4 0 0,-12 0 0,16 0 0,-26 0 0,0 0 0,-7 0 0,-10 0 0,-2 0 0,-7 0 0,-2 0 0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4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24575,'87'0'0,"0"0"0,0 0 0,-8 2 0,-1 0 0,-20-4 0,-15-10 0,-17 7 0,-22-3 0,-4 4 0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5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569 568 24575,'-68'58'0,"1"0"0,0-1 0,26-9 0,49-30 0,13 2 0,19-20 0,12 0 0,-6-5 0,5-12 0,-11-12 0,1-7 0,-2-4 0,-7 13 0,-10-3 0,1 9 0,-12-8 0,-2 4 0,-4-5 0,-5-1 0,0-19 0,-6 1 0,-4-5 0,-8-2 0,-10 10 0,-2-14 0,-32-10 0,9 24 0,-30-5 0,22 38 0,-6 2 0,15 11 0,-6 5 0,5 12 0,7 1 0,1 15 0,15-16 0,8 7 0,-1-14 0,13 3 0,1-4 0,12-5 0,-1 0 0,5-4 0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6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536 116 24575,'-32'-64'0,"-31"13"0,40 51 0,-54 5 0,61 0 0,-40 23 0,32-4 0,-10 20 0,6 2 0,6-7 0,10 4 0,-6-13 0,15 1 0,-6-7 0,9 5 0,0-9 0,9 4 0,6-10 0,10 4 0,11-6 0,2 3 0,6-4 0,-7-1 0,6 1 0,-6 0 0,1-1 0,-2 1 0,-11-2 0,-1 1 0,-6-1 0,-4 0 0,-1 4 0,-4 6 0,-3 6 0,-2 5 0,-4 13 0,-9-9 0,-9 16 0,-16-15 0,-3 11 0,-9-9 0,-15 7 0,17-18 0,-18-1 0,24-19 0,-6-2 0,6-4 0,2-4 0,6-6 0,5-1 0,1-3 0,10 5 0,1 4 0,8-3 0,-2 7 0,6-2 0,-3 3 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7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1 128 24575,'96'-9'0,"0"0"0,-1 0 0,1 1 0,0-1 0,0 0 0,0 0 0,0 0 0,1 0 0,4-1 0,1 0 0,-5 1 0,-8 0 0,-14 3 0,-16 2 0,27 4 0,-19 0 0,-26 0 0,-4 0 0,-19 0 0,-4 0 0,-5 0 0,-6 0 0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8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469 447 24575,'-8'5'0,"-4"-2"0,2-3 0,-7 0 0,3 0 0,-4 0 0,-1 0 0,-5 0 0,-8 16 0,5-8 0,-18 25 0,16-4 0,-4 0 0,6 7 0,12-16 0,-4 9 0,13-14 0,-3 8 0,9-14 0,0 4 0,0-5 0,19 1 0,6-4 0,13 0 0,11-5 0,-3 0 0,13-11 0,-6-1 0,-3-11 0,-11-4 0,4 9 0,-15-6 0,1 13 0,-14-7 0,2-5 0,-11 2 0,2-11 0,-8 0 0,0-12 0,0-2 0,-18-27 0,4 23 0,-23-24 0,8 27 0,-7-6 0,-3 17 0,-2 3 0,-2 15 0,-1 7 0,-7 7 0,5 4 0,-5 0 0,7 0 0,12 8 0,-11 6 0,25 1 0,-8 2 0,17-12 0,5-1 0,0-4 0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9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85 24575,'-4'7'0,"1"14"0,3 4 0,0 40 0,10-14 0,-7 11 0,13 2 0,-3-8 0,0 6 0,5 11 0,-7-26 0,1 11 0,-6-20 0,3-11 0,-4-5 0,3-13 0,-3 4 0,2-5 0,-6 1 0,6-15 0,-1-19 0,10-26 0,5-26 0,10-2 0,1 2 0,7-6 0,-3 19 0,-2-19 0,0 22 0,-9 0 0,2 17 0,-11 13 0,-2 7 0,-5 10 0,0 1 0,-1 8 0,0 2 0,-3 3 0,-1 0 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5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24575,'5'91'0,"0"0"0,-1-1 0,1 1 0,0 0 0,0 0 0,0 0 0,-1 0 0,1 0 0,0 0 0,0 0 0,0 16 0,0 6 0,-1 0 0,1-2 0,0-7 0,-1-10 0,1-15 0,1-17 0,2-5 0,1-16 0,1 8 0,-4-17 0,0 4 0,2-11 0,-7-1 0,3-1 0,-4-3 0,4-1 0,-3-2 0,7-3 0,-7 5 0,3-1 0,-4 0 0,0 0 0,0 1 0,0-5 0,0 3 0,0-8 0,0 4 0,0-5 0,3 1 0,-2-1 0,3 0 0,-4-1 0,0 6 0,0 1 0,0 4 0,0-4 0,0 3 0,0-8 0,0 4 0,0-5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02.2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24575,'0'16'0,"0"-2"0,0 12 0,0-4 0,0 6 0,0-1 0,0 0 0,0 6 0,0-4 0,0 4 0,0 0 0,0 1 0,0 6 0,0-1 0,0 7 0,0-4 0,0 4 0,0 0 0,0-11 0,0 10 0,0-11 0,0 0 0,0-1 0,0 0 0,0-4 0,0 4 0,0 0 0,4-5 0,1 11 0,4-5 0,1 0 0,0 5 0,-5-5 0,3 0 0,-7 4 0,8-9 0,-8 4 0,6-11 0,-6 4 0,7-8 0,-7 4 0,6-6 0,-6 1 0,3 4 0,0 9 0,-3-5 0,3 4 0,-4-13 0,0 6 0,0-5 0,0 5 0,0-6 0,0 1 0,0-4 0,0-2 0,0 1 0,3 0 0,-2 1 0,3 3 0,-4-8 0,4 8 0,-3-8 0,6 15 0,-6-13 0,3 13 0,-4-14 0,0 3 0,0-1 0,0-2 0,0 2 0,3-3 0,-2-1 0,2 1 0,-3-1 0,0 1 0,0-1 0,0 1 0,0-1 0,0 1 0,4-1 0,-4 1 0,4-1 0,-4 0 0,0-9 0,0-4 0,0-2 0,0 1 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0 24575,'-8'0'0,"-10"0"0,3 0 0,-14 0 0,4 0 0,4 0 0,-2 0 0,14 0 0,-4 0 0,8 4 0,2 5 0,3 9 0,0 7 0,0 12 0,0-6 0,4 11 0,-2-4 0,7 6 0,-7 0 0,7 0 0,-3-1 0,5 1 0,-5 0 0,4-6 0,-9 4 0,8-11 0,-8 0 0,3-7 0,0-10 0,-3-2 0,2-3 0,-3-1 0,4-3 0,0-2 0,4-3 0,0 0 0,1 0 0,-1 0 0,0 0 0,5 0 0,1 0 0,4-4 0,0 3 0,1-7 0,-5 7 0,-2-3 0,-3 0 0,-1 3 0,0-3 0,0 4 0,-3 0 0,-1 0 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6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24575,'56'-10'0,"-2"2"0,-34 8 0,3 0 0,1 0 0,-5 0 0,-3 0 0,-8 0 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7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0 24575,'-29'85'0,"1"0"0,0 0 0,5-18 0,1 1 0,-1 0 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8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61 613 24575,'-16'-78'0,"0"0"0,3 11 0,3 10 0,4 14 0,6 18 0,0 6 0,11 13 0,7 24 0,13 12 0,4 18 0,0-1 0,8 8 0,-6-1 0,11 2 0,-11-3 0,-3-7 0,-1-6 0,-10-3 0,-2-11 0,-3-2 0,-9-11 0,4 0 0,-5-5 0,-3 1 0,-1-8 0,-14-18 0,-2-11 0,-11-22 0,5-3 0,-6-22 0,10-5 0,-5 7 0,12-17 0,-4 26 0,10-13 0,-5 17 0,6 9 0,0 18 0,0 3 0,0 12 0,-3 8 0,-2 2 0,1 8 0,1 0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7:56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1 311 24575,'9'0'0,"10"0"0,33 0 0,27 0 0,-4 0 0,6 0-1979,-2 0 0,4 0 1979,-7 0 0,6 0 0,0 0-661,-4 0 1,-1 0 0,2 0 660,6 0 0,2 0 0,3 0-688,-14 0 0,4 0 1,-2 0-1,-3 0 688,4 0 0,-4 0 0,4 0 0,-3 0 0,4 0 0,0 0 0,-5 0 0,4 0 0,-4 0 0,3 0 0,14 0 0,2 0 0,0 0 0,-7 0 0,-2 0 0,0 0 0,-6 0 0,-1 0 0,-2 0-595,-8 0 0,-1 0 1,0 0 594,34 0 0,-3 0 383,-19 0 1,-3 0-384,-10 0 0,1 0 0,18 0 0,-6 0 0,-2 0 1071,-3 0 1,3 0-1072,-19-1 0,-3 2 0,2 1 0,0 2 1080,6-1 1,0 1-1081,-11 2 0,-2 2 0,39 5 0,-7-5 0,-26-1 0,-3-1 2690,1-5-2690,-4 3 0,1-1 1617,3-3-1617,12 6 0,-13-5 0,-9 4 1096,-13-5-1096,-7 0 0,-10 0 0,-1 0 0,12 0 0,10 0 0,25 0 0,17-6 0,10-8 0,7-13-1074,-43 13 1,3-1 1073,19-7 0,5-1 0,-1 2 0,3 0 0,15-5 0,-1 1 0,-26 8 0,-2 1-438,1-4 1,-2 3 437,34 2 0,-49 5 0,-1 0 0,45-4-290,-25 2 290,-2 5 0,-15 1 0,5 6 2010,-11-5-2010,4 4 960,-6-4-960,7 5 342,-6 0-342,6 0 0,-8-5 0,-5 4 0,-7-4 0,-2 5 0,-14 0 0,3 0 0,-10-3 0,0 2 0,-3-7 0,-1 24 0,-4 5 0,0 34 0,0-1 0,0 20 0,0-6 0,-1-17 0,2 3-536,2 0 1,0 2 535,1 13 0,1 1 0,5-5 0,2-1 0,-4 4 0,0 0 0,3-3 0,0-1 0,-3 1 0,-1-2 0,0-12 0,-1-2-258,-2 2 1,0-1 257,7 29 0,-10-18 0,0 2 0,5 32 0,-6-34 0,0 0 0,0 36 0,0 0 0,0-8 0,0 1 0,0-20 0,0-11 0,0 1 0,0 17 0,0 11 0,0-45 0,0-19 0,0-4 1041,-8-11-1041,6-2 545,-5 19-545,7 18 0,0 25 0,0 15 0,0-6-497,0 15 497,0-6-765,0-26 0,0 4 765,-1 1 0,2 1 0,5 13 0,2 3 0,-3 4 0,2 1 0,7-5 0,2-1 0,-3 1 0,-1-2 0,3-6 0,2-1 0,-1-4 0,-2-1 0,-1 0 0,-2-1 0,1-4 0,-2 1 0,-2 3 0,-1-2-804,7 28 804,-7-33 0,0-2 0,0 23 0,-1 14 0,-6-25 0,0-19 439,0-26-439,0 6 1500,0 2-1500,0 23 0,0 12 0,0 7 0,0 8-302,0 13 302,0-30 0,0 5-1244,0 10 0,0 5 1244,3-20 0,0 1 0,-1 2 0,-1 1 0,-1 2 0,1-1-823,4 1 1,1-1-1,0 1 823,-3-1 0,0 1 0,1-2 0,1-3 0,1-1 0,0 0 0,0 5 0,0 0 0,0-2 0,2 20 0,1-2-733,-1 7 1,1-4 732,-2-28 0,0-1 272,1 17 1,0 4-273,3 1 0,-1 1 0,-1-4 0,-1 1 501,3 9 1,0-4-502,-4-27 0,0-4 0,0-2 0,0-1 1908,6 35-1908,-9-37 0,-1-1 0,8 23 0,-7-22 0,0 1 0,8 26 1764,2 7-1764,-2-16 0,0-2 338,0-8-338,-1-12 1257,-5 2-1257,-1-18 693,-1 0-693,-3-7 107,3-10-107,-4-1 0,-13-39 0,10 39 0,-10-12 0,13 42 0,0 15 0,0-6 0,0 7 0,0 16 0,5-19 0,2 33 0,5-25 0,1 21 0,0-8 0,-1-9 0,0-1 0,-1-15 0,-4-7 0,2-9 0,-4-11 0,1-2 0,-2-9 0,-4-1 0,0-5 0,0 0 0,0 0 0,0 0 0,-3-4 0,-6 3 0,-4-2 0,-5 4 0,0 0 0,-6 1 0,-1 0 0,-18 0 0,-4 1 0,-19 2 0,-11-1-918,-19 2 918,39-7 0,-3 0-808,-3 1 0,-3-1 808,-14 2 0,-2-2 0,0-2 0,-2-1-839,18-1 0,-2 0 0,0-1 839,0-2 0,0 0 0,0 0 0,0 0 0,-1 0 0,1 0 0,-4 0 0,0 0 0,1 0 0,2 0 0,1 0 0,0 0 0,0-2 0,-1-1 0,1 0 0,0 0 0,1 0 0,0-1 0,-28-4 0,1-1 0,-2 4 0,2 1-561,9-1 0,3 2 561,0 2 0,4 2 0,26-1 0,1 0 0,-7 0 0,-1 0 134,2-4 1,1 1-135,-33 1 0,17-2 0,5 0 0,13-1 0,-17 0 0,-1-3 0,-1-5 0,17 4 0,1-1 1312,-12-2-1312,7 6 2591,8-5-2591,1 10 1450,13-4-1450,7 5 551,12-4-551,10-5 0,-19 4 0,-20 2 0,-21 16 0,19-2 0,-2 0-436,3-1 1,-1 1 435,-7 3 0,-2-1 0,-4-4 0,0-2 0,4 4 0,-1-1 0,-5-4 0,-3-3 0,-13 1 0,-2-2-1562,-6-1 0,-3-2 1562,21 1 0,-3 0 0,2 0 0,3 0 0,1 0 0,0 0 0,-28 1 0,2-2-489,10-2 0,4-1 489,18 4 0,2-1 0,-2-6 0,2 0 0,-29 0-164,37 2 0,-1 2 164,-34-4 0,10 7 0,11 0 0,7 0 673,0 0-673,6 0 3005,3 0-3005,6-4 1190,0 2-1190,0-3 433,6 1-433,-4-2 0,10 0 0,-4-3 0,11 7 0,-4-2 0,10 4 0,-5 0 0,0 0 0,5 0 0,-5 0 0,5 0 0,1 0 0,-6 0 0,5 0 0,-5 0 0,-8 0 0,10 0 0,-10 0 0,14 0 0,0 0 0,-1 0 0,1 0 0,-1 0 0,1 0 0,0 0 0,4 0 0,1 0 0,4 0 0,1 0 0,0 0 0,-1 0 0,1 0 0,-1-4 0,1 3 0,0-2 0,4-1 0,-3 3 0,2-3 0,-3 4 0,0 0 0,0 0 0,4-8 0,-4 6 0,4-6 0,-4 4 0,-1 0 0,1 0 0,4-4 0,-4 4 0,7-5 0,-6-4 0,5 4 0,-2-9 0,4 4 0,0-4 0,0-6 0,0-14 0,33-27 0,-25 27 0,24-7 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49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24575,'0'18'0,"0"11"0,0 34 0,0 14 0,0 2 0,0-27 0,0-1 0,0 15 0,0 33 0,0-35 0,6 21 0,1-9 0,5-8 0,0-8 0,0-3 0,-2-17 0,1 3 0,-2-23 0,-3 3 0,-3-14 0,1 4 0,-3-5 0,3-3 0,-4-2 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50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24575,'68'-5'0,"-1"1"0,1-1 0,25 1 0,-4 0 0,-5 1 0,-7 0 0,18 3 0,-28 0 0,-6 0 0,-12 0 0,-18 0 0,0 0 0,4 0 0,-8 0 0,9 0 0,-11 0 0,4 0 0,-14 0 0,7 0 0,-8 0 0,0 0 0,-5 0 0,-5 0 0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51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343 755 24575,'-36'-34'0,"-29"7"0,25 31 0,-26 2 0,30 13 0,6-3 0,10 13 0,5-4 0,0 11 0,5-10 0,4 15 0,2-14 0,4 4 0,0-2 0,0-10 0,8 5 0,8-9 0,15-1 0,1-9 0,17 0 0,-10-5 0,13-21 0,-11-11 0,2-38 0,-5-1 0,-11-7-504,-9 23 0,-3-2 504,0-30 0,-3 19 0,-2 1 0,-2-15-183,-2-10 183,-6 30 0,0-5 0,0 21 0,0-6 0,0 30 0,-4-1 998,-5 15-998,0 7 193,-4-3-193,5 4 0,0 4 0,-2 23 0,-1 17 0,4 34 0,-5 9 0,11-8-544,-5 13 544,6-13 0,0 8 0,0-2 0,0-16 0,9-9 0,10-8 0,9-13 0,10-4 0,-5-10 0,9-8 544,-10-2-544,4-5 0,-6-4 0,-5-2 0,-6-4 0,-2 0 0,-7 0 0,3 0 0,-9 0 0,0 0 0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51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24575,'12'79'0,"1"-1"0,-1 1 0,0-1 0,2 21 0,0-1 0,1-20 0,10 3 0,-8-7 0,5-24 0,-10-12 0,3-7 0,-10-12 0,-1-6 0,0-9 0,-3 4 0,6-7 0,-3 2 0,4 1 0,-1 0 0,-2 4 0,2-3 0,-3 2 0,4-6 0,1-14 0,0-18 0,2-26 0,7-12 0,9-16-511,-13 37 1,1-1 510,5-5 0,0 1 0,14-38 0,-13 40 0,-1 1 0,13-30-283,4 1 283,-10 3 0,0 30 0,-10 3 0,-3 18 0,-5 5 1005,0 7-1005,-1 9 0,-3 0 0,-1 4 0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52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694 556 24575,'-12'0'0,"-12"0"0,9 0 0,-11 0 0,8 0 0,-6 0 0,-7 0 0,-7 0 0,-6 0 0,6 0 0,6 14 0,3-2 0,8 17 0,-11 4 0,15 6 0,-1 0 0,14 3 0,4-10 0,0 10 0,0-10 0,0 4 0,0-6 0,8-9 0,13 3 0,19-17 0,12 2 0,41-9 0,-17 0 0,7-14 0,-17-13 0,-23-9 0,13-19 0,-19 6 0,-1-13 0,-17 3 0,-7-8 0,-7 13 0,-5-11 0,0 13 0,0-8 0,-5 8 0,-12-6 0,-13 11 0,-22-21 0,10 36 0,-3 3 0,-20-20 0,16 28 0,0 5 0,-5 4 0,-21 5 0,-2 2 0,19 5 0,-15 16 0,32 9 0,-6 17 0,6 5 0,12-7 0,1 4 0,12-12 0,1-1 0,9-8 0,2-13 0,4-2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20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370 8 24575,'1'-4'0,"-6"1"0,-6 3 0,-6 0 0,1 0 0,-1 0 0,0 0 0,1 0 0,3 0 0,-3 0 0,8 3 0,-4 2 0,4 6 0,-4 2 0,7 3 0,-7 6 0,7 0 0,0 1 0,1 3 0,4-3 0,0 4 0,0-4 0,0 3 0,0-3 0,0-1 0,0 4 0,3-8 0,2 8 0,4-8 0,0 8 0,-5-8 0,4 4 0,-7-6 0,3 1 0,-4 0 0,0-5 0,0 0 0,0-5 0,0 5 0,0-4 0,-4 4 0,-9-4 0,0 0 0,-14 1 0,9 0 0,-15 3 0,13-2 0,-9 2 0,12-7 0,5-2 0,-4-3 0,11 0 0,-3 0 0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53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331 135 24575,'4'-37'0,"0"-9"0,-4 23 0,-4-2 0,-10 22 0,-13 3 0,-5 0 0,-10 0 0,10 0 0,-4 0 0,6 4 0,-2 12 0,11-4 0,-3 17 0,13-9 0,1 5 0,5 4 0,5-4 0,0 5 0,0-5 0,0-2 0,0 1 0,4-9 0,10 8 0,7-8 0,15 1 0,28 4 0,-13-8 0,26 10 0,-32-9 0,6 8 0,-13-5 0,-2 1 0,-11 1 0,-6-3 0,-5 3 0,-9 0 0,-1 6 0,-4 1 0,-10 11 0,-14-2 0,-10-1 0,-19 1 0,6-5 0,-11 7 0,11-12 0,-23 3 0,27-15 0,-8-1 0,28-7 0,4-4 0,5 0 0,1 0 0,5 0 0,3-3 0,1-12 0,4-5 0,0-11 0,0 1 0,0 13 0,0 4 0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54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24575,'60'-3'0,"0"0"0,7-10 0,15-7 0,6-2 0,-1 0 0,-8 4 0,8 1 0,-7 3 0,9-2-1627,-2-4 0,10-2 1,3-2-1,-5 2 1,-10 4 1626,-5 3 0,-9 4 0,-4 3 0,10 1 0,-2 2 539,10-4 0,-5 2-539,15 7 648,-39 0 1,-3 0-649,16 0 0,-24 0 0,-19 0 4239,-8 0-4239,-10 0 0,-3 0 0,-1 0 0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55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925 320 24575,'-16'0'0,"-1"0"0,-13-5 0,3 4 0,-15-4 0,4 5 0,0 0 0,-4 0 0,4 0 0,-6 0 0,6 0 0,6 20 0,-4-6 0,17 28 0,-6-19 0,19 17 0,2-18 0,4 12 0,0-9 0,0 0 0,0-6 0,8-6 0,13-3 0,12 0 0,17-4 0,-4-1 0,12-5 0,7 0 0,-16-9 0,7-2 0,-31-14 0,0-1 0,-9-10 0,-1 4 0,-9-10 0,-2 4 0,-4-12 0,0 4 0,0-4 0,-5 6 0,-12-2 0,-7 7 0,-16-2 0,0 12 0,-11 6 0,-9 6 0,-9 11 0,14 2 0,0 2 0,-16 2 0,16 6 0,3 5 0,-3 9 0,-6 17 0,8-2 0,12-1 0,2-5 0,18-9 0,-2-6 0,13-5 0,1-4 0,6-2 0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56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1 286 24575,'16'59'0,"-1"0"0,1 3 0,-3-3 0,-1 12 0,5 0 0,-3 2 0,2-19 0,2 12 0,-6-13 0,4-15 0,-10-3 0,6-15 0,-6-5 0,6-3 0,-7-7 0,2-1 0,-2 0 0,3-4 0,0 0 0,1-8 0,1-21 0,6-12 0,2-18 0,1-8 0,4-2 0,4-17 0,1-1 0,3 15-219,-10 16 0,0 2 219,5 0 0,-3 3 0,1 1 0,6-4 0,0-7 0,-3 17 0,-10 7 0,1 16 0,-7-1 0,1 16 438,-7-6-438,3 11 0,-7-3 0,2 4 0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56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24575,'0'43'0,"0"4"0,0 29 0,0 3-1702,0 17 1702,0-39 0,0 1 0,0-4 0,0 1 0,0 13 0,0 1 0,0-6 0,0 1-710,-1 10 0,2 2 710,2-7 0,0 2 0,1 9 0,1 1 0,6-11 0,1 1 0,-3 9 0,0 1 0,-1-3 0,-1-4 0,-3-14 0,0-2-4,-1 3 0,0-1 4,-2 39 0,5-8 0,-5-37 0,-2-4 0,1 12 0,0-4 0,0-15 769,0-10-769,0-4 1522,0-10-1522,0-1 839,0 0-839,0 1 0,0-5 0,0 3 0,0-3 0,0-1 0,0 0 0,0-5 0,-3-3 0,-6-1 0,3-4 0,-2 0 0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57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0 24575,'-39'0'0,"2"0"0,12 0 0,-4 0 0,4 0 0,0 0 0,2 0 0,4 0 0,-5 0 0,9 0 0,-3 0 0,14 4 0,0 10 0,4 1 0,0 20 0,0-3 0,0 12 0,0 0 0,0 0 0,5-1 0,1-5 0,4-2 0,0-11 0,-1-1 0,-4-6 0,3-4 0,-7-1 0,3-5 0,-4 0 0,0 0 0,3-3 0,1 2 0,1-3 0,2 4 0,-6 1 0,6-1 0,-2 0 0,3 1 0,0-1 0,5-4 0,-4 4 0,8-7 0,-3 2 0,10-3 0,-5 0 0,5 0 0,-6 0 0,1 0 0,-1 0 0,-4 0 0,-1 0 0,-5 0 0,0 0 0,0 0 0,-3 0 0,-1 0 0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58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24575,'17'0'0,"23"0"0,-6 0 0,22 0 0,-24 0 0,-1 0 0,-2 0 0,-18 0 0,3 0 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58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 24575,'-16'80'0,"0"-1"0,3-15 0,0 0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00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24575,'0'18'0,"0"2"0,0 31 0,0-10 0,0 17 0,5-7 0,6-5 0,2 11 0,3-17 0,-1 3 0,38-53 0,8-14 0,-16 5 0,19-26 0,-3-12 0,-21-28 0,-14 17 0,6 3 0,-23 47 0,0 4 0,0 1 0,0 0 0,-5 4 0,4-4 0,-7 0 0,6 3 0,-6-3 0,3 5 0,0 0 0,-3-1 0,2 1 0,-3 3 0,0 2 0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8:01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146 172 24575,'0'-2'0,"0"-5"0,0-6 0,0 0 0,-4-5 0,2 3 0,-6-1 0,3 0 0,-4 6 0,-4-5 0,3 2 0,-3 4 0,5 1 0,-1 3 0,1 2 0,-1-1 0,1 3 0,0-3 0,-1 4 0,1 0 0,1 0 0,2 0 0,2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21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24575,'16'0'0,"-4"0"0,27 0 0,-12 0 0,1 0 0,5 0 0,-5 0 0,0 0 0,-7 0 0,1 0 0,0 0 0,1 0 0,-6 0 0,4 0 0,-11 0 0,15 0 0,-16 0 0,17 0 0,-13 0 0,5 0 0,-3 0 0,-2 0 0,4 0 0,-5 0 0,0 0 0,-5 0 0,1 0 0,-1 0 0,1 0 0,-1 0 0,1 0 0,-1 0 0,0 0 0,0 0 0,-3 0 0,-1 0 0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8:0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0 173 24575,'4'16'0,"-3"-3"0,8 9 0,0-7 0,6 14 0,0-10 0,-1 10 0,-1-14 0,3 13 0,-2-12 0,0 3 0,-5-2 0,-1-7 0,1 7 0,0-8 0,-1 4 0,0-5 0,-3 1 0,2-1 0,-6 0 0,7-3 0,-7 2 0,6-2 0,-6 3 0,3 0 0,-4 0 0,3 0 0,-2 0 0,3 0 0,0 1 0,-3 3 0,6-2 0,-6 7 0,6-8 0,-6 4 0,6-5 0,-6 1 0,7 3 0,-3-2 0,4 3 0,-5-5 0,4 0 0,-8 0 0,4 1 0,0-5 0,0 0 0,4-4 0,-4-8 0,4-3 0,-3-7 0,0 4 0,4-3 0,-4 3 0,4-5 0,0-5 0,1 5 0,4-10 0,-3 4 0,8-6 0,-4 1 0,1 0 0,3 0 0,-8-1 0,8 1 0,-8 0 0,4 0 0,-5-1 0,0 1 0,0 5 0,0-4 0,-1 4 0,1-5 0,0 5 0,-1 1 0,1 6 0,-2 4 0,1 1 0,-4 4 0,-2 5 0,-3 0 0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2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24575,'91'0'0,"1"0"0,-1 0 0,0 0 0,-2 0 0,4 0 0,-1 0 0,0 0 0,1 0 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4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1033 24575,'27'-94'0,"0"1"0,1-1 0,-1 0 0,0 0 0,-9 39 0,0 1 0,6-31 0,9-33 0,-1-2 0,-6 26 0,-15 57 0,-16 65 0,-1 18 0,2 2 0,4 6 0,0-1 0,0 1 0,0 0 0,0-7 0,0-1 0,0-12 0,0-1 0,0-5 0,3-6 0,6 0 0,7-2 0,2-6 0,2 1 0,-3-6 0,-1-5 0,1 0 0,0-4 0,-1 0 0,1 0 0,-4-12 0,3-3 0,-5-18 0,2 4 0,-4-4 0,1 1 0,-1 3 0,-4-10 0,0 11 0,-5-18 0,0 16 0,0-10 0,0 18 0,0 0 0,0 9 0,0-2 0,0 6 0,0-2 0,0 3 0,0 1 0,0-1 0,0 1 0,0 0 0,0 0 0,0-1 0,0 1 0,0-1 0,0 1 0,0 9 0,0 14 0,4 7 0,-3 15 0,7-4 0,-2 6 0,3-1 0,1-5 0,-1-1 0,0-6 0,5 1 0,-1-10 0,1 3 0,1-12 0,-2 3 0,4-7 0,4-1 0,-3-4 0,4 0 0,-6 0 0,1 0 0,0 0 0,-5 0 0,0 0 0,-8 0 0,-1 0 0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6 349 24575,'-6'-3'0,"18"-7"0,26-5 0,33-14 0,-23 12 0,3 0-887,11-3 0,2-1 887,4-2 0,3 2-786,2 2 1,2 0 785,9-4 0,2 1 0,1 8 0,2 2-1191,4-8 1,0 2 1190,1 12 0,-4 1 0,-30-2 0,-1 0-348,12 6 0,-3 2 348,16-1 0,15 0 0,-20 0 988,-25 0-988,-18 0 1756,-5 0-1756,-17 0 2711,2 0-2711,-8 0 0,-4 0 0,-1 0 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5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24575,'9'-6'0,"3"-4"0,21-3 0,14-6 0,-10 8 0,53-13 0,-33 6 0,-7 8 0,2 0 0,27-7 0,-13 10 0,1 1 0,-5 6 0,-11 0 0,10 0 0,-32 0 0,-2 0 0,-15 0 0,-4 0 0,-4 0 0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6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24575,'0'53'0,"0"-1"0,0 16 0,0-13 0,0 1 0,0 18 0,0-16 0,0 12 0,0-3 0,4-23 0,2 8 0,3-28 0,-1-1 0,0-12 0,-4-3 0,-4-4 0,-8-5 0,-16-19 0,12 12 0,-7-11 0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6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24575,'29'0'0,"-3"0"0,12 0 0,-4 0 0,6 0 0,0 0 0,-10 0 0,1 0 0,-13 0 0,-1 0 0,-5 0 0,-4 0 0,-4 0 0,-1 0 0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7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24575,'78'0'0,"-1"0"0,-3 0 0,-18 0 0,-46 0 0,0 0 0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8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628 420 24575,'-88'14'0,"1"1"0,26-10 0,7 7 0,-25 48 0,67-35 0,-5 9 0,17-17 0,0-1 0,0 1 0,0-5 0,0 0 0,8-4 0,1 0 0,18-4 0,2 0 0,17-4 0,-4 0 0,4 0 0,-1-5 0,-2-10 0,-2-7 0,-5-9 0,-10-3 0,-2-2 0,-3-17 0,-5 15 0,-5-20 0,-7 9 0,-4-6 0,0-6 0,0 13 0,-9 2 0,-12 9 0,-26-6 0,7 19 0,-51 1 0,41 19 0,-41 4 0,35 0 0,1 4 0,3 11 0,16 2 0,-10 13 0,21-11 0,-3 5 0,11-11 0,4-1 0,2-5 0,6 1 0,-1-4 0,5-4 0,-3 0 0,4-3 0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09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464 204 24575,'7'0'0,"0"0"0,0 0 0,0 0 0,1-3 0,-4-10 0,-1-1 0,5-12 0,-6 8 0,6-14 0,-8 13 0,0-13 0,0 18 0,0-6 0,-7 15 0,-13-3 0,-23 8 0,11 0 0,-25 0 0,20 0 0,-17 10 0,5 6 0,1 17 0,5 5 0,5 10 0,6-5 0,7 3 0,9-7 0,2-5 0,9-1 0,1-10 0,4 3 0,0-8 0,3 3 0,5-5 0,15-3 0,1-1 0,14-2 0,-4 0 0,6 0 0,-1-5 0,-4 4 0,3-4 0,-4 4 0,0 1 0,-6-1 0,-2 0 0,-12-1 0,3 4 0,-6 0 0,-6 5 0,2-1 0,-7 0 0,0 1 0,0-1 0,-4 1 0,-4 0 0,-5-1 0,-9 2 0,-6-5 0,-1 1 0,-9-5 0,3 1 0,1-5 0,-5 0 0,11-5 0,-1-4 0,8-1 0,4-7 0,1-4 0,7 2 0,-2-1 0,10 8 0,-2 3 0,3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5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24575,'2'0'0,"10"0"0,25 0 0,14 0 0,22 0-1721,2 0 1721,-28 0 0,2 0 0,-4 0 0,1 0 0,7 0 0,-1 0 0,-6 0 0,-2 0 143,21 0-143,4 0 0,-30 0 0,13 0 0,-19 0 0,-6 0 0,-15 0 0,-5 0 0,-5 0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0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 24575,'11'0'0,"7"0"0,33-5 0,13-7 0,33-9-781,-44 11 0,2 0 781,7-1 0,2 2-587,10 0 0,-1 3 587,-7 1 0,0 2 0,7-1 0,0 1 0,-14 2 0,-1 2-207,5-1 0,-3 0 207,18 0 0,21 0 0,-47 0 0,16 0 0,-20 0 1063,-8 0-1063,-12 0 402,-10 0 1,-10 0-1,-5 0 1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1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507 222 24575,'-14'4'0,"-2"0"0,0-4 0,-5 0 0,-2 0 0,-5 0 0,1 0 0,-1 0 0,-5 0 0,5 4 0,-1 4 0,3 6 0,4 4 0,2 9 0,-1-7 0,11 12 0,2-10 0,-5 6 0,11-1 0,-6-4 0,8 3 0,0-8 0,0-1 0,0-5 0,0-1 0,12-2 0,3 0 0,18-5 0,2-4 0,4 0 0,1 0 0,0 0 0,-6 0 0,-1-4 0,-5-5 0,-6-5 0,-4-4 0,2-11 0,-10 5 0,7-17 0,-8 13 0,1-5 0,-5 0 0,-1 4 0,-4-4 0,0 5 0,0 1 0,0 4 0,0-3 0,-4 8 0,-5-8 0,-21-1 0,3 2 0,-12 3 0,11 9 0,1 3 0,-1 1 0,-5 4 0,5 1 0,-11 4 0,10 0 0,-4 0 0,0 0 0,9 0 0,-7 0 0,13 0 0,-4 0 0,6 0 0,3 0 0,1 0 0,5 0 0,3 3 0,1-2 0,3 2 0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2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1 444 24575,'0'7'0,"0"0"0,0 1 0,0-1 0,0 1 0,0-1 0,0 1 0,0-1 0,0 0 0,0 5 0,0-4 0,0 4 0,0-5 0,0 1 0,0-1 0,0 1 0,0-1 0,0 0 0,0-16 0,0-22 0,0-7 0,0-22 0,0 6 0,0-2 0,0-12 0,0 19 0,0-10 0,0 23 0,0 1 0,0 14 0,0 4 0,0 4 0,0 2 0,3 6 0,5 6 0,4 7 0,6 10 0,-2 0 0,2 8 0,-1-8 0,1 8 0,0-3 0,-4-1 0,8 6 0,-8-10 0,10 9 0,-7-9 0,0 3 0,4-3 0,-3-5 0,4 3 0,-6-7 0,1 7 0,-1-7 0,-3 3 0,-1 0 0,-1-3 0,-2 2 0,3-3 0,-5 7 0,-2-5 0,1 5 0,-5-8 0,3 1 0,-4-1 0,3 1 0,-2-1 0,2 1 0,-3-1 0,0-9 0,0-21 0,0-1 0,-5-27 0,-1 15 0,-4-16 0,-1 4 0,5 0 0,-3-4 0,7 16 0,-2-3 0,4 11 0,0 6 0,0 4 0,0 6 0,0 5 0,0-1 0,-3 1 0,2 3 0,-2 1 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3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24575,'0'-5'0,"0"6"0,0 28 0,0 8 0,0 24 0,0 1 0,0 24-949,0 12 949,0-40 0,0 2-785,0 7 0,0 2 785,0 0 0,0 0 0,0 5 0,0 1 0,0-2 0,0 1 0,0 1 0,0-2 0,0 25-315,0-33 0,0-3 315,0 0-1,-1-10 0,2-1 1,3 7 842,1-3-842,1-22 1588,-2-14-1588,-4-3 718,0-9-718,0-12 3,0-12-3,0-9 0,0 5 0,0 9 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4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0 24575,'-15'0'0,"-6"0"0,-1 0 0,-6 0 0,1 0 0,-6 0 0,9 0 0,-3 0 0,5 0 0,8 0 0,-6 4 0,11 4 0,-3-2 0,7 9 0,-1-13 0,1 12 0,1-8 0,0 9 0,4-6 0,0 2 0,0-3 0,0 3 0,0 2 0,0 7 0,-4 2 0,3-1 0,-3 5 0,4-3 0,0 10 0,0-4 0,0 9 0,0-4 0,0 1 0,0 3 0,0-9 0,0 4 0,0-6 0,0 0 0,0-8 0,0 1 0,0-11 0,0 3 0,0-5 0,0 1 0,0-1 0,0 0 0,3-3 0,1-1 0,7-3 0,7 0 0,4 0 0,1 0 0,3 0 0,-3 0 0,-1 0 0,4 0 0,-8-4 0,4 3 0,-10-2 0,4 3 0,-8-4 0,4 3 0,-4-2 0,-1 3 0,-3 0 0,0 0 0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4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 24575,'6'-12'0,"3"5"0,7 0 0,5 6 0,-3-3 0,3 4 0,1 0 0,0 0 0,6 0 0,-6 0 0,0 0 0,-6 0 0,1 0 0,4 0 0,-7 0 0,6 0 0,-7-3 0,3-2 0,-4-3 0,-5 4 0,-3 1 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5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24575,'0'26'0,"0"1"0,0 13 0,0-1 0,0 7 0,0-5 0,0 5 0,4-12 0,-3 4 0,7-9 0,-7-1 0,4-6 0,-5-6 0,0-3 0,0-5 0,0-5 0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24575,'66'-1'0,"1"1"0,11 2 0,-1-7 0,1-1-1228,1 5 1228,16-5 0,3 6 0,-22 0 0,22 0 0,-38 0 0,19 0 401,-19 0-401,-6 0 203,-17 0-203,1 0 0,-20 0 0,-1 0 624,-5 0-624,-5 0 0,-3 0 0,0 0 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7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24575,'-7'0'0,"-1"0"0,17 0 0,8 0 0,31 0 0,1 0 0,27 0 0,-12 0 0,30 0 0,-21 0 0,6 0 0,-4 0 0,-24 0 0,16 0 0,-31 0 0,3 0 0,-20 0 0,-3 0 0,-8 0 0,-4 0 0,-1 0 0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7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24575,'-9'48'0,"2"-6"0,7 45 0,0-31 0,0 10 0,0-10 0,5 6 0,-4-1 0,8-14 0,-8-6 0,3-13 0,-4-2 0,0-12 0,0 2 0,0-9 0,-13-2 0,9-2 0,-9-3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55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24575,'23'0'0,"5"0"0,24 0 0,9 0-878,-20 0 0,0 0 878,0 0 0,1 0 0,9 0 0,0 0 0,-1 0 0,-1 0 0,5 0 0,-2 0 0,22 0 175,-35 0 0,-1 0-175,11 0 0,6 0 342,-13 0-342,-12 0 0,-13 0 0,-3 0 0,-8 0 0,-3 0 0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8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24575,'0'-11'0,"0"-4"0,4 7 0,4 0 0,9 1 0,6 2 0,4-4 0,6 3 0,-5 2 0,10 0 0,-9 3 0,-1-4 0,-6 5 0,-1 0 0,-7 0 0,2 0 0,-4 0 0,-7 0 0,2 0 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18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24575,'24'0'0,"5"0"0,0 0 0,4 0 0,0 0 0,-4 0 0,9 0 0,-14 0 0,-1 0 0,-12-4 0,-3 3 0,-4-2 0,-1 3 0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0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564 568 24575,'1'-4'0,"-6"1"0,-17 3 0,-2 0 0,-15 0 0,5 0 0,-6 0 0,0 0 0,6 0 0,-10 0 0,13 8 0,-3-3 0,7 18 0,12-9 0,-3 9 0,13-7 0,2 1 0,3-1 0,0 1 0,0 0 0,0-1 0,3-3 0,16 4 0,0-8 0,20 6 0,-11-10 0,11-1 0,-5-4 0,0 0 0,4 0 0,-9 0 0,3-8 0,3-10 0,-9-11 0,4-9 0,-10-2 0,-4-13 0,-1-3 0,-8-14 0,-2-7 0,-5 19 0,0-16 0,-10 24 0,-7-6 0,-23-6 0,6 31 0,-35-20 0,35 43 0,-32-9 0,24 17 0,-23 0 0,20 0 0,-1 0 0,19 0 0,9 0 0,-3 4 0,8 9 0,-3 1 0,6 8 0,-2-6 0,4 1 0,0-5 0,0 0 0,3-8 0,2-1 0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1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501 114 24575,'0'-15'0,"0"-1"0,0 3 0,0-2 0,0 2 0,0-4 0,0 5 0,-11 3 0,-16 6 0,-1 3 0,-17 0 0,10 0 0,-5 9 0,-15 15 0,22-2 0,-21 16 0,22-8 0,-6 13 0,3-10 0,9 10 0,7-18 0,6 3 0,8-2 0,1-12 0,4 6 0,0-11 0,0 6 0,17-5 0,23 7 0,4-6 0,13 4 0,-11-5 0,-4 0 0,-2 0 0,-2-1 0,-9 1 0,-1 2 0,-6 6 0,-9 5 0,1 4 0,-9 1 0,-1 4 0,-4-3 0,0 4 0,0-6 0,0 0 0,-21 9 0,8-11 0,-22 6 0,13-18 0,-6 0 0,-4-3 0,3-1 0,-4-4 0,0-1 0,4-4 0,-4 0 0,10 0 0,2 0 0,4 0 0,4-3 0,2-2 0,3-2 0,4-1 0,0 1 0,4-1 0,0 1 0,0 3 0,0 0 0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1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24575,'31'0'0,"42"0"0,13 0-1619,-27 0 1,3 0 1618,0 0 0,0 0 0,0 0 0,2 0 0,9 0 0,1 0 0,-2 0 0,0 0 0,-1 0 0,-4 0 169,-14 0 0,-2 0-169,5 0 0,-3 0 0,14 0 0,18 0 684,-22 0-684,-14 0 0,-15 0 0,-12 0 1640,-10 0-1640,0 0 143,-5 0 1,-2 0 0,-2 0 0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2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653 253 24575,'-7'0'0,"-4"0"0,-6 0 0,-6 0 0,-5 0 0,-5 0 0,-1 0 0,0 0 0,-5 5 0,9 9 0,-10 8 0,8 8 0,2 0 0,10 4 0,2 1 0,7-1 0,1-1 0,6 0 0,4-9 0,0 7 0,0-8 0,3-5 0,10-1 0,5-8 0,15-4 0,1-1 0,6-4 0,-5 0 0,-3 0 0,-4 0 0,-1 0 0,-4 0 0,-6 0 0,-5-4 0,-4-4 0,0-5 0,0-8 0,1-2 0,-4-16 0,-1-3 0,-4-6 0,0-5 0,0 6 0,-16-22 0,-2 22 0,-16-14 0,-2 24 0,3-1 0,-7 7 0,10 7 0,-9 4 0,10 10 0,-9-3 0,2 12 0,1-4 0,0 5 0,7 0 0,6 4 0,0 4 0,5 5 0,1 4 0,-1-1 0,4-3 0,1 3 0,4-8 0,4 4 0,-3-8 0,6-4 0,-2-1 0,3-2 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3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579 0 24575,'-2'0'0,"-4"0"0,-14 0 0,-2 0 0,-11 0 0,-2 0 0,-5 0 0,0 0 0,-6 5 0,10-4 0,-3 4 0,6 4 0,4-7 0,-9 16 0,14-16 0,-8 15 0,18-15 0,-6 13 0,7-9 0,0 5 0,2-3 0,3 0 0,4-1 0,-7 1 0,9-1 0,-5 1 0,7 4 0,0-4 0,0 8 0,0-3 0,0-1 0,0 4 0,0 1 0,0 1 0,0 8 0,0-3 0,0 4 0,0 1 0,0-1 0,0 6 0,0 1 0,0 0 0,4 5 0,2-5 0,-1 6 0,0 0 0,-1 6 0,-2-5 0,2 5 0,-4-12 0,0-1 0,0-5 0,0-10 0,0 3 0,0-9 0,0 0 0,3-5 0,2-3 0,6-4 0,1 0 0,10 0 0,-4-4 0,8-1 0,-4-4 0,1 0 0,3 4 0,-3 1 0,4 4 0,-4-3 0,3 2 0,-4-3 0,1 4 0,-2 0 0,-4 0 0,-5 0 0,0 0 0,-5 0 0,-2 0 0,-2 0 0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4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2 206 24575,'-1'-4'0,"5"0"0,13 0 0,12-1 0,11-15 0,-4 8 0,3-12 0,-6 14 0,1-8 0,6 6 0,0-6 0,0 6 0,-11-1 0,-2 4 0,-14 4 0,-2-2 0,-7 3 0,0-8 0,-4 7 0,0-3 0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5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1 128 24575,'0'-21'0,"0"5"0,0 0 0,0 7 0,0-11 0,0 10 0,0-11 0,0 9 0,0 9 0,0 16 0,0 15 0,0 25 0,0 28 0,0 9-723,0-24 0,0 2 723,0-5 0,0 1 0,0 15 0,0 1 0,0-4 0,0-1 0,0 5 0,0-1 0,0-9 0,0-2 0,3 2 0,0-3-418,4 27 418,-4-39 0,1-1 0,7 28 0,-5 1 0,6-6 0,-7-23 0,4-12 0,-8-3 0,3-16 1414,-4-2-1414,0-8 112,0-2 1,0-7-1,0 0 1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26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5 722 24575,'4'-9'0,"-1"-17"0,-3-14 0,-5-20 0,4 4 0,-5-12 0,6 6 0,0-1 0,0 2 0,0 19 0,0 3 0,0 16 0,0 2 0,0 8 0,4 11 0,10 19 0,1 6 0,10 17 0,-1-5 0,3 7 0,0-1 0,4 2 0,-5-2 0,5-4 0,-4 4 0,2-10 0,-9 2 0,7-9 0,-8-2 0,2-5 0,-4-4 0,-1-1 0,-3-4 0,-2 0 0,-3-1 0,-1-3 0,1 0 0,-4-17 0,-1-8 0,-3-27 0,0-8 0,0-13 0,0 14 0,0-19 0,0 23 0,0-24 0,0 26 0,0-4 0,0 18 0,0 7 0,0 7 0,0 8 0,0 2 0,0 6 0,0 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0 24575,'-23'59'0,"10"-23"0,-15 31 0,14-26 0,1-17 0,5 6 0,3-20 0,5 1 0,0-8 0,0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55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24575,'2'3'0,"17"0"0,1-3 0,32 0 0,5 0 0,-17 0 0,2 0 0,-5 0 0,2 0 0,6 0 0,1 0-706,-5 0 0,1 0 706,9 0 0,0 0 0,-5 0 0,-2 0 92,28 0-92,-4 0 0,-29 0 0,19 0 0,-28 0 0,0 0 0,-13-4 0,-9 3 0,2-2 0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42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0 218 24575,'2'-4'0,"14"1"0,19-2 0,19-7 0,16-6 0,18-7-778,-40 12 1,1 0 777,7-1 0,3 1 0,4-2 0,1 2 0,0 1 0,1 2 0,4-2 0,-2 3 0,20 1 182,13-4-182,-49 11 0,17-5 0,-26 6 0,-2 0 0,-25 0 0,-3 0 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43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24575,'8'9'0,"16"-2"0,19-7 0,25 0 0,4 0 0,24 0-1385,1 0 1385,-40 0 0,1 0 0,0 0 0,1 0 0,5 0 0,-2 0 0,32 0-5,-42 0 0,-3 0 5,15 0 0,6 0 0,-9 0 0,-23 0 0,-5 0 257,-17 0 0,-6 0 1,-3 0-1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48:44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24575,'2'-9'0,"18"2"0,9 7 0,22 5 0,3 1 0,16 17 0,2 1 0,13 13-585,-12 5 585,5-5-49,-25-7 49,19 3 0,-31-10 0,22 16 0,-20-6 0,-5 9 584,3-14-584,-14 11 50,0-18-50,-12 16 0,2-13 0,-3 0 0,0 1 0,-6-15 0,0 7 0,-4-10 0,3 1 0,-2-1 0,1 1 0,-5-1 0,2 1 0,-3-1 0,0 0 0,-7 1 0,-2 0 0,-13 5 0,4 0 0,-3 4 0,-2 6 0,-1 1 0,-1 4 0,-4 2 0,4 9 0,-1-7 0,-4 19 0,-4 0 0,-2 12 0,-4 2 0,12-11 0,1 5 0,0-2 0,3 5 0,-8-1 0,14-14 0,-1-1 0,9-16 0,1 0 0,1-17 0,3 2 0,-1-10 0,5-13 0,-2 6 0,3-9 0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15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382 858 24575,'0'-16'0,"0"1"0,-5-30 0,0 21 0,-15-31 0,4 33 0,-19-18 0,9 24 0,-26-4 0,18 14 0,-17 1 0,19 14 0,-3 23 0,17 4 0,-13 43 0,26-35 0,-11 48 0,16-48 0,0 41 0,9-43 0,19 24 0,14-35 0,20 3 0,6-23 0,-6-6 0,-6-26 0,-1-23 0,-14-29 0,-21 28 0,-2-4 0,-3-8 0,-4-1 0,-6 6 0,-3 0 0,2-1 0,-1-1 0,-2-9 0,-2 3 0,1-11 0,0 15 0,0 1 0,0-8 0,0-6 0,-10 10 0,4 18 0,-14 5 0,10 17 0,-8-4 0,9 14 0,-4-4 0,5 8 0,0 2 0,3 29 0,1 32 0,4 23 0,0-20 0,0 3 0,0 0 0,0 2 0,0 5 0,0-1 0,5-8 0,2-2 0,1-2 0,3-3 0,23 32 0,7-7 0,-2-10 0,-3-32 0,-4-11 0,-4-13 0,-11-9 0,-5-1 0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3:16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1 24575,'-82'15'0,"1"1"0,19-9 0,8 7 0,10 23 0,10 6 0,2 4 0,20-10 0,3-3 0,9-10 0,0-2 0,26-7 0,-6-7 0,39-4 0,-19 1 0,24 1 0,-33 9 0,8 9 0,-28 2 0,3 13 0,-8-8 0,-2 20 0,-4-17 0,-22 38 0,3-40 0,-20 32 0,-7-27 0,6 6 0,-14-1 0,17-16 0,0 1 0,13-13 0,1 0 0,9-9 0,5-8 0,6-16 0,7-12 0,12-11 0,-8 18 0,7 5 0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0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0 24575,'-20'64'0,"0"0"0,4-13 0,0 0 0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1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24575,'13'95'0,"0"0"0,2 3 0,-2-24 0,-8-57 0,4 11 0,-2-19 0,-6-1 0,7 0 0,-7 1 0,2-1 0,1 0 0,-3 1 0,3-1 0,-1-4 0,1 0 0,5-18 0,0-9 0,2-15 0,-1 0 0,1-4 0,-1 10 0,0 1 0,0 2 0,0 4 0,0-5 0,0 5 0,4-4 0,-3 4 0,8-5 0,-4 0 0,1 5 0,1 1 0,-7 10 0,3 2 0,-5 3 0,0 4 0,-3 2 0,-2 3 0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2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24575,'0'17'0,"0"3"0,0 17 0,0-6 0,0 12 0,0-12 0,0 5 0,-4-11 0,-6 4 0,-5-9 0,-4-1 0,1-9 0,7-6 0,3-4 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3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24575,'0'22'0,"0"1"0,0 7 0,0 0 0,0 1 0,5-1 0,1 6 0,4-4 0,5 4 0,-3 7 0,2-10 0,2 10 0,-5-6 0,4 0 0,0-4 0,-9 2 0,6-20 0,-7 3 0,-1-10 0,4 1 0,-4-5 0,4 0 0,0-8 0,6-16 0,-3-9 0,11-21 0,-4-3 0,5-6 0,-5 6 0,4 2 0,-10 7 0,3 6 0,-4 7 0,-2 12 0,-1 6 0,-3 5 0,-1-4 0,-4 3 0,3-2 0,2 3 0,-1 0 0,0 1 0,-1-1 0,-2 0 0,2 0 0,1 0 0,-4 0 0,4 1 0,-4-5 0,0 7 0,0-3 0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19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24575,'0'12'0,"0"2"0,0 4 0,0 6 0,0-9 0,0 13 0,0-8 0,0 10 0,0-5 0,0 10 0,0-3 0,0 6 0,0 4 0,0 3 0,0 0 0,0 6 0,0-7 0,0-6 0,0 4 0,0-11 0,0 12 0,0-17 0,0 9 0,0-15 0,0 3 0,0-4 0,0-6 0,0 0 0,0-5 0,0 1 0,0-1 0,0 0 0,0-1 0,0 1 0,0 1 0,0-1 0,0 0 0,0 1 0,0-1 0,0 0 0,0 0 0,0 1 0,0-1 0,0-3 0,0-2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56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24575,'25'0'0,"7"0"0,22 0 0,14 0-1432,-29 0 0,3 0 1432,2 0 0,2 0 0,5 0 0,1 0 0,1 0 0,1 0 0,3 0 0,0 0 0,1 0 0,-2 0 0,-15 0 0,-1 0 289,11 0 0,-3 0-289,4 0 0,20 0 546,-29 0-546,-7 0 0,-14 0 0,-12 0 0,-4 0 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 24575,'81'-27'0,"1"0"0,-15 2 0,-12 8 0,-21 17 0,-21 0 0,-5 0 0,0 0 0,1 3 0,-1 2 0,0 3 0,-3 0 0,-1 1 0,-1-5 0,-2 4 0,3-4 0,-4 4 0,4 1 0,-3-1 0,2 0 0,-3 0 0,4 1 0,-3-1 0,2 0 0,1 0 0,-3 1 0,3 3 0,-4-2 0,0 3 0,0-1 0,0-2 0,0 7 0,0-8 0,0 4 0,0 0 0,-4-4 0,-1 8 0,-8-7 0,3 3 0,-3 0 0,4-4 0,-3 8 0,3-8 0,-4 3 0,5-4 0,0 1 0,-1-1 0,-4 1 0,4-1 0,-9-3 0,4 3 0,0-4 0,-8 1 0,7-1 0,-9-4 0,6 0 0,-1 0 0,1 0 0,0 0 0,4 0 0,-4 0 0,5 0 0,-1 0 0,3 0 0,6 0 0,2 0 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2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24575,'-8'0'0,"7"0"0,29 0 0,19 0 0,7 0 0,21 0 0,-6 0 0,7 0 0,9 0 0,-14 0-409,21 0 409,-13 0 0,8 0 0,7 0 0,-16 0 0,-1 0 0,-10 0 0,-14 0 0,-2 0 0,-14 0 0,0 0 0,-13 0 0,-4 0 409,-8 0-409,-3 0 0,-1 0 0,0 0 0,0 0 0,1 0 0,-1 0 0,0 0 0,1 0 0,-1 0 0,0 0 0,-3 0 0,-2 0 0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2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24575,'18'0'0,"10"0"0,36 0 0,-3 0 0,14 0 0,-21 0 0,11 0 0,-12 0 0,13 0 0,-11 0 0,-3 0 0,-16 0 0,-15 0 0,1 0 0,-13 0 0,4 0 0,-9 0 0,0 0 0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3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24575,'1'93'0,"0"0"0,0-1 0,-1 1 0,1-1 0,0 15 0,-1 5 0,2-16 0,1-35 0,2-36 0,0-1 0,-1-6 0,-3-4 0,3-1 0,-4-9 0,0 0 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4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24575,'7'0'0,"17"0"0,4 0 0,9 0 0,20 0 0,-22 0 0,22 0 0,-4 0 0,-12 0 0,16 0 0,-26 0 0,0 0 0,-7 0 0,-10 0 0,-2 0 0,-7 0 0,-2 0 0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4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24575,'87'0'0,"0"0"0,0 0 0,-8 2 0,-1 0 0,-20-4 0,-15-10 0,-17 7 0,-22-3 0,-4 4 0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5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569 568 24575,'-68'58'0,"1"0"0,0-1 0,26-9 0,49-30 0,13 2 0,19-20 0,12 0 0,-6-5 0,5-12 0,-11-12 0,1-7 0,-2-4 0,-7 13 0,-10-3 0,1 9 0,-12-8 0,-2 4 0,-4-5 0,-5-1 0,0-19 0,-6 1 0,-4-5 0,-8-2 0,-10 10 0,-2-14 0,-32-10 0,9 24 0,-30-5 0,22 38 0,-6 2 0,15 11 0,-6 5 0,5 12 0,7 1 0,1 15 0,15-16 0,8 7 0,-1-14 0,13 3 0,1-4 0,12-5 0,-1 0 0,5-4 0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6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536 116 24575,'-32'-64'0,"-31"13"0,40 51 0,-54 5 0,61 0 0,-40 23 0,32-4 0,-10 20 0,6 2 0,6-7 0,10 4 0,-6-13 0,15 1 0,-6-7 0,9 5 0,0-9 0,9 4 0,6-10 0,10 4 0,11-6 0,2 3 0,6-4 0,-7-1 0,6 1 0,-6 0 0,1-1 0,-2 1 0,-11-2 0,-1 1 0,-6-1 0,-4 0 0,-1 4 0,-4 6 0,-3 6 0,-2 5 0,-4 13 0,-9-9 0,-9 16 0,-16-15 0,-3 11 0,-9-9 0,-15 7 0,17-18 0,-18-1 0,24-19 0,-6-2 0,6-4 0,2-4 0,6-6 0,5-1 0,1-3 0,10 5 0,1 4 0,8-3 0,-2 7 0,6-2 0,-3 3 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7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1 128 24575,'96'-9'0,"0"0"0,-1 0 0,1 1 0,0-1 0,0 0 0,0 0 0,0 0 0,1 0 0,4-1 0,1 0 0,-5 1 0,-8 0 0,-14 3 0,-16 2 0,27 4 0,-19 0 0,-26 0 0,-4 0 0,-19 0 0,-4 0 0,-5 0 0,-6 0 0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8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469 447 24575,'-8'5'0,"-4"-2"0,2-3 0,-7 0 0,3 0 0,-4 0 0,-1 0 0,-5 0 0,-8 16 0,5-8 0,-18 25 0,16-4 0,-4 0 0,6 7 0,12-16 0,-4 9 0,13-14 0,-3 8 0,9-14 0,0 4 0,0-5 0,19 1 0,6-4 0,13 0 0,11-5 0,-3 0 0,13-11 0,-6-1 0,-3-11 0,-11-4 0,4 9 0,-15-6 0,1 13 0,-14-7 0,2-5 0,-11 2 0,2-11 0,-8 0 0,0-12 0,0-2 0,-18-27 0,4 23 0,-23-24 0,8 27 0,-7-6 0,-3 17 0,-2 3 0,-2 15 0,-1 7 0,-7 7 0,5 4 0,-5 0 0,7 0 0,12 8 0,-11 6 0,25 1 0,-8 2 0,17-12 0,5-1 0,0-4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57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24575,'7'-5'0,"13"1"0,1 2 0,23 2 0,1 0 0,16 0 0,6 0-999,-11 0 0,1 0 999,-18 0 0,1 0 0,26 0 0,2 0 0,-20 0 0,-3 0 0,-4 0 0,0 0-38,9 0 0,-2 0 38,5 0 0,13 0 0,-28 0 0,-7 0 0,-17 0 368,-2 0 0,-9 0 1,0 0-1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29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85 24575,'-4'7'0,"1"14"0,3 4 0,0 40 0,10-14 0,-7 11 0,13 2 0,-3-8 0,0 6 0,5 11 0,-7-26 0,1 11 0,-6-20 0,3-11 0,-4-5 0,3-13 0,-3 4 0,2-5 0,-6 1 0,6-15 0,-1-19 0,10-26 0,5-26 0,10-2 0,1 2 0,7-6 0,-3 19 0,-2-19 0,0 22 0,-9 0 0,2 17 0,-11 13 0,-2 7 0,-5 10 0,0 1 0,-1 8 0,0 2 0,-3 3 0,-1 0 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5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24575,'5'91'0,"0"0"0,-1-1 0,1 1 0,0 0 0,0 0 0,0 0 0,-1 0 0,1 0 0,0 0 0,0 0 0,0 16 0,0 6 0,-1 0 0,1-2 0,0-7 0,-1-10 0,1-15 0,1-17 0,2-5 0,1-16 0,1 8 0,-4-17 0,0 4 0,2-11 0,-7-1 0,3-1 0,-4-3 0,4-1 0,-3-2 0,7-3 0,-7 5 0,3-1 0,-4 0 0,0 0 0,0 1 0,0-5 0,0 3 0,0-8 0,0 4 0,0-5 0,3 1 0,-2-1 0,3 0 0,-4-1 0,0 6 0,0 1 0,0 4 0,0-4 0,0 3 0,0-8 0,0 4 0,0-5 0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0 24575,'-8'0'0,"-10"0"0,3 0 0,-14 0 0,4 0 0,4 0 0,-2 0 0,14 0 0,-4 0 0,8 4 0,2 5 0,3 9 0,0 7 0,0 12 0,0-6 0,4 11 0,-2-4 0,7 6 0,-7 0 0,7 0 0,-3-1 0,5 1 0,-5 0 0,4-6 0,-9 4 0,8-11 0,-8 0 0,3-7 0,0-10 0,-3-2 0,2-3 0,-3-1 0,4-3 0,0-2 0,4-3 0,0 0 0,1 0 0,-1 0 0,0 0 0,5 0 0,1 0 0,4-4 0,0 3 0,1-7 0,-5 7 0,-2-3 0,-3 0 0,-1 3 0,0-3 0,0 4 0,-3 0 0,-1 0 0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6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24575,'56'-10'0,"-2"2"0,-34 8 0,3 0 0,1 0 0,-5 0 0,-3 0 0,-8 0 0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7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0 24575,'-29'85'0,"1"0"0,0 0 0,5-18 0,1 1 0,-1 0 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38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61 613 24575,'-16'-78'0,"0"0"0,3 11 0,3 10 0,4 14 0,6 18 0,0 6 0,11 13 0,7 24 0,13 12 0,4 18 0,0-1 0,8 8 0,-6-1 0,11 2 0,-11-3 0,-3-7 0,-1-6 0,-10-3 0,-2-11 0,-3-2 0,-9-11 0,4 0 0,-5-5 0,-3 1 0,-1-8 0,-14-18 0,-2-11 0,-11-22 0,5-3 0,-6-22 0,10-5 0,-5 7 0,12-17 0,-4 26 0,10-13 0,-5 17 0,6 9 0,0 18 0,0 3 0,0 12 0,-3 8 0,-2 2 0,1 8 0,1 0 0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1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24575,'-23'5'0,"12"-1"0,18-4 0,26 0 0,1 0 0,38 0 0,-14 0 0,27 0 0,-23 0 0,3 0 0,-13 0 0,1 0 0,-9 0 0,-13 0 0,-7 0 0,-10 0 0,-5 0 0,-5 0 0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2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24575,'85'0'0,"-33"0"0,-4 0 0,-5 0 0,28 0 0,-26 0 0,0 0 0,-9 0 0,0 0 0,-9 0 0,2 0 0,-15 0 0,4 0 0,-9 0 0,8 0 0,-8 0 0,8 0 0,-3 0 0,0 0 0,3 0 0,-8 0 0,4 0 0,-5-4 0,0 3 0,-3-3 0,-1 4 0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5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396 460 24575,'-18'0'0,"-2"0"0,-10 0 0,-1 0 0,-5 0 0,-1 0 0,-1 0 0,2 0 0,6 9 0,-3 14 0,11 4 0,-5 17 0,15-6 0,-3 0 0,9 11 0,1-3 0,5 7 0,0 4 0,0-11 0,0 5 0,15-12 0,-2-3 0,17-9 0,-5-7 0,12-5 0,-6-9 0,12-2 0,-6-4 0,1 0 0,0-14 0,-8 1 0,-3-17 0,3 3 0,-12-10 0,7-2 0,-12-20 0,4-3 0,-4-23-829,0-2 829,-9 34 0,0 1 0,2-30 0,-6 32 0,0-1 0,0-46 0,0 20 0,0-8 0,0 52 0,-4 8 0,3 12 0,-7 4 829,4 5-829,-4 0 0,3 17 0,-4 25 0,7 18 0,-3 29 0,5 2 0,0-15 0,0 17 0,0-17 0,0 13 0,0-7 0,10-11 0,9-13 0,16-7 0,0-13 0,3-7 0,-8-7 0,0-4 0,0-2 0,-5-8 0,-10-2 0,-7-4 0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6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0 24575,'-57'0'0,"-32"0"0,48 0 0,-19 0 0,47 0 0,5 0 0,0 0 0,-5 0 0,7 4 0,-6 5 0,7 0 0,0 8 0,-8 3 0,11-1 0,-7 10 0,9-4 0,0 5 0,0 6 0,0-4 0,0 4 0,0-6 0,0 7 0,0 0 0,0 14 0,0-6 0,5 13 0,2-13 0,4 6 0,-5-7 0,4-1 0,-9 1 0,8-6 0,-8 6 0,4-21 0,-5 7 0,0-20 0,0 3 0,3-9 0,2 0 0,3-4 0,0 0 0,0 0 0,10 0 0,2 0 0,17-5 0,-6-1 0,12-5 0,-6 5 0,1-3 0,-2 8 0,-11-4 0,-1 5 0,-6 0 0,-4 0 0,-1 0 0,-5 0 0,-3 0 0,-2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0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190 116 24575,'-3'5'0,"1"-1"0,2 3 0,0-1 0,0 3 0,0-3 0,0 3 0,0-3 0,5-3 0,3-1 0,4-2 0,-2 0 0,2 0 0,-2-9 0,0 1 0,0-12 0,-6 3 0,-1-1 0,-3-2 0,0 3 0,0 3 0,-3-2 0,0 9 0,-10-3 0,-1 4 0,-7 2 0,0 1 0,-5 3 0,5 0 0,-10 11 0,7 6 0,0 7 0,0 8 0,11-1 0,-2-2 0,8 5 0,2-12 0,2 4 0,3-9 0,0-1 0,14-5 0,-2-4 0,23-4 0,-13-3 0,13-3 0,-8-13 0,1-1 0,-1-11 0,-9 9 0,-3-1 0,-6 6 0,-5-2 0,-1 6 0,-3-2 0,-3 8 0,-3-2 0,-4 6 0,1 0 0,0 0 0,3 0 0,0 0 0,0 0 0,3 3 0,0 0 0,3 3 0,0 0 0,0-1 0,0 1 0,9-3 0,-2 0 0,8-3 0,-2-3 0,-3-4 0,0-10 0,-3-2 0,-3-6 0,-1 4 0,-3 0 0,0 3 0,-6 5 0,-1 6 0,-6 4 0,0 3 0,1 0 0,2 0 0,1 0 0,6 3 0,1 3 0,2 1 0,0-1 0,0-4 0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6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0 119 24575,'12'-9'0,"4"0"0,25-7 0,-8 4 0,23-10 0,-16 10 0,11-5 0,-8 11 0,1-4 0,-11 9 0,-4-4 0,-10 5 0,-5 0 0,-2 0 0,-3 0 0,-5 0 0,0 0 0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7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24575,'79'0'0,"0"0"0,-3 0 0,4 0 0,-17 0 0,-11 0 0,4 0 0,-6 0 0,-32 0 0,-13-3 0,-1 2 0,-4-3 0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8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1409 24575,'-4'-8'0,"0"-23"0,4-37 0,13-29-1769,-3 40 1,3-3 1768,3-9 0,1-2 0,2 0 0,0 0-16,-7 9 0,-1 2 16,4 3 0,-2 1 0,2-40 0,5-2 0,-7 9 829,-6 14-829,-2 28 0,-5 4 0,0 18 1764,0 6-1764,0 6 976,0 19-976,0 19 0,0 5 0,-5 26 0,4 16 0,-5-19 0,6 36 0,0-41 0,0 19 0,0-15 0,0-1 0,9-13 0,2-2 0,9-12 0,-2 0 0,1-10 0,4 0 0,2-9 0,0-1 0,-1-4 0,-1 0 0,-8 0 0,9-13 0,-8-17 0,1-24 0,1-15 0,-5-16 0,-1 14 0,2-20 0,3-6 0,-8 20 0,2-8 0,-11 47 0,0 7 0,0 11 0,0 8 0,0 59 0,0 5 0,0 37 0,0 3 0,0-21 0,0 14 0,5-17 0,1-8 0,17-7 0,-7-20 0,10-2 0,-7-17 0,4 0 0,-7-9 0,6-1 0,-13-4 0,0 0 0,-5 0 0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49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1090 24575,'2'-94'0,"1"1"0,1 5 0,-5 20 0,-7 47 0,-2 2 0,-14 14 0,-1 1 0,0 4 0,-4 0 0,4 5 0,-13 12 0,10 4 0,-5 18 0,7-6 0,4 3 0,-5 8 0,15-4 0,-3 4 0,14-1 0,-4-6 0,5-4 0,0 2 0,0-16 0,0 5 0,0-10 0,14-1 0,2-8 0,14-1 0,7-4 0,0 0 0,14-16 0,-11 4 0,4-21 0,9-27 0,-5-3 0,-19 19 0,-4-2 0,8-33 0,-14-6-816,-12-3 816,-3 36 0,-2-1 0,-2-29 0,0 32 0,0 0 0,0-22-49,0-13 49,-5 16 0,-6 9 0,-1 21 0,-7 9 0,9 16 813,1 1-813,1 8 52,4 2-52,-5 3 0,-1 60 0,5-11 0,1 9 0,2 5-891,2 35 891,0-40 0,0 1 0,0 0 0,0-2 0,0 34 0,-2-25 0,4-1 0,22 16 0,-14-19 0,5 0 0,38 22-438,-13-12 438,11-2 0,-7-13 0,5-1 0,-6-7 0,-10-11 0,-8-12 0,-6-3 217,-6-10 1,-4-4 0,-6-6-1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50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1078 24575,'4'14'0,"0"-16"0,-4-47 0,0-13 0,0-31-878,-6 3 878,4-6 0,-4 2 0,6 23 216,0-4-216,0 23 0,0 7 0,0 14 0,0 7 0,0 10 662,0 15-662,0 17 0,5 17 0,7 16 0,5-6 0,12 13 0,9 4 0,-2-12 0,-4-10 0,3-1 0,19 16 0,6 0 0,4 8 0,-22-25 0,22 20 0,-22-17 0,5 0 0,-16-14 0,-5-6 0,-6-3 0,-3-8 0,-7-1 0,-1-28 0,-5-21 0,-4-35 0,0 23 0,0-2-633,-6-5 1,-2-2 632,0-10 0,-2 3 0,-3 15 0,-1 2-265,2-11 0,1 4 265,-13-16 0,3-20 0,7 26 0,-2 14 0,11 11 0,-5 23 0,5-3 0,1 14 1230,1 0-1230,-2 2 0,1 6 0,1-2 0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53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24575,'24'0'0,"11"0"0,4 0 0,17 0 0,-10 0 0,14 0 0,-1 0 0,0 0 0,-6 0 0,4 0 0,-17 0 0,3 0 0,-13 0 0,0 0 0,-10 0 0,-2 0 0,-10 0 0,0 0 0,-3 0 0,-1 0 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54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24575,'0'22'0,"0"1"0,0 7 0,5 13 0,-3 4 0,3 12 0,-5 8 0,0 10 0,0-19 0,0 22 0,0-24 0,0 6 0,0 3 0,0-25 0,0 3 0,0-13 0,0-10 0,0 3 0,0-14 0,0 4 0,0-5 0,0 0 0,0 1 0,0-1 0,0 0 0,4-4 0,-4 4 0,4-4 0,-4 4 0,0 0 0,4-3 0,-4-2 0,4-3 0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55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24575,'0'22'0,"0"7"0,0 15 0,0 2 0,0 28 0,0-25 0,6 25 0,-5-14 0,9 1 0,-3 14 0,5-21 0,0 4 0,-6-14 0,3-11 0,-8-4 0,3-10 0,-4-5 0,0-2 0,0-3 0,3-5 0,-2 0 0,2-4 0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56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3 203 24575,'0'-8'0,"0"-4"0,8-2 0,9-11 0,8 4 0,7-5 0,-2 6 0,0 4 0,8-10 0,0 17 0,1-11 0,4 19 0,-12-4 0,0 5 0,-2 0 0,-4 0 0,0 0 0,-6 4 0,-6 5 0,-4 10 0,1 6 0,-4 5 0,-2 0 0,-4 1 0,0 5 0,0-5 0,0 6 0,0-7 0,-8-5 0,1 4 0,-11-5 0,7 1 0,-8 4 0,8-9 0,-3 3 0,1-4 0,3-1 0,-12 4 0,7-3 0,-7-1 0,3-4 0,1-5 0,0 0 0,-6 0 0,4-3 0,-4-2 0,6-4 0,0 0 0,-1 0 0,-5 0 0,5 0 0,-5 0 0,5 0 0,1 0 0,4 0 0,-3 0 0,12-4 0,-6 3 0,10-6 0,-3 2 0,4-3 0,0 4 0,0 0 0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57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257 539 24575,'-67'0'0,"-7"9"0,45 6 0,-14 7 0,27 1 0,1 2 0,7-6 0,7 5 0,-3 0 0,4-9 0,0 7 0,0-8 0,0 0 0,4-1 0,5-5 0,5-3 0,4-1 0,0-4 0,1 0 0,-1 0 0,-4-4 0,0-16 0,-5-2 0,3-35 0,-1 9 0,1-27 0,-5 6 0,-1 0 0,-6-6 0,0 14 0,0-14 0,0 21 0,0-18 0,0 36 0,0-7 0,0 29 0,0 15 0,0 18 0,-6 30 0,5-1 0,-5 25 0,6-19 0,0 13 0,0-8 0,5-7 0,4-12 0,11-10 0,5-11 0,6-3 0,-1-6 0,0-6 0,0-4 0,0 0 0,0 0 0,0 0 0,-5-4 0,4-1 0,-14-1 0,3-2 0,-9 7 0,-1-2 0,0-1 0,0 3 0,-3-11 0,-1 10 0,-4-6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2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68 132 24575,'-4'6'0,"2"0"0,2 3 0,0 0 0,0-3 0,5-3 0,2-1 0,5-2 0,1 0 0,-4 0 0,0 0 0,-3-2 0,-3-1 0,0-6 0,-3 2 0,0-5 0,0 5 0,-6-2 0,-5 2 0,-2 1 0,-4 0 0,4 2 0,0 1 0,3 3 0,-2 0 0,6 0 0,-3 0 0,3 0 0,3 2 0,-3 5 0,5 3 0,-1 2 0,2 1 0,0-1 0,0-2 0,0-1 0,5-5 0,7-2 0,5-2 0,8 0 0,-3-3 0,1-11 0,-2-3 0,-9-13 0,6 8 0,-10-4 0,-1 5 0,-4 4 0,-3 3 0,0 5 0,-3 6 0,-3 1 0,-4 2 0,-3 0 0,0 0 0,0 9 0,-1 2 0,0 10 0,3 5 0,1-4 0,3 3 0,3-4 0,0 0 0,4-7 0,0 2 0,0-10 0,0 3 0,3-6 0,3 0 0,8-3 0,3-3 0,0-1 0,0-5 0,-5 1 0,-2-1 0,-4 3 0,-3 0 0,-6 3 0,-7 1 0,0 2 0,-10 0 0,6 0 0,-6 0 0,6 0 0,-2 0 0,6 2 0,1 1 0,3 6 0,0 1 0,2 3 0,1-1 0,3 1 0,0 0 0,0-3 0,0-2 0,0-2 0,0-3 0,0 0 0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4:58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24575,'21'89'0,"-1"1"0,1 0 0,0 0 0,0 0 0,-1-3 0,0 7 0,-1-5 0,-1-16 0,-3-26 0,0-24 0,-1 18 0,-10-36 0,-1-1 0,1 0 0,4-4 0,0 0 0,0 0 0,0-3 0,0 2 0,0-3 0,-1 4 0,1 0 0,1 4 0,-5 1 0,4 3 0,-4-3 0,1 2 0,2-3 0,-6 5 0,6-5 0,-3 0 0,4-4 0,0-8 0,7-14 0,2-25 0,7-15 0,-4-15 0,3 15 0,-4-11 0,-1 11 0,5-7 0,-9 2 0,8 8 0,-9 6 0,8 9 0,-10 7 0,4 7 0,-1 0 0,-3 0 0,8 4 0,-8-2 0,2 8 0,-3-4 0,-2 10 0,1-3 0,-4 7 0,3-3 0,-7 5 0,2 4 0,-3 0 0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0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9355 1 24575,'-10'9'0,"4"-1"0,-13-8 0,-7 0 0,0 0 0,-17 0 0,-9 0 0,-10 0 0,-15 0 0,-17 0-718,41 0 1,-2 0 717,-5 0 0,1 0 0,8 0 0,1 0 0,-10 0 0,0 0 0,-4 0 0,1 0-312,12 0 0,0 0 312,-15-1 0,0 2 0,13 2 0,3 1 0,-30 3 0,25-3 0,-1 0 0,-34 8 0,6-5 0,-5 1 0,38-1 0,1-1 0,-28 2 0,-14 0 0,38-2 0,-1 1 0,-34 5 0,35-5 0,-1 1 0,-41 10 0,27-6 0,2 0 0,8 0 0,6 0 0,-5-6 1387,13-1-1387,-6-5 672,7 0-672,-7 0 0,-1 0 0,-8 0 0,1 0 0,-1 0 0,-7 0 0,-2 6 0,0 0 0,-5 7 0,-22 4 0,21-3 0,24-5 0,1 0 0,-12 3 0,-12 0 0,12-5 0,-12-1 0,5-1 0,0-3 0,-6 9 0,-12-10-598,6 11 598,29-11 0,1-1 0,-13 6 0,-17-6 0,-9 6 0,21-4 0,14 2 0,1-1 0,-10-3 0,-21 0 0,34 0 0,0 0 0,-24 0 0,24 0 0,1 0 0,-11 0 0,-5 0 0,-1 0 0,6 0 0,-6 0 0,1 0 0,4 5 598,2 1-598,9 1 0,7 3 0,6-9 0,7 8 0,12-8 0,7 3 0,-19-4 0,1 0 0,-35 6 0,10 0 0,-28 7 0,-6-6-1023,27-4 0,-4 0 1023,-9-3 0,-4 0 0,-9 0 0,-2 0-1186,-5 0 1,0 0 1185,0 0 0,0 0 0,1 1 0,0-2 0,-1-6 0,1-1 0,5-1 0,2-1-563,3-2 0,3-2 563,19 3 0,2 0 0,-2 0 0,2 1-286,-29-5 286,-8-5 0,4 12 0,21-3 0,-2 5 0,14-1 1626,9-3-1626,0 9 2403,7-4-2403,0 5 1408,0 0-1408,7 0 392,0 0-392,7 0 0,0 0 0,5 0 0,1 0 0,6 0 0,0 0 0,0 0 0,4 0 0,2 4 0,7 0 0,-2 1 0,2 2 0,1-2 0,-4 0 0,7 2 0,-6-3 0,6 5 0,-7-1 0,4 0 0,-9 1 0,3 4 0,-7 1 0,3 8 0,-5-7 0,6 1 0,0-7 0,5-1 0,-1 1 0,4-1 0,-2-4 0,6 0 0,-3-4 0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1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75 24575,'-6'5'0,"18"-1"0,16-4 0,38 0 0,-2 0 0,29 0 0,-6 0-1283,9-18 1283,-38 12 0,-1 0 0,20-14-86,-22 13 0,-1 1 86,10-1-17,21-1 17,-23 3 0,-3 5 0,-27 0 945,3 0-945,-20 0 509,3 0-509,-10 0 0,-3 0 0,-2 0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2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24575,'0'38'0,"0"11"0,0 2 0,0 1 0,0 7 0,0-1 0,0-10 0,0 10 0,0-14 0,0 0 0,0-1 0,0 1 0,0-6 0,0-2 0,0-11 0,0 4 0,0-4 0,0 0 0,0-6 0,0-6 0,0-5 0,0 0 0,0 0 0,0 1 0,0-2 0,0 1 0,0 0 0,0-4 0,0-1 0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9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1441 24575,'0'7'0,"0"1"0,0 10 0,0-3 0,0 4 0,0 4 0,0-12 0,0 11 0,0-13 0,0 4 0,0-5 0,0 5 0,0-3 0,0 2 0,0 1 0,0-4 0,0 4 0,-7-23 0,-9-52 0,3 7 0,0-5-883,1 0 0,0-5 883,-1-29 0,1-4-1230,3 17 0,2-1 1230,3 14 0,1-3 0,0 4 0,-2-10 0,2 2-668,2-9 1,2 3 667,-1 28 0,0 2-191,0-14 0,0 2 191,0-26 1372,0 26-1372,0 20 2407,0 23-2407,0 1 1640,3 15-1640,11 0 524,13 4-524,10 0 0,14 5 0,1 2 0,7 5 0,-7-6 0,6 5 0,-13-10 0,6 4 0,-13-5 0,-2 0 0,-11 0 0,-6 0 0,-10 0 0,-5 0 0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31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0 255 24575,'59'0'0,"-1"0"0,0-2 0,-10 4 0,-21 12 0,6 15 0,-11 18 0,-4-1 0,-2 10 0,1-10 0,-4 7 0,4 4 0,-6-11 0,0 5 0,0-8 0,-5-5 0,-1-2 0,-5-6 0,0-5 0,0-1 0,0-10 0,0-2 0,0-3 0,0-8 0,0-18 0,0-11 0,0-22 0,0-3 0,0-6 0,0-8 0,0 5 0,0-5 0,0 0 0,0 6 0,0 1 0,4 15 0,2 9 0,3 11 0,-3 6 0,1 6 0,-2 8 0,3 1 0,0 4 0,5 0 0,1 0 0,11 15 0,-6-3 0,13 19 0,-7-10 0,1 4 0,3-5 0,-4-6 0,0 1 0,4-5 0,-10-1 0,10-4 0,-9-1 0,9-4 0,-10 0 0,11-14 0,-9-3 0,6-21 0,-7 6 0,-4-4 0,-1 6 0,-10-9 0,0 12 0,-5-5 0,0 18 0,0 1 0,-8 9 0,-3 0 0,-12 4 0,3 0 0,-4 0 0,6 0 0,-6 0 0,4 13 0,-5 4 0,4 19 0,4 2 0,7 6 0,0 0 0,8-7 0,-2 0 0,4 1 0,3-16 0,6 9 0,10-21 0,1 3 0,4-3 0,-1-5 0,-3-1 0,8-4 0,-8 0 0,4 0 0,-1 0 0,2-4 0,0-6 0,4-5 0,-4-5 0,6-6 0,0 5 0,8-13 0,-12 12 0,5-5 0,-18 3 0,0-1 0,-4-5 0,0-1 0,-4 1 0,-2 0 0,-4 0 0,0 5 0,0 1 0,0 5 0,0 5 0,-3 5 0,-2 6 0,-7 3 0,-2 0 0,0 0 0,-4 0 0,9 0 0,-9 8 0,8 7 0,-3 5 0,2 9 0,2-4 0,3 5 0,2 0 0,4 0 0,0 0 0,0-5 0,0 4 0,0-9 0,0-1 0,4-2 0,10-2 0,20 4 0,0-4 0,15 0 0,-17-4 0,4-6 0,-11 4 0,-1-8 0,-6 3 0,-8-4 0,-2 0 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36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85 24575,'32'8'0,"-15"-6"0,11 5 0,-20-7 0,0 0 0,-3-7 0,-5 2 0,-15-12 0,-18-5 0,-7 9 0,-11-12 0,7 22 0,-7-6 0,6 9 0,-6 0 0,14 0 0,1 9 0,-6 29 0,18 0 0,-7 29 0,25-14 0,-5 6 0,10 0 0,-4 1 0,5-8 0,4-7 0,17-13 0,14 0 0,11-14 0,19 5 0,-11-12 0,13-4 0,-14-1 0,-3-6 0,-12 0 0,-7 0 0,-7 0 0,-11 0 0,0 0 0,-5 0 0,1 0 0,-5-8 0,-10 23 0,-13 4 0,-5 22 0,-4 5 0,12-9 0,0 6 0,6-12 0,4 6 0,-5 13 0,5-1 0,-1 18 0,1-8 0,6-7 0,0 6 0,0-19 0,0 4 0,9-13 0,7-4 0,9-6 0,19-5 0,-5-4 0,12-5 0,-1-1 0,-4-5 0,5-10 0,-12-7 0,-3-5 0,-9-8 0,-7 4 0,-5-5 0,-6 6 0,1 2 0,-1 4 0,-4 2 0,-1 3 0,-4 9 0,0 6 0,0 6 0,0 17 0,0 4 0,0 15 0,0-10 0,0 2 0,0-16 0,0 16 0,0-8 0,0 4 0,4-8 0,-3-9 0,3-1 0,-4-5 0,0-14 0,0-19 0,0-6 0,0-25 0,0 9 0,6-12 0,0 6 0,5 2 0,4 13 0,1 2 0,3 11 0,6 1 0,0 9 0,5 0 0,0 5 0,0 4 0,-5 2 0,-1 4 0,-1 0 0,-8 3 0,9 12 0,-14 5 0,5 16 0,-5-4 0,5 12 0,-5-17 0,4 5 0,-9-18 0,3-1 0,-4-5 0,5 0 0,-1-3 0,0-2 0,1-3 0,3 0 0,2-4 0,5-5 0,5-12 0,-2-10 0,5-8 0,-10-12 0,4 5 0,-8-38 0,-2 32 0,-6-25 0,-5 39 0,0 1 0,0 17 0,0 2 0,-4 13 0,-5 1 0,0 4 0,-4 0 0,0 9 0,2 12 0,2 12 0,-1 17 0,8 10 0,-3 2 0,5 4 0,0 20 0,0-27 0,0 18 0,4-39 0,2-7 0,7-8 0,-3-9 0,12-5 0,-6-5 0,12-4 0,-3-4 0,7-12 0,15-23 0,-17 9 0,19-24 0,-28 21 0,7-12 0,-7 7 0,-4-18 0,-7 26 0,-5-19 0,-5 30 0,0-1 0,0 7 0,-4 5 0,0 0 0,-4-1 0,10 5 0,9-4 0,19 7 0,8-4 0,12 0 0,-4 4 0,5-5 0,-14 6 0,-6 0 0,-11 0 0,-8 4 0,-2 16 0,-5 2 0,0 21 0,-5-6 0,-5 7 0,-6 0 0,-7 0 0,-3 0 0,4-7 0,6 0 0,6-12 0,5-2 0,0-5 0,0-4 0,14-1 0,3-8 0,19-2 0,1-3 0,14-10 0,-5-3 0,6-16 0,-6 0 0,1-7 0,-6 2 0,-2 0 0,-11 2 0,-3 1 0,-9 1 0,-2-1 0,-8 1 0,-2-14 0,-4 16 0,0-9 0,-13 17 0,1 6 0,-11 0 0,4 9 0,-5 0 0,5 5 0,-5 0 0,5 0 0,1 0 0,-1 14 0,4 2 0,5 14 0,5 6 0,5-4 0,0-1 0,0 1 0,0-16 0,9 5 0,6-12 0,10-4 0,5 0 0,-5-5 0,4 0 0,-10-8 0,5-3 0,-10-7 0,3-1 0,-6 1 0,2 0 0,-4-6 0,-3 4 0,2 1 0,-7 6 0,2 5 0,-3-1 0,0 8 0,0 12 0,6 29 0,1 16 0,6 21 0,-1-8 0,1 23 0,5-26 0,-4 26 0,10-23 0,-10 7 0,4-7 0,-6-9 0,-6-9 0,-1-7 0,-5 0 0,-9-7 0,-13-4 0,-11-12 0,-18-5 0,5-5 0,-4-5 0,6-1 0,11-5 0,3-4 0,10-17 0,5-7 0,4-31 0,6 5 0,5-21 0,5 6 0,14-7 0,13 5 0,21-1 0,-5 24 0,3 3 0,16-9 0,-16 15 0,-2 3 0,4 6 0,6 0 0,-7 1 0,-1 11 0,-13 3 0,-2 4 0,-11 2 0,-1-1 0,-11 1 0,0 0 0,-4 1 0,-1-5 0,-3-1 0,-1-5 0,-4 5 0,0-3 0,0 8 0,0-8 0,-4 11 0,0-1 0,-4 7 0,-5 0 0,3 0 0,-3 0 0,4 19 0,4 0 0,0 17 0,5-6 0,0 0 0,0-5 0,0-1 0,0-10 0,4-2 0,5-3 0,5-4 0,4-1 0,0-4 0,1-4 0,0-11 0,-4-6 0,-1-9 0,-4 0 0,0 5 0,-1 1 0,0 10 0,-4 1 0,-1 5 0,-1 3 0,1 1 0,4 8 0,-4 10 0,4 6 0,-2 16 0,4-4 0,1 10 0,0 3 0,0 1 0,1 11 0,-1-4 0,1 6 0,-5 26 0,-2-27 0,-5 25 0,0-23 0,0 9 0,0 8 0,0-9 0,0-7 0,0-11 0,0-12 0,0-2 0,-8-11 0,-3-1 0,-25-4 0,8-4 0,-36 1 0,28-11 0,-27-1 0,16-5 0,1 0 0,3-9 0,13 3 0,8-18 0,3 8 0,14-13 0,1 4 0,4-11 0,14-17 0,11 4 0,16-6 0,7 14 0,-1 5 0,1 0 0,4 6 0,-5 6 0,4 8 0,-7 5 0,0 5 0,0 1 0,-7 5 0,0 0 0,-13 0 0,0 0 0,-6 0 0,-4 0 0,3 0 0,-8 0 0,3 0 0,-4 0 0,-3 0 0,-2 0 0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3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992 9 24575,'-10'-5'0,"-6"2"0,-32 3 0,0 0 0,-27 0 0,-2 0 0,-10 0 0,-1 0 0,-5 0 0,15 0 0,14 4 0,-25 23 0,52 4 0,-6-2 0,2 3 0,14 14 0,-18 32 0,32-29 0,1 25 0,12-14 0,0 9 0,0-7 0,0 3 0,21-18 0,14 15 0,28-17 0,9 1 0,22-20 0,-37-15 0,2-3 0,1-3 0,1-2 0,-2 1 0,-2-2 0,37-2 0,-18-6 0,-12-11 0,-11-2 0,-14-13 0,-14 11 0,-4-9 0,-8 10 0,-7-4 0,-2 6 0,-4 4 0,0 1 0,-14 4 0,-2 4 0,-21 0 0,-20 5 0,8 0 0,-14 0 0,25 9 0,1 2 0,12 4 0,6 4 0,1-9 0,12 3 0,9-8 0,14-16 0,19-9 0,10-9 0,-5 1 0,8 6 0,-17 10 0,-1-2 0,-8 13 0,-4-3 0,-5 4 0,-5 11 0,-6 12 0,-3 12 0,0 9 0,0 0 0,0-1 0,0 1 0,0-6 0,0-7 0,0-16 0,0-6 0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4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12 281 24575,'0'-81'0,"0"0"0,1 6 0,-2 32 0,-4 69 0,4 12 0,-4 12 0,5-4 0,0-1 0,0-3 0,0-11 0,0 0 0,4-7 0,5-10 0,10 0 0,6-9 0,0-1 0,4-4 0,-9 0 0,10-14 0,-19 10 0,4-11 0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4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10 24575,'-17'-5'0,"3"1"0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3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174 102 24575,'1'-36'0,"2"11"0,-5 34 0,-2 6 0,3 6 0,-2-1 0,3 5 0,0-7 0,0 3 0,0-8 0,0 0 0,0-3 0,8-4 0,0-3 0,8-3 0,-1 0 0,0-6 0,-2-5 0,0-7 0,-5-7 0,2 3 0,-6 0 0,-1 2 0,-3 3 0,-3-1 0,-3 2 0,-4 3 0,-7 3 0,1 1 0,-5 4 0,4 2 0,-4 3 0,8 0 0,-4 0 0,5 3 0,1 7 0,2 1 0,5 9 0,1-2 0,3-1 0,0-1 0,0-6 0,0-2 0,3-2 0,3 0 0,7-3 0,1 0 0,-1-3 0,-4 0 0,-3 0 0,-3-5 0,-1-2 0,-2-6 0,0 0 0,-9 3 0,-3 0 0,-9 6 0,0 1 0,0 3 0,0 0 0,4 0 0,1 0 0,6 2 0,1 1 0,3 6 0,2 1 0,1 3 0,3 0 0,0 3 0,0-2 0,0-1 0,6-1 0,5-4 0,2 1 0,7-3 0,-5-2 0,0-1 0,-2-3 0,0 0 0,0-3 0,0-7 0,1-5 0,0-6 0,-4 4 0,3 1 0,-6 3 0,2 3 0,-3 1 0,0 3 0,-3 0 0,0 1 0,-3-1 0,0 1 0,0-4 0,0 2 0,0-5 0,0 5 0,0 0 0,0 5 0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6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30 24575,'0'-19'0,"0"9"0,0 54 0,0 14 0,0-9 0,0 2 0,0 22 0,0-18 0,0-1 0,0 0 0,-4-7 0,8 7 0,36 15 0,19 7 0,-16-10 0,-27 19 0,27-19 0,13 7 0,-37-23 0,-69-40 0,-16-14 0,4 9 0,5-4 0,4-2 0,22 1 0,7 0 0,10 0 0,1 0 0,8-3 0,5 2 0,14-7 0,12 7 0,12-8 0,6 2 0,22-11 0,-22 6 0,28-12 0,-26 1 0,7-2 0,-6-14 0,-8 3 0,-3-12 0,-5-21 0,-6 4-469,-6-29 469,-5 7 0,-2 7 0,-4-3 0,-3 22 0,-5 0 0,5 11 0,-4 17 0,4 3 0,-5 16 0,3 5 469,1 5-469,5 18 0,0 2 0,2 21 0,0 7 0,0 9 0,1 6 0,0 0 0,0 8 0,-6-6 0,5 6 0,-9-14 0,8-3 0,-9-6 0,4 0 0,-5-12 0,0 3 0,0-15 0,0 9 0,0-9 0,0-1 0,0-2 0,0-8 0,-4 4 0,-1-5 0,-3-3 0,0-1 0,3-18 0,2-3 0,3-26 0,0 4 0,0-19 0,9 12 0,10-12 0,10 11 0,5 1 0,1 6 0,2 12 0,-4 7 0,9 5 0,-10 5 0,4 5 0,-11 2 0,4 4 0,-10 0 0,1 8 0,-6 20 0,-3 14 0,-7 11 0,-1 3 0,2 9 0,-4-10 0,-2-2 0,-4-8 0,-1 6 0,-5-13 0,-4-2 0,-5-15 0,-6-2 0,-4-9 0,0-4 0,-7-2 0,-1-4 0,-6-5 0,6-5 0,2-6 0,6-4 0,5 4 0,1-6 0,11 15 0,4-9 0,5 12 0,4-1 0,0 2 0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7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1 287 24575,'26'-59'0,"1"-1"0,1 3 0,-2 10 0,-5 21 0,17 3 0,-17 13 0,8 6 0,-5 4 0,-4 0 0,8 0 0,-8 0 0,9 0 0,-9 0 0,3 8 0,-4 7 0,6 11 0,-3 5 0,-1 0 0,-3-6 0,-7-1 0,3-1 0,-6-8 0,-2 13 0,-3-13 0,-3 9 0,0-6 0,0 6 0,-9 1 0,-1 0 0,-16 5 0,-1 3 0,-7 1 0,0 5 0,2-11 0,-8 11 0,17-21 0,-9 9 0,23-18 0,-4-1 0,5 1 0,-1-5 0,1 0 0,3-4 0,1 0 0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8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401 304 24575,'5'-17'0,"-2"-7"0,-3 9 0,0-5 0,0 12 0,0-1 0,0 1 0,0 1 0,0-2 0,0 1 0,0 0 0,0-5 0,0-1 0,0-10 0,0-1 0,0 5 0,0-8 0,0 13 0,-3-4 0,-6 10 0,-5 5 0,-5 4 0,1 0 0,0 0 0,4 0 0,-4 0 0,4 0 0,-4 0 0,-1 4 0,1 5 0,4 6 0,-4-1 0,8 3 0,1-7 0,0 7 0,8-3 0,-3 4 0,4 1 0,0-1 0,0 6 0,0 0 0,8 1 0,3 4 0,14-3 0,3 12 0,4-9 0,8 10 0,-8-18 0,1 6 0,-9-8 0,-11-6 0,0 13 0,-8-15 0,-1 15 0,-4-13 0,0 1 0,-13 0 0,1-5 0,-17 0 0,4 1 0,-5 0 0,-6-4 0,-2-2 0,-6-4 0,0 0 0,6 0 0,2 0 0,3 0 0,11 0 0,1 0 0,17-7 0,0-3 0,4-3 0,0 3 0,0 7 0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28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24575,'70'-25'0,"-7"17"0,-49 14 0,-1 14 0,-9-7 0,-4 10 0,-21 4 0,16-10 0,-15-2 0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6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704 0 24575,'-22'0'0,"4"0"0,-11 0 0,4 0 0,-11 0 0,4 0 0,-10 0 0,4 0 0,0 0 0,-4 0 0,10 0 0,-4 5 0,4 11 0,-5 2 0,2 20 0,2-4 0,-1 13 0,4-1 0,0 7 0,-1 17 0,17-14 0,-9 25 0,20-27 0,-8 21 0,11-14 0,0 6 0,16-13 0,2-8 0,22-6 0,-1-16 0,6 2 0,6-13 0,-5 3 0,11-10 0,-11-1 0,-2-5 0,-7 0 0,-4 0 0,-8 0 0,-3 0 0,-9 0 0,-5 0 0,6-13 0,2-17 0,1-10 0,4-10 0,-4 6 0,0-7 0,3 11 0,-8-3 0,2 18 0,-4 6 0,-1 1 0,-5 9 0,0-3 0,-7 4 0,-11-1 0,-1 4 0,-14-4 0,9 8 0,-3-3 0,4 4 0,1 0 0,4 0 0,1 0 0,4 0 0,1 0 0,0 0 0,0 0 0,10 0 0,10 0 0,17-5 0,3-5 0,12-13 0,-6 0 0,9-11 0,-9 11 0,-5 1 0,-10 4 0,-4 11 0,-6-5 0,0 11 0,-5-2 0,0 3 0,0 0 0,-3 3 0,-2 11 0,-3 6 0,-4 11 0,-2 5 0,-9-5 0,3 11 0,-3-4 0,-4 29 0,6-11 0,0 27 0,2-14 0,9-7 0,-9 11 0,9-19 0,-9 13 0,10-14 0,-4-9 0,5-13 0,0-7 0,0-10 0,0-1 0,-4-9 0,4 0 0,-4-4 0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6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24575,'54'0'0,"0"0"0,0 1 0,-6-2 0,-8-3 0,3 3 0,-7-9 0,-14 9 0,2-4 0,-11 5 0,-8 0 0,4 0 0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7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24575,'71'1'0,"0"1"0,0-1 0,30 1 0,-33 0 0,-65-2 0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19 0,0 15 0,0 9 0,0 15 0,0 3-324,0-35 1,0 0 323,0 46 0,0-16 0,0 7 0,0-25 0,6 21 0,-5-29 0,5 1 0,-6-25 0,0-2 0,0-11 0,0-11 0,0-4 0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8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0 147 24575,'85'-20'0,"0"-1"0,0 1 0,-1 0 0,7-2 0,-1 0 0,1 1 0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09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24575,'8'96'0,"1"1"0,-1-1 0,0 1 0,0 0 0,1-2 0,1 30 0,0-12 0,-5-54 0,-5-56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5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24575,'-1'7'0,"12"-2"0,9-5 0,11 0 0,9 0 0,9 0 0,6 0 0,-18 0 0,4 0-558,1 0 1,0 0 557,7 0 0,1 0 0,7 0 0,-2 0 0,19 0-240,-30 0 1,-3 0 239,15 0 0,-1 0 0,-12 0 0,-16 0 0,-11 0 1086,-7 0-1086,0 0 0,-6 0 0,0 0 0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1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24575,'2'0'0,"4"0"0,29 0 0,6 0 0,18 0 0,-12 0 0,9 0 0,-17 0 0,12 0 0,-7 0 0,-12 0 0,-2 0 0,-16 0 0,-2 0 0,-7 0 0,-2 0 0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2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24575,'37'0'0,"9"0"0,29 0 0,1 0 0,9 0 0,-14 0 0,12 0 0,-22 0 0,-1 0 0,-2 0 0,-24 0 0,3 0 0,-19 0 0,-4 0 0,-2 0 0,-7 0 0,-2 0 0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2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24575,'0'88'0,"0"1"0,0-1 0,0 1 0,0-1 0,1 1 0,-2 6 0,1 6 0,0-6 0,0-14 0,3-26 0,3-17 0,-2-17 0,-4-11 0,0-8 0,0-9 0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3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645 17 24575,'-2'-9'0,"-4"1"0,-11 8 0,-13 0 0,3 0 0,-15 0 0,-3 0 0,0 10 0,-15 15 0,19 5 0,-13 18 0,13-7 0,-6 6 0,4 6 0,8-6 0,7 4 0,12-14 0,0 6 0,10-12 0,1 6 0,5-12 0,0-2 0,0-5 0,0-4 0,8-1 0,2-4 0,14-4 0,7-1 0,1-4 0,10 0 0,-4 0 0,5 0 0,-5 0 0,5 0 0,-12 0 0,19 9 0,-22-2 0,10 16 0,-23-2 0,-1 9 0,-8 21 0,-2-3 0,-4 12 0,0-2 0,-16-6 0,-3 2 0,-17-1 0,2-12 0,-7-1 0,8-17 0,-12-1 0,8-17 0,-7 0 0,-14-5 0,17-9 0,-4-1 0,22-9 0,4 0 0,5 5 0,1 1 0,9 5 0,-4 3 0,8 2 0,-4 3 0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4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24575,'81'-5'0,"-24"3"0,-5 1 0,-11 1 0,19 0 0,-51 0 0,-5 0 0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5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1342 24575,'0'-5'0,"0"-25"0,0-45 0,0-18 0,0 6-617,6 29 1,1 1 616,-3-21 0,6 24 0,0-1 0,-9-18 0,11-14 0,-11 2 0,5 17 403,-6 7-403,0 11 204,0 17-204,0 3 0,0 12 0,0-1 626,0 5-626,0 1 0,0 5 0,0-1 0,0-3 0,0 2 0,0-7 0,0 3 0,0-5 0,0 1 0,0 4 0,0 1 0,0 5 0,0 0 0,0 0 0,0 0 0,0 0 0,0 6 0,0 26 0,0-1 0,0 33 0,0-16 0,0 11 0,0-8 0,0 1 0,4-6 0,2-2 0,13-10 0,2-1 0,9-5 0,7 1 0,-6-6 0,11 1 0,-10-6 0,10-4 0,-10-1 0,4-5 0,-6-5 0,3-17 0,-11-1 0,0-28 0,-11 4 0,1-12 0,0-1 0,-1 1 0,-4 12 0,-2-2 0,-5 23 0,0-4 0,0 16 0,0 1 0,-3 9 0,-2-4 0,-4 7 0,1-2 0,0 3 0,0 0 0,3 7 0,2 3 0,3 33 0,0-13 0,0 50 0,0-36 0,0 29 0,0-27 0,4 5 0,12-12 0,2-3 0,7-14 0,-1-3 0,1-9 0,5-5 0,0 0 0,-13-5 0,-4 0 0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6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19 978 24575,'-2'-91'0,"-1"-1"0,1 0 0,-1 1 0,1 5 0,-1-3 0,1 11 0,1 22 0,1 18 0,10 17 0,9 47 0,10 6 0,15 34 0,-8-21 0,-5-3 0,-2 2 0,5 7 0,22 27 0,-25-25 0,12 3 0,-8-3 0,1-6 0,-7-7 0,-3-8 0,-7-8 0,-5-6 0,-1-4 0,-4-1 0,-1-5 0,0 1 0,1-1 0,-5 0 0,3-3 0,-6-20 0,3-23 0,-4-41 0,0 27 0,0-4-456,-4-9 1,1 1 455,2 8 0,0 0 0,-2-6 0,-1 2 0,-2-29-363,4-8 363,-4 27 0,6 11 0,0 26 0,0 4 0,0 15 223,0 1 1,0 8-1,0 1 1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18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8802 43 24575,'15'85'0,"1"-1"0,-1 0 0,0-2 0,-2-1 0,0-8 0,-2-6 0,0-5-1506,-3 7 1,1 1 1505,2 5 0,0 0 0,1 1 0,0 1 0,-3 9 0,0 3-1156,7-1 0,0 2 1156,-6 4 0,-1 1 0,4 2 0,-1-4-16,-7-26 1,-1-2 15,7 13 0,0-4 0,-1 20-180,0-39 1,1-2 179,-4 27 1222,4-28-1222,-6-15 2518,1-17-2518,-2 3 1487,-4-14-1487,0 8 486,0-3-486,0 0 0,0 3 0,0-8 0,-4 9 0,-1-9 0,-3 8 0,-1-8 0,1 3 0,-1-8 0,1 0 0,-1 0 0,-3-3 0,-2 6 0,-16-1 0,-3 4 0,-18 2 0,-1-1 0,-15 1 0,-11 1-770,-18 7 770,44-9 0,-3 0-1282,-37 10 0,-5 1 1282,9-4 0,-4-1-1194,5 0 1,-6-1 0,1 0 1193,10-3 0,1-1 0,-8 1 0,6-1 0,-7 0 0,-4 1 0,1-1 0,4-1-1079,-4-1 0,3-1 1,0 0-1,-6 0 1079,15-1 0,-4 1 0,-2 0 0,-1 0 0,3-1 0,3-1 0,-18 0 0,5-1 0,0-1 0,0 0 0,-1 1 0,0 0 0,-1 0 0,1-1-527,0-1 0,-1-1 1,1-1-1,0 1 527,0 0 0,-1 0 0,2 0 0,5-2 0,-8 0 0,5-1 0,-1-1 0,14 1 0,-2 0 0,0 0 0,4 0-191,-5 0 1,3 0 0,-3 0 190,-15 0 0,-2 0 0,0 0 0,7 0 0,0 0 0,2 0 0,3 0 0,0 0 0,3 0 0,6 0 0,3 0 0,-1 0 0,-1 0 0,1 0 0,1 0 273,6 0 1,2 0 0,1 0-274,-24 3 0,2 1 1581,3-1 1,0 3-1582,-11 10 0,1 3 0,19-6 0,3 1 1457,-5 3 1,5 1-1458,22-4 0,4-2 0,-31 2 2953,-9 5-2953,3 0 0,16-5 0,-5 4 2028,12-6-2028,-5-5 500,15 3-500,-6-9 1031,13 4-1031,-13-5 496,12 0-496,2 0 0,1 0 0,11 0 0,1 0 0,2 0 0,10 0 0,-13-8 0,11 2 0,-5-7 0,7-1 0,5 4 0,1-3 0,0 5 0,4-1 0,-4 0 0,0 5 0,4-4 0,-9 7 0,9-6 0,-4 6 0,0-3 0,-1 0 0,-8 3 0,7-7 0,-6 7 0,11-3 0,-3 4 0,5 0 0,0-3 0,-1 2 0,1-3 0,-5 0 0,4 3 0,-4-3 0,0 0 0,3-1 0,-3-4 0,1 0 0,2-4 0,-8-1 0,12-4 0,-7-12 0,1-37 0,5 0 0,1 17 0,1-4-817,5 2 0,0-2 817,0-27 0,0-6-1508,0-11 1,0-4 1507,0 21 0,0-3 0,0 2 0,0 11 0,0 2 0,0-2 0,0-8 0,0-1 0,0 1 0,0 7 0,0 2 0,0 2 0,0-19 0,0 2-797,0-13 0,0 5 797,4 35 0,-1 2-196,-2-9 0,0 0 196,2 10 0,1 3 0,-4-25 1200,0 23-1200,0 16 2865,0 11-2865,0 8 2005,0 1-2005,3 9 565,6 6-565,10 3 0,6 0 0,0 0 0,3 0 0,3 0 0,1 0 0,24 0 0,-7 0 0,25 0 0,3 0 0,19 0-927,-39 0 1,4 0 926,11 0 0,7 0-1050,-8 0 1,4 1 0,1-2 1049,0-4 0,0-1 0,1 0 0,2 2 0,0 2 0,1-4 0,-1-4 0,1-3 0,-1 1 0,-5 2 0,-1 0 0,2 0 0,8-2 0,0-1 0,3 0-1023,5 2 0,2 1 0,-2 0 1023,-6 1 0,-2-1 0,0 2 0,5 0 0,-1 2 0,0 0-734,-8 0 0,-2 0 1,1-1 733,3 1 0,1-1 0,-1 1 0,-7 3 0,-1 0 0,1-1 0,7-2 0,1 0 0,-1 1 12,-9 4 0,-1 1 0,5-1-12,5-2 0,7-2 0,1 0 0,-6 1 0,0 1 0,-5 0 0,4-1 11,-4 0 1,4 0 0,-1-1 0,-7 0-12,25-4 0,-8 0 0,-2 1 0,-3 0 695,-3-1 0,-2 1-695,-9 0 0,-2 0 0,5 0 0,-2 1 862,-13 2 1,-1 1-863,4-2 0,0-1 0,-3 3 0,-3 0 967,34-9-967,-41 6 0,0 0 0,30-6 0,15-1 0,-8 1 0,-8 5 0,-2 1 0,2 0 0,-6 0 0,-3 1 0,-8 5 0,15-5 0,-1 0 0,-7 5 0,6-10 2843,-21 9-2843,11-9 1704,-19 5-1704,-2-1 1120,-1-2-1120,-12 7 439,6-3-439,-7 1 0,6 3 0,-4-4 0,29 5 0,-18 0 0,20 0 0,-19 0 0,7 0 0,1 0 0,8 0 0,-1 6 0,-7 0 0,6 5 0,-13 0 0,0 0 0,-9 0 0,-6-6 0,-5 0 0,-6-1 0,-1-4 0,-9 4 0,4-4 0,-5 0 0,0 0 0,0 0 0,0 0 0,0 0 0,0 0 0,1 4 0,-1-3 0,0 2 0,0-3 0,1 0 0,-1 0 0,-4 0 0,0 0 0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37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9 24575,'5'-9'0,"-6"25"0,-12 31 0,-8 40 0,4-34 0,-1 3-963,1 12 1,1 4 962,-4-1 0,2-1 0,8-12 0,2-1-90,-2 4 0,0-2 90,-5 32 0,6 0 0,-4-6 0,13-33 0,0-13 0,0-9 0,19-15 1411,-1-1-1411,39-8 694,-1-2-694,21 2 0,-9 1 0,-8 9 0,-2 8 0,5 14 0,-12 10 0,-6 2 0,-22 15 0,-12-10 0,-4 12 0,-2-8 0,-5-7 0,0-7 0,0-14 0,0-8 0,0-9 0,-7 3 0,1-12 0,-10 3 0,11-8 0,-3 0 0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3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1 24575,'-12'0'0,"-9"0"0,-14 0 0,-14 0 0,2 0 0,-5 0 0,1 0 0,13 0 0,2 0 0,11 0 0,6 0 0,6 0 0,0 4 0,7 0 0,-2 5 0,8 9 0,0-7 0,0 16 0,0-11 0,0 12 0,0-3 0,0 5 0,0 21 0,0 5 0,0 21 0,5-1 0,8 1 0,6-9 0,-3-14 0,-1 1 0,6 22 0,-6-24 0,-1-3 0,-1 10 0,3-15 0,-6-9 0,-4-16 0,-2 3 0,0-14 0,-3 4 0,3-5 0,-1-3 0,2 2 0,3-3 0,0 4 0,10 1 0,-3 0 0,14 1 0,-4-5 0,11 5 0,2-9 0,6 4 0,-7-5 0,0 4 0,-1-3 0,-10 4 0,9-5 0,-15 4 0,-1-3 0,-6 3 0,-5-4 0,0 0 0,-3 0 0,-1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59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15 24575,'-6'0'0,"1"0"0,0 0 0,-1 0 0,0 2 0,0 5 0,0 3 0,2 0 0,-2 2 0,5-3 0,-1 4 0,2-4 0,0 3 0,0-5 0,0 2 0,2-6 0,4 0 0,4-3 0,3-3 0,-4 0 0,0-7 0,-3 3 0,-3-5 0,3 3 0,-6-4 0,3-4 0,-3 4 0,-3-1 0,0 5 0,-6 6 0,3 1 0,-6 2 0,2 0 0,-3 0 0,3 0 0,1 5 0,3 7 0,-1 5 0,3 0 0,1 0 0,3-5 0,0 1 0,0 0 0,0-3 0,2-1 0,4-6 0,8-1 0,0-2 0,2 0 0,-3 0 0,-4-2 0,0-1 0,-3-6 0,-2-5 0,-2 0 0,-2-3 0,0 8 0,-2-3 0,-5 5 0,-2-2 0,-1 5 0,-2 1 0,5 3 0,-2 0 0,3 0 0,0 0 0,3 2 0,0 5 0,3 3 0,0 3 0,0-4 0,0 0 0,0-3 0,10-3 0,1 0 0,10-3 0,-3 0 0,2-11 0,-8 6 0,1-15 0,-7 13 0,-2-9 0,-2 6 0,-2-2 0,0 4 0,0 2 0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39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24575,'89'-7'0,"0"1"0,0-1 0,-18 1 0,0 1 0,0-1 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1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0 901 24575,'0'72'0,"0"0"0,0 0 0,0 28 0,0-13 0,0-18 0,0-9 0,0-21 0,0-13 0,0-9 0,0-22 0,0-16 0,0-22 0,0-25 0,0 14 0,0-19 0,6 11 0,7-15 0,11 8 0,2 2 0,7 20 0,-4 2 0,-3 18 0,4 6 0,-10 12 0,-1 4 0,-2 5 0,-7 0 0,3 14 0,-3 9 0,0 14 0,1 7 0,0 0 0,-5-6 0,-1 4 0,0-10 0,-4-1 0,7-8 0,-3-4 0,1-1 0,1-4 0,-2-1 0,3-5 0,0 0 0,1 0 0,-1 1 0,4-5 0,-3 0 0,3-4 0,-4 0 0,1 0 0,4 0 0,6-5 0,-3-9 0,14-20 0,-11-13 0,10-19 0,-9-12 0,-2-8-902,-10-10 902,-5 44 0,0-1 0,-3 0 0,0-1 0,0-5 0,0 1-223,0-26 223,0-15 0,0 42 0,0-31 0,0 44 0,0-1 0,0 32 891,0 19-891,-6 27 234,5 20-234,-5 23 0,6-7 0,0 14-617,0 16 617,0-15 0,0-28 0,0-1 0,0 16 0,0 6 0,0-10 0,0-15 0,5-1 0,1-7 0,4-12 617,4-2-617,-4-12 0,8-4 0,-4 0 0,4-9 0,1-1 0,-1-4 0,0 0 0,-4 0 0,3-8 0,-2-8 0,0-15 0,12-48 0,-13 2-512,-1 21 0,-2-2 512,-3 6 0,-2-1 0,-2 0 0,0-1 0,8-45 0,-8 43 0,0 0 0,3-33-372,5 0 372,-11 13 0,4 24 0,-5 7 0,0 14 0,0 12 1004,-7 10-1004,-3 5 392,-15 30-392,2 7 0,-13 43 0,20-20 0,-8 34-467,9 2 467,5-15 0,3-26 0,0-1 0,7 12 0,0 7 0,0-3 0,5-13 0,1-8 0,9-9 0,0-11 467,4-2-467,-1-9 0,-4-1 0,3-4 0,-7 0 0,2-1 0,-3-3 0,-5-5 0,0-9 0,-4-9 0,0-2 0,4-9 0,2 9 0,3-4 0,4 6 0,-3 4 0,3 1 0,-5 5 0,1 3 0,-1 1 0,0 4 0,0 0 0,1 0 0,-1 0 0,5 4 0,-3 5 0,7 6 0,-2 8 0,3-3 0,2 3 0,4 2 0,-4-5 0,10 6 0,-9-2 0,16 5 0,-9-3 0,5-2 0,-10-10 0,-9-5 0,-1-1 0,-5-3 0,-3-1 0,-2-4 0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4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1103 24575,'0'-12'0,"0"-4"0,0 2 0,0-10 0,0-14 0,0 5 0,0-16 0,0 11 0,0-6 0,0 6 0,0 2 0,0 10 0,0 3 0,-8 8 0,2 6 0,-11 5 0,3 4 0,0 0 0,-3 0 0,-3 9 0,-1 13 0,1 5 0,-1 15 0,9-4 0,1 6 0,6-6 0,5-2 0,0-6 0,0-5 0,0-6 0,0-6 0,8-5 0,8 1 0,9-3 0,5-2 0,0-4 0,-5 0 0,-2-4 0,1-6 0,-8-5 0,6-4 0,-12 1 0,4-1 0,-5 1 0,-4-1 0,-1 1 0,-4 4 0,0 1 0,0 5 0,3 3 0,2 1 0,2 4 0,3 20 0,-1-2 0,2 24 0,4-4 0,7 1 0,0-3 0,3-9 0,0-3 0,0-9 0,0-1 0,3-9 0,-8-1 0,15-4 0,-6-21 0,10-10 0,-2-31 0,-6-7 0,-6 7 0,-1-20 0,-10 18 0,5-21 0,-12 8 0,-1 8 0,-6 2 0,0 8 0,0-1 0,0 1 0,0 0 0,-15-13 0,2 22 0,-8-6 0,7 35 0,5 3 0,0 14 0,1 0 0,-5 4 0,2 19 0,-9 20 0,6 32 0,-11 16-254,16-35 0,2 1 254,-7 28 0,7-30 0,2-1 0,3 30 0,-4 15 0,6-8 0,1-30 0,3-2 0,14 15 0,5 10 0,10-46 0,-1-9 0,-2-9 0,-5-6 0,4-5 508,-5-5-508,1-5 0,-1-4 0,-5-10 0,-5-1 0,0-4 0,-4 6 0,-1-1 0,0 1 0,-4-1 0,-1 5 0,-4-3 0,0 4 0,0-1 0,0 2 0,0 14 0,0 23 0,0 31 0,0 15 0,0-20 0,0 0-534,0 23 534,3-14 0,1 0 0,3 1 0,4-6 0,4-1 0,5 3 0,11 18 0,-8-23 0,-5-7 0,-4-14 0,-4-12 0,-2-6 534,1-5-534,-5-10 0,0-23 0,-16-23 0,-2-21 0,-13-25-592,13 45 1,1-1 591,1-7 0,1-3 0,-1-4 0,2 2-605,2-32 605,4 38 0,1 1 0,3-15-7,0-8 7,0 12 0,6 6 0,4 14 1145,12 1-1145,4 19 642,11 4-642,-5 8 8,-1 8-8,-2 1 0,-4 5 0,0 0 0,-2 0 0,-8 13 0,-1 4 0,-4 13 0,0 6 0,0-9 0,-4 14 0,-2-15 0,-9 24 0,-19-2 0,-7 2 0,-10-9 0,-5-7 0,6-5 0,-6 0 0,0-6 0,9-7 0,6-6 0,7-5 0,10-1 0,19-11 0,8 1 0,24-12 0,8 0 0,7-5 0,1 0 0,4 0 0,-11 0 0,4 5 0,-12-2 0,6-8 0,-16-6 0,0-5 0,-12-4 0,-5 6 0,-1-1 0,1 1 0,-2 12 0,1 6 0,-5 6 0,-2 5 0,-3 10 0,-5 22 0,-8 24 0,5 6 0,-9 19 0,16-19 0,-5 13 0,6-15 0,0-7 0,0-9 0,0-15 0,8-3 0,2-9 0,14-4 0,1-1 0,5-9 0,1-10 0,2-15 0,-5-9 0,6-8 0,-15 2 0,7 6 0,-15 2 0,4 7 0,-10 5 0,0 1 0,-5 6 0,0-1 0,0 5 0,0 2 0,0 10 0,0 34 0,0 14 0,0 48 0,0 4-869,-1-30 1,2 2 868,1-5 0,3 1 0,1 9 0,3 0 0,2-4 0,2-3 0,1-16 0,0-1-99,-3 6 1,0-3 98,6 9 0,-4 12 0,-2-22 0,-4-9 0,-2-13 1718,-5-12-1718,-8-5 216,-8-10-216,-15 0 0,-1-4 0,-10-5 0,4-6 0,-1-11 0,7-4 0,6-6 0,10 2 0,6 0 0,5-1 0,5 1 0,0-6 0,5 9 0,10-9 0,14 8 0,17-1 0,8 0 0,25 5 0,-15 11 0,2 3 0,-23 10 0,-18 0 0,-1 0 0,-11 0 0,0 0 0,-5 0 0,-3 0 0,-1 0 0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5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19 24575,'-5'-10'0,"-1"1"0,25 9 0,7 0 0,0 0 0,31 0 0,-9 0 0,19 0 0,0 0 0,2 0 0,15 0 0,-19 0 0,8 0 0,-13 0 0,-5 0 0,-3 0 0,-21 0 0,-16 0 0,-7 0 0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6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1 24575,'-71'0'0,"16"0"0,20 0 0,10 0 0,-8 0 0,7 0 0,0 4 0,12 0 0,5 5 0,1-1 0,8 0 0,-9 10 0,8 3 0,-3 9 0,-1 0 0,4 6 0,-4 2 0,5 6 0,0 0 0,0-7 0,0 6 0,0-6 0,0 7 0,0 0 0,0 0 0,0-6 0,5-2 0,-4-6 0,3-5 0,1 4 0,-4-14 0,4 7 0,-5-8 0,0 4 0,0-4 0,0-1 0,0 0 0,0 0 0,0 0 0,3-4 0,1-6 0,14-3 0,9 0 0,17-10 0,2 2 0,11-9 0,-4 5 0,6 6 0,-7 0 0,-7 6 0,-9 0 0,-11 0 0,-1 0 0,-10 0 0,-2 0 0,-3 0 0,-5 0 0,0 0 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7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24575,'69'0'0,"15"0"0,-53 0 0,21 0 0,-33 0 0,5 0 0,-14 0 0,-2 0 0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7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1 129 24575,'54'-17'0,"1"0"0,38-8 0,-4 2 0,-7 5 0,-10 1 0,-6 5 0,-28 12 0,-11 0 0,-5 0 0,-16 0 0,2 0 0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8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24575,'3'98'0,"0"0"0,-1 1 0,1-1 0,0 0 0,0 0 0,-1-3 0,1-1 0,0 0 0,-1 0 0,1 1 0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49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96 144 24575,'36'55'0,"-14"24"0,-6 9 0,-8-34 0,-1 4 0,3 21 0,0 12 0,-1-13-705,-4-24 1,0-5 704,3 24 0,-2-6 0,-6-13 458,5 4-458,-4-20 234,4-7-234,-5-12 0,0-6 0,0-12 717,-10-18-717,-3-25 0,-11-21 0,3-22-900,-5-11 900,18 42 0,1 1 0,-8-39 0,8 37 0,1 0 0,4-27-421,-4-14 421,6 18 0,0 18 0,0 16 0,0 1 0,0 17 0,4-10 880,11 16-880,1-4 441,19 8-441,-9 2 0,10 4 0,1-1 0,0 5 0,7 1 0,7 5 0,-5 0 0,-2 0 0,-8 0 0,-11 4 0,-1 2 0,-10 12 0,0-2 0,-9 18 0,-1-7 0,-13 35 0,-24-3 0,-15 20-410,15-41 1,-2-2 409,-34 32 0,17-15-379,-13 11 379,15-19 0,-9 6 0,11-9 0,9-18 0,13 0 0,2-14 804,10-1-804,5-20 394,6-1-394,3-25 0,0 24 0,0-7 0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5:50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24575,'16'88'0,"0"1"0,1-1 0,-1 1 0,3 3 0,3 9 0,0 0 0,-1-10 0,-3-16 0,-2-7 0,0-6-977,8 23 0,2 9 1,-4-17 976,-3-6 0,6-1 927,-2-11-927,-6-27 481,-7-2-481,-2-12 0,-3-8 0,0-21 1522,-1-29-1522,-4-50 0,0 36 0,0-3-813,0-17 1,0-2 812,0-1 0,0 1 0,-1 13 0,2 1-426,1-5 0,2 1 426,4-33 0,2 50 0,0 0 0,4-38 0,8 33 0,-10 11 0,2 18 1552,-5 1-1552,0 10 925,0 1-925,-1 8 0,0-2 0,1 2 0,-1 1 0,0 0 0,0 4 0,-3-4 0,-1 3 0,-4-3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4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13 24575,'-6'-7'0,"1"2"0,-1 5 0,0 0 0,3 8 0,0 3 0,3 5 0,0 4 0,0-3 0,0 0 0,0 0 0,0-4 0,0-4 0,0 3 0,0-6 0,0 6 0,6-8 0,5 1 0,2-5 0,8 0 0,0 0 0,1 0 0,4 0 0,-9 0 0,3 0 0,-9-6 0,1-1 0,-5-6 0,0-3 0,-3-2 0,-1-3 0,-3 4 0,-3 1 0,-8 2 0,-3 4 0,-12 3 0,5 4 0,-5 3 0,1 0 0,3 0 0,0 5 0,5 6 0,3 10 0,3 2 0,0 2 0,7-4 0,1-4 0,3-1 0,0-6 0,0-1 0,0-3 0,5-3 0,6-7 0,8-21 0,-7 13 0,0-11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35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459 619 24575,'-17'0'0,"1"0"0,-14 0 0,8 0 0,-13 0 0,4 0 0,5 0 0,-22 0 0,25 8 0,-20 9 0,20 21 0,-9-2 0,7 20 0,3-8 0,-1 11 0,15-7 0,-13 6 0,18-13 0,-7 6 0,10-13 0,0-2 0,13-10 0,4-6 0,26 0 0,-4-13 0,12 4 0,15-11 0,-22-5 0,38-26 0,-39-2 0,16-37 0,-15-2 0,-22-5 0,-3-4 0,-4 32 0,-1 1-379,-2-39 1,-3 2 378,-4 3 0,-5-14 0,0 11 0,0 16 0,-10 2 0,-2 20 0,-16 3 0,7 13 0,0 5 757,3 3-757,3 8 0,1 2 0,2 8 0,3 1 0,-4 4 0,0 0 0,-1 9 0,5 19 0,5 13 0,4 34 0,0 5-588,0 15 588,0 1 0,0-23 0,6 16 0,13-25 0,7 13-91,12-2 91,-2-19 0,6 4 0,-7-19 0,5-2 0,-9-12 0,1-5 146,-8-8 0,-8-9 0,-8-1 1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35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433 155 24575,'-18'-79'0,"4"16"0,-28 54 0,22 6 0,-35 3 0,23 0 0,-6 4 0,7 5 0,1 12 0,2 12 0,0 6 0,4 7 0,4-2 0,7-1 0,2 8 0,-4 1 0,12 8 0,-7-1 0,10-7 0,0 6 0,0-12 0,0 4 0,9-6 0,3-6 0,14-1 0,-5-12 0,9 1 0,-12-12 0,11 0 0,-10-9 0,9-1 0,-3-4 0,5 0 0,0 0 0,-5-8 0,5-9 0,-5-4 0,8-10 0,-7 5 0,-1-1 0,-5-2 0,-6 10 0,0-5 0,-9 6 0,-1-1 0,-4 5 0,0 5 0,0 5 0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36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24575,'46'46'0,"0"-1"0,-6 16 0,-16-3 0,-32-5 0,-4 27 0,-3-29 0,12-1 0,-7-10 0,10 3 0,0-18 0,0-6 0,0-6 0,0-5 0,0-3 0,0-2 0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37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24575,'86'-5'0,"0"0"0,0 0 0,-17 0 0,0 1 0,0 0 0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37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24575,'68'-5'0,"1"-1"0,0 1 0,14-2 0,-1 0 0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39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341 837 24575,'-6'4'0,"-4"0"0,-7-4 0,-2 0 0,-4 0 0,-2 0 0,0 0 0,-10 0 0,8 8 0,-10 9 0,11 4 0,-6 17 0,15-11 0,-9 10 0,19-6 0,-2 5 0,9 2 0,0 5 0,0-5 0,0-2 0,0-11 0,4-1 0,5-10 0,6-1 0,8-3 0,-3-5 0,9 0 0,-4-5 0,0 0 0,3-5 0,-7-9 0,10-15 0,-2-16 0,6-9 0,-4-14 0,0-9 0,-10 10 0,-3-5 0,-5 14 0,-1-2-622,6-19 0,-3-1 622,-9 15 0,-4 3 0,5-31-256,-7 36 1,0 3 255,0-17 0,0 0 0,0 13 0,-4 25 0,-1 8 1210,-9 16-1210,0 5 545,-4 4-545,3 19 0,0 20 0,8 32 0,2 16-848,5 8 848,0-42 0,0-1 0,0 46 0,-1-42 0,2 2 0,0 6 0,3-1 0,3-11 0,4-1 0,0 8 0,4-4 0,29 16 0,-1-14 0,0-10 0,1-18 0,-11-8 0,3-5 848,-6-11-848,1 0 0,-15-5 0,-2 0 0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40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0 24575,'-71'3'0,"1"0"0,-1 1 0,-29 10 0,30 13 0,70 23 0,0 24 0,0-21 0,0 4 0,0-11 0,0 11 0,0-11 0,0 11 0,0-11 0,0-2 0,0-7 0,0-7 0,0 0 0,0-5 0,0-2 0,0-4 0,0-1 0,0-4 0,0 3 0,0-7 0,0 2 0,0-3 0,0-1 0,0 0 0,0-1 0,4-2 0,10 3 0,1-3 0,14 5 0,-4-1 0,11 2 0,-4-1 0,4-4 0,1 3 0,-6-7 0,0 2 0,-7 0 0,-1-3 0,-8 4 0,3-5 0,-13 0 0,-1 0 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40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24575,'68'-6'0,"-1"-1"0,1 0 0,14-1 0,-1 0 0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41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24575,'92'0'0,"1"0"0,-1 0 0,0 0 0,7 0 0,-1 0 0,1 0 0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42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24575,'0'72'0,"0"13"0,0-5-1101,0-29 0,0 2 1101,0 6 0,0 0 0,-1 0 0,2 1 0,2 9 0,1-2 453,-3 14-453,6 18 0,-7-43 423,0 0-423,0-11 0,0-21 0,0-10 0,0-5 0,0-6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5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18 24575,'-2'3'0,"16"0"0,14-3 0,31 0 0,4 0-1193,-5 0 0,3 0 1193,-19 0 0,1 0 0,26 0 0,2 0 0,-22 0 0,1 0 0,11-3 0,0 0 0,-17 3 0,-2-1 79,5-1 1,-3-1-80,13 3 0,5 0 0,-14 0 0,-13 0 0,-16 0 0,-2 0 1776,-11 0-1776,-3-5 0,-1 4 0,-2-4 0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42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24575,'0'52'0,"0"-12"0,0 9 0,0-4 0,0 7 0,0 15 0,0 2 0,0 7 0,0-14 0,0 11 0,0-19 0,0 6 0,0-9 0,0-18 0,0-8 0,0-8 0,0-26 0,-5-12 0,-3-43 0,1 8 0,15-20 0,7-20 0,-3 17 0,-2 9 0,4 2 0,0 1 0,-1-1 0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44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24575,'81'47'0,"1"1"0,-2 11 0,-30-8 0,-59-29 0,-1 25 0,-13-37 0,3 4 0,-9-4 0,9-5 0,-9-1 0,9-4 0,-3 0 0,9 0 0,-4 0 0,9 0 0,-9 0 0,9-4 0,-9-1 0,9-3 0,-4-1 0,8 1 0,-2 3 0,6-2 0,-3 9 0,4-1 0,0 6 0,4 1 0,0-3 0,4-2 0,1-3 0,-1 0 0,0 4 0,0-3 0,0 2 0,-3 1 0,-2-3 0,-3 2 0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45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519 990 24575,'0'-26'0,"0"-1"0,-14-4 0,1 0 0,-17 4 0,9 3 0,-8 4 0,-2 5 0,-7 5 0,0 5 0,2 5 0,11 0 0,-25 0 0,25 0 0,-33 28 0,44-7 0,-26 44 0,30-16 0,-13 11 0,11-3 0,6-4 0,1-1 0,5-12 0,0-11 0,0-10 0,19-4 0,12-1 0,22-8 0,20-6 0,-1-25 0,0-15 0,-8-20-471,-17-18 471,-8-3 0,-23 29 0,-4-1 0,-1-1 0,-2 0 0,-1-3 0,-2-2-492,2-4 0,-1-1 492,1 4 0,-1 1 0,1-35-213,-1-5 213,-7 42 0,0-12 0,0 25 442,0 13-442,0 11 996,-7 11-996,-4 19 230,-4 27-230,-7 19 0,7 29 0,-4 2-272,12-34 0,0-1 272,0 23 0,3-9 0,1-3 0,3-6 0,0-1 0,0 0 0,6 6 0,11 7 0,7-14 0,11-4 0,3-21 0,-3 2 0,1-16 544,-11-1-544,3-6 0,-8 1 0,-1-5 0,-6-1 0,-8-4 0,-2 0 0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46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24575,'6'96'0,"1"-1"0,-1 1 0,1-1 0,-1 0 0,1 1 0,1 11 0,1 7 0,0-6 0,0-19 0,1-32 0,2-30 0,9 3 0,-12-17 0,-1-5 0,-3 1 0,-2-1 0,1-3 0,0-5 0,0-21 0,4-1 0,-1-43 0,5 7 0,7-36-1226,3-2 1226,-8 38 0,1-1 0,3-5 0,1-1 0,-3-1 0,0 2 0,1 13 0,0 1-234,-6-6 1,0 3 233,12-21 0,-8-12 0,3 19 0,-7 21 0,-1 8 0,-4 18 0,1 8 1196,-6 11-1196,3 2 497,-4 7-497,-4 0 0,3-4 0,-3 0 0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47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24575,'6'0'0,"19"0"0,18 0 0,23 0 0,12 0 0,-15 0 0,27 0 0,-34 0 0,20 0 0,-24 0 0,-7 0 0,-14 0 0,-8 0 0,-9 0 0,-5 0 0,-5 0 0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47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24575,'56'-4'0,"-8"0"0,8 4 0,4 0 0,21-11 0,5 2 0,-11-9 0,2-1 0,-6 5 0,-2-4 0,-25 11 0,-10 2 0,-15 2 0,1 2 0,-14-3 0,2 4 0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48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24575,'9'94'0,"0"0"0,0-1 0,-1 1 0,1 0 0,0 0 0,-1-1 0,1 1 0,0 0 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49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87 878 24575,'-3'-95'0,"0"0"0,1 0 0,-2 7 0,1 3 0,3 9 0,0-3 0,0 12 0,0-10 0,0 23 0,0 16 0,0 19 0,-7 10 0,-3 9 0,-4 27 0,-1 10 0,2 30 0,7 10 0,0 11 0,6 7 0,0-22 0,0 8 0,5-27 0,7 13 0,12-13 0,6-1 0,4-12 0,1-2 0,-4-11 0,1-3 0,-8-5 0,0-5 0,-10-2 0,-1-5 0,-5-3 0,0-1 0,-3-4 0,-1 0 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50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470 140 24575,'-17'0'0,"5"-4"0,-11-6 0,1-11 0,-3 5 0,0-4 0,1 10 0,4-3 0,-8 1 0,8 3 0,-9-4 0,9 10 0,-4-6 0,6 9 0,-6 0 0,4 9 0,-3 1 0,4 13 0,0-3 0,3 9 0,-1-10 0,10 5 0,-5-6 0,11 1 0,-3-1 0,4 0 0,0-4 0,3 7 0,2-11 0,8 7 0,6-8 0,1-3 0,8-2 0,-8-4 0,9 0 0,-4 0 0,5 0 0,0-4 0,-5-6 0,-6 0 0,-2-3 0,-7 8 0,-1 1 0,-6 4 0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50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8 24575,'-22'-4'0,"-9"0"0,-2 4 0,-5 9 0,8 2 0,-2 15 0,5 6 0,-3-4 0,17 13 0,-10-14 0,21 4 0,-7-7 0,9-6 0,0-4 0,8-1 0,14-4 0,25 2 0,15-5 0,14 0 0,9-6 0,-21 0 0,26 0 0,-33 0 0,16 0 0,-25 0 0,-6 5 0,-15 4 0,-12 31 0,-7-10 0,-25 41 0,-17-19 0,-12 5 0,-20 8 0,16-21 0,-14 14 0,9-15 0,1-7 0,9-13 0,9-8 0,6-9 0,5-2 0,1-4 0,10 0 0,1-8 0,4-2 0,-1-9 0,5 1 0,-3 4 0,7 1 0,-2 5 0,3-4 0,0 6 0,0-2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22 24575,'0'-7'0,"0"1"0,-2 0 0,-6 4 0,-5 2 0,1 0 0,-15 0 0,15 0 0,-15 0 0,12 0 0,-5 0 0,8 2 0,-6 16 0,8-3 0,-3 18 0,0 0 0,9-3 0,-3 3 0,7-1 0,0-15 0,0 7 0,0-10 0,5-4 0,6 1 0,26-5 0,-9-2 0,28-1 0,-29-3 0,10-5 0,-23 1 0,7-6 0,-15 6 0,2-1 0,-6 5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6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24575,'27'0'0,"5"0"0,34 0 0,8 0-2553,-5 0 0,5 0 2553,-12 0 0,0 0 0,11 0 0,1 0 0,-4 0 0,-5 0 0,-25 0 0,0 0 236,19 0 1,0 0-237,-20 0 0,-3 0 262,34 0 0,-30 0 1,-23 0-1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51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24575,'95'0'0,"1"0"0,0 0 0,-30 0 0,33 0 0,0 0 0,0 0 0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52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1325 24575,'-5'9'0,"1"-12"0,4-27 0,0-31 0,21-7 0,18-27 0,8-12 0,-2 3 0,-12 21 0,-10 1 0,0 1 0,10-1 0,11-17 0,3-5 0,-8 12 0,-17 24 0,-22 3 0,0 31 0,0-20 0,0 41 0,0 5 0,0 10 0,0 15 0,5 14 0,1 13 0,9-6 0,8 6 0,6-5 0,5 2 0,7 0 0,-8-13 0,5-6 0,-8-7 0,0-5 0,-5-5 0,4 0 0,-10-5 0,-3 0 0,-8 0 0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54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46 544 24575,'4'-78'0,"-1"-1"0,1 0 0,0 1 0,2-18 0,-1 4 0,-7 50 0,-23 102 0,8 10 0,5-25 0,3 0 0,7-3 0,-2-10 0,4 4 0,0-11 0,0-1 0,0-6 0,4-4 0,5 3 0,5-7 0,4 3 0,0-4 0,1 0 0,4 1 0,-3-1 0,3 1 0,-4-1 0,-5 0 0,3-4 0,-3 2 0,0-6 0,-2 4 0,-3-5 0,-1 0 0,0 0 0,1 0 0,-1 0 0,0 0 0,-4 0 0,0 0 0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5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402 841 24575,'4'-4'0,"0"0"0,-4-9 0,-9-1 0,-1 0 0,-14 5 0,5-4 0,-10 11 0,4-6 0,-6 8 0,-5 0 0,10 0 0,-16 5 0,16 5 0,-7 17 0,8 0 0,4 15 0,5-10 0,0 10 0,6-10 0,3 10 0,3-10 0,4 10 0,0-10 0,0 4 0,15-5 0,-3 0 0,13-5 0,0-2 0,-10-10 0,7 0 0,-12-6 0,7-3 0,-8-1 0,8-4 0,0-26 0,0-20 0,2-9 0,-1 1 0,1-4-1118,7-31 0,0-4 1118,-6 16 0,0 1 0,1-6 0,-2 2-593,-7 17 0,0 1 593,-1-6 0,0 4-259,2-17 259,-6-13 0,-1 32 0,-6 15 0,0 17 2058,-7 20-2058,1 15 1311,-7 18-1311,-4 29 312,4-5-312,0 26 0,8 7 0,5-14 0,0 25 0,0-29 0,0 7 0,10-9 0,14-8 0,6-6 0,17 1 0,-12-6 0,10-6 0,-13-9 0,5-5 0,-12-2 0,-2-4 0,-9-2 0,2-1 0,-10-6 0,1 1 0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56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3 971 24575,'0'-79'0,"0"1"0,0 0 0,0-1 0,-1-19 0,0 4 0,3 37 0,1 47 0,6 7 0,0 3 0,9 13 0,3 5 0,7 20 0,7 3 0,0 12 0,6-4 0,-4 9 0,9-9 0,-2 11 0,13 4 0,-4 2 0,6 6 0,-15-16 0,5 6 0,-12-7 0,6 1 0,-15-11 0,-1-7 0,-12-13 0,4-6 0,-10-6 0,4-4 0,-5-5 0,-3-3 0,-1-22 0,-4-13 0,0-35 0,0-2 0,0 21 0,0-3-664,0-45 664,-3 44 0,0 0 0,-4-34 0,-7-4 0,1 12 0,0-7 0,0 2 0,0 16 0,2 9 0,-1 2 0,5 19 0,-2-4 0,7 12 664,-2 1-664,4 5 0,0 1 0,0 10 0,0 1 0,0 5 0,-3 3 0,-2 2 0,1 3 0,0 0 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57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24575,'0'26'0,"-5"7"0,4-2 0,-14 12 0,13-6 0,-8 7 0,10-6 0,0-7 0,0 4 0,0-19 0,0 13 0,0-15 0,0 0 0,0-1 0,0-5 0,0 0 0,0 0 0,0 0 0,0-3 0,0-2 0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58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24575,'-13'5'0,"12"-1"0,20-4 0,13 0 0,19 0 0,1 0 0,1 0 0,4 0 0,-11 0 0,19 0 0,-24 0 0,16 0 0,-31 0 0,9 0 0,-15 0 0,4 0 0,-14 0 0,-2 0 0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6:59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24575,'12'10'0,"67"-3"0,-16-7 0,-11 0 0,0 0 0,6 0 0,-24 0 0,8 0 0,-22 0 0,-1 0 0,-6 0 0,-5 0 0,0 0 0,-4 0 0,0 0 0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7:05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246 186 24575,'-17'5'0,"8"2"0,-6 2 0,5 5 0,-5 4 0,2-4 0,0 4 0,3-5 0,-8 11 0,1 14 0,0 1 0,0 19 0,0 2 0,9 1 0,-4-1 0,7-2 0,-3 10 0,-4-4 0,5 11 0,2-23 0,5-1 0,0-13 0,0-2 0,0-11 0,0-1 0,0-11 0,0 0 0,0-5 0,16 9 0,1-6 0,11 7 0,1-8 0,-4-1 0,11 2 0,-4-1 0,4-4 0,-6-2 0,0-4 0,0 0 0,0 0 0,0 0 0,1-4 0,0-12 0,2-13 0,-5-11 0,6-7 0,5-12 0,-13 15 0,9-7 0,-24 21 0,3-1 0,-4 1 0,1 0 0,-1-7 0,1-7 0,1-16 0,0-9 0,1-16 0,-1 13 0,-4-11 0,-3 14 0,-5 0 0,0 3 0,0 14 0,0 8 0,0 13 0,-22 2 0,9 18 0,-24-2 0,12 13 0,-6 0 0,1 0 0,-6 0 0,4 9 0,-12 14 0,11 6 0,-13 17 0,11-12 0,-4 6 0,6-8 0,0 1 0,6-1 0,2-6 0,5-2 0,6-7 0,1-3 0,5-6 0,10-11 0,7-25 0,1 14 0,0-12 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7:10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449 843 24575,'0'-8'0,"0"-10"0,-8 3 0,-3-14 0,-13 8 0,-10-10 0,7 9 0,-9 5 0,11 4 0,-6 12 0,1-4 0,5 5 0,-4 0 0,2 21 0,-1 11 0,4 15 0,2 10 0,3 3 0,1 1 0,0 6 0,11-15 0,2 6 0,5-19 0,0 10 0,0-22 0,0 2 0,0-10 0,8-5 0,2-1 0,14-3 0,-5-5 0,10-1 0,-9-4 0,8-4 0,-1-12 0,4-7 0,-4-9 0,0-5 0,0-3 0,-8-4 0,6 5 0,-8-17 0,-6 20 0,-2-13 0,-9 18 0,0 1 0,0 5 0,0 1 0,0 10 0,0 2 0,0 3 0,-3 5 0,2 4 0,-2 9 0,3 10 0,0 12 0,0 1 0,0 10 0,0-10 0,0 10 0,9-10 0,1-1 0,9-8 0,5-4 0,1-4 0,5 0 0,0-10 0,0 0 0,0-5 0,0 0 0,1 0 0,-6-14 0,0-2 0,-4-21 0,12-50 0,-12 31-229,-5-1 1,-2-2 228,-2-14 0,2-23 0,-11 44 0,1-1 0,8-45 0,-10 10 0,4 4 0,-6 23 0,0-6 0,0 21 0,0 2 0,0 19 0,0 6 0,-4 6 457,-1 9-457,-3 0 0,0 4 0,-1 13 0,-6 17 0,2 24 0,-6 33 0,6 11-539,8-40 1,2 1 538,-1-1 0,1 0 0,3 0 0,0 1 0,0 0 0,0-2-275,0 27 275,0 15 0,5-42 0,12 18 0,2-29 0,13-1 0,-6-19 0,6-5 1062,-2-6-1062,0-10 290,-5 0-290,4-5 0,-5 0 0,8-15 0,-2 2 0,-4-12 0,4 0 0,-10 5 0,-3 3 0,-9 9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24575,'5'3'0,"7"-1"0,23-2 0,14 0 0,11 0 0,-20 0 0,1 0-637,-3 0 0,0 0 637,9 0 0,1 0 0,-3 0 0,0 0 0,4 0 0,-1 0 0,24 0 0,-33 0 0,-1 0 0,11 0 0,-14 0 0,-11 0 0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7:11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24575,'80'-4'0,"0"0"0,0 0 0,0 0 0,0 1 0,0-1 0,0 0 0,0 0 0,0 0 0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7:14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0 564 24575,'18'0'0,"8"0"0,5 0 0,19-5 0,-11-6 0,13-18 0,-3-23 0,-6-5 0,-5 1 0,-15-8 0,-2 16 0,-13-19 0,3 7 0,-11 19 0,0 4 0,0 19 0,-4 8 0,-10 2 0,-7 8 0,-9 0 0,-2 14 0,1 5 0,-4 20 0,1 7 0,4 1 0,2 4 0,11-7 0,1 6 0,10-4 0,0 5 0,6-8 0,0-5 0,0-2 0,22-2 0,3-11 0,21-5 0,-2-13 0,22-5 0,-9 0 0,26-17 0,-20-10 0,15-20 0,-20 2 0,14-13 0,-22 13 0,6-12 0,-14 10 0,-7 1 0,-12 6 0,-8-10 0,-9 22 0,-2-9 0,-8 23 0,-5 5 0,-10 5 0,-6 4 0,-5 0 0,-6 0 0,5 9 0,-8 14 0,7 6 0,-4 17 0,8-7 0,0 6 0,6-2 0,5 1 0,6-6 0,6-7 0,5-7 0,0-7 0,12-7 0,10-3 0,8-11 0,8-12 0,-8-1 0,3-15 0,-8 12 0,0-5 0,-12 11 0,0 1 0,-5 4 0,1 5 0,-1-4 0,0 7 0,-4 1 0,0 20 0,-15 15 0,3 17 0,-15 15 0,3 11 0,0-7 0,9-16 0,1 1 0,3 5 0,3-8 0,1 3 0,3 36 0,0-15 0,0-22 0,0-1 0,0 10 0,0 14 0,11-11 0,1-15 0,17 0 0,-6-13 0,3-7 0,-7-8 0,-1-10 0,-4-1 0,3-8 0,-7-1 0,3-4 0,-5 0 0,0 0 0,5 0 0,-4-4 0,5-5 0,-1-11 0,3-11 0,5-7 0,7-39 0,-9 18 0,3-27 0,-10 34 0,-1 1 0,0 13 0,-5 2 0,-2 11 0,-4 5 0,0 8 0,0 3 0,0 1 0,0 0 0,4-5 0,-3 4 0,3-8 0,-4 3 0,0-10 0,4 4 0,-3-9 0,3-2 0,-4-1 0,0-10 0,0 10 0,0-10 0,0 4 0,0-6 0,0 0 0,0 0 0,0-7 0,0 6 0,0-6 0,0 7 0,0 6 0,0 7 0,0 2 0,0 14 0,0-3 0,-3 13 0,-2 1 0,-2 4 0,-2 0 0,2 0 0,-2 12 0,0 17 0,3 3 0,1 32 0,5-16 0,0 19 0,0-15 0,0-1 0,0-7 0,0-12 0,0-2 0,0-12 0,4-4 0,0-5 0,9-6 0,1-3 0,0 0 0,3-4 0,-7-10 0,9-13 0,-8-5 0,5-10 0,-5 4 0,0-6 0,-1 0 0,-3 6 0,2 2 0,-8 6 0,7 5 0,-7 5 0,4 7 0,-2 5 0,-2 7 0,6 6 0,-6 9 0,8 9 0,-4-3 0,5 4 0,-1-1 0,1-3 0,-1-1 0,0-2 0,-1-7 0,1 2 0,4-3 0,-4-4 0,8-1 0,-3-4 0,4 0 0,6 0 0,-4-8 0,4-8 0,-5-9 0,1-5 0,-4 0 0,-1-7 0,-5 5 0,1-4 0,-6 6 0,0 5 0,-5 1 0,0 10 0,0 1 0,-4 9 0,0 0 0,-5 4 0,1 0 0,0 0 0,-1 8 0,0 7 0,-1 10 0,4 5 0,2 1 0,4-1 0,0-5 0,0 3 0,0-8 0,4 4 0,10-10 0,7 0 0,9-4 0,-5 0 0,4 0 0,-5-5 0,1-1 0,-1-4 0,-1 0 0,5 0 0,-7 0 0,5 0 0,-17-4 0,4-5 0,-8 3 0,-1-2 0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7:14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24575,'-9'9'0,"1"-1"0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7:19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1176 24575,'39'-85'0,"1"-1"0,0 0 0,0 0 0,0 1 0,0-1 0,0 0 0,1-7 0,5-6 0,-2 1 0,-7 8 0,-12 17 0,-16 23 0,-28 15 0,-19-2 0,1 37 0,-1 9 0,-2 15 0,0 25 0,2 14-279,21-17 0,0 3 279,-21 40 0,15 7 0,-3-3 0,13-6 0,-1 0 0,7-9 0,1-11 0,6-15 0,0-1 0,5-13 0,15-6 0,4-1 0,19-13 558,-4 7-558,11-12 0,-4 3 0,-1-5 0,-3 0 0,-10-1 0,-2-4 0,7-2 0,-19-4 0,12 0 0,-16-4 0,1-10 0,-1-14 0,1-9 0,-2-14 0,2 11 0,-8 20 0,-3 29 0,-4 32 0,0 5 0,0-2 0,0-2 0,0-10 0,0 4 0,14-10 0,2-6 0,14-5 0,6-10 0,2-1 0,5-4 0,1 0 0,2-21 0,-6-5 0,6-22 0,1-30 0,-10 25 0,3-38 0,-16 30 0,-4-34 0,-2 29 0,-10-17 0,-4 30 0,-4 0 0,0 3 0,0 17 0,0 4 0,0 10 0,-3 5 0,-1 5 0,-4 6 0,0 3 0,-1 13 0,0 4 0,-2 26 0,5 3 0,-5 14 0,10-8 0,-5 6 0,6-19 0,0 10 0,0-17 0,0-1 0,0-8 0,4-9 0,1-1 0,3-5 0,-3 1 0,2-1 0,-3-4 0,4 0 0,0-4 0,1 0 0,-1-8 0,1 2 0,4-12 0,1 4 0,4 0 0,0 1 0,1 3 0,-1 5 0,0 1 0,1 4 0,-1 0 0,0 0 0,-3 8 0,-1 14 0,-4 17 0,-4 21 0,0-12 0,-6 16 0,0-18 0,-5 0 0,-5-3 0,-1-13 0,-4-5 0,6-6 0,-4-6 0,4-5 0,-4-3 0,4-1 0,1-4 0,0 0 0,-14 0 0,11 0 0,-11-14 0,13 3 0,-1-18 0,1 9 0,3-9 0,2 4 0,4-5 0,0 0 0,0 0 0,0-1 0,0 1 0,5 0 0,0 5 0,4 1 0,1 0 0,-1 5 0,4-9 0,-3 13 0,3-6 0,-5 12 0,1-9 0,0 9 0,-1-4 0,1 4 0,-1 1 0,5-1 0,-4 1 0,8-1 0,-3 4 0,4-3 0,-4 7 0,-1-4 0,0 1 0,-4 3 0,7-3 0,-6 4 0,2 0 0,0 0 0,-2 0 0,7 0 0,-3 4 0,5 11 0,-4 6 0,5 15 0,-5-5 0,3 19 0,-3-11 0,-4 6 0,-1-9 0,0-6 0,0-5 0,-1-6 0,-4-6 0,2-5 0,-6 0 0,3 0 0,-4 0 0,0 0 0,0 5 0,0 6 0,0 1 0,-4 3 0,-1-5 0,-5 6 0,-3-4 0,2-1 0,-2-7 0,9-14 0,0-15 0,4-29 0,0-8 0,5-6 0,2-6 0,9 12 0,-2-13 0,8 14 0,-10 2 0,3 19 0,0-3 0,-5 19 0,3-2 0,-4 10 0,-1 3 0,0 1 0,1 4 0,3 0 0,-2 0 0,7 9 0,-7 1 0,8 13 0,-4-3 0,5 4 0,5-5 0,-4-1 0,-1 1 0,-2-4 0,-2-2 0,-1-4 0,-2-1 0,-3-3 0,3-1 0,-3-4 0,3 0 0,-3-14 0,1-16 0,5-3 0,-3-16 0,8 11 0,-8-6 0,3 6 0,-4 2 0,-6 11 0,0 5 0,-5 8 0,0 3 0,-4 4 0,-5 10 0,-6 16 0,-5 12 0,2 11 0,-3 6 0,8-4 0,2 12 0,1-13 0,9 6 0,-4-13 0,5-2 0,0-11 0,0 4 0,13-14 0,4 4 0,13-9 0,0 1 0,0-1 0,0 0 0,-5-5 0,4 0 0,-14-5 0,8 0 0,-14 0 0,4-4 0,-4-10 0,1-13 0,7-25 0,-5 10 0,5-22 0,-6 18 0,-4-7 0,3 2 0,-9 14 0,4 0 0,-5 12 0,0 6 0,0 6 0,0 5 0,0 6 0,0 13 0,0 9 0,0 16 0,0 9 0,0 0 0,0 13 0,0-6 0,0 7 0,5-6 0,1-9 0,5-1 0,-1-12 0,0 0 0,3-7 0,-3-10 0,3-1 0,-5-5 0,0 0 0,1-3 0,-1-2 0,0-3 0,1 0 0,-1 0 0,5-4 0,-4-5 0,9-11 0,-7-5 0,4-5 0,-5 0 0,5-20 0,-9 15 0,8-15 0,-13 20 0,4 5 0,-1 1 0,-3 6 0,3-1 0,-4 1 0,0 4 0,0 1 0,0 4 0,0 1 0,0 10 0,-5 16 0,4 7 0,-4 17 0,5-4 0,0 0 0,0 4 0,0-10 0,0 4 0,0-11 0,0-2 0,8-8 0,-2-2 0,11-4 0,-3-1 0,4-3 0,1 0 0,-1-5 0,0 0 0,1 0 0,0-14 0,-4-9 0,0-15 0,-4-6 0,0 0 0,-1 7 0,-4 0 0,-1 7 0,-5 5 0,0 1 0,0 10 0,0 12 0,0 13 0,-5 19 0,4 14 0,-4 2 0,-1 11 0,5-11 0,-4 5 0,5-14 0,0-6 0,-4-7 0,3-6 0,-4-4 0,5-1 0,-3-9 0,2-12 0,-2-8 0,3-19 0,0-3 0,0-12 0,0 4 0,0-12 0,9 13 0,3 0 0,15 1 0,1 10 0,0-4 0,2 11 0,-4 2 0,4 10 0,-5 0 0,4 10 0,-9 1 0,3 4 0,-4 0 0,-6 0 0,5 0 0,-9 8 0,5 2 0,-9 8 0,-1 1 0,-4-1 0,0-4 0,0-1 0,0-5 0,0 0 0,0 1 0,0-8 0,0-7 0,0-13 0,4-6 0,2-5 0,4 5 0,-1 1 0,-4 6 0,3-1 0,-3 5 0,4 2 0,-1 7 0,0 1 0,0 4 0,0 0 0,1 0 0,3 8 0,4 14 0,-1 10 0,7 19 0,-9 1 0,9 8 0,-4-1 0,0-7 0,3-7 0,-9-9 0,6-11 0,-8-1 0,8-10 0,-8-1 0,2-8 0,-3-1 0,-1-4 0,0 0 0,-3-9 0,-2-1 0,-3-4 0,0-3 0,0 7 0,0 1 0,0 5 0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7:20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78 314 24575,'0'-8'0,"0"-10"0,0-2 0,0-16 0,0-2 0,0 0 0,0-4 0,-4 10 0,-1 5 0,-5 5 0,1 8 0,-3 3 0,-1 3 0,0 12 0,5 5 0,5 9 0,3 2 0,0 9 0,0-9 0,0 3 0,0-9 0,0-1 0,0-5 0,0 0 0,0 0 0,0 0 0,0 0 0,0 0 0,0-1 0,0-3 0,0 0 0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7:21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42 24575,'-15'-13'0,"6"4"0,23 5 0,1 4 0,9 0 0,-10 0 0,-2 0 0,1 0 0,-4 0 0,0-3 0,-9-1 0,-9-1 0,0 2 0,-4 3 0,0 0 0,4 0 0,-4 0 0,5 0 0,0 0 0,3 0 0,2 0 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7:22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1 197 24575,'12'0'0,"7"0"0,12-5 0,-5-4 0,9-7 0,-15-8 0,4 3 0,-9-2 0,2 4 0,-11 1 0,3-1 0,-9 5 0,0 1 0,0 5 0,-8 4 0,-2 0 0,-2 4 0,-6 0 0,4 0 0,0 8 0,-4 8 0,7 8 0,-9 13 0,8-6 0,1 12 0,2-12 0,8 6 0,-3-7 0,4-5 0,0-6 0,0-7 0,3-7 0,18-1 0,8-25 0,12-11 0,-16 4 0,-10 2 0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7:23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9 227 24575,'-5'-1'0,"2"18"0,3 10 0,0 24 0,0-5 0,0 11 0,0-4 0,0-1 0,0-7 0,0-14 0,0-8 0,0-9 0,0-1 0,0-27 0,0-21 0,0-35 0,0-1 0,0-12 0,0 14 0,0 0 0,0 2 0,0 15 0,0 7 0,0 14 0,0 11 0,0 8 0,0 3 0,4 5 0,-4 0 0,4 4 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7:24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52 165 24575,'-5'3'0,"2"1"0,3 4 0,0 0 0,3-3 0,6-1 0,0-4 0,5-14 0,-9 7 0,3-15 0,-7 2 0,3 1 0,-4-5 0,0 6 0,0-1 0,0 1 0,0 4 0,-8 1 0,2 8 0,-7 1 0,5 4 0,-5 0 0,3 0 0,-2 0 0,3 7 0,5 3 0,-4 8 0,7 6 0,-4-5 0,5 10 0,0-14 0,0 8 0,0-9 0,0-1 0,0 0 0,4-4 0,1-5 0,2 0 0,1-4 0,-4-4 0,0-5 0,-1-1 0,-2-2 0,7 3 0,-7 4 0,2 2 0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0:53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2 293 24575,'0'-10'0,"0"2"0,0 3 0,0-4 0,0 3 0,0-3 0,0 12 0,0 10 0,0 14 0,0 14 0,0 13 0,0 6 0,0 7-674,0 6 674,0-5 0,0-28 0,0 0 0,0 1 0,0-1 0,0-1 0,0-1 0,0 8 0,0 2 0,0-6 0,0-1 0,0 1 0,0-1 0,0 28 0,0-5 0,0-9 0,3 0 0,-2-7 0,3-23 0,-4-6 0,0-9 0,0 0 674,0-6-674,0-5 0,0-7 0,0-2 0,0-7 0,0-1 0,0-3 0,0-3 0,0-8 0,0-9 0,0-6 0,0-12 0,-4-2-464,3 22 0,1-2 464,-3 3 0,2 0 0,0-10 0,2 0 0,-1 3 0,0 0 0,0-3 0,0 0 0,0 2 0,0 2-402,0-27 402,0 33 0,0 0 0,0-19 0,0-16 0,0 12 0,0 8 0,0 6 0,0 6 0,0 9 0,0-3 0,0 17 908,0-6-908,0 10 422,0 1-422,0 4 0,0 3 0,0 0 0,2 3 0,1 1 0,2 2 0,1 0 0,0 0 0,0 0 0,0 0 0,3 0 0,0 0 0,4 0 0,0 0 0,3 0 0,-2 0 0,5 0 0,3 0 0,1 0 0,6 0 0,-7 0 0,12 0 0,-6 0 0,12 0 0,-8 0 0,3 0 0,-5 0 0,-7 0 0,1 0 0,-10 0 0,-1 0 0,-4 0 0,-3 0 0,0 0 0,-3 0 0,0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7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24575,'2'3'0,"13"-1"0,14-2 0,20 0 0,24 0-857,-32 0 1,1 0 856,9 0 0,2 0 0,-1 0 0,1 0 0,3 0 0,1 0 0,-4 0 0,-2 0 0,-10 0 0,-2 0 110,4 0 0,-2 0-110,10 0 0,9 0 0,-22 0 0,-8 0 0,-16 0 0,-4 0 0,-8 0 0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0:53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24575,'2'3'0,"9"-1"0,11-2 0,11 0 0,8 0 0,5 0 0,-7 0 0,6 0 0,-9 0 0,1 0 0,-6 0 0,-1 0 0,-12 0 0,0 0 0,-12 0 0,-4 0 0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0:54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24575,'24'0'0,"-5"0"0,15 0 0,-3 0 0,1 0 0,3 0 0,-4 0 0,-5 0 0,-1 0 0,-10 0 0,-6 0 0,-6 0 0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0:54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24575,'8'3'0,"3"-1"0,4-2 0,9 0 0,-5 0 0,6 0 0,-8 0 0,4 0 0,-11 0 0,2 0 0,-6 0 0,-3 0 0,0 0 0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0:55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1 24575,'-4'0'0,"-5"0"0,-19 0 0,-9 0 0,-5 0 0,0 0 0,2 0 0,8 0 0,-4 3 0,6 2 0,7 1 0,2 4 0,11-3 0,4 5 0,3-3 0,3 4 0,0-1 0,0 1 0,0 4 0,0 0 0,0 8 0,0 2 0,0 8 0,0 1 0,5 23 0,-4-18 0,4 22 0,-5-20 0,0 30 0,0-25 0,0 17 0,0-24 0,0 7 0,0 0 0,0 0 0,-4-7 0,0-5 0,-4-5 0,1-5 0,3-5 0,-2-4 0,5-3 0,-5-6 0,5-2 0,-1 0 0,2-1 0,8-1 0,12-2 0,6-2 0,14 0 0,-4 0 0,5 0 0,6 0 0,-5 0 0,0 0 0,-6 0 0,-6 0 0,-4 0 0,-5 0 0,-5 0 0,-6 0 0,-4 0 0,-3 0 0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0:56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24575,'12'0'0,"-4"0"0,43 0 0,-21 0 0,16 0 0,-5 0 0,-3 0 0,-1 0 0,-2-4 0,-13 1 0,-7-2 0,-6 2 0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0:56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24575,'10'0'0,"0"0"0,12 0 0,16 0 0,-8 0 0,31 0 0,-35 0 0,23 0 0,-26 0 0,8 0 0,-14 0 0,-4 0 0,-6 0 0,-5 0 0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0:57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0 910 24575,'0'-1'0,"0"-12"0,0-19 0,0-17 0,10-25-933,-5 33 0,2-2 933,3-8 0,2-2 0,-1-2 0,0 4 0,0 9 0,-2 2-133,0-7 1,-2 2 132,7-25 0,-5 5 0,-3 3 0,-3 27 0,-3 12 0,0 6 1363,0 18-1363,0 7 768,0 21-768,0-2 0,0 8 0,0-4 0,0-1 0,0 1 0,0-1 0,3-7 0,1-2 0,5-9 0,5-1 0,-1-5 0,4-3 0,-1-3 0,-2-9 0,7-4 0,-9-8 0,6-5 0,-10-1 0,3 1 0,-7-4 0,-1 8 0,-3-3 0,0 3 0,0 5 0,0 1 0,0 6 0,0 1 0,0 13 0,0 9 0,4 11 0,0 11 0,4-3 0,4 8 0,0-8 0,7 4 0,-3-9 0,7 0 0,-9-10 0,7-2 0,-10-6 0,8-5 0,-14-2 0,4-2 0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0:58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0 785 24575,'0'9'0,"0"-1"0,0-7 0,0-13 0,0-12 0,0-24 0,0-21-732,0 24 0,0-1 732,0-3 0,0-1 0,0-6 0,0 1-450,0-19 450,0 30 0,0 4 0,0-10 0,0 1 0,0 8 0,0 18 0,0 3 1429,5 12-1429,7 13 485,5 7-485,2 15 0,8 1 0,0 15 0,3-8 0,11 20 0,-13-19 0,11 13 0,-13-12 0,8 7 0,-8-10 0,3 3 0,-10-14 0,0 0 0,-6-7 0,0-5 0,-4-2 0,3-3 0,-5 0 0,2 0 0,-3-1 0,-1 1 0,1-3 0,0 2 0,-1-1 0,1 1 0,0 1 0,0 0 0,-3-1 0,2-1 0,-4 1 0,4-5 0,-5 0 0,3-14 0,-3-10 0,0-18 0,0 5 0,0-14 0,0 7 0,0-9 0,0 0 0,0 9 0,0 4 0,0 13 0,0 6 0,0 7 0,-3 5 0,3 3 0,-3 3 0,3 0 0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0:59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24575,'5'-3'0,"10"0"0,6 3 0,21 0 0,-9 0 0,22 0 0,-24 0 0,18 0 0,-16 0 0,3 0 0,0 0 0,-10 0 0,-1 0 0,-11 0 0,-4-6 0,-7 0 0,-3-11 0,0 6 0,0 1 0,0 7 0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00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24575,'9'-6'0,"12"0"0,17 6 0,10 0 0,11 0 0,2-8 0,5 1-957,7-2 957,-35 4 0,-1 1 0,22 4 235,4-5-235,-20 5 0,0 0 0,-3 0 0,-17 0 0,2 0 0,-18 0 0,3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8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24575,'21'0'0,"14"0"0,16 0 0,11 0 0,-16 0 0,2 0-898,-2 0 0,1 0 898,9 0 0,2 0 0,-5 0 0,-1 0 0,-9 0 0,0 0 0,16 0 0,-3 0 0,-2 0 140,-6 0 0,-1 0-140,-5 0 0,2 0 0,-17 0 0,-14 0 0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00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24575,'0'20'0,"0"6"0,0 10 0,0 5 0,0 0 0,0 7 0,0 0 0,0-10 0,0 7 0,4-8 0,-3 5 0,3 6 0,-4-12 0,3-5 0,-2-2 0,2-10 0,-3-4 0,0-10 0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01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7 24575,'4'-4'0,"-11"2"0,-18 2 0,-5 0 0,3 3 0,-2 5 0,3 3 0,-1 4 0,-3 7 0,11-9 0,-1 9 0,8-9 0,7 1 0,-1 2 0,6-6 0,0 6 0,0-9 0,0 5 0,0-3 0,0-2 0,0 2 0,2-4 0,5 1 0,10 1 0,2 0 0,10 0 0,3 2 0,-1-2 0,5 1 0,-6-1 0,0 1 0,-3-1 0,-2 4 0,-8-1 0,1 7 0,-9-3 0,2 6 0,-8 2 0,1 0 0,-4 7 0,0-7 0,-8 8 0,-3-7 0,-10 8 0,-2-7 0,-1 3 0,-3-8 0,0 0 0,1-4 0,-4 0 0,8-4 0,-3 0 0,4-5 0,4-2 0,0 0 0,4-4 0,1-3 0,2-3 0,4-1 0,0-5 0,5 5 0,-2-5 0,3 6 0,0-3 0,0 3 0,0 0 0,0 0 0,0 3 0,0 0 0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04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8549 2 24575,'3'-2'0,"0"12"0,-3 16 0,4 11 0,4 9 0,2 8 0,8 7-536,-10-22 0,-1 2 536,1 0 0,0 2 0,3 8 0,-2 2 0,0-4 0,0 1 0,-3 5 0,0 0-934,2 2 1,-1 0 933,-3 0 0,-2 1 0,1 3 0,1 0 0,4-7 0,-2-1-279,-2-11 1,-1 0 278,2 5 0,1-3 0,-3 15 0,-2-20 0,-2-1 0,1 11 0,0 4 937,0-16-937,0-7 1909,0-4-1909,0-12 650,0-1-650,0-8 0,0 1 0,0 0 0,-4-3 0,-7-1 0,-6-2 0,-8 0 0,-17 5 0,-3 0 0,-27 0-708,23 0 0,-2-1 708,7-1 0,-1 0 0,-24 3 0,-6 0-1298,20 1 0,-1 0 0,-1-1 1298,-2-1 0,-1 0 0,-3 0-895,2 2 0,-4 0 1,0 1-1,0-1 895,7-1 0,0-1 0,0 1 0,-2 0-761,-6 2 0,0-1 0,-2 2 0,0-1 761,-3 2 0,-1 0 0,-1 0 0,1 0 0,-1-1 0,1-1 0,-1 0 0,-2 0 0,12 1 0,-2-1 0,0 0 0,-2 0 0,-2 1 0,2-2 0,-4 1 0,-1-1 0,0 0 0,2 0 0,3-1-390,3 0 1,4 0-1,1-1 1,-3 0-1,-4 1 390,4 0 0,-5 1 0,-4 0 0,-1-1 0,0 2 0,2-1 0,4-1 0,7-1-264,-13 0 1,9 0 0,-1 0 0,-8-1 263,13-1 0,-7 0 0,-4 1 0,-4-1 0,0 1 0,0-1 0,4 0 0,5-1 0,6 0-65,-14 1 0,8-2 0,2 1 0,-5-1 65,3 0 0,-2 0 0,-4 0 0,0 1 0,1-2 0,4 1 37,-1-1 0,0 0 0,3 0 0,2 1 0,5 0-37,-4 0 0,4 1 0,-5 0 0,2-1 0,-7 0 0,-3 1 0,2-2 0,8 2 0,0 0 0,5 0 0,-1 1 0,-6 1 0,-1 1 0,3-1 714,-13 1 1,4 1-715,10 3 0,4-2 1598,16-2 0,3 1-1598,-5 3 0,1 0 0,-26 1 3767,18 2-3767,16-4 4302,16-4-4302,2-2 1876,-13 7-1876,-6 8 439,-21 5-439,-1 10 0,-8-10 0,-3 0 0,-7-7 0,35-8 0,0 0 0,-12-2 0,0-1-666,11 2 0,-1-2 666,-25 0 0,0-2 0,19 0 0,-2 0 0,-19-1 0,-2-2 0,17 1 0,3 0-205,4 0 1,0 0 204,-28 0 0,16 0 0,2 0 0,6 0 0,17 0 0,2 0 0,14 0 1303,-4 0-1303,10 0 438,-5 0-438,8 0 0,-1-2 0,2-5 0,0 1 0,-1-13 0,3 0 0,1-21 0,3-22 0,0 21 0,0-2-471,0-4 1,0-4 470,2-22 0,2-2-1053,-2 21 1,2 1 1052,1 1 0,1-2 0,0 3 0,0-7 0,0 4-210,0 6 0,0 0 210,-3-17 0,-2 5 0,-1 3 0,0 8 0,0-1 0,0-17 0,0 3 0,0-9 0,0 13 0,0 2 0,0 5 0,0-7 820,0 13-820,0-11 2152,0 13-2152,0 5 494,0 5-494,-3 10 0,2 0 0,-5 4 0,6 8 0,-4-2 0,4 8 0,0-2 0,5 6 0,10 1 0,20 2 0,13-5 0,-11 2 0,3 0 0,11-1 0,1-2-531,-6 1 0,3-1 531,4 2 0,6-2 0,-2-1-1846,12-5 0,3-1 1846,-20 6 0,4 1 0,1-2 0,3 0 0,6-3 0,2-2 0,-1 0 0,-1 1 0,9 1 0,-3 1 0,4 0-759,-16 1 1,4 0 0,2-1-1,1 0 1,-2 2 758,1-1 0,1 1 0,0 0 0,-1 1 0,-1 0-989,5-1 1,-2 2 0,2-1 0,4 1 988,-12 1 0,4 0 0,2 1 0,0-1 0,0 1 0,-3 1 0,6 1 0,-2 1 0,0 0 0,-2 0 0,-2 0-484,7 1 0,-3 0 0,-1 0 0,2 0 484,-10 0 0,1 0 0,1 0 0,-2 0 0,0 0 0,7 0 0,-1 0 0,-1 0 0,0 0 0,-4 0 0,-1 0 0,0 0 0,3 0 0,2 0 0,3 0 0,1 0 0,-1 0 0,-5 0-24,14 0 0,-6 0 1,1 0 23,-14 0 0,1 0 0,0 0 0,-4 0 0,3 0 0,-3 0 0,2 0 0,10 0 0,2 0 0,-1 0 207,-8 0 0,-3 0 0,2 0-207,2 0 0,-1 0 0,-1 0 1044,14 0 0,-1 0-1044,3 0 0,0 0 0,-13 0 0,-1 0 1189,0 0 1,0 0-1190,-7 0 0,-2 0 1179,-12 0 1,0 0-1180,3 0 0,-3 0 0,17 5 0,17-4 0,-8 3 0,-26-1 0,0-1 0,24-1 0,4 4 0,-16-5 2599,-4 0-2599,5 0 2173,0 4-2173,-5-3 1691,-1 3-1691,-6-4 596,0 0-596,0 0 0,1 0 0,4 0 0,-8 0 0,19 0 0,-22-3 0,16 1 0,-9-5 0,6 2 0,5-4 0,-5 4 0,4-3 0,2 8 0,-9-8 0,6 7 0,-9-6 0,1 2 0,3 0 0,-5 1 0,1 4 0,-1 0 0,-4 0 0,-7 0 0,0 0 0,-8 0 0,-1 0 0,-1 0 0,-2 0 0,0 0 0,1 3 0,-5 1 0,6 0 0,-7 2 0,4-5 0,-7 1 0,2 1 0,-6-2 0,3 2 0,-6-3 0,0 0 0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20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24575,'2'-3'0,"9"1"0,2 2 0,13 0 0,-8 0 0,6 0 0,-8 0 0,2 0 0,6 0 0,-10 0 0,7 0 0,-5 0 0,-9 0 0,2 0 0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2:27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05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648 0 24575,'-15'0'0,"-2"0"0,-18 0 0,1 0 0,-18 4 0,4 1 0,-5 0 0,15-2 0,-18 2 0,21-4 0,-18 3 0,12-4 0,5 0 0,4 0 0,10 0 0,3 3 0,5 1 0,0 0 0,5 1 0,3-2 0,3 6 0,-5 1 0,6 2 0,-3 5 0,5 0 0,0 9 0,0-5 0,0 9 0,0 1 0,0 6 0,0-1 0,3 4 0,-1-3 0,5 16 0,-5-4 0,5 10 0,-5 0 0,1-15 0,0-6 0,-1 0 0,-1-1 0,2 1 0,-1 1 0,-2 5 0,0 15 0,0-11 0,0-7 0,0-6 0,0-9 0,0-4 0,0-5 0,0-5 0,0-3 0,3 0 0,0-6 0,2-1 0,8-2 0,1 0 0,11 0 0,1 0 0,5 0 0,4-4 0,12-1 0,-8-3 0,12-4 0,-15 3 0,6 0 0,-6 2 0,-6 3 0,-4 0 0,-9 1 0,-3 3 0,-5 0 0,-6 0 0,-1 0 0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06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24575,'18'0'0,"5"0"0,13 0 0,2 0 0,8 0 0,1-4 0,-4-4 0,14-7 0,-17 2 0,-7 4 0,-19 5 0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06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24575,'24'0'0,"-5"0"0,20 0 0,-12 0 0,13 0 0,-9 0 0,10 0 0,-10 0 0,4 0 0,-12 0 0,-8 0 0,-9 0 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07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24575,'8'3'0,"-1"0"0,15-3 0,6 0 0,-1 0 0,12 0 0,-12 0 0,9 0 0,-10 0 0,-4 0 0,-11 0 0,-6 0 0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08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579 6 24575,'-7'-4'0,"-6"2"0,-24 2 0,-12 0 0,-18 0-732,-8 5 732,12 3 0,-2 2 0,17 7 181,0-8-181,10 3 0,8-5 0,16 0 0,1-3 0,7 1 551,3 1-551,0 1 0,3 2 0,0 0 0,0-3 0,0 6 0,10-2 0,1 1 0,15 2 0,10 0 0,7 4 0,10 1 0,-9-5 0,6 4 0,-6-8 0,9 7 0,-6-6 0,-5 6 0,-7-8 0,-8 3 0,-6-4 0,-7 0 0,-2-1 0,-5-3 0,1 3 0,-2-6 0,-3 5 0,-1-1 0,-2 1 0,0 4 0,-5 1 0,-7 7 0,-11 2 0,-6 9 0,-11 7 0,-5 3 0,7-3 0,-9 0 0,10 1 0,-8 0 0,5 0 0,6-6 0,2-3 0,12-7 0,-6 6 0,12-8 0,-1 0 0,2-1 0,6-8 0,-2 0 0,6-3 0,-2 0 0,4 0 0,-1-1 0,2 1 0,0-1 0,0 0 0,0 1 0,2 0 0,1-3 0,6-1 0,1-2 0,6 0 0,11 0 0,5 0 0,14 0 0,2 0 0,11 0 0,-14-4 0,17 0 0,-17-9 0,14 3 0,-6-7 0,-5 7 0,-6-2 0,-11 5 0,-10-4 0,-4 4 0,-7-5 0,-1 5 0,-3-2 0,-3 0 0,0 2 0,-3-2 0,0 4 0,0-1 0,0 1 0,0-1 0,0 3 0,0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8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24575,'5'0'0,"22"0"0,18 0 0,3 0 0,5 0-1462,-13 0 0,2 0 1462,18-2 0,3-1 0,-9 2 0,0 0 0,3-1 0,2 0 0,3 1 0,-2 2 0,-18-1 0,-2 0 295,3 0 1,-2 0-296,3 0 557,3 0-557,-15 0 0,-16 0 0,-7 0 0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12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24575,'7'1'0,"-5"7"0,-10 12 0,0 11 0,-4 6 0,8 0 0,0 2 0,4-7 0,0 3 0,0-12 0,0-2 0,0-12 0,2 0 0,9-6 0,7 0 0,4-3 0,8 0 0,-4 0 0,5 0 0,-5-3 0,-1-1 0,-4-3 0,-9 3 0,-3 1 0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12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48 24575,'-6'0'0,"6"0"0,9 0 0,0 0 0,6 0 0,-12-2 0,-1-2 0,-2-4 0,0 1 0,0-2 0,0 3 0,0 1 0,-2 1 0,-5 2 0,1 2 0,-6 0 0,5 0 0,-2 0 0,3 2 0,0 5 0,0-1 0,2 3 0,2-3 0,2 3 0,0-3 0,0 3 0,0-3 0,0-3 0,0 0 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14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18 195 24575,'0'2'0,"0"5"0,0 19 0,0 11 0,0 11 0,0 12 0,0 0 0,0 6 0,0-15 0,0 6 0,0-15 0,0 12 0,0-12 0,0 0 0,0-17 0,0-6 0,0-3 0,0-10 0,0-2 0,0-11 0,0-17 0,0-13 0,-8-10 0,6-7 0,-6 6 0,8-3 0,0 3 0,0-4 0,0-2 0,0 7 0,0 5 0,0 6 0,0 6 0,0 4 0,0-3 0,3 6 0,5-1 0,1 6 0,6-2 0,-3 6 0,6-6 0,-4 5 0,7-3 0,-8 6 0,8-3 0,-4 6 0,0-2 0,0 4 0,-1 1 0,-5 3 0,8-4 0,-8 6 0,5-2 0,-3 3 0,0 0 0,-1 0 0,0 0 0,1 3 0,-2 3 0,-2 4 0,-6 11 0,0 1 0,-3 14 0,-3-5 0,-5 5 0,-15 11 0,5-11 0,-17 18 0,13-18 0,-11 3 0,7-3 0,-2-3 0,5-9 0,-1 3 0,7-15 0,-4 1 0,5-4 0,1-4 0,6 1 0,7-6 0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14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 2 0,0 8 0,0 1 0,0 6 0,0-1 0,0-1 0,0-9 0,0 0 0,0-9 0,0-4 0,0-4 0,2-6 0,1 0 0,6-3 0,-2 0 0,2 0 0,0 0 0,-5 0 0,2 0 0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15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47 24575,'5'0'0,"0"0"0,-2-3 0,3 0 0,-3-3 0,0 0 0,0 0 0,-3 0 0,0 0 0,0 1 0,-3 1 0,0 2 0,-6 2 0,3 2 0,-3 9 0,2-1 0,3 11 0,-1-8 0,4 7 0,-2-6 0,3 2 0,0-3 0,0-3 0,0-1 0,0-6 0,0-1 0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1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6 24575,'-2'-3'0,"-6"0"0,-12 3 0,-12 0 0,-10 0 0,0 0 0,0 0 0,6 4 0,6 0 0,-6 8 0,9-1 0,0-2 0,14 0 0,1-6 0,8 3 0,-2 0 0,6 2 0,0 1 0,0 0 0,0 3 0,0 2 0,0 3 0,0 8 0,0-3 0,0 8 0,0 1 0,0 0 0,0 10 0,0-4 0,0 4 0,0 0 0,0 0 0,0 0 0,4 0 0,-3-4 0,2-2 0,-3-9 0,0-1 0,0-4 0,0 0 0,0 0 0,0-4 0,0 4 0,0-11 0,0 6 0,0-9 0,0 2 0,0-4 0,0 1 0,3-3 0,0 0 0,3-3 0,3 0 0,4 0 0,9 0 0,4 0 0,5 0 0,-1 0 0,1 0 0,-1 0 0,1-4 0,-5 3 0,-1-2 0,-8 3 0,-5 0 0,-7 0 0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1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24575,'5'-5'0,"-1"2"0,7-2 0,2-3 0,5 4 0,-1-5 0,3 8 0,2-2 0,-4 3 0,6 0 0,-6 0 0,0 0 0,1 0 0,-8 0 0,4 0 0,-8 0 0,0 0 0,-5 0 0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17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24575,'6'7'0,"-3"4"0,-8 8 0,-2 6 0,0 1 0,-1 5 0,4 4 0,0-3 0,4-1 0,0 3 0,0-7 0,0 5 0,0-3 0,0-7 0,0 3 0,0-10 0,0 0 0,2-8 0,5 2 0,0-6 0,9 0 0,-6-3 0,3 0 0,-1 0 0,-2-3 0,2-1 0,1-2 0,-3 0 0,2-3 0,-5-1 0,2-3 0,-6 6 0,0 1 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18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24575,'5'0'0,"1"0"0,0 0 0,0 0 0,-1 0 0,1 0 0,-3-2 0,0-5 0,-3 1 0,0-6 0,0 5 0,0-2 0,-3 5 0,0 2 0,-2 2 0,-1 0 0,0 0 0,3 2 0,1 5 0,2 3 0,0 0 0,0-2 0,0-2 0,2-3 0,-1 0 0,1-3 0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35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1087 24575,'0'34'0,"0"-22"0,0 33 0,0-33 0,0-2 0,0 2 0,-3-18 0,3-4 0,-3-12 0,-1-23 0,4 4 0,-5-25 0,5 7 0,0-15 0,0 5 0,0 7 0,0-3 0,0 16 0,0-7 0,0 14 0,0 4 0,0 12 0,0 2 0,0 10 0,0-2 0,2 13 0,4-3 0,4 6 0,6 0 0,-3 5 0,12 8 0,1 15 0,4 6 0,3 10 0,0 5 0,3 3 0,6 5 0,-3-1 0,-3-10 0,1 8 0,-6-13 0,6 8 0,-7-9 0,3-2 0,-8-9 0,-2-7 0,-5-4 0,-6-8 0,-2-1 0,-1-3 0,-4-1 0,1-1 0,-3-7 0,0-12 0,-3-16 0,0-13 0,0-21-538,-2 28 0,-1-2 538,1-5 0,-2-2 0,-1-6 0,-1 0 0,3-1 0,0 0 0,-2-2 0,0-1 0,4 2 0,1 3 0,-4 11 0,-1 2-67,5-2 1,0 2 66,-9-12 0,9-5 0,-8 13 0,7 11 0,-2 9 267,3 9 0,0 6 0,0 5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10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1 24575,'0'11'0,"0"1"0,0 4 0,0-2 0,0 2 0,0-4 0,6-5 0,1-1 0,6-6 0,0 0 0,-1 0 0,1 0 0,-3 0 0,2 0 0,-5-3 0,-1-3 0,-4-4 0,-2-3 0,0 4 0,0-3 0,-2 5 0,-8 1 0,-1-3 0,-9 8 0,-2-5 0,0 6 0,-3 0 0,7 9 0,1 3 0,3 8 0,2 6 0,3-4 0,4 8 0,2-9 0,3 5 0,0-5 0,0-7 0,9-1 0,7-6 0,6-4 0,8 1 0,-8-4 0,3-3 0,-4-4 0,-3-7 0,-5-4 0,-2-3 0,-4 4 0,-4 0 0,0 5 0,-3-1 0,0 3 0,-3 1 0,-3 6 0,0 0 0,-6 3 0,5 0 0,-5 0 0,5 0 0,-2 0 0,0 0 0,2 10 0,1-3 0,0 10 0,5-4 0,-2-1 0,3-2 0,0-1 0,2-6 0,4-1 0,8-2 0,-1 0 0,1-5 0,-2-2 0,-6-6 0,1 3 0,-4 1 0,-3 4 0,-5 1 0,1 2 0,-7 2 0,1 0 0,0 5 0,1 3 0,3 4 0,2 1 0,1-3 0,3 2 0,0-2 0,0-1 0,0 0 0,2-6 0,8 0 0,0-6 0,8-7 0,-5-5 0,-2-6 0,2 0 0,-5 1 0,-1 2 0,-4 4 0,-3 6 0,0 2 0,-3 2 0,-3 2 0,0 2 0,-1 0 0,5 0 0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35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24575,'25'0'0,"14"0"0,10 0 0,22 0-2318,-3 0 2318,-24 0 0,1 0 0,-4 0 0,-1 0 392,30 0-392,-2 0 0,-18 0 463,-1 0-463,-8 0 0,-19 0 0,-1 0 0,-14 0 0,-1 0 0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36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24575,'23'0'0,"5"0"0,9 0 0,9 0 0,-12 0 0,10 0 0,-11 0 0,8 0 0,-4 0 0,-10 0 0,-3 0 0,-11 0 0,1 0 0,-8 0 0,-3 0 0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37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573 6 24575,'-8'-3'0,"1"1"0,-15 2 0,-11 0 0,-8 0 0,-22 0 0,3 0 0,-13 0 0,22 0 0,-7 0 0,22 0 0,-5 3 0,12 1 0,5 6 0,9-3 0,6 5 0,7-6 0,2 6 0,0-2 0,2 6 0,14 2 0,9 1 0,18 1 0,5 2 0,-5-8 0,14 7 0,-13-12 0,10 9 0,-2-9 0,-9 7 0,-1-7 0,-7 2 0,-9 0 0,-4-4 0,-5 3 0,-5-3 0,-2 2 0,-1-2 0,-5 5 0,-2-3 0,-2 8 0,-3-4 0,-12 13 0,-7-2 0,-16 10 0,-7 2 0,-7 5 0,-5-2 0,11-2 0,-9-1 0,15-5 0,-5 1 0,6-2 0,15-8 0,2-5 0,11-2 0,2-8 0,6 2 0,0-3 0,3-1 0,3 1 0,16 1 0,7-3 0,26 0 0,3-4 0,12 0-798,6 0 798,1 0 0,1 0 0,-13 0-31,-4 0 31,-10 0 0,0 0 0,-10-4 0,-8 3 0,-13-2 797,-3 1-797,-6 1 32,-2-4-32,-3 2 0,0 0 0,-3 0 0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3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24575,'0'8'0,"0"12"0,0-5 0,0 14 0,0-3 0,0 1 0,0-2 0,0-4 0,0 0 0,0-7 0,6-1 0,8-7 0,9-2 0,17 0 0,-15-4 0,19 0 0,-20 0 0,16-8 0,-17 4 0,12-16 0,-25 15 0,4-6 0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38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 24575,'-3'-2'0,"0"-4"0,-2 5 0,4-4 0,-4 7 0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39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5 24575,'3'-5'0,"0"14"0,-3 11 0,0 15 0,0 7 0,0 6 0,0 5 0,0 6 0,0 2 0,0 4 0,0-14 0,0 5 0,0-19 0,0 15 0,0-19 0,0-1 0,0-15 0,0-8 0,0 0 0,0-8 0,-3-9 0,-9-15 0,2-9 0,-2-5 0,5-7 0,6 0 0,-12-20 0,11 17 0,-3 6 0,1 0 0,4-4 0,3-13 0,5 11 0,7 19 0,3-13 0,3 14 0,1 2 0,1 9 0,2 3 0,-1 8 0,-2 2 0,6 3 0,-10 0 0,6 0 0,-12 10 0,1 6 0,-6 5 0,-3 9 0,-1 1 0,-3 1 0,0 3 0,-10-8 0,-4 4 0,-9-7 0,0 0 0,1-9 0,1-3 0,0-3 0,4-3 0,0-3 0,8-3 0,2 0 0,5 0 0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40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24575,'3'8'0,"0"5"0,-3 13 0,0-7 0,0 14 0,0-5 0,0 3 0,0 5 0,0-6 0,0-7 0,0-3 0,0-7 0,0-3 0,5-4 0,7-3 0,1-3 0,7 0 0,-6 0 0,6 0 0,-6 0 0,2-6 0,-3-1 0,-6-1 0,-1 3 0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40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24575,'0'-3'0,"0"0"0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41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24575,'0'-13'0,"0"1"0,0 7 0,2-1 0,13 0 0,-4 2 0,17-3 0,-10 7 0,12-3 0,-9 3 0,5 0 0,-9 0 0,3 0 0,-9 0 0,5 2 0,-9 12 0,-1 11 0,-2 17 0,-4-4 0,0 12 0,0-11 0,0 12 0,-4-12 0,0 1 0,-3-14 0,-1-4 0,2-9 0,3-4 0,-3-5 0,6-4 0,-3-11 0,3-17 0,0-5 0,7-14 0,7 1 0,3 13 0,7-12 0,-4 12 0,5-4 0,0 0 0,-2 12 0,0-2 0,-5 16 0,2-3 0,-5 10 0,1 1 0,-7 3 0,3 0 0,-5 0 0,2 0 0,-3 0 0,-3 6 0,-1 5 0,-2 10 0,0 6 0,0 3 0,0 0 0,-4 6 0,0-5 0,-4 4 0,1-4 0,2-8 0,2 1 0,3-14 0,0 6 0,0-9 0,0 2 0,0-3 0,0-3 0,0-1 0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42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24575,'0'11'0,"0"5"0,0 1 0,0 4 0,0 0 0,0 4 0,0-2 0,0-2 0,0-1 0,0-7 0,0 4 0,0-1 0,0-2 0,0-1 0,0-4 0,0 0 0,2-5 0,4 1 0,4-2 0,3-2 0,-3 4 0,2-4 0,-6 2 0,6-3 0,-5 0 0,1 0 0,-2 0 0,0 0 0,0 0 0,0-3 0,0 0 0,-3 0 0,0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12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46 139 24575,'12'3'0,"3"-2"0,-1 2 0,6-3 0,-10 0 0,10-3 0,-13-4 0,7-7 0,-8 0 0,-2-6 0,-1 7 0,-3-8 0,-3 11 0,-7-4 0,-1 8 0,-9 3 0,3 0 0,-4 3 0,4 0 0,0 0 0,4 3 0,0 6 0,2 6 0,5 6 0,-1 0 0,6-4 0,-2-1 0,3-3 0,0-3 0,0-1 0,0-4 0,6-2 0,5 0 0,6-3 0,5-10 0,-4-2 0,0-10 0,-7 1 0,-1 4 0,-7 0 0,0 4 0,-3 4 0,0 0 0,-3 6 0,0 0 0,-3 3 0,1 6 0,1 4 0,2 3 0,2 7 0,0-6 0,0 2 0,0-7 0,0 0 0,9-2 0,3-4 0,9 0 0,0-3 0,0-6 0,-7-2 0,-1-8 0,-6-1 0,-3-4 0,-1 3 0,-3-2 0,-3 10 0,-7-3 0,-4 9 0,-7 1 0,0 3 0,0 0 0,4 0 0,1 0 0,3 5 0,2 3 0,2 5 0,3-1 0,3 5 0,0-4 0,3 4 0,0-7 0,0 2 0,2-6 0,12 3 0,1-5 0,11-1 0,-5-3 0,-1 0 0,-6 0 0,2 0 0,-9 0 0,2 0 0,-4 0 0,-1-2 0,-2 1 0,-2-1 0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1:42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18 24575,'-3'-3'0,"0"-2"0,3-1 0,0 2 0,0 14 0,0 0 0,0 9 0,0-12 0,0-1 0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1:35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498 91 24575,'0'-2'0,"0"0"0,0-17 0,0 9 0,0-10 0,-3 11 0,-5-3 0,-5 4 0,-9 3 0,-6 2 0,-12 3 0,-2 0 0,-4 4 0,0 11 0,3 8 0,-4 9 0,9-1 0,3 0 0,10-3 0,1 1 0,10-2 0,0 6 0,9 1 0,1 0 0,4 5 0,0-11 0,0 5 0,0-5 0,0 2 0,0-7 0,12 2 0,9-11 0,13 4 0,5-8 0,1 5 0,6-5 0,1 0 0,7 6 0,0-4 0,0 8 0,-7-8 0,-1 7 0,-6-3 0,-6 3 0,-5 4 0,-7-5 0,-4 21 0,-4-8 0,-5 10 0,-5-3 0,-4-4 0,-14 8 0,-4-1 0,-13-3 0,-6-2 0,5-5 0,-9 0 0,5-5 0,0-6 0,-2-5 0,3-10 0,-4-1 0,-1-4 0,6 0 0,1-8 0,4-7 0,3-12 0,6 7 0,5 1 0,7 11 0,4 1 0,0-1 0,4 0 0,0 1 0,0 0 0,0-5 0,0 7 0,0-3 0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1:36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24575,'20'0'0,"1"0"0,6 0 0,6 0 0,1 0 0,1 0 0,-2 0 0,-11 0 0,0 0 0,-1 0 0,-4 0 0,-3 0 0,-7 0 0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1:36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24575,'59'0'0,"-1"0"0,37 0 0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1:37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24575,'60'0'0,"0"0"0,1 0 0,-8 0 0,-15 0 0,-9 0 0,-9 0 0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1:38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781 0 24575,'-2'0'0,"-4"0"0,-29 0 0,3 0 0,-17 0 0,3 0 0,-8 0 0,-8 0 0,-22 0 0,23 0 0,-20 5 0,26 2 0,-3 13 0,5-7 0,22 10 0,-1-9 0,14 3 0,4-3 0,7 1 0,7-2 0,0 3 0,0-3 0,0 3 0,7-8 0,19 10 0,-1-8 0,50 10 0,-4-13 0,6 7 0,5-13 0,-26 3 0,7 1 0,-3-4 0,-12 4 0,-2-5 0,-16 4 0,-4-3 0,-9 6 0,-4-3 0,-5 4 0,-5-1 0,-3 5 0,-13 6 0,-2 1 0,-52 27 0,18-16 0,-34 25 0,29-21 0,-1 4 0,1-6 0,5 0 0,1 0 0,5 1 0,12-8 0,-2-1 0,19-11 0,-7-1 0,16-4 0,-2 0 0,7-1 0,14-2 0,7-2 0,28-3 0,7 0 0,14 0 0,7 0 0,-19-5 0,16-1 0,-18-5 0,7 0 0,-3 0 0,-12 0 0,-8 6 0,-7-4 0,-11 8 0,0-3 0,-10 4 0,0 0 0,-5 0 0,-3 0 0,0 0 0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1:39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24575,'-7'0'0,"0"0"0,-1 0 0,-3 0 0,3 0 0,-3 0 0,3 0 0,4 4 0,0 0 0,4 7 0,0-2 0,0 2 0,0 1 0,8-3 0,1 3 0,12-4 0,2-3 0,4-1 0,1-4 0,-1 0 0,0 0 0,-8 0 0,1 0 0,-14 0 0,1 0 0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1:39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24575,'-4'-4'0,"1"0"0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1:40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60 284 24575,'-9'6'0,"2"7"0,7 14 0,0 13 0,0 15 0,0 7 0,0 0 0,-5 6 0,4 11 0,-4-19 0,10 22 0,1-33 0,0 6 0,-1-3 0,-5-21 0,0-2 0,0-13 0,0-8 0,0-6 0,0-24 0,-5-14 0,-1-25 0,-4 17 0,3-37 0,-7 26 0,11-23 0,-7 10 0,10 13 0,0-13 0,0 13 0,0 1 0,0 2 0,0 11 0,0 0 0,0 3 0,0 9 0,4-4 0,1 6 0,8 4 0,0 1 0,4 6 0,4-2 0,2 5 0,4-5 0,0 8 0,-4-3 0,3 8 0,-3 1 0,4 4 0,-5 0 0,0 0 0,-6 0 0,-3 0 0,-1 8 0,-8 6 0,0 8 0,-4 11 0,-4 14 0,-12-3 0,0 3 0,-14-12 0,5-6 0,-10 2 0,4-6 0,-3-5 0,11-7 0,2-5 0,4 1 0,8-1 0,2-4 0,7-1 0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1:4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24575,'-5'61'0,"0"-1"0,0 0 0,2-13 0,3-32 0,0 4 0,0-12 0,8-3 0,-3 0 0,15-4 0,-10 0 0,15 0 0,-11 0 0,7 0 0,-4 0 0,-4 0 0,-5 0 0,-5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13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59 143 24575,'8'0'0,"-2"0"0,10 0 0,-9 0 0,6 0 0,-10-3 0,-1 0 0,1-6 0,-2-4 0,2-8 0,-3 2 0,0-5 0,0 7 0,0 2 0,-6 3 0,-1 8 0,-9 1 0,2 3 0,-6 0 0,6 0 0,-3 3 0,8 7 0,-1 5 0,6 6 0,1 3 0,3-1 0,0 2 0,0-4 0,0-4 0,0-1 0,5-6 0,3 0 0,5-4 0,-1-2 0,-3 1 0,3-4 0,-5 1 0,2-2 0,-6-5 0,0 2 0,-3-6 0,0 0 0,0 3 0,-3 0 0,2 0 0,-4 6 0,2-3 0,0 3 0,1 0 0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1:41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24575,'0'-13'0,"0"3"0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1:43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1 632 24575,'23'0'0,"2"0"0,8 0 0,1 0 0,0 0 0,-1-4 0,-5-10 0,0-2 0,-7-17 0,4 12 0,-18-16 0,10 12 0,-16-13 0,7 3 0,-7-5 0,4-6 0,-5-1 0,0-7 0,0 13 0,0-4 0,-5 11 0,0-1 0,-8 7 0,0 10 0,-4 6 0,4 8 0,-2 0 0,2 4 0,-11 7 0,8 13 0,-9 9 0,19 11 0,-8 6 0,13 2 0,-4 5 0,5 8 0,0-5 0,0 4 0,0-6 0,0-7 0,0-1 0,0-6 0,4-11 0,0 3 0,8-14 0,-2-1 0,4-2 0,-1-7 0,-1 3 0,-1-3 0,-3-4 0,3 0 0,-2-4 0,2 0 0,-3 0 0,3 0 0,-2 0 0,7 0 0,-8 0 0,4 0 0,-1-8 0,-2-1 0,7-12 0,-2 3 0,-1-3 0,-1-1 0,4 1 0,-6 2 0,5 4 0,-8 8 0,1 2 0,-1 2 0,-3 6 0,-1 10 0,-3 0 0,0 9 0,0-6 0,0 1 0,0-4 0,0-2 0,0-3 0,0-1 0,0 1 0,4-4 0,0-1 0,3-3 0,0 0 0,0 0 0,0 0 0,0 0 0,0 0 0,1 0 0,-1-3 0,1-5 0,0-5 0,0-4 0,1-4 0,-1 3 0,1-4 0,-1 9 0,4-2 0,-4 6 0,4-3 0,-4 5 0,3-1 0,-2 0 0,2 3 0,-3 2 0,-1 3 0,1 0 0,-1 0 0,0 0 0,-3 7 0,3 7 0,-6 9 0,7 0 0,-7 3 0,7-4 0,-7 1 0,6-2 0,-6-8 0,3-2 0,-4-3 0,0-1 0,0-2 0,0-2 0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1:44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57 251 24575,'0'82'0,"0"-47"0,0 25 0,0 1 0,0-28 0,0 40 0,0-30 0,0 18 0,0 0 0,0-12 0,0 4 0,0-13 0,0-11 0,0-6 0,0-7 0,0-8 0,0 3 0,0-10 0,0-10 0,-5-28 0,-1-7 0,-5-17 0,0 1 0,5-2 0,-5-8 0,10 1 0,-4-1 0,5 1 0,0 6 0,0 3 0,0 12 0,0 2 0,0 6 0,4 6 0,1 1 0,8 5 0,-3 6 0,6 0 0,-3 9 0,4 1 0,4 3 0,-3 5 0,8 0 0,-8 4 0,3 0 0,-4 0 0,-1 0 0,4 0 0,-6 3 0,0 1 0,-6 8 0,-3 5 0,-2 1 0,-3 3 0,0-4 0,0-1 0,0 1 0,-7 0 0,-3-1 0,-2-3 0,-4 2 0,3-6 0,-3 3 0,-1-4 0,4 0 0,-2 1 0,9-5 0,-1-1 0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1:45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24575,'-7'72'0,"0"1"0,1-7 0,1-7 0,5-7 0,0-20 0,0 12 0,0-31 0,8 4 0,1-9 0,4-4 0,7 4 0,-10-7 0,10 3 0,-11-4 0,6 0 0,-2 0 0,3 0 0,-3-7 0,2-2 0,-6-8 0,3 0 0,-7 8 0,-2 1 0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04:51:45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25 24575,'-9'-13'0,"2"2"0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00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24575,'66'-3'0,"1"0"0,0 0 0,8-1 0,-7 1 0,14 3 0,-44 0 0,3 0 0,-10 0 0,-17 0 0,-6 0 0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01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24575,'78'0'0,"0"0"0,0 0 0,13 0 0,3 0 0,-24 0 0,-22 0 0,33 0 0,-73 0 0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01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24575,'94'0'0,"0"1"0,0 0 0,0 0 0,0 0 0,0 0 0,0 0 0,0-1 0,0 1 0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03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0 24575,'-22'0'0,"4"0"0,-10 0 0,9 0 0,-16 0 0,10 0 0,-12 0 0,9 0 0,-2 5 0,7 0 0,-7 15 0,10-5 0,-1 15 0,12-11 0,5 4 0,4-1 0,0-3 0,0 4 0,3-9 0,11-2 0,6-2 0,26 0 0,-17-5 0,27 0 0,-28-5 0,17 0 0,-14 0 0,-3 0 0,-9-3 0,-7 2 0,-10-3 0,-8 4 0,-23 5 0,1 5 0,-18 11 0,14 0 0,-3 9 0,10-10 0,1 0 0,5 2 0,5-2 0,0 4 0,5 3 0,-1-8 0,5 4 0,1-5 0,4-5 0,0 4 0,0-8 0,8 4 0,7-8 0,15-1 0,5-4 0,9 0 0,-10 0 0,8-10 0,-12 4 0,1-9 0,-17 9 0,-5 2 0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03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24575,'1'83'0,"1"-1"0,-1 0 0,2-2 0,-1-3 0,0-29 0,-1-37 0,3 1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3:1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05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15 24575,'-7'-8'0,"2"1"0,-21 7 0,10 0 0,-22 0 0,17 0 0,-11 4 0,17 1 0,-6 4 0,15 4 0,17 43 0,3 8 0,-19-19 0,16 22 0,-7-3 0,-33-33 0,12-3 0,5-3 0,19-17 0,14-4 0,9-4 0,13 0 0,-2 0 0,-4 0 0,-3 0 0,-5 0 0,-5-4 0,-5 3 0,-3-7 0,-7 7 0,4-3 0,-9 4 0,0 0 0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05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24575,'78'-14'0,"-38"5"0,40 4 0,-60 5 0,-3 0 0,-12 4 0,-1 10 0,-4 11 0,0 6 0,-21 22 0,11-19 0,-26 24 0,19-26 0,-3 3 0,1-6 0,13-14 0,-11 7 0,15-13 0,-6 4 0,22-9 0,3 0 0,19-4 0,-4 0 0,1-4 0,-8 2 0,-3-6 0,-8 7 0,-2-6 0,-4 6 0,-3-3 0,-2 4 0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06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24575,'10'-9'0,"-4"1"0,18 8 0,-9 0 0,8 0 0,0 0 0,-4 0 0,4 0 0,-10 0 0,4 0 0,-8 0 0,4 0 0,-9-3 0,4 2 0,-7-3 0,2 4 0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07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24575,'-5'0'0,"2"0"0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13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24575,'0'-8'0,"0"-4"0,0-2 0,3-4 0,2 4 0,12 2 0,-2 3 0,7 4 0,-4 1 0,0 4 0,0 0 0,-1 0 0,1 0 0,-4 0 0,3 12 0,-11-1 0,2 33 0,-8-15 0,0 22 0,0-14 0,0 3 0,0-8 0,0-8 0,0-7 0,0-8 0,0 4 0,0-12 0,0-11 0,0-16 0,0-9 0,0-8 0,8 7 0,4-6 0,7 7 0,9-10 0,-7 9 0,10 3 0,-12 11 0,0 7 0,-2 7 0,-8 4 0,3 4 0,-3 0 0,-1 0 0,0 8 0,-3 7 0,-1 9 0,-4 0 0,0 4 0,0-9 0,0 10 0,0-15 0,0 8 0,0-12 0,0 2 0,0-4 0,0 0 0,0 0 0,3 1 0,2-5 0,3 3 0,4-6 0,-6 3 0,1-4 0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15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24575,'20'91'0,"-5"-25"0,-15-53 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1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24575,'0'61'0,"0"5"0,0-1 0,0-18 0,0 53 0,0-73 0,0-9 0,0-4 0,0-2 0,0-41 0,10-6 0,1-19 0,11-3 0,0 11 0,4-3 0,-3 5 0,5 13 0,-7 2 0,-2 14 0,-2-4 0,-7 15 0,7 0 0,-8 4 0,4 0 0,-5 0 0,0 0 0,0 0 0,0 0 0,-3 3 0,2 6 0,-2 9 0,5 7 0,-5 3 0,4 8 0,-7-1 0,7 8 0,-7-2 0,7 2 0,-8-8 0,4 1 0,-5-12 0,0-1 0,0-9 0,0-2 0,0-4 0,0-3 0,0-1 0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17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24575,'93'0'0,"-10"4"0,-73 0 0,2 9 0,-8-4 0,-4 17 0,0-10 0,-4 12 0,-6-5 0,-5 6 0,-11 4 0,1-4 0,-2 1 0,5-14 0,7 6 0,2-12 0,4 2 0,5-4 0,11-3 0,15-2 0,11-3 0,17-5 0,-14 4 0,13-9 0,-19 8 0,6-2 0,-13 4 0,-4 0 0,-7 0 0,-3 0 0,-1 0 0,-4 0 0,0 0 0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18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24575,'3'-4'0,"1"0"0,4 4 0,0 0 0,0 0 0,0 0 0,1 0 0,-5 0 0,0 0 0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19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24575,'10'71'0,"1"0"0,-1 16 0,-4-13 0,-6-39 0,0 34 0,0-55 0,0 2 0,0-8 0,0-3 0,0-2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3:12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23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1 194 24575,'0'-11'0,"0"2"0,0-12 0,3 11 0,2-11 0,8 15 0,-4-5 0,4 10 0,-5-3 0,0 4 0,-4 4 0,4 15 0,-7-3 0,4 19 0,0-6 0,-4-3 0,3 11 0,-4-11 0,0 7 0,0-3 0,0-2 0,0-3 0,0-7 0,0-5 0,0-5 0,0 0 0,0 0 0,0 0 0,0-18 0,11-17 0,0-6 0,17-23 0,-7 20 0,7-14 0,-4 14 0,-2 0 0,2 6 0,-4 0 0,-2 7 0,1-1 0,-2 7 0,1-2 0,0 6 0,-4 0 0,-2 8 0,-4-3 0,0 7 0,0-2 0,0 3 0,0 0 0,-4 7 0,0 3 0,-4 17 0,0 5 0,0 3 0,0 7 0,0-7 0,0 2 0,0-3 0,0-9 0,0 1 0,3-11 0,2 6 0,4-11 0,-1 2 0,5-4 0,-4-3 0,8-1 0,-8-4 0,4 0 0,-5 0 0,0 0 0,0 0 0,0 0 0,0 0 0,-4 0 0,-1 0 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24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24575,'0'79'0,"0"-1"0,0 13 0,0-14 0,0-33 0,0 18 0,0-54 0,0 0 0,0 0 0,0 0 0,0-4 0,0-1 0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26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24575,'-5'0'0,"2"0"0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27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33.8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0 554 24575,'0'51'0,"0"-12"0,0 19 0,0-18 0,0 3 0,0-7 0,0-1 0,0-10 0,0 3 0,0-4 0,0 13 0,0 0 0,0 5 0,0-10 0,4-4 0,1-10 0,0-4 0,3-2 0,-7-4 0,2 1 0,-3-1 0,0-10 0,0-10 0,0-18 0,0-12 0,0-2 0,0-27 0,0 11 0,0-33 0,0 26 0,0-17 0,0 20 0,0-4 0,0 4 0,-5 12 0,4 7 0,-4 3 0,5 11 0,0 0 0,0 3 0,0 9 0,0-5 0,0 6 0,0 0 0,8 0 0,12-2 0,1 2 0,18 2 0,-12-2 0,13 1 0,-9 2 0,10 0 0,-9 4 0,4 5 0,-6-3 0,-6 8 0,0-3 0,-6 4 0,0 0 0,-4 0 0,-1 0 0,-9 11 0,0 5 0,-4 12 0,0 3 0,-5-1 0,-11 16 0,3-11 0,-19 19 0,15-22 0,-17 14 0,7-9 0,-7 3 0,8-9 0,1-2 0,6-14 0,1 3 0,0-9 0,4 0 0,1-1 0,0-3 0,4-2 0,-4-3 0,5 0 0,0 0 0,4 0 0,0 0 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34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24575,'0'78'0,"0"1"0,0-1 0,0 37 0,0-36 0,0-74 0,0 2 0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35.4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14 537 24575,'0'72'0,"0"7"0,0-2 0,0-18 0,0 5 0,0-4 0,0-29 0,0-12 0,0-7 0,0-4 0,0-10 0,0-16 0,0-23 0,-6-28 0,5-13 0,-5-16 0,6 18-428,0 28 0,0 0 428,0-30-281,0-17 281,0 13 0,0 21 0,0 9 0,0 19 0,0 7 0,0 7 843,0 4-843,4 5 294,10 5-294,12 6 0,6 3 0,3 0 0,-5 0 0,-1 0 0,0 0 0,-3 13 0,-3-1 0,-4 16 0,-4 2 0,-1 7 0,-3 1 0,-5 2 0,-2-3 0,-4 5 0,-4 0 0,-6-5 0,-11-3 0,0-4 0,-8-4 0,4-2 0,0-5 0,-4-4 0,10-2 0,-9-3 0,9-1 0,-4 0 0,5 0 0,4 0 0,1-4 0,4-1 0,5-4 0,0 0 0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36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1 24575,'46'35'0,"0"1"0,19-10 0,-66 22 0,-16 3 0,-9-13 0,-9 9 0,4-11 0,5-6 0,2-10 0,6-2 0,7-5 0,0-4 0,10-1 0,8-4 0,13 0 0,3-8 0,16-2 0,-8-4 0,6-5 0,-2 4 0,-10-3 0,-2 4 0,-5 1 0,-4 4 0,-2 1 0,-7 0 0,-2 3 0,-3-2 0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37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36.7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24575,'-4'0'0,"0"0"0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24575,'0'3'0,"0"-1"0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35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24575,'59'-3'0,"-27"0"0,10 3 0,2 0 0,10 0 0,5 0 0,15 0-1285,-1 0 1285,-29 0 0,-1 0 0,17 0 0,14 0 0,-24 0 419,6 0-419,-4 0 213,-15 0-213,-2 0 0,-4 0 0,-9 0 653,2 0-653,-6 0 0,0 0 0,-3 0 0,-5 0 0,-1 0 0,-3 0 0,-3 0 0,0 0 0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39.0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48 24575,'-4'10'0,"0"11"0,4 20 0,0 17 0,0 7 0,0-5 0,0 9 0,0-18 0,0 23 0,0-19 0,0 5 0,0-12 0,0-6 0,0-4 0,0-4 0,0-14 0,0 3 0,0-14 0,0 4 0,0-19 0,0-19 0,0-11 0,0-32 0,0 20 0,-5-20 0,4-11 0,-5 19 0,6-24 0,0 28 0,0 3 0,0-2 0,0 18 0,0 1 0,0 13 0,0 3 0,0 8 0,0 4 0,0 0 0,0 0 0,8-1 0,12 5 0,6-5 0,14 3 0,-4-4 0,8 4 0,-8 2 0,-1 4 0,-5 0 0,-6 0 0,-1 0 0,-5 0 0,-5 0 0,4 0 0,-7 0 0,2 3 0,-3 6 0,-1 5 0,-3 4 0,0 5 0,-5-4 0,0 5 0,0-1 0,0-4 0,0 4 0,0-10 0,-5 4 0,4-7 0,-7 6 0,4-6 0,-9 2 0,3-3 0,-7 0 0,-2 0 0,0 0 0,-10 1 0,4-6 0,0 1 0,-2-5 0,7 0 0,-3 0 0,5 0 0,5 0 0,0 0 0,5 0 0,0 0 0,0 3 0,0-2 0,4 6 0,-4-6 0,4 3 0,-4-4 0,3 3 0,-2-2 0,3 2 0,0-3 0,0 0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40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0 341 24575,'5'1'0,"-2"-18"0,-3-4 0,0-10 0,0-3 0,0 13 0,0-8 0,0 11 0,0 4 0,0 2 0,7 7 0,-2 2 0,11 3 0,3 13 0,0-2 0,5 13 0,-2-10 0,-2 3 0,2-3 0,-3 1 0,-6-3 0,5-3 0,-9 0 0,8 0 0,-8-1 0,8 1 0,-8-1 0,4 0 0,-5-3 0,0-1 0,0-4 0,-3-7 0,-2-7 0,-7-15 0,2-2 0,-7-15 0,8 7 0,-9-3 0,9 7 0,-3 10 0,4 2 0,0 9 0,0 2 0,0 7 0,0 1 0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41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24575,'34'0'0,"9"0"0,33 0 0,7 0 0,14 0 0,-40 0 0,1 0 0,3 0 0,0 0 0,9 0 0,-1 0-880,-17 0 1,-1 0 879,11 0 0,-3 0 99,15 0-99,-22 0 0,0 0 402,25 0-402,-1 0 0,-25 0 0,-4 0 883,-10 0-883,-6 0 375,8 0-375,-13 0 0,3 0 0,0 0 0,-10 0 0,0 0 0,-6 0 0,-5-4 0,0 3 0,0-2 0,-3 3 0,-2 0 0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42.4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24575,'30'0'0,"-9"0"0,36 0 0,-17 0 0,-3 0 0,-1 0 0,4 0 0,-18 0 0,10 0 0,-25 3 0,10 2 0,-12 3 0,-1 9 0,0-2 0,-4 7 0,-14 7 0,-4-2 0,-13 9 0,-2-4 0,1 0 0,6-6 0,2-1 0,6-12 0,4 0 0,5-4 0,1-5 0,7 0 0,-3-4 0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43.7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24575,'21'0'0,"21"0"0,0 0 0,19 0 0,4 0 0,10 0 0,6 0 0,-10 0 0,25 0 0,-44 0 0,41 0 0,-13 0 0,-19 0 0,31 0 0,-56 0 0,34 0 0,-30 0 0,18 0 0,-7 0 0,16 0 0,-24 0 0,26 0 0,-27 0 0,18 0 0,-2 0 0,-10 0 0,9 0 0,-15 0 0,2 0 0,-10 0 0,-9 0 0,3 0 0,-9 0 0,5 0 0,-11 0 0,4 0 0,-8 0 0,4 0 0,-5 0 0,0 0 0,-3 3 0,-2 1 0,1 1 0,0 1 0,0-5 0,0 3 0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44.9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24575,'23'0'0,"-12"0"0,37 0 0,-21 0 0,13 0 0,-9 0 0,-2 4 0,0 1 0,-11 4 0,1 0 0,-6-1 0,-5 0 0,0-3 0,0 2 0,-3-3 0,-2 4 0,-3 0 0,0 0 0,0 0 0,0 1 0,0-2 0,0 1 0,-8 4 0,-7 3 0,-9 4 0,-1 4 0,-4-2 0,4 7 0,-1-7 0,3 2 0,5-5 0,5-5 0,0 0 0,4-5 0,5 0 0,0 0 0,4-3 0,0-2 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56.9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24575,'13'0'0,"0"0"0,1 0 0,3 0 0,-3 0 0,4 0 0,-4 0 0,3 0 0,-7 0 0,2 0 0,-7 0 0,-2 0 0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57.6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24575,'16'0'0,"-2"0"0,13 0 0,-8 0 0,10 0 0,-4 0 0,0 0 0,-2 0 0,1 0 0,-5 0 0,0 0 0,-11 0 0,-4 0 0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02.8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0 235 24575,'13'-8'0,"3"2"0,-7-7 0,4 8 0,0-7 0,-4 10 0,4-7 0,0 9 0,-4 0 0,4 0 0,-5 0 0,0 0 0,0 4 0,-3 0 0,-2 14 0,-3 3 0,0 9 0,0 0 0,0 0 0,0 0 0,0-5 0,0-1 0,0-6 0,0-4 0,0 3 0,0-7 0,0 2 0,0-3 0,0-1 0,0 0 0,0 0 0,0 1 0,0-1 0,0-22 0,0 0 0,0-22 0,0 6 0,5-6 0,6-2 0,1-6 0,3 6 0,-4 2 0,4-1 0,-4 11 0,4-9 0,-6 15 0,1-4 0,-1 6 0,0 4 0,0-3 0,-1 7 0,1 1 0,-1 1 0,0 4 0,0-1 0,0 2 0,0 3 0,0 0 0,-4 4 0,0 0 0,-4 14 0,0-3 0,4 9 0,-3 0 0,3-5 0,-4 10 0,0-4 0,0 4 0,0 2 0,0-7 0,0 0 0,0-6 0,0 1 0,0-1 0,4-4 0,-3-1 0,6-5 0,-6 0 0,6 0 0,-2-3 0,3 2 0,0-6 0,1 3 0,-1-4 0,0 4 0,0-3 0,0 2 0,0-3 0,0 0 0,0 4 0,0-3 0,1 2 0,-5-3 0,0 0 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8:59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24575,'93'0'0,"1"0"0,0 0 0,0 0 0,0 0 0,0 0 0,-1 0 0,1 0 0,0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3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24575,'0'0'0,"15"0"0,15 0 0,17 0 0,12 0 0,3 0 0,-24 0 0,1 0-604,2 0 0,-1 0 604,5 0 0,-1 0 0,5 0 0,-1 0 0,19 0-69,-24 0 1,-3 0 68,6 0 0,20 0 0,-18 0 0,-6 0 0,-11 0 893,-6 0-893,-7 0 452,-2 0-452,-6 0 0,-1 0 0,-4 0 0,1 0 0,0 0 0,-1 0 0,-2 0 0,0 0 0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00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24575,'100'0'0,"-1"0"0,1 0 0,0 0 0,-20 0 0,0 0 0,-1 0 0,1 0 0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07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24575,'5'0'0,"-2"0"0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09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35 24575,'0'-12'0,"0"3"0,-8-1 0,3 7 0,-13 3 0,0 0 0,-1 0 0,-4 0 0,0 0 0,8 13 0,-7-2 0,11 22 0,-7-12 0,12 11 0,-2-8 0,8 5 0,0-5 0,0-1 0,0-5 0,3-5 0,11 0 0,11-4 0,6-3 0,9-2 0,-14-4 0,6 0 0,-12 0 0,2 0 0,-8 0 0,-2 0 0,-15 0 0,-7 5 0,-14 4 0,-4 6 0,-9 11 0,6 0 0,-1 1 0,4-3 0,12-6 0,-5 0 0,15-4 0,-2-2 0,8-4 0,0 0 0,4-3 0,20 3 0,5-7 0,18 4 0,2-5 0,-6 0 0,1 0 0,-11 0 0,-8 0 0,-7 0 0,-1 0 0,-8 0 0,4 0 0,-9 0 0,0 0 0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39:11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0 24575,'-8'73'0,"1"0"0,0 0 0,-2 14 0,1 1 0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13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0 192 24575,'4'4'0,"0"0"0,-4 4 0,0 0 0,0 1 0,0-1 0,0 0 0,0 10 0,0-7 0,0 11 0,0-12 0,0 2 0,0-3 0,0-1 0,0-7 0,0-7 0,0-13 0,0-12 0,5-6 0,6-7 0,6 0 0,4 6 0,-1 7 0,-5 2 0,3 13 0,-8-2 0,7 9 0,-8 4 0,4 1 0,-5 4 0,1 0 0,-1 0 0,0 0 0,0 0 0,1 0 0,-1 7 0,-3 8 0,-2 16 0,-3 0 0,0 12 0,0-6 0,0 7 0,0 0 0,0-6 0,0-2 0,0-6 0,0-9 0,0 1 0,0-13 0,0 4 0,0-11 0,5-13 0,0-4 0,5-14 0,-1 4 0,1-5 0,5 0 0,-4 5 0,8-4 0,-5 9 0,1 1 0,-3 6 0,-3 0 0,-1 7 0,1-6 0,-1 11 0,0-2 0,0 3 0,0 0 0,0 0 0,0 0 0,0 0 0,0 0 0,0 0 0,0 3 0,1 6 0,-1 5 0,-3 9 0,4 2 0,-8 0 0,3 4 0,0-10 0,-3 10 0,4-14 0,-5 8 0,0-14 0,0 4 0,0-5 0,0-3 0,0-2 0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15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24575,'85'-25'0,"-21"7"0,-42 1 0,-5 4 0,-2 7 0,1-2 0,-7 8 0,4 0 0,-4 0 0,4 0 0,-5 0 0,0 0 0,0 0 0,-3 4 0,2 5 0,-6 5 0,4 9 0,-5 2 0,0 5 0,0-5 0,0-1 0,0-6 0,0-4 0,0-1 0,0-5 0,0 0 0,0 0 0,3-3 0,1-1 0,4-4 0,1 0 0,-5-4 0,3-1 0,-2-3 0,0-5 0,-2 3 0,-3-2 0,4 3 0,-3 1 0,6-1 0,-6 1 0,7-5 0,-3 4 0,3-4 0,1 0 0,0-1 0,0-4 0,0-1 0,0 5 0,-1 1 0,1 5 0,-5-1 0,4 5 0,-7-4 0,6 7 0,-3-2 0,5 3 0,-1 0 0,0 0 0,0 0 0,5 0 0,-4 0 0,8 0 0,-7 0 0,3 0 0,-5 8 0,1 7 0,-3 16 0,-2 7 0,-4 6 0,0 0 0,0-1 0,0-5 0,0-2 0,0-11 0,0-6 0,0-6 0,0-5 0,0 1 0,0-5 0,0 0 0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16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24575,'-5'2'0,"2"10"0,3 11 0,0 13 0,0-4 0,0 4 0,0 0 0,0-9 0,0 2 0,0-15 0,0-1 0,0-5 0,0-3 0,0-2 0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20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0 420 24575,'4'3'0,"0"2"0,-4 7 0,0-2 0,0 7 0,0-3 0,0 0 0,0 3 0,0-8 0,0 8 0,0-8 0,0 4 0,0-19 0,0-6 0,0-29 0,0-21 0,0 5 0,5-24 0,2 27 0,5-13 0,0 14 0,-1 8 0,-1 14 0,-1 8 0,0 9 0,0 4 0,-1 7 0,0 3 0,1 0 0,3 0 0,-2 0 0,2 0 0,-2 13 0,-1 4 0,1 19 0,1 2 0,-5 0 0,4 17 0,-9-14 0,4 5 0,-5-11 0,3-20 0,-2 8 0,3-14 0,-4 4 0,0-5 0,0-7 0,0-11 0,0-10 0,0-11 0,5-5 0,1-2 0,4 0 0,6-4 0,0 10 0,0-4 0,2 11 0,-7 1 0,2 10 0,-5 1 0,1 9 0,-1-4 0,0 7 0,0-2 0,0 3 0,0 0 0,-3 8 0,3 7 0,-7 16 0,3 0 0,1 12 0,-4-12 0,4 5 0,-5-5 0,0-11 0,0 3 0,0-14 0,0 4 0,0-5 0,0-3 0,0-2 0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21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749 1 24575,'-51'76'0,"0"0"0,1 0 0,-1 1 0,0-1 0,0 0 0,0 0 0,0 1 0,-9 14 0,-3 7 0,0-2 0,7-9 0,10-16 0,16-24 0,10-15 0,16-13 0,4-26 0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22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1 463 24575,'0'-13'0,"0"-35"0,0-10 0,0-7 0,0-9 0,0 3 0,0 29 0,0-4 0,0 27 0,3 10 0,6 5 0,5 4 0,4 0 0,7 15 0,-5 2 0,8 27 0,9 21 0,-15-8 0,21 20 0,-23-17 0,14 1 0,-9-1 0,2-16 0,-10-7 0,1-13 0,-8-4 0,7-7 0,-7-5 0,3-3 0,-5-1 0,0-4 0,0 0 0,1 0 0,-5-14 0,0-15 0,-4-5 0,0-22 0,0 16 0,0-10 0,0 12 0,0-5 0,0 11 0,0-10 0,0 10 0,0 1 0,-5 2 0,4 4 0,-7 0 0,7 1 0,-8 6 0,4-1 0,0 5 0,-3 2 0,7 3 0,-6 4 0,6 2 0,-2 3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37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24575,'11'0'0,"19"0"0,0 0 0,12 0 0,3 0 0,10 0 0,13 0 0,-29 0 0,3 0-588,5 0 0,1 0 588,-3 0 0,0 0 0,7 0 0,1 0 0,-7 0 0,-3 0-259,28 0 259,-1 0 0,-14 0 0,4 0 0,-11 0 0,-3 0 0,-19 0 0,3 0 1160,-16 0-1160,2 0 275,-9 0-275,1 0 0,-4-11 0,-2 8 0,-2-9 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24.4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24575,'18'0'0,"2"0"0,5 0 0,4 0 0,2 0 0,-5 0 0,-1 0 0,-12 0 0,-5 0 0,-3 0 0,-2 0 0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24.8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24575,'86'0'0,"-18"0"0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25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0 173 24575,'0'55'0,"0"0"0,0 24 0,0-97 0,0-1 0,0-23 0,0 16 0,0-17 0,0 12 0,0 0 0,5 2 0,-1 14 0,6-8 0,-2 14 0,1-4 0,-1 4 0,5 1 0,-4-1 0,8 0 0,-3 0 0,4 4 0,1-3 0,-1 7 0,0-3 0,1 4 0,-1 0 0,0 0 0,-4 0 0,-1 0 0,-5 8 0,2 7 0,0 16 0,0 7 0,1 6 0,0-1 0,-5 1 0,-1 0 0,-5-6 0,0-2 0,0-12 0,0-5 0,0-2 0,0-8 0,3-1 0,-2-4 0,3-4 0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26.2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24575,'0'68'0,"0"0"0,0-7 0,0-15 0,0-37 0,0-6 0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26.8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24575,'97'-2'0,"1"0"0,0 0 0,-1 0 0,1 0 0,17 0 0,7 0 0,-22-1 0,-49 3 0,-47 0 0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28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44 238 24575,'-5'57'0,"-1"1"0,-13 17 0,16-127 0,-8-1 0,11 3 0,0 12 0,0 7 0,0 7 0,0 10 0,0 1 0,4 9 0,0 0 0,4 4 0,5 0 0,6 0 0,6 0 0,5 4 0,6 7 0,2 6 0,0 4 0,4 0 0,-11 0 0,0-5 0,-2 2 0,-9-7 0,-1 2 0,-2-4 0,-8 0 0,4-1 0,-5-3 0,1-1 0,-1-1 0,0-2 0,0 3 0,-3-1 0,-2 1 0,-3 4 0,0 0 0,4-4 0,-3 4 0,2-4 0,1 4 0,0 0 0,4-3 0,-4-5 0,-1-15 0,-3-11 0,0-5 0,0-12 0,-5 6 0,-6-7 0,-1 0 0,-4 0 0,6 11 0,4 3 0,-2 12 0,7 4 0,-3 1 0,4 9 0,0 0 0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23.0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23.5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29.2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24575,'74'0'0,"0"0"0,-15 0 0,0 0 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29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24575,'74'0'0,"-60"0"0,69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38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24575,'-5'0'0,"16"0"0,-2 0 0,26 0 0,2 0 0,11 0 0,16 0 0,4 0-722,-21 0 0,0 0 722,-1 0 0,0 0 0,10 0 0,0 0 0,-6 0 0,-2 0 0,1 0 0,-2 0-454,22 0 454,2 0 0,-22 0 0,5 0 0,-2 0 0,-19 0 0,2 0 0,-14 0 1409,-6 0-1409,0 0 122,-5 0 0,-3 0 0,-1 0 1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31.0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84 24575,'0'54'0,"0"0"0,0 40 0,0-80 0,0-11 0,0-16 0,0-20 0,0-5 0,4 1 0,2-6 0,4 17 0,0-9 0,-5 15 0,4 1 0,-9 6 0,4 4 0,0 1 0,0 3 0,4 2 0,0 3 0,1 0 0,-1 0 0,0 0 0,5 0 0,-4 0 0,8 4 0,-3 5 0,0 5 0,-1 0 0,0-1 0,-3 0 0,3-3 0,-4 7 0,-1-8 0,2 8 0,-2-3 0,1 4 0,-3 6 0,-2-4 0,0 8 0,-3-8 0,4 4 0,-5-10 0,0-2 0,0-4 0,0 1 0,0-1 0,0-3 0,0-2 0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31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 24575,'48'-14'0,"13"3"0,-38 11 0,7 3 0,-27 12 0,-3 0 0,0 20 0,0-9 0,-6 31 0,-5-16 0,-7 18 0,-10-14 0,5-1 0,-4-5 0,7-8 0,5-12 0,6-2 0,1-7 0,7 2 0,8-11 0,9-7 0,11-9 0,3-5 0,6-1 0,-4 5 0,4-4 0,-6 9 0,0-4 0,-5 10 0,-2-4 0,-4 8 0,-5-7 0,-2 7 0,-4-2 0,1 3 0,-5-4 0,0 3 0,-4-2 0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32.3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410 0 24575,'-39'80'0,"0"-1"0,0 1 0,4-8 0,-1 4 0,1-3 0,6-10 0,3-7 0,2-4 0,-12 23 0,5-8 0,13-24 0,8-18 0,2-6 0,7-7 0,-3-7 0,4-1 0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33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1 448 24575,'5'81'0,"-2"-33"0,-3-76 0,0-16 0,0 0 0,0-7 0,0 6 0,0-6 0,0 8 0,0 10 0,0 3 0,0 16 0,0-2 0,4 10 0,0-1 0,4 7 0,5 0 0,1 0 0,9 0 0,-3 8 0,10 8 0,-4 11 0,8 12 0,-1-5 0,1 5 0,-2-6 0,-4-1 0,2-6 0,-10-2 0,0-5 0,-3-4 0,-7-3 0,3-3 0,-5-4 0,0 2 0,0-6 0,-3-8 0,-1-9 0,-4-18 0,-5 3 0,-6-12 0,0 12 0,-5-5 0,6 0 0,4 9 0,-3-8 0,8 10 0,-8 0 0,8 2 0,-3 5 0,4-1 0,0 5 0,0-3 0,0 3 0,0 0 0,0 1 0,0 4 0,0 1 0,0 0 0,0 4 0,0 1 0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0:50.10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9 847 24575,'-4'2'0,"0"16"0,4 27 0,0 17 0,0 31-1523,0 6 1523,0-37 0,0 3 0,0-2 0,0 3 0,0 8 0,0 1 0,0 1 0,0 0-1368,0 2 0,0 7 1368,0-2 0,0 7 0,0-3-973,0-16 0,0-3 0,0 5 973,0 0 0,0 5 0,0 1 0,0-4 0,0 15 0,0-3 0,0-4 0,0 15 0,0 0 0,2-9 0,1 5 0,1-4 0,-1-20 0,1-3 0,0 3 0,2 12 0,0 3 0,1-1 0,-1-1 0,0 0 0,1-4-546,1-8 1,0-3 0,1-1 545,5 29 0,-2-2 0,-2-5 0,-1-3 0,6-3 0,-1-2-288,-8-5 1,-1-1 287,5 0 0,3-1 591,-2-5 1,0 0-592,-3 0 0,1 1 0,2-1 0,0 1 0,-2 0 0,-2-1 0,0-4 0,1-1 0,-1 5 0,1-2 1055,-1-7 1,0-3-1056,0-7 0,0 0 0,0 5 0,0-2 0,6 29 0,-6-26 0,0 2 0,6 31 0,-3-37 0,0-1 1938,10 20-1938,6 12 0,8 4 0,-8-20 1871,2 4-1871,-13-40 1393,-5-8-1393,-1-5 795,0-4-795,-1-1 98,-3-5-98,-2 5 0,-3 1 0,0 4 0,0-4 0,0 3 0,0-7 0,0 2 0,0-3 0,0-1 0,0 0 0,0 0 0,0 4 0,0-2 0,0 2 0,0-4 0,0 0 0,0 0 0,0 0 0,0 0 0,0 0 0,0 0 0,0 0 0,4 1 0,10-5 0,7 4 0,15-6 0,8 2 0,8-4 0,23 0 0,14 0-550,-33 0 0,5 0 550,4 0 0,6 0-1032,-1 0 1,6 1 0,-4-2 1031,10-2 0,2-1 0,0 2 0,7-1 0,-1-2 0,-3-4 0,-1-1 0,1 0-1289,4 2 0,0 0 0,3 1 1289,-13 1 0,3 0 0,-1 1 0,-5 0 0,-1 1 0,-4 2 0,2-1-844,13 0 1,3 0-1,-4 0 844,-15 2 0,-3 1 0,2-1-351,11-2 0,2 0 1,-1 0 350,-6 3 0,0 0 0,-1 0 0,-2 0 0,-2 0 0,0 0 0,-5 0 0,-1 0 0,3 0 0,21 2 0,5 0 0,-6 1 0,3 1 0,-2 1 0,-11 0 0,4 0 0,-11 1 714,-18 1 1,-5 0-715,12-3 0,-3 0 0,24 1 0,13-5 0,-2 0 0,-15 0 0,-1 0 0,-11 0 3196,-14 0-3196,-7 0 3445,-14 0-3445,-8 0 3089,-12-8-3089,0 6 485,24-6-485,10 8 0,40 0 0,0 0 0,2 0-870,5 0 870,-5 0-870,-21 0 1,5 0 869,2 0 0,2 0 0,17 0 0,4 0-819,-29 0 1,0 0-1,0 0 819,29 0 0,-1 0 0,-27-1 0,0 1 0,-2 1 0,24 1 0,-2 3-588,-4 2 1,-4 1 587,-22 0 0,-2 0 42,5 6 1,-2 0-43,32 1 0,-42-2 0,0 0 0,38 1 1394,-28 3-1394,-15-10 2504,-13-3-2504,-12-4 1504,-6 0-1504,12 0 753,18 0-753,19 0 0,23 0 0,10 0-1077,3 0 1077,-42 0 0,2 0 0,12 0 0,-1 0 0,-17 0 0,2 0 0,28 0 0,0 0 0,-29 3 0,-2 1 0,13-1 0,0 2 0,-10 1 0,-3 1 0,28 6 0,-4 0 0,-23-2 0,-1 5 0,-8-4 0,16 11 1077,-18-11-1077,16 10 0,-26-11 0,12 5 0,-6-11 0,1 0 0,-2-5 0,-6 0 0,0 0 0,-5 0 0,-2 0 0,-5 0 0,1 0 0,-1 0 0,-4 0 0,-1 0 0,-5 0 0,0 0 0,0 0 0,0 0 0,0 0 0,0 0 0,0 4 0,0-3 0,0 2 0,0-3 0,0 0 0,0 0 0,0 0 0,0 0 0,1 4 0,3-3 0,-2 2 0,2 1 0,-3-3 0,-1 6 0,5-6 0,-4 3 0,4 0 0,-1-3 0,-2 6 0,7-6 0,-8 6 0,9-6 0,-9 3 0,4-4 0,-5 3 0,0-2 0,1 3 0,-1-4 0,-4-7 0,-1-28 0,-3-30 0,0-33-867,3 37 1,1-2 866,0-6 0,1-2 0,3-5 0,0-1 0,-3 1 0,-1-1 0,1 1 0,-2 3-375,-3 17 0,0 1 375,0-7 0,0 2 0,0-30 0,0 38 0,0 0 0,0-36 0,0 11 0,0 17 0,0 9 0,0 7 1663,0 0-1663,-5 1 820,-1-1-820,-6 0 0,1-7 0,5 5 0,0-5 0,6 7 0,0 0 0,0 0 0,0 7 0,-4-6 0,2 11 0,-7 1 0,4 2 0,-9 10 0,3-10 0,-3 4 0,0-6 0,7 1 0,-7-6 0,8 4 0,-5-11 0,1-14 0,4 8 0,1-14 0,5 4 0,0 5 0,0-21 0,0 21 0,0-19 0,0 18 0,0-12 0,0 8 0,0 6 0,0 9 0,0 7 0,0 7 0,0 10 0,0 1 0,0 1 0,0-23 0,0-23 0,0-22 0,0-10-1019,0 30 1,0-4 1018,0-3 0,0-2 0,0-18 0,0-4 0,0 29 0,0-1 0,0 4 0,0-7 0,0 1 0,0-19 0,0 2-669,0 30 1,0 2 668,0-13 0,0-2 0,0 8 0,0 0 0,0-5 0,0-2 0,0-16 0,0-1 0,0 12 0,0 1 0,-4-16 0,1 2 0,2 23 0,0 2 0,-3-6 0,1-1 0,3-1 0,0 3-277,-3 11 0,0 2 277,3-6 0,-1 1 0,-11-30 0,11 33 0,1 1 0,-6-34 0,2 38 0,1 1 0,2-27 0,-5-7 0,6 8 0,-6 1 0,5 7 0,-5 9 1828,1 2-1828,3 19 1436,-7-13-1436,7 25 664,-6-5-664,7 18 0,-3 2 0,-3 7 0,-37 2 0,-25 3 0,-29 0-458,45 0 1,1 0 457,-1 0 0,1 0 0,0 0 0,-3 0 0,-29 0 0,-6 0-846,23 0 0,-1 0 0,0 0 846,1 0 0,0 0 0,-2 0-877,-13-3 1,-4 0 0,4 0 876,-18 2 0,1 0 0,20-1 0,-3-2 0,0 2 0,-1 1 0,1 1 0,0 1 0,5-1 0,1 0 0,-1 0 0,0 0 0,0 0 0,1 0 0,2 0 0,1 0 0,2 0 0,-26 0 0,2 0 0,-6-3 0,3-2 0,14 1 0,2-1-635,-5-7 0,-1 0 635,7 3 0,0 0 0,-1-6 0,1-1 0,5 3 0,1 1 0,0 0 0,0-1 0,4-2 0,3 1 108,16 9 0,1 0-108,-6-5 0,3 0 0,-26 2 0,-16 1 0,1 1 0,8 6 0,1 0 0,17-6 1990,2 5-1990,8-10 2799,6 10-2799,3-9 1754,12 9-1754,1-4 593,12 5-593,-7 0 0,-32 0 0,-18 19-393,20-10 0,-2 1 393,10 6 0,0 2 0,-8-3 0,0 0 0,9-1 0,0 0-641,-9 1 1,-2-1 640,-6-2 0,0 0 0,0 3 0,-2-1-985,8-4 0,-3-2 1,0 2 984,1 1 0,0 1 0,-2 0 0,-13-2 0,-3 0 0,1-1 0,5 1 0,0-1 0,0-1 0,0-1 0,1-1 0,1 0 0,7 0 0,1 0 0,0-1-411,-1-1 1,0-1-1,4 0 411,-2 2 0,3-2 0,-14-2 0,3-2-18,-19 1 18,36 3 0,-1 0 0,-38 4 0,12 6 0,9 0 989,13-1-989,-21 10 2903,33-9-2903,-19 8 1567,26-10-1567,0 0 812,6 0-812,2-5 0,5-2 0,6-4 0,-4 0 0,10 0 0,-5 0 0,0 0 0,-1 5 0,0 0 0,-10 0 0,8 4 0,-15-3 0,10 4 0,-10 1 0,6-1 0,-15 1 0,7-1 0,-13 2 0,11-1 0,-12 1 0,-5 5 0,8-5 0,-13 5 0,15-5 0,-14 0 0,9-5 0,-2-2 0,6-5 0,8 0 0,1 0 0,9 5 0,11-4 0,1 3 0,6-4 0,4 0 0,2 4 0,3-3 0,1 3 0,0-4 0,0 0 0,-4 0 0,3 0 0,-8 0 0,7 0 0,-7 0 0,8 0 0,-4 0 0,5 0 0,0 0 0,-1 0 0,1 0 0,0 0 0,0 0 0,0 0 0,-1 0 0,1 3 0,-1 6 0,4 0 0,-3 9 0,3-5 0,-4 5 0,0-4 0,4-2 0,-2-4 0,6 1 0,-3-1 0,4 0 0,0 0 0,0 0 0,0 0 0,0 0 0,0 0 0,4 0 0,0 0 0,4 0 0,1 0 0,-1 0 0,0-3 0,-4-2 0,0-3 0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2:28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24575,'0'97'0,"0"-1"0,0 1 0,0-1 0,0 1 0,0-1 0,0 1 0,0 6 0,0 12 0,0-1 0,0-16 0,0-29 0,0-43 0,0-52 0,0-23 0,0 3 0,0-14 0,0 1 0,0-1 0,0-15 0,4 24 0,2-21 0,11 26 0,-5-7 0,5 3 0,-3 17 0,-3 3 0,2 12 0,-8 4 0,3 1 0,-7 4 0,6 5 0,-2 0 0,3 4 0,0-3 0,0 2 0,0-3 0,-3 7 0,-2 2 0,-3 7 0,-4 7 0,-2 6 0,-4 5 0,0 0 0,-4-5 0,3 4 0,2-9 0,0 9 0,8-10 0,-8 0 0,8-6 0,-2-5 0,3 1 0,0-1 0,3-3 0,2-5 0,3-5 0,0-3 0,0 3 0,0 1 0,1 4 0,-1 0 0,0 0 0,1 0 0,-1 0 0,0 0 0,0 0 0,1 8 0,0 2 0,0 14 0,1 1 0,0 5 0,0 0 0,0 0 0,0 0 0,-5-5 0,3-7 0,-7-5 0,3-5 0,-4 1 0,4-1 0,0-3 0,4-2 0,-4-3 0,-1 0 0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33:41.9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1 169 24575,'0'65'0,"0"0"0,0-1 0,0-27 0,0-54 0,0-7 0,0-1 0,3-7 0,2 3 0,3-1 0,1-2 0,-2 7 0,2-3 0,-2 4 0,0 8 0,1-1 0,-1 6 0,-1 0 0,1 2 0,-1 5 0,0 1 0,1 3 0,-1 0 0,0 0 0,1 3 0,0 8 0,0 5 0,-3 7 0,-1 0 0,1 5 0,-3-4 0,6 4 0,-6-5 0,6-3 0,-3 2 0,3-7 0,0 3 0,1-3 0,-2-5 0,1 4 0,0-7 0,-1 3 0,-2-4 0,2 1 0,-6-1 0,6 0 0,-5-5 0,2-5 0,-3-6 0,0-13 0,0 2 0,0-12 0,3 4 0,2-11 0,4 5 0,0-4 0,-5 10 0,4 1 0,-4 8 0,0 2 0,2 4 0,-2 3 0,0-3 0,1 7 0,-1 0 0,2 1 0,1 2 0,-1 1 0,0 0 0,1 3 0,-1 0 0,1 0 0,-1 0 0,0 0 0,1 0 0,-1 0 0,1 3 0,-1 0 0,0 4 0,1-1 0,0 4 0,-1 1 0,-2 3 0,3 0 0,-7 4 0,4 2 0,-4 3 0,3-4 0,-3 4 0,4-4 0,-4 4 0,3-4 0,-2 4 0,5-8 0,-2 3 0,0-7 0,2 2 0,-5-5 0,5 2 0,-5-4 0,4-3 0,-4 3 0,2-2 0,-3 2 0,0 0 0,0 1 0,0-1 0,0 0 0,0 0 0,0 0 0,0-3 0,0 0 0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6:58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24575,'0'26'0,"0"7"0,5 33 0,0 2-1276,2-25 0,1 2 1276,-4 3 0,-1 2 0,6-1 0,1 1 0,-6 2 0,0 0 0,3-2 0,1-3 557,-2 16-557,-3-24 0,-1-3 0,2-1 480,-4 23-480,4-24 0,-4-3 0,0-17 326,0-5 0,0-6 1,0 0-1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6:59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24575,'12'0'0,"2"0"0,11 0 0,9 0 0,-6 0 0,14 0 0,8 0 0,-14 0 0,21 0 0,-20 0 0,1 0 0,3 0 0,-15 0 0,-1 0 0,-13 0 0,-3 0 0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6:59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24575,'-5'3'0,"7"0"0,10-3 0,10 0 0,9 0 0,6 0 0,4 0 0,5 0 0,-3 0 0,-1 0 0,4 0 0,-9 0 0,10 0 0,-15 0 0,-2 0 0,-18 0 0,-3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38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24575,'16'0'0,"8"0"0,12 0 0,10 0 0,15 0 0,-24 0 0,2 0-695,4 0 0,3 0 695,7 0 0,-2 0 0,-1 0 0,-1 0 0,5 0 0,-3 0 0,16 0-7,-25 0 1,-1 0 6,4 0 0,21 0 0,-27 0 0,-7 0 0,-12 0 0,-10 0 258,3 0 0,-10 0 0,0 0 0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0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24575,'19'0'0,"14"0"0,6 0 0,14 0 0,-14 0 0,11 0 0,-11 0 0,14 0 0,-10 0 0,-2 0 0,-15 0 0,-4 0 0,-12 0 0,-4 0 0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0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24575,'23'0'0,"1"0"0,17 0 0,-13 0 0,12 0 0,-4 0 0,2 0 0,2 0 0,-9 0 0,-11 0 0,-3 0 0,-11 0 0,0 0 0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1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652 17 24575,'1'-7'0,"-5"2"0,-18 5 0,-12 0 0,-20 0 0,-7 0 0,-12 0-727,4-5 727,-3 9 0,21-4 0,0 12 0,9 5 0,3-3 0,6 4 0,9-7 0,14-1 727,-1 6-727,9-8 0,2 11 0,0-11 0,0 7 0,0-5 0,0 3 0,9-6 0,8 5 0,4-7 0,9 6 0,12-3 0,3 1 0,20-4 0,-4 2 0,-6-1 0,2 3 0,-9-1 0,5 1 0,-5-1 0,-10 0 0,-8 0 0,-13-1 0,0-1 0,-8 0 0,0-3 0,-6 3 0,0-3 0,-3 3 0,0 0 0,0 3 0,-6 8 0,-11 7 0,-8 8 0,-8 1 0,-6 1 0,-6 2 0,4-5 0,-8 4 0,19-12 0,1 1 0,-15 11 0,-10 9 0,31-25 0,5-1 0,9-9 0,0 3 0,6-2 0,0 3 0,3-3 0,0 2 0,0-6 0,0 6 0,2-6 0,12 4 0,11-3 0,11 1 0,16-3 0,4-2 0,11-3-408,5 0 408,-15 0 0,13 0 0,-14-4 0,-1-1 0,-2-4 0,-17 5 0,-5-3 0,-5 6 0,-12-5 0,-2 6 408,-6-6-408,0 6 0,-3-3 0,-1 3 0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2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24575,'-7'5'0,"2"1"0,5 10 0,0 1 0,0-2 0,0 0 0,0-1 0,0-4 0,0 5 0,0-5 0,0 0 0,0 2 0,0-5 0,0 2 0,6-3 0,1 0 0,6-3 0,-4 0 0,12-3 0,-13 0 0,15 0 0,-12 0 0,5 0 0,-3 0 0,-3 0 0,-4 0 0,-3 0 0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3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87 24575,'-3'-6'0,"1"1"0,2-12 0,0 6 0,0-13 0,0 15 0,0-5 0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5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24575,'0'15'0,"0"2"0,0 8 0,0 1 0,0 4 0,0 17 0,0-13 0,0 29 0,0-28 0,0 22 0,0-14 0,0 10 0,0-6 0,0 0 0,0-11 0,0-1 0,0-9 0,0 0 0,0-5 0,3-4 0,-2-4 0,2-1 0,-3-5 0,0 1 0,0-2 0,0 0 0,0 0 0,0-3 0,0 0 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6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24575,'0'-9'0,"0"-3"0,0 6 0,0-2 0,0 2 0,0 1 0,0-1 0,0 0 0,0-2 0,0 1 0,2-2 0,5 3 0,5 2 0,10-6 0,-1 9 0,4-6 0,-4 7 0,4 0 0,-6 0 0,5 0 0,-3 0 0,-6 0 0,4 3 0,-9 7 0,1 9 0,-1 7 0,-5 0 0,-2 14 0,-3-12 0,-4 13 0,-4-10 0,-7 0 0,-2 0 0,-6-3 0,8-6 0,-2-5 0,4-4 0,0 0 0,0-3 0,-2 2 0,-3-5 0,1 3 0,1-3 0,9-4 0,1 0 0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6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24575,'0'15'0,"0"-2"0,0 12 0,0-3 0,0 13 0,0-7 0,0 6 0,0-8 0,0 0 0,0 4 0,0-12 0,0 3 0,0-8 0,0-3 0,0-1 0,0-1 0,2-3 0,9 0 0,-4-2 0,9-2 0,-6 1 0,-1-2 0,-2 0 0,-5 0 0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7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24575,'0'17'0,"0"1"0,0 9 0,0 2 0,0 2 0,0 1 0,0 3 0,0-4 0,3 4 0,-1-11 0,1 2 0,-3-17 0,0 0 0,0-6 0,0 0 0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8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24575,'-6'0'0,"4"6"0,-7 1 0,7 14 0,-3-3 0,5 12 0,0-4 0,0 0 0,0 0 0,0-1 0,0-7 0,0 3 0,0-9 0,-3-2 0,8 0 0,-3-7 0,10 0 0,-2-3 0,2 0 0,5 0 0,-4 0 0,-2 0 0,-5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39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24575,'-3'5'0,"1"1"0,2 0 0,0 2 0,0-2 0,0 2 0,0-2 0,0 0 0,14-3 0,2-1 0,19 2 0,13-3 0,14 3-856,13-4 856,-32 0 0,2 0-747,3 0 0,1 0 747,8 0 0,1 0-939,3 0 1,2 0 938,7 0 0,1 0 0,-7-3 0,-2 0 0,-13 3 0,-1 0-283,0-6 1,-4 2 282,7 2 685,9-2-685,-18 4 1349,-12 0-1349,-12 0 511,-5 0 1,-10 0-1,0 0 1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9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50 24575,'-13'-3'0,"1"0"0,6 3 0,3-3 0,1 5 0,2 2 0,0 6 0,0 3 0,0 0 0,0-4 0,0 0 0,2-6 0,1 0 0,6-3 0,5 0 0,-4 0 0,6 0 0,-6 0 0,-1-3 0,0 0 0,-5-6 0,1-5 0,-4 4 0,2-6 0,-3 6 0,0 0 0,0 1 0,0 3 0,0-2 0,-3 4 0,0-1 0,-3 5 0,3 2 0,-2 5 0,1 3 0,1 3 0,0 3 0,0-2 0,2 6 0,-1-12 0,2 1 0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0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6 24575,'5'-3'0,"-10"0"0,-13 3 0,-9 0 0,-3 0 0,-1 0 0,-4 0 0,7 0 0,-7 0 0,14 0 0,2 6 0,6-4 0,7 6 0,0-8 0,2 5 0,2-1 0,2 4 0,0 1 0,0 4 0,0 0 0,0 12 0,4 4 0,0 12 0,5 5 0,0 8 0,0 13-669,-3-26 1,-2 0 668,-1 3 0,0 2 0,-1 6 0,1 0 0,-3-2 0,0-1 0,0 7 0,0 0 0,0 1 0,0 1 0,0-1 0,0 1 0,0 4 0,0-2 0,0-5 0,0-3 0,0-12 0,0-1-208,0 4 1,0-2 207,0 16 0,0 10 0,0-13 0,0-13 0,0-5 0,0-9 0,0-6 1308,0-5-1308,0-3 444,0-3-444,0-1 0,0-3 0,0-1 0,0 1 0,0 0 0,2-3 0,2 2 0,1-5 0,1 5 0,3-4 0,-2 1 0,5 1 0,0-2 0,3 2 0,1 0 0,-3-2 0,3 1 0,-2-2 0,2 3 0,-3-2 0,0 2 0,-3-3 0,-2 2 0,-2-1 0,0 2 0,0-3 0,-3 0 0,-1 0 0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1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4 24575,'-12'-3'0,"-2"6"0,-10 5 0,2 4 0,4 12 0,0-3 0,6 15 0,5-12 0,3 10 0,4-8 0,0-3 0,0 2 0,0-8 0,0 0 0,10 0 0,6-3 0,10-3 0,9 0 0,2-2 0,-1-5 0,0 0 0,-10-4 0,-1 0 0,-8 0 0,-3 0 0,-5 0 0,-3 0 0,-1 0 0,-9 2 0,-9 6 0,-13 7 0,-6 6 0,3 3 0,-3 0 0,13-6 0,-8 5 0,16-9 0,-6 7 0,12-7 0,-1 6 0,6-3 0,0 0 0,0 4 0,0-4 0,0 0 0,0 0 0,3-5 0,3-1 0,8-2 0,0-2 0,6-1 0,-2-2 0,3-1 0,3-3 0,-1 0 0,2 0 0,-4 0 0,0-3 0,0-1 0,-9 0 0,-3 1 0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2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24575,'0'11'0,"0"5"0,0 1 0,0 4 0,0 0 0,0 0 0,0 0 0,0-3 0,0-2 0,0 1 0,0-7 0,0 3 0,6-10 0,1 2 0,3-4 0,2 5 0,-9-5 0,3 1 0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2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85 24575,'0'-9'0,"0"5"0,0 11 0,0 3 0,0 2 0,0-3 0,0-3 0,2-3 0,-2-8 0,3 1 0,-3-14 0,0 3 0,0-2 0,0 1 0,0 3 0,0 3 0,0 1 0,0 3 0,0 0 0,-3 16 0,2-3 0,-2 13 0,3-13 0,0-1 0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3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24575,'17'0'0,"7"0"0,12 0 0,10 0 0,2 0 0,-10 0 0,7 0 0,-18 0 0,13 0 0,-13 0 0,0 0 0,-7 0 0,-10 0 0,1-2 0,-9-8 0,-2 0 0,0-2 0,0 7 0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4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0 790 24575,'0'5'0,"4"-20"0,3 0 0,12-43 0,-1 5 0,-4 17 0,1-1-502,0-3 0,0 0 502,-1 1 0,-1 1 0,0 1 0,-1-2 0,7-32 0,-5 10 0,0 1 246,-4 6-246,-3 15 0,-6 9 0,2 13 0,-3 4 0,0 11 758,-3 10-758,-2 17 0,-2 7 0,-2 10 0,5-1 0,0 0 0,4-4 0,0-2 0,0-9 0,0 0 0,3-5 0,7-3 0,1-5 0,6-3 0,-5-6 0,1-1 0,4-3 0,-4 0 0,4-10 0,-2-6 0,-1-6 0,0-4 0,-3 2 0,0 1 0,-4-2 0,-1 7 0,-2 2 0,-1 3 0,-3 0 0,0 4 0,0 9 0,0 9 0,0 9 0,0 3 0,4 5 0,0 0 0,3 0 0,1 4 0,2-8 0,1 0 0,1-6 0,-1-4 0,-2-2 0,-3-3 0,-1-5 0,-1-2 0,-2 0 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5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24575,'4'5'0,"-2"14"0,-2 4 0,0 8 0,0 4 0,0-8 0,0 13 0,0-8 0,0 3 0,0-9 0,0-4 0,0-6 0,0-6 0,0-1 0,0-8 0,0-12 0,0-7 0,0-12 0,3 4 0,5-8 0,4 7 0,8-10 0,-4 10 0,7 0 0,-8 6 0,6 1 0,-7 4 0,3 2 0,-5 2 0,1 2 0,0 0 0,-3 4 0,-2 2 0,-2-1 0,0 5 0,0-3 0,-1 3 0,1 0 0,0 0 0,-1 0 0,1 0 0,0 3 0,0 7 0,1 4 0,-3 7 0,2 0 0,-5 0 0,2 5 0,0-5 0,-2 1 0,2-2 0,0-6 0,-3 2 0,3-6 0,-3-2 0,0-2 0,0 0 0,0-3 0,0 0 0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6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24575,'-3'12'0,"-2"6"0,3 5 0,-1 6 0,3 20 0,0-21 0,0 28 0,0-23 0,0 6 0,0 1 0,0-14 0,0-4 0,0-8 0,2-5 0,5-6 0,-1-1 0,6-2 0,-5 0 0,9 0 0,-9-2 0,6-2 0,-4-5 0,-3 3 0,1-7 0,-5 9 0,-2-2 0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6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24575,'-3'5'0,"0"2"0,3 4 0,0 2 0,0 1 0,0-2 0,0-3 0,0 0 0,0-10 0,0-6 0,0-3 0,0-4 0,0 7 0,0-5 0,0 6 0,0-3 0,0 6 0,0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40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81 24575,'-7'2'0,"2"1"0,5 14 0,0-2 0,0 7 0,0-2 0,0-3 0,0 0 0,0-3 0,2-8 0,8-3 0,-3-3 0,9 0 0,-10 0 0,6 0 0,-7-10 0,3-2 0,-7-9 0,2-4 0,-3-2 0,0 1 0,0-3 0,-3 6 0,-3 5 0,-2 5 0,-4 7 0,2 2 0,-2 1 0,2 3 0,-2 0 0,5 0 0,-2 6 0,2 5 0,4 6 0,-4 8 0,6-3 0,-2 8 0,3-8 0,0 0 0,0-6 0,2-6 0,1-2 0,6-2 0,1-2 0,0-1 0,-1-3 0,-4 0 0,1 0 0,-3 0 0,0 0 0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7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 24575,'31'0'0,"1"0"0,0 0 0,13 0 0,-17 0 0,23 0 0,-18 0 0,8 0 0,-11 0 0,-7 0 0,-2-3 0,-8 3 0,-7-9 0,3 5 0,-9-8 0,3 5 0,-3-2 0,0 3 0,0 0 0,0 0 0,-3 1 0,-3 1 0,-3-1 0,1 4 0,3-2 0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9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24575,'-3'5'0,"0"-1"0,3 14 0,0 14 0,0 13 0,0 4 0,0 15 0,0-15 0,0 23 0,0-11 0,0-4 0,0 0 0,0-13 0,0-2 0,0-5 0,0-12 0,0-7 0,0-5 0,0-4 0,0-6 0,0-1 0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0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24575,'3'3'0,"0"13"0,-3 21 0,0 11 0,0 10 0,0 10-895,0 0 895,0-28 0,0-1 0,0 13 220,0 12-220,0-21 0,0 5 0,0-2 0,0-14 0,0 3 675,0-19-675,0 0 0,2-13 0,10-15 0,0-10 0,13-21 0,-3-5 0,0 0 0,4-4 0,-9 9 0,4-4 0,-4 11 0,-5 8 0,-3 7 0,-3 12 0,-4 7 0,-7 10 0,-10 14 0,0 4 0,-5 6 0,5-1 0,-1-1 0,5-3 0,0 2 0,6-7 0,2-1 0,3-4 0,0-4 0,6-1 0,9-1 0,12-1 0,5-2 0,14 0 0,-9-3 0,10-2 0,-6-3 0,-9 0 0,-2 0 0,-9 0 0,-4 0 0,-3 0 0,-5 0 0,-3 0 0,-3 0 0,0 0 0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0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24575,'2'-4'0,"14"2"0,16 2 0,10 0 0,4 0 0,-8 0 0,13 0 0,-16 0 0,11 0 0,-11 0 0,-4 0 0,-13 0 0,-5 0 0,-7 0 0,-3 0 0,-1 0 0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0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24575,'0'8'0,"0"10"0,0 9 0,8 9 0,-3 6 0,3 4 0,0 4 0,-4-6 0,4 8 0,-3-9 0,2 10 0,-6-3 0,7-3 0,-7-12 0,3-1 0,-4-21 0,0 1 0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2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0 713 24575,'0'-15'0,"8"8"0,11-13 0,13 1 0,12-18 0,2-9 0,2-2 0,-11 2 0,3 1 0,-14 8 0,4-12 0,-4 6 0,-8-3 0,-3 10 0,-7-5 0,-1 10 0,-2-5 0,-1 10 0,-4 1 0,0 7 0,0 2 0,0 6 0,0 1 0,-6 5 0,2 2 0,-8 2 0,2 0 0,-3 0 0,4 0 0,-4 6 0,6 5 0,-6 6 0,5 8 0,-2 1 0,5 5 0,-2-1 0,7 6 0,-3 0 0,3 5 0,0-4 0,0 3 0,0-4 0,0 5 0,3-4 0,4-2 0,1-5 0,7-3 0,-7-2 0,4-8 0,-5 0 0,2-7 0,-3-2 0,0-2 0,0-3 0,0 0 0,0-3 0,3 0 0,6-15 0,-1 2 0,8-14 0,-6 2 0,7-4 0,-2-2 0,-2 2 0,0 3 0,-3 6 0,-5 6 0,1 4 0,-6 8 0,-1 2 0,1 0 0,0 0 0,-1 0 0,1 2 0,-3 9 0,3 7 0,-5 8 0,3 9 0,-1-3 0,-2 3 0,2 0 0,-3-8 0,3 3 0,-2-12 0,2-5 0,-3-5 0,0-2 0,3-7 0,1-11 0,2-6 0,4-8 0,2 2 0,3-3 0,0 0 0,0-2 0,-2 10 0,-2-1 0,1 7 0,-5 4 0,1 2 0,1 5 0,-2 2 0,2 0 0,-4 0 0,4 0 0,-2 2 0,3 8 0,-4 4 0,4 7 0,-2-3 0,2 6 0,-4-9 0,-1 9 0,-3-11 0,1 1 0,-2-5 0,1-4 0,-2-2 0,0 0 0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3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77 242 24575,'0'5'0,"0"8"0,0 6 0,0 21 0,0-6 0,0 17 0,0 3 0,0-4 0,0 14 0,0-25 0,0 18 0,0-14 0,0 5 0,0-10 0,0-8 0,0-13 0,0-1 0,0-7 0,0-4 0,-6-13 0,-3-15 0,-3-15 0,-5-10 0,11-11 0,-10-2-483,13-12 483,-5 5 0,8 6 0,0-1 0,0 7 0,4 1 0,5-3 0,7 15 0,2 2 0,4 9 0,-2 5 0,2 9 483,0-1-483,3 8 0,-3 4 0,4 3 0,-5 4 0,0 0 0,-4 0 0,-1 0 0,-2 14 0,-4-2 0,2 28 0,-8-15 0,0 15 0,-4-10 0,0 3 0,-7 2 0,-6-4 0,-2-4 0,-9 0 0,6-9 0,-4 4 0,0-10 0,0 2 0,11-10 0,1-1 0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4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24575,'0'12'0,"0"3"0,0 2 0,0 1 0,0 2 0,0-2 0,0 3 0,0-4 0,0 0 0,0-2 0,0-4 0,0 5 0,0-10 0,2 3 0,1-3 0,6-3 0,-3 0 0,6-3 0,-9 0 0,3 0 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4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36 24575,'-7'3'0,"2"0"0,5 2 0,2-1 0,1-2 0,3-2 0,-3-2 0,0-5 0,-3 1 0,0-6 0,0 5 0,0-2 0,0 3 0,-5 3 0,4 5 0,-4 2 0,5 7 0,0-7 0,0 2 0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6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24575,'2'-3'0,"17"0"0,-6 3 0,20 0 0,-11-3 0,8-2 0,-3-2 0,-2 2 0,-8 2 0,4 3 0,-11 0 0,6 0 0,-6 0 0,2 0 0,-3 0 0,3 0 0,-9 10 0,9-3 0,-3 23 0,-2 3 0,4 6 0,-2 17 0,0-11 0,4 4 0,1 21 0,-4-17-347,-2-10 0,0 1 347,1 23 0,1 7 0,-1-2 0,1-4 0,-1-7 0,0 2 0,-4-13 0,-1 9 0,0-12 0,-3-5 0,2-6 0,0-6 0,-2-3 0,3-3 694,-1-3-694,-2 0 0,2 0 0,-3 0 0,0 0 0,0-3 0,0-2 0,0-3 0,0-3 0,0-1 0,0-3 0,0 0 0,0-1 0,0 1 0,0-1 0,0 1 0,-6 0 0,-1 0 0,-6 0 0,-3 1 0,-11 0 0,4 0 0,-21 5 0,15-4 0,-21 5 0,13-5 0,-5 1 0,6-2 0,6 1 0,7-1 0,2-3 0,8-1 0,4-3 0,0 0 0,3 0 0,1 0 0,-1 0 0,3 0 0,1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41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93 120 24575,'1'0'0,"0"0"0,10 0 0,-4 0 0,1 0 0,-2-5 0,0-2 0,-2-2 0,-2-3 0,-2 3 0,0-1 0,0-2 0,0 2 0,0 0 0,-5-2 0,-6 5 0,-3 1 0,-2-1 0,3 7 0,-4-3 0,4 3 0,-1 0 0,2 2 0,6 5 0,-4 7 0,6-1 0,1 7 0,3-2 0,0-1 0,0-1 0,0-3 0,0-3 0,2-2 0,5-2 0,3-2 0,3-1 0,-4-3 0,3 0 0,-6 0 0,3 0 0,-3 0 0,-3-3 0,0 3 0,-3-3 0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648 0 24575,'-15'0'0,"-2"0"0,-18 0 0,1 0 0,-18 4 0,4 1 0,-5 0 0,15-2 0,-18 2 0,21-4 0,-18 3 0,12-4 0,5 0 0,4 0 0,10 0 0,3 3 0,5 1 0,0 0 0,5 1 0,3-2 0,3 6 0,-5 1 0,6 2 0,-3 5 0,5 0 0,0 9 0,0-5 0,0 9 0,0 1 0,0 6 0,0-1 0,3 4 0,-1-3 0,5 16 0,-5-4 0,5 10 0,-5 0 0,1-15 0,0-6 0,-1 0 0,-1-1 0,2 1 0,-1 1 0,-2 5 0,0 15 0,0-11 0,0-7 0,0-6 0,0-9 0,0-4 0,0-5 0,0-5 0,0-3 0,3 0 0,0-6 0,2-1 0,8-2 0,1 0 0,11 0 0,1 0 0,5 0 0,4-4 0,12-1 0,-8-3 0,12-4 0,-15 3 0,6 0 0,-6 2 0,-6 3 0,-4 0 0,-9 1 0,-3 3 0,-5 0 0,-6 0 0,-1 0 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24575,'18'0'0,"5"0"0,13 0 0,2 0 0,8 0 0,1-4 0,-4-4 0,14-7 0,-17 2 0,-7 4 0,-19 5 0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24575,'24'0'0,"-5"0"0,20 0 0,-12 0 0,13 0 0,-9 0 0,10 0 0,-10 0 0,4 0 0,-12 0 0,-8 0 0,-9 0 0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24575,'8'3'0,"-1"0"0,15-3 0,6 0 0,-1 0 0,12 0 0,-12 0 0,9 0 0,-10 0 0,-4 0 0,-11 0 0,-6 0 0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579 6 24575,'-7'-4'0,"-6"2"0,-24 2 0,-12 0 0,-18 0-732,-8 5 732,12 3 0,-2 2 0,17 7 181,0-8-181,10 3 0,8-5 0,16 0 0,1-3 0,7 1 551,3 1-551,0 1 0,3 2 0,0 0 0,0-3 0,0 6 0,10-2 0,1 1 0,15 2 0,10 0 0,7 4 0,10 1 0,-9-5 0,6 4 0,-6-8 0,9 7 0,-6-6 0,-5 6 0,-7-8 0,-8 3 0,-6-4 0,-7 0 0,-2-1 0,-5-3 0,1 3 0,-2-6 0,-3 5 0,-1-1 0,-2 1 0,0 4 0,-5 1 0,-7 7 0,-11 2 0,-6 9 0,-11 7 0,-5 3 0,7-3 0,-9 0 0,10 1 0,-8 0 0,5 0 0,6-6 0,2-3 0,12-7 0,-6 6 0,12-8 0,-1 0 0,2-1 0,6-8 0,-2 0 0,6-3 0,-2 0 0,4 0 0,-1-1 0,2 1 0,0-1 0,0 0 0,0 1 0,2 0 0,1-3 0,6-1 0,1-2 0,6 0 0,11 0 0,5 0 0,14 0 0,2 0 0,11 0 0,-14-4 0,17 0 0,-17-9 0,14 3 0,-6-7 0,-5 7 0,-6-2 0,-11 5 0,-10-4 0,-4 4 0,-7-5 0,-1 5 0,-3-2 0,-3 0 0,0 2 0,-3-2 0,0 4 0,0-1 0,0 1 0,0-1 0,0 3 0,0 0 0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24575,'7'1'0,"-5"7"0,-10 12 0,0 11 0,-4 6 0,8 0 0,0 2 0,4-7 0,0 3 0,0-12 0,0-2 0,0-12 0,2 0 0,9-6 0,7 0 0,4-3 0,8 0 0,-4 0 0,5 0 0,-5-3 0,-1-1 0,-4-3 0,-9 3 0,-3 1 0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48 24575,'-6'0'0,"6"0"0,9 0 0,0 0 0,6 0 0,-12-2 0,-1-2 0,-2-4 0,0 1 0,0-2 0,0 3 0,0 1 0,-2 1 0,-5 2 0,1 2 0,-6 0 0,5 0 0,-2 0 0,3 2 0,0 5 0,0-1 0,2 3 0,2-3 0,2 3 0,0-3 0,0 3 0,0-3 0,0-3 0,0 0 0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18 195 24575,'0'2'0,"0"5"0,0 19 0,0 11 0,0 11 0,0 12 0,0 0 0,0 6 0,0-15 0,0 6 0,0-15 0,0 12 0,0-12 0,0 0 0,0-17 0,0-6 0,0-3 0,0-10 0,0-2 0,0-11 0,0-17 0,0-13 0,-8-10 0,6-7 0,-6 6 0,8-3 0,0 3 0,0-4 0,0-2 0,0 7 0,0 5 0,0 6 0,0 6 0,0 4 0,0-3 0,3 6 0,5-1 0,1 6 0,6-2 0,-3 6 0,6-6 0,-4 5 0,7-3 0,-8 6 0,8-3 0,-4 6 0,0-2 0,0 4 0,-1 1 0,-5 3 0,8-4 0,-8 6 0,5-2 0,-3 3 0,0 0 0,-1 0 0,0 0 0,1 3 0,-2 3 0,-2 4 0,-6 11 0,0 1 0,-3 14 0,-3-5 0,-5 5 0,-15 11 0,5-11 0,-17 18 0,13-18 0,-11 3 0,7-3 0,-2-3 0,5-9 0,-1 3 0,7-15 0,-4 1 0,5-4 0,1-4 0,6 1 0,7-6 0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 2 0,0 8 0,0 1 0,0 6 0,0-1 0,0-1 0,0-9 0,0 0 0,0-9 0,0-4 0,0-4 0,2-6 0,1 0 0,6-3 0,-2 0 0,2 0 0,0 0 0,-5 0 0,2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43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45 179 24575,'-6'2'0,"0"1"0,6 2 0,3-1 0,3-2 0,0-2 0,3 0 0,-3 0 0,0 0 0,0-3 0,0-3 0,-3 0 0,3-3 0,-6 0 0,3 0 0,-3-5 0,0 4 0,0-2 0,0 3 0,0-1 0,0-2 0,-3 6 0,0-1 0,-3 2 0,-3 4 0,-1-1 0,0 2 0,1 0 0,4 0 0,-4 0 0,2 0 0,-2 0 0,4 0 0,-1 0 0,5 0 0,4 0 0,3 0 0,2 0 0,-2 0 0,0 0 0,0 0 0,0 0 0,0 0 0,-1 0 0,-4 2 0,1 4 0,-7 7 0,0 4 0,-2 1 0,1 2 0,2-6 0,1 2 0,3-4 0,0-2 0,0-1 0,0-3 0,2-3 0,4-1 0,8-2 0,0-9 0,7-3 0,-6-9 0,2-1 0,-3 1 0,0 0 0,-3 1 0,-1 2 0,-6-2 0,-2 9 0,-2-5 0,0 10 0,0-3 0,-2 5 0,-4 2 0,-5 2 0,-2 0 0,1 0 0,-1 5 0,-1 7 0,1 5 0,2 8 0,0-3 0,4 3 0,0-4 0,3 0 0,1-4 0,3 0 0,0-8 0,0 0 0,0-3 0,5-3 0,-4 0 0,4-3 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47 24575,'5'0'0,"0"0"0,-2-3 0,3 0 0,-3-3 0,0 0 0,0 0 0,-3 0 0,0 0 0,0 1 0,-3 1 0,0 2 0,-6 2 0,3 2 0,-3 9 0,2-1 0,3 11 0,-1-8 0,4 7 0,-2-6 0,3 2 0,0-3 0,0-3 0,0-1 0,0-6 0,0-1 0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6 24575,'-2'-3'0,"-6"0"0,-12 3 0,-12 0 0,-10 0 0,0 0 0,0 0 0,6 4 0,6 0 0,-6 8 0,9-1 0,0-2 0,14 0 0,1-6 0,8 3 0,-2 0 0,6 2 0,0 1 0,0 0 0,0 3 0,0 2 0,0 3 0,0 8 0,0-3 0,0 8 0,0 1 0,0 0 0,0 10 0,0-4 0,0 4 0,0 0 0,0 0 0,0 0 0,4 0 0,-3-4 0,2-2 0,-3-9 0,0-1 0,0-4 0,0 0 0,0 0 0,0-4 0,0 4 0,0-11 0,0 6 0,0-9 0,0 2 0,0-4 0,0 1 0,3-3 0,0 0 0,3-3 0,3 0 0,4 0 0,9 0 0,4 0 0,5 0 0,-1 0 0,1 0 0,-1 0 0,1-4 0,-5 3 0,-1-2 0,-8 3 0,-5 0 0,-7 0 0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24575,'5'-5'0,"-1"2"0,7-2 0,2-3 0,5 4 0,-1-5 0,3 8 0,2-2 0,-4 3 0,6 0 0,-6 0 0,0 0 0,1 0 0,-8 0 0,4 0 0,-8 0 0,0 0 0,-5 0 0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24575,'6'7'0,"-3"4"0,-8 8 0,-2 6 0,0 1 0,-1 5 0,4 4 0,0-3 0,4-1 0,0 3 0,0-7 0,0 5 0,0-3 0,0-7 0,0 3 0,0-10 0,0 0 0,2-8 0,5 2 0,0-6 0,9 0 0,-6-3 0,3 0 0,-1 0 0,-2-3 0,2-1 0,1-2 0,-3 0 0,2-3 0,-5-1 0,2-3 0,-6 6 0,0 1 0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24575,'5'0'0,"1"0"0,0 0 0,0 0 0,-1 0 0,1 0 0,-3-2 0,0-5 0,-3 1 0,0-6 0,0 5 0,0-2 0,-3 5 0,0 2 0,-2 2 0,-1 0 0,0 0 0,3 2 0,1 5 0,2 3 0,0 0 0,0-2 0,0-2 0,2-3 0,-1 0 0,1-3 0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1087 24575,'0'34'0,"0"-22"0,0 33 0,0-33 0,0-2 0,0 2 0,-3-18 0,3-4 0,-3-12 0,-1-23 0,4 4 0,-5-25 0,5 7 0,0-15 0,0 5 0,0 7 0,0-3 0,0 16 0,0-7 0,0 14 0,0 4 0,0 12 0,0 2 0,0 10 0,0-2 0,2 13 0,4-3 0,4 6 0,6 0 0,-3 5 0,12 8 0,1 15 0,4 6 0,3 10 0,0 5 0,3 3 0,6 5 0,-3-1 0,-3-10 0,1 8 0,-6-13 0,6 8 0,-7-9 0,3-2 0,-8-9 0,-2-7 0,-5-4 0,-6-8 0,-2-1 0,-1-3 0,-4-1 0,1-1 0,-3-7 0,0-12 0,-3-16 0,0-13 0,0-21-538,-2 28 0,-1-2 538,1-5 0,-2-2 0,-1-6 0,-1 0 0,3-1 0,0 0 0,-2-2 0,0-1 0,4 2 0,1 3 0,-4 11 0,-1 2-67,5-2 1,0 2 66,-9-12 0,9-5 0,-8 13 0,7 11 0,-2 9 267,3 9 0,0 6 0,0 5 0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24575,'25'0'0,"14"0"0,10 0 0,22 0-2318,-3 0 2318,-24 0 0,1 0 0,-4 0 0,-1 0 392,30 0-392,-2 0 0,-18 0 463,-1 0-463,-8 0 0,-19 0 0,-1 0 0,-14 0 0,-1 0 0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24575,'23'0'0,"5"0"0,9 0 0,9 0 0,-12 0 0,10 0 0,-11 0 0,8 0 0,-4 0 0,-10 0 0,-3 0 0,-11 0 0,1 0 0,-8 0 0,-3 0 0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573 6 24575,'-8'-3'0,"1"1"0,-15 2 0,-11 0 0,-8 0 0,-22 0 0,3 0 0,-13 0 0,22 0 0,-7 0 0,22 0 0,-5 3 0,12 1 0,5 6 0,9-3 0,6 5 0,7-6 0,2 6 0,0-2 0,2 6 0,14 2 0,9 1 0,18 1 0,5 2 0,-5-8 0,14 7 0,-13-12 0,10 9 0,-2-9 0,-9 7 0,-1-7 0,-7 2 0,-9 0 0,-4-4 0,-5 3 0,-5-3 0,-2 2 0,-1-2 0,-5 5 0,-2-3 0,-2 8 0,-3-4 0,-12 13 0,-7-2 0,-16 10 0,-7 2 0,-7 5 0,-5-2 0,11-2 0,-9-1 0,15-5 0,-5 1 0,6-2 0,15-8 0,2-5 0,11-2 0,2-8 0,6 2 0,0-3 0,3-1 0,3 1 0,16 1 0,7-3 0,26 0 0,3-4 0,12 0-798,6 0 798,1 0 0,1 0 0,-13 0-31,-4 0 31,-10 0 0,0 0 0,-10-4 0,-8 3 0,-13-2 797,-3 1-797,-6 1 32,-2-4-32,-3 2 0,0 0 0,-3 0 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24575,'0'8'0,"0"12"0,0-5 0,0 14 0,0-3 0,0 1 0,0-2 0,0-4 0,0 0 0,0-7 0,6-1 0,8-7 0,9-2 0,17 0 0,-15-4 0,19 0 0,-20 0 0,16-8 0,-17 4 0,12-16 0,-25 15 0,4-6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36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20 24575,'-6'35'0,"5"-14"0,-9 27 0,-1-15 0,3 17 0,-1-4 0,9 5 0,0-14 0,0 6 0,0-12 0,0 6 0,0-12 0,0 3 0,0-3 0,-4-4 0,7 1 0,2-8 0,10 4 0,3-3 0,6-2 0,-5-3 0,5-1 0,-1-4 0,-3-1 0,9-4 0,-4 0 0,5 0 0,-5 0 0,3 0 0,-8 0 0,3 0 0,-5 0 0,1-4 0,-5-5 0,-1-5 0,-4-5 0,4-8 0,-2 2 0,2-3 0,-7-1 0,-2-2 0,-4-7 0,0 0 0,0-4 0,0 4 0,0-6 0,0 0 0,0 6 0,-5 2 0,0 5 0,-6 1 0,-2 5 0,-10 1 0,2 10 0,-6 0 0,4 9 0,3-3 0,-9 7 0,-2-3 0,-1 4 0,1 0 0,3 0 0,3 0 0,0 0 0,1 4 0,5 1 0,5 4 0,5-1 0,5 1 0,4-5 0,0 0 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 24575,'-3'-2'0,"0"-4"0,-2 5 0,4-4 0,-4 7 0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5 24575,'3'-5'0,"0"14"0,-3 11 0,0 15 0,0 7 0,0 6 0,0 5 0,0 6 0,0 2 0,0 4 0,0-14 0,0 5 0,0-19 0,0 15 0,0-19 0,0-1 0,0-15 0,0-8 0,0 0 0,0-8 0,-3-9 0,-9-15 0,2-9 0,-2-5 0,5-7 0,6 0 0,-12-20 0,11 17 0,-3 6 0,1 0 0,4-4 0,3-13 0,5 11 0,7 19 0,3-13 0,3 14 0,1 2 0,1 9 0,2 3 0,-1 8 0,-2 2 0,6 3 0,-10 0 0,6 0 0,-12 10 0,1 6 0,-6 5 0,-3 9 0,-1 1 0,-3 1 0,0 3 0,-10-8 0,-4 4 0,-9-7 0,0 0 0,1-9 0,1-3 0,0-3 0,4-3 0,0-3 0,8-3 0,2 0 0,5 0 0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24575,'3'8'0,"0"5"0,-3 13 0,0-7 0,0 14 0,0-5 0,0 3 0,0 5 0,0-6 0,0-7 0,0-3 0,0-7 0,0-3 0,5-4 0,7-3 0,1-3 0,7 0 0,-6 0 0,6 0 0,-6 0 0,2-6 0,-3-1 0,-6-1 0,-1 3 0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24575,'0'-3'0,"0"0"0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24575,'0'-13'0,"0"1"0,0 7 0,2-1 0,13 0 0,-4 2 0,17-3 0,-10 7 0,12-3 0,-9 3 0,5 0 0,-9 0 0,3 0 0,-9 0 0,5 2 0,-9 12 0,-1 11 0,-2 17 0,-4-4 0,0 12 0,0-11 0,0 12 0,-4-12 0,0 1 0,-3-14 0,-1-4 0,2-9 0,3-4 0,-3-5 0,6-4 0,-3-11 0,3-17 0,0-5 0,7-14 0,7 1 0,3 13 0,7-12 0,-4 12 0,5-4 0,0 0 0,-2 12 0,0-2 0,-5 16 0,2-3 0,-5 10 0,1 1 0,-7 3 0,3 0 0,-5 0 0,2 0 0,-3 0 0,-3 6 0,-1 5 0,-2 10 0,0 6 0,0 3 0,0 0 0,-4 6 0,0-5 0,-4 4 0,1-4 0,2-8 0,2 1 0,3-14 0,0 6 0,0-9 0,0 2 0,0-3 0,0-3 0,0-1 0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24575,'0'11'0,"0"5"0,0 1 0,0 4 0,0 0 0,0 4 0,0-2 0,0-2 0,0-1 0,0-7 0,0 4 0,0-1 0,0-2 0,0-1 0,0-4 0,0 0 0,2-5 0,4 1 0,4-2 0,3-2 0,-3 4 0,2-4 0,-6 2 0,6-3 0,-5 0 0,1 0 0,-2 0 0,0 0 0,0 0 0,0-3 0,0 0 0,-3 0 0,0 0 0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18 24575,'-3'-3'0,"0"-2"0,3-1 0,0 2 0,0 14 0,0 0 0,0 9 0,0-12 0,0-1 0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498 91 24575,'0'-2'0,"0"0"0,0-17 0,0 9 0,0-10 0,-3 11 0,-5-3 0,-5 4 0,-9 3 0,-6 2 0,-12 3 0,-2 0 0,-4 4 0,0 11 0,3 8 0,-4 9 0,9-1 0,3 0 0,10-3 0,1 1 0,10-2 0,0 6 0,9 1 0,1 0 0,4 5 0,0-11 0,0 5 0,0-5 0,0 2 0,0-7 0,12 2 0,9-11 0,13 4 0,5-8 0,1 5 0,6-5 0,1 0 0,7 6 0,0-4 0,0 8 0,-7-8 0,-1 7 0,-6-3 0,-6 3 0,-5 4 0,-7-5 0,-4 21 0,-4-8 0,-5 10 0,-5-3 0,-4-4 0,-14 8 0,-4-1 0,-13-3 0,-6-2 0,5-5 0,-9 0 0,5-5 0,0-6 0,-2-5 0,3-10 0,-4-1 0,-1-4 0,6 0 0,1-8 0,4-7 0,3-12 0,6 7 0,5 1 0,7 11 0,4 1 0,0-1 0,4 0 0,0 1 0,0 0 0,0-5 0,0 7 0,0-3 0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24575,'20'0'0,"1"0"0,6 0 0,6 0 0,1 0 0,1 0 0,-2 0 0,-11 0 0,0 0 0,-1 0 0,-4 0 0,-3 0 0,-7 0 0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24575,'59'0'0,"-1"0"0,37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59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527 1 24575,'-2'0'0,"-7"0"0,-13 0 0,-3 0 0,-19 0 0,7 0 0,-21 0 0,24 0 0,-14 0 0,16 0 0,-9 0 0,-3 0 0,13 0 0,-2 0 0,13 0 0,5 0 0,2 3 0,8 8 0,-4 1 0,8 10 0,-2 2 0,3 6 0,0 15 0,0-9 0,0 27 0,0-13 0,0 16 0,0-1 0,0 3 0,0 13 0,0-5 0,0 12 0,0-12 0,0-8 0,0 3 0,0-16 0,0 11 0,0-13 0,4-1 0,-3-12 0,3-5 0,-4-11 0,0-6 0,0-7 0,3-2 0,-3-2 0,3-1 0,0 0 0,0-2 0,4-1 0,-1-3 0,4 0 0,10 0 0,0 0 0,24 0 0,-12 0 0,19 0 0,-11 0 0,6 4 0,-21-3 0,-4 3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38.4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0 24575,'-4'6'0,"-1"13"0,-4 4 0,3 18 0,-3-8 0,3 4 0,-4-1 0,4-5 0,2-1 0,4 0 0,0-5 0,0-2 0,0 1 0,0-9 0,0 7 0,0-8 0,0 4 0,0-5 0,0-1 0,0-4 0,0 0 0,0 4 0,3-3 0,2 3 0,3-4 0,0 1 0,1-1 0,-1 0 0,0 1 0,0-5 0,1 0 0,3 0 0,-2-3 0,3 3 0,-1-4 0,-2 0 0,3 0 0,-5 0 0,0 0 0,0 0 0,1 0 0,-1 0 0,0 0 0,1 0 0,-1 0 0,0 0 0,0 0 0,1 0 0,-1-4 0,5-1 0,-4-3 0,8-5 0,-7 3 0,10-7 0,-9 8 0,6-8 0,-9 11 0,1-6 0,-1 7 0,0 1 0,-3-4 0,2 3 0,-6-7 0,7 2 0,-8-3 0,8 0 0,-7-6 0,3-1 0,1-9 0,-4 10 0,3-10 0,-4-5 0,0 2 0,0-1 0,0 9 0,0 6 0,0-1 0,0 5 0,0-3 0,0 7 0,-8 1 0,2 2 0,-11 6 0,3-3 0,0 4 0,-3 0 0,7 0 0,-7 0 0,3 0 0,-8 0 0,7 0 0,-6 0 0,11 0 0,-3 0 0,0 0 0,4 0 0,-4 0 0,5 0 0,4 0 0,0 0 0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24575,'60'0'0,"0"0"0,1 0 0,-8 0 0,-15 0 0,-9 0 0,-9 0 0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781 0 24575,'-2'0'0,"-4"0"0,-29 0 0,3 0 0,-17 0 0,3 0 0,-8 0 0,-8 0 0,-22 0 0,23 0 0,-20 5 0,26 2 0,-3 13 0,5-7 0,22 10 0,-1-9 0,14 3 0,4-3 0,7 1 0,7-2 0,0 3 0,0-3 0,0 3 0,7-8 0,19 10 0,-1-8 0,50 10 0,-4-13 0,6 7 0,5-13 0,-26 3 0,7 1 0,-3-4 0,-12 4 0,-2-5 0,-16 4 0,-4-3 0,-9 6 0,-4-3 0,-5 4 0,-5-1 0,-3 5 0,-13 6 0,-2 1 0,-52 27 0,18-16 0,-34 25 0,29-21 0,-1 4 0,1-6 0,5 0 0,1 0 0,5 1 0,12-8 0,-2-1 0,19-11 0,-7-1 0,16-4 0,-2 0 0,7-1 0,14-2 0,7-2 0,28-3 0,7 0 0,14 0 0,7 0 0,-19-5 0,16-1 0,-18-5 0,7 0 0,-3 0 0,-12 0 0,-8 6 0,-7-4 0,-11 8 0,0-3 0,-10 4 0,0 0 0,-5 0 0,-3 0 0,0 0 0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24575,'-7'0'0,"0"0"0,-1 0 0,-3 0 0,3 0 0,-3 0 0,3 0 0,4 4 0,0 0 0,4 7 0,0-2 0,0 2 0,0 1 0,8-3 0,1 3 0,12-4 0,2-3 0,4-1 0,1-4 0,-1 0 0,0 0 0,-8 0 0,1 0 0,-14 0 0,1 0 0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24575,'-4'-4'0,"1"0"0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60 284 24575,'-9'6'0,"2"7"0,7 14 0,0 13 0,0 15 0,0 7 0,0 0 0,-5 6 0,4 11 0,-4-19 0,10 22 0,1-33 0,0 6 0,-1-3 0,-5-21 0,0-2 0,0-13 0,0-8 0,0-6 0,0-24 0,-5-14 0,-1-25 0,-4 17 0,3-37 0,-7 26 0,11-23 0,-7 10 0,10 13 0,0-13 0,0 13 0,0 1 0,0 2 0,0 11 0,0 0 0,0 3 0,0 9 0,4-4 0,1 6 0,8 4 0,0 1 0,4 6 0,4-2 0,2 5 0,4-5 0,0 8 0,-4-3 0,3 8 0,-3 1 0,4 4 0,-5 0 0,0 0 0,-6 0 0,-3 0 0,-1 8 0,-8 6 0,0 8 0,-4 11 0,-4 14 0,-12-3 0,0 3 0,-14-12 0,5-6 0,-10 2 0,4-6 0,-3-5 0,11-7 0,2-5 0,4 1 0,8-1 0,2-4 0,7-1 0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24575,'-5'61'0,"0"-1"0,0 0 0,2-13 0,3-32 0,0 4 0,0-12 0,8-3 0,-3 0 0,15-4 0,-10 0 0,15 0 0,-11 0 0,7 0 0,-4 0 0,-4 0 0,-5 0 0,-5 0 0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24575,'0'-13'0,"0"3"0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1 632 24575,'23'0'0,"2"0"0,8 0 0,1 0 0,0 0 0,-1-4 0,-5-10 0,0-2 0,-7-17 0,4 12 0,-18-16 0,10 12 0,-16-13 0,7 3 0,-7-5 0,4-6 0,-5-1 0,0-7 0,0 13 0,0-4 0,-5 11 0,0-1 0,-8 7 0,0 10 0,-4 6 0,4 8 0,-2 0 0,2 4 0,-11 7 0,8 13 0,-9 9 0,19 11 0,-8 6 0,13 2 0,-4 5 0,5 8 0,0-5 0,0 4 0,0-6 0,0-7 0,0-1 0,0-6 0,4-11 0,0 3 0,8-14 0,-2-1 0,4-2 0,-1-7 0,-1 3 0,-1-3 0,-3-4 0,3 0 0,-2-4 0,2 0 0,-3 0 0,3 0 0,-2 0 0,7 0 0,-8 0 0,4 0 0,-1-8 0,-2-1 0,7-12 0,-2 3 0,-1-3 0,-1-1 0,4 1 0,-6 2 0,5 4 0,-8 8 0,1 2 0,-1 2 0,-3 6 0,-1 10 0,-3 0 0,0 9 0,0-6 0,0 1 0,0-4 0,0-2 0,0-3 0,0-1 0,0 1 0,4-4 0,0-1 0,3-3 0,0 0 0,0 0 0,0 0 0,0 0 0,0 0 0,1 0 0,-1-3 0,1-5 0,0-5 0,0-4 0,1-4 0,-1 3 0,1-4 0,-1 9 0,4-2 0,-4 6 0,4-3 0,-4 5 0,3-1 0,-2 0 0,2 3 0,-3 2 0,-1 3 0,1 0 0,-1 0 0,0 0 0,-3 7 0,3 7 0,-6 9 0,7 0 0,-7 3 0,7-4 0,-7 1 0,6-2 0,-6-8 0,3-2 0,-4-3 0,0-1 0,0-2 0,0-2 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57 251 24575,'0'82'0,"0"-47"0,0 25 0,0 1 0,0-28 0,0 40 0,0-30 0,0 18 0,0 0 0,0-12 0,0 4 0,0-13 0,0-11 0,0-6 0,0-7 0,0-8 0,0 3 0,0-10 0,0-10 0,-5-28 0,-1-7 0,-5-17 0,0 1 0,5-2 0,-5-8 0,10 1 0,-4-1 0,5 1 0,0 6 0,0 3 0,0 12 0,0 2 0,0 6 0,4 6 0,1 1 0,8 5 0,-3 6 0,6 0 0,-3 9 0,4 1 0,4 3 0,-3 5 0,8 0 0,-8 4 0,3 0 0,-4 0 0,-1 0 0,4 0 0,-6 3 0,0 1 0,-6 8 0,-3 5 0,-2 1 0,-3 3 0,0-4 0,0-1 0,0 1 0,-7 0 0,-3-1 0,-2-3 0,-4 2 0,3-6 0,-3 3 0,-1-4 0,4 0 0,-2 1 0,9-5 0,-1-1 0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24575,'-7'72'0,"0"1"0,1-7 0,1-7 0,5-7 0,0-20 0,0 12 0,0-31 0,8 4 0,1-9 0,4-4 0,7 4 0,-10-7 0,10 3 0,-11-4 0,6 0 0,-2 0 0,3 0 0,-3-7 0,2-2 0,-6-8 0,3 0 0,-7 8 0,-2 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39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91 24575,'-8'12'0,"-1"13"0,-1-4 0,-1 20 0,1-1 0,3 5 0,2 0 0,5-3 0,0-10 0,0 4 0,0-6 0,0-5 0,0 4 0,0-9 0,0 3 0,0-9 0,0 3 0,0-3 0,0 0 0,4 3 0,1-7 0,8 3 0,-4-5 0,8 1 0,-7-1 0,7 1 0,-3-4 0,4-1 0,-4-4 0,8 0 0,-7 0 0,9 0 0,-6 0 0,1-4 0,-1-1 0,8-13 0,-5 3 0,5-8 0,-12 5 0,5-6 0,-9 4 0,9-8 0,-9 3 0,5-12 0,-4 5 0,-5-4 0,-2 0 0,-4-2 0,0-6 0,0 0 0,0 0 0,0-19 0,-5 20 0,-4-7 0,-6 26 0,-3 10 0,0 5 0,-6 4 0,4 5 0,-9 0 0,4 0 0,-1 14 0,-4 4 0,8 12 0,-9 3 0,9-3 0,-3-4 0,10-2 0,-3-6 0,8 0 0,1-4 0,6-6 0,3-4 0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25 24575,'-9'-13'0,"2"2"0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2:32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0 24575,'0'89'0,"0"-1"0,0 1 0,0 0 0,0-1 0,0 1 0,0-19 0,0 1 0,0 6 0,1 23 0,-1 11 0,0-6 0,-2-19 0,-1-33 0,-3-28 0,-9 8 0,3 4 0,-8 6 0,8-12 0,-3 6 0,9-12 0,-3-2 0,8-9 0,-3-1 0,7-9 0,2-3 0,3-6 0,0-8 0,1-1 0,0-9 0,1-2 0,0-6 0,1-5 0,-1-2 0,1 0 0,-1 2 0,0 11 0,0-4 0,-1 10 0,0-1 0,0 3 0,-1 8 0,-3-4 0,3 4 0,-4-4 0,1 4 0,3-8 0,-3 3 0,5-10 0,-1-1 0,1 0 0,0-3 0,4 3 0,-3 0 0,7 1 0,-8 6 0,3 4 0,-5 1 0,1 5 0,-1 3 0,0 1 0,-4 8 0,0 0 0,-4 4 0,0 5 0,0 0 0,0 6 0,0-1 0,-5 6 0,0-5 0,-4 0 0,4-1 0,-3-9 0,3 8 0,-4-7 0,4 2 0,-2-3 0,2-1 0,-3 0 0,0 0 0,-1 1 0,5-1 0,-4 0 0,3-3 0,-3-2 0,0 1 0,-5-3 0,3 3 0,-3-4 0,5 0 0,0 0 0,-5 0 0,3 0 0,-2 0 0,4 0 0,3 3 0,10 2 0,5 7 0,15 9 0,2 12 0,14 15 0,3 8 0,7 8 0,-9-15 0,7 11 0,-14-18 0,8 13 0,-9-15 0,-7-7 0,-2-8 0,-11-11 0,-1-1 0,-5-5 0,-3-21 0,-2 12 0,-3-17 0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6:58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24575,'0'26'0,"0"7"0,5 33 0,0 2-1276,2-25 0,1 2 1276,-4 3 0,-1 2 0,6-1 0,1 1 0,-6 2 0,0 0 0,3-2 0,1-3 557,-2 16-557,-3-24 0,-1-3 0,2-1 480,-4 23-480,4-24 0,-4-3 0,0-17 326,0-5 0,0-6 1,0 0-1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6:59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24575,'12'0'0,"2"0"0,11 0 0,9 0 0,-6 0 0,14 0 0,8 0 0,-14 0 0,21 0 0,-20 0 0,1 0 0,3 0 0,-15 0 0,-1 0 0,-13 0 0,-3 0 0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6:59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24575,'-5'3'0,"7"0"0,10-3 0,10 0 0,9 0 0,6 0 0,4 0 0,5 0 0,-3 0 0,-1 0 0,4 0 0,-9 0 0,10 0 0,-15 0 0,-2 0 0,-18 0 0,-3 0 0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0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24575,'19'0'0,"14"0"0,6 0 0,14 0 0,-14 0 0,11 0 0,-11 0 0,14 0 0,-10 0 0,-2 0 0,-15 0 0,-4 0 0,-12 0 0,-4 0 0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0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24575,'23'0'0,"1"0"0,17 0 0,-13 0 0,12 0 0,-4 0 0,2 0 0,2 0 0,-9 0 0,-11 0 0,-3 0 0,-11 0 0,0 0 0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1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652 17 24575,'1'-7'0,"-5"2"0,-18 5 0,-12 0 0,-20 0 0,-7 0 0,-12 0-727,4-5 727,-3 9 0,21-4 0,0 12 0,9 5 0,3-3 0,6 4 0,9-7 0,14-1 727,-1 6-727,9-8 0,2 11 0,0-11 0,0 7 0,0-5 0,0 3 0,9-6 0,8 5 0,4-7 0,9 6 0,12-3 0,3 1 0,20-4 0,-4 2 0,-6-1 0,2 3 0,-9-1 0,5 1 0,-5-1 0,-10 0 0,-8 0 0,-13-1 0,0-1 0,-8 0 0,0-3 0,-6 3 0,0-3 0,-3 3 0,0 0 0,0 3 0,-6 8 0,-11 7 0,-8 8 0,-8 1 0,-6 1 0,-6 2 0,4-5 0,-8 4 0,19-12 0,1 1 0,-15 11 0,-10 9 0,31-25 0,5-1 0,9-9 0,0 3 0,6-2 0,0 3 0,3-3 0,0 2 0,0-6 0,0 6 0,2-6 0,12 4 0,11-3 0,11 1 0,16-3 0,4-2 0,11-3-408,5 0 408,-15 0 0,13 0 0,-14-4 0,-1-1 0,-2-4 0,-17 5 0,-5-3 0,-5 6 0,-12-5 0,-2 6 408,-6-6-408,0 6 0,-3-3 0,-1 3 0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2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24575,'-7'5'0,"2"1"0,5 10 0,0 1 0,0-2 0,0 0 0,0-1 0,0-4 0,0 5 0,0-5 0,0 0 0,0 2 0,0-5 0,0 2 0,6-3 0,1 0 0,6-3 0,-4 0 0,12-3 0,-13 0 0,15 0 0,-12 0 0,5 0 0,-3 0 0,-3 0 0,-4 0 0,-3 0 0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3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87 24575,'-3'-6'0,"1"1"0,2-12 0,0 6 0,0-13 0,0 15 0,0-5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40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24575,'5'7'0,"-2"3"0,-3 18 0,0-1 0,0 15 0,0-4 0,0-1 0,0 6 0,0-5 0,0-1 0,0-1 0,0-5 0,0-1 0,0-10 0,0 8 0,0-14 0,0 5 0,0-11 0,0-5 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5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24575,'0'15'0,"0"2"0,0 8 0,0 1 0,0 4 0,0 17 0,0-13 0,0 29 0,0-28 0,0 22 0,0-14 0,0 10 0,0-6 0,0 0 0,0-11 0,0-1 0,0-9 0,0 0 0,0-5 0,3-4 0,-2-4 0,2-1 0,-3-5 0,0 1 0,0-2 0,0 0 0,0 0 0,0-3 0,0 0 0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6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24575,'0'-9'0,"0"-3"0,0 6 0,0-2 0,0 2 0,0 1 0,0-1 0,0 0 0,0-2 0,0 1 0,2-2 0,5 3 0,5 2 0,10-6 0,-1 9 0,4-6 0,-4 7 0,4 0 0,-6 0 0,5 0 0,-3 0 0,-6 0 0,4 3 0,-9 7 0,1 9 0,-1 7 0,-5 0 0,-2 14 0,-3-12 0,-4 13 0,-4-10 0,-7 0 0,-2 0 0,-6-3 0,8-6 0,-2-5 0,4-4 0,0 0 0,0-3 0,-2 2 0,-3-5 0,1 3 0,1-3 0,9-4 0,1 0 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6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24575,'0'15'0,"0"-2"0,0 12 0,0-3 0,0 13 0,0-7 0,0 6 0,0-8 0,0 0 0,0 4 0,0-12 0,0 3 0,0-8 0,0-3 0,0-1 0,0-1 0,2-3 0,9 0 0,-4-2 0,9-2 0,-6 1 0,-1-2 0,-2 0 0,-5 0 0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7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24575,'0'17'0,"0"1"0,0 9 0,0 2 0,0 2 0,0 1 0,0 3 0,0-4 0,3 4 0,-1-11 0,1 2 0,-3-17 0,0 0 0,0-6 0,0 0 0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8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24575,'-6'0'0,"4"6"0,-7 1 0,7 14 0,-3-3 0,5 12 0,0-4 0,0 0 0,0 0 0,0-1 0,0-7 0,0 3 0,0-9 0,-3-2 0,8 0 0,-3-7 0,10 0 0,-2-3 0,2 0 0,5 0 0,-4 0 0,-2 0 0,-5 0 0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09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50 24575,'-13'-3'0,"1"0"0,6 3 0,3-3 0,1 5 0,2 2 0,0 6 0,0 3 0,0 0 0,0-4 0,0 0 0,2-6 0,1 0 0,6-3 0,5 0 0,-4 0 0,6 0 0,-6 0 0,-1-3 0,0 0 0,-5-6 0,1-5 0,-4 4 0,2-6 0,-3 6 0,0 0 0,0 1 0,0 3 0,0-2 0,-3 4 0,0-1 0,-3 5 0,3 2 0,-2 5 0,1 3 0,1 3 0,0 3 0,0-2 0,2 6 0,-1-12 0,2 1 0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0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6 24575,'5'-3'0,"-10"0"0,-13 3 0,-9 0 0,-3 0 0,-1 0 0,-4 0 0,7 0 0,-7 0 0,14 0 0,2 6 0,6-4 0,7 6 0,0-8 0,2 5 0,2-1 0,2 4 0,0 1 0,0 4 0,0 0 0,0 12 0,4 4 0,0 12 0,5 5 0,0 8 0,0 13-669,-3-26 1,-2 0 668,-1 3 0,0 2 0,-1 6 0,1 0 0,-3-2 0,0-1 0,0 7 0,0 0 0,0 1 0,0 1 0,0-1 0,0 1 0,0 4 0,0-2 0,0-5 0,0-3 0,0-12 0,0-1-208,0 4 1,0-2 207,0 16 0,0 10 0,0-13 0,0-13 0,0-5 0,0-9 0,0-6 1308,0-5-1308,0-3 444,0-3-444,0-1 0,0-3 0,0-1 0,0 1 0,0 0 0,2-3 0,2 2 0,1-5 0,1 5 0,3-4 0,-2 1 0,5 1 0,0-2 0,3 2 0,1 0 0,-3-2 0,3 1 0,-2-2 0,2 3 0,-3-2 0,0 2 0,-3-3 0,-2 2 0,-2-1 0,0 2 0,0-3 0,-3 0 0,-1 0 0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1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4 24575,'-12'-3'0,"-2"6"0,-10 5 0,2 4 0,4 12 0,0-3 0,6 15 0,5-12 0,3 10 0,4-8 0,0-3 0,0 2 0,0-8 0,0 0 0,10 0 0,6-3 0,10-3 0,9 0 0,2-2 0,-1-5 0,0 0 0,-10-4 0,-1 0 0,-8 0 0,-3 0 0,-5 0 0,-3 0 0,-1 0 0,-9 2 0,-9 6 0,-13 7 0,-6 6 0,3 3 0,-3 0 0,13-6 0,-8 5 0,16-9 0,-6 7 0,12-7 0,-1 6 0,6-3 0,0 0 0,0 4 0,0-4 0,0 0 0,0 0 0,3-5 0,3-1 0,8-2 0,0-2 0,6-1 0,-2-2 0,3-1 0,3-3 0,-1 0 0,2 0 0,-4 0 0,0-3 0,0-1 0,-9 0 0,-3 1 0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2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24575,'0'11'0,"0"5"0,0 1 0,0 4 0,0 0 0,0 0 0,0 0 0,0-3 0,0-2 0,0 1 0,0-7 0,0 3 0,6-10 0,1 2 0,3-4 0,2 5 0,-9-5 0,3 1 0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2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85 24575,'0'-9'0,"0"5"0,0 11 0,0 3 0,0 2 0,0-3 0,0-3 0,2-3 0,-2-8 0,3 1 0,-3-14 0,0 3 0,0-2 0,0 1 0,0 3 0,0 3 0,0 1 0,0 3 0,0 0 0,-3 16 0,2-3 0,-2 13 0,3-13 0,0-1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4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24575,'0'6'0,"0"6"0,0 15 0,0 9 0,0-4 0,0 10 0,0-4 0,0 6 0,0 6 0,0 3 0,0-1 0,0-1 0,0-7 0,0 6 0,0-11 0,0 5 0,0-14 0,0-5 0,0-2 0,0-4 0,0-2 0,0-3 0,0 1 0,0-5 0,0 2 0,0 0 0,0-2 0,0 3 0,0-9 0,0 0 0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3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24575,'17'0'0,"7"0"0,12 0 0,10 0 0,2 0 0,-10 0 0,7 0 0,-18 0 0,13 0 0,-13 0 0,0 0 0,-7 0 0,-10 0 0,1-2 0,-9-8 0,-2 0 0,0-2 0,0 7 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4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0 790 24575,'0'5'0,"4"-20"0,3 0 0,12-43 0,-1 5 0,-4 17 0,1-1-502,0-3 0,0 0 502,-1 1 0,-1 1 0,0 1 0,-1-2 0,7-32 0,-5 10 0,0 1 246,-4 6-246,-3 15 0,-6 9 0,2 13 0,-3 4 0,0 11 758,-3 10-758,-2 17 0,-2 7 0,-2 10 0,5-1 0,0 0 0,4-4 0,0-2 0,0-9 0,0 0 0,3-5 0,7-3 0,1-5 0,6-3 0,-5-6 0,1-1 0,4-3 0,-4 0 0,4-10 0,-2-6 0,-1-6 0,0-4 0,-3 2 0,0 1 0,-4-2 0,-1 7 0,-2 2 0,-1 3 0,-3 0 0,0 4 0,0 9 0,0 9 0,0 9 0,0 3 0,4 5 0,0 0 0,3 0 0,1 4 0,2-8 0,1 0 0,1-6 0,-1-4 0,-2-2 0,-3-3 0,-1-5 0,-1-2 0,-2 0 0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5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24575,'4'5'0,"-2"14"0,-2 4 0,0 8 0,0 4 0,0-8 0,0 13 0,0-8 0,0 3 0,0-9 0,0-4 0,0-6 0,0-6 0,0-1 0,0-8 0,0-12 0,0-7 0,0-12 0,3 4 0,5-8 0,4 7 0,8-10 0,-4 10 0,7 0 0,-8 6 0,6 1 0,-7 4 0,3 2 0,-5 2 0,1 2 0,0 0 0,-3 4 0,-2 2 0,-2-1 0,0 5 0,0-3 0,-1 3 0,1 0 0,0 0 0,-1 0 0,1 0 0,0 3 0,0 7 0,1 4 0,-3 7 0,2 0 0,-5 0 0,2 5 0,0-5 0,-2 1 0,2-2 0,0-6 0,-3 2 0,3-6 0,-3-2 0,0-2 0,0 0 0,0-3 0,0 0 0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6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24575,'-3'12'0,"-2"6"0,3 5 0,-1 6 0,3 20 0,0-21 0,0 28 0,0-23 0,0 6 0,0 1 0,0-14 0,0-4 0,0-8 0,2-5 0,5-6 0,-1-1 0,6-2 0,-5 0 0,9 0 0,-9-2 0,6-2 0,-4-5 0,-3 3 0,1-7 0,-5 9 0,-2-2 0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6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24575,'-3'5'0,"0"2"0,3 4 0,0 2 0,0 1 0,0-2 0,0-3 0,0 0 0,0-10 0,0-6 0,0-3 0,0-4 0,0 7 0,0-5 0,0 6 0,0-3 0,0 6 0,0 0 0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7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 24575,'31'0'0,"1"0"0,0 0 0,13 0 0,-17 0 0,23 0 0,-18 0 0,8 0 0,-11 0 0,-7 0 0,-2-3 0,-8 3 0,-7-9 0,3 5 0,-9-8 0,3 5 0,-3-2 0,0 3 0,0 0 0,0 0 0,-3 1 0,-3 1 0,-3-1 0,1 4 0,3-2 0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19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24575,'-3'5'0,"0"-1"0,3 14 0,0 14 0,0 13 0,0 4 0,0 15 0,0-15 0,0 23 0,0-11 0,0-4 0,0 0 0,0-13 0,0-2 0,0-5 0,0-12 0,0-7 0,0-5 0,0-4 0,0-6 0,0-1 0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0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24575,'3'3'0,"0"13"0,-3 21 0,0 11 0,0 10 0,0 10-895,0 0 895,0-28 0,0-1 0,0 13 220,0 12-220,0-21 0,0 5 0,0-2 0,0-14 0,0 3 675,0-19-675,0 0 0,2-13 0,10-15 0,0-10 0,13-21 0,-3-5 0,0 0 0,4-4 0,-9 9 0,4-4 0,-4 11 0,-5 8 0,-3 7 0,-3 12 0,-4 7 0,-7 10 0,-10 14 0,0 4 0,-5 6 0,5-1 0,-1-1 0,5-3 0,0 2 0,6-7 0,2-1 0,3-4 0,0-4 0,6-1 0,9-1 0,12-1 0,5-2 0,14 0 0,-9-3 0,10-2 0,-6-3 0,-9 0 0,-2 0 0,-9 0 0,-4 0 0,-3 0 0,-5 0 0,-3 0 0,-3 0 0,0 0 0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0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24575,'2'-4'0,"14"2"0,16 2 0,10 0 0,4 0 0,-8 0 0,13 0 0,-16 0 0,11 0 0,-11 0 0,-4 0 0,-13 0 0,-5 0 0,-7 0 0,-3 0 0,-1 0 0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0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24575,'0'8'0,"0"10"0,0 9 0,8 9 0,-3 6 0,3 4 0,0 4 0,-4-6 0,4 8 0,-3-9 0,2 10 0,-6-3 0,7-3 0,-7-12 0,3-1 0,-4-21 0,0 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42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24575,'1'7'0,"1"3"0,-5 12 0,3 9 0,0 6 0,0 7 0,0 7 0,0 1 0,0 1 0,0 4 0,0-4 0,0-1 0,5-1 0,1-7 0,5-7 0,-1 0 0,0-13 0,-1 0 0,0-6 0,0-4 0,0-1 0,-1-5 0,-3 1 0,-2-1 0,1-4 0,-3 4 0,3-7 0,-4 2 0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2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0 713 24575,'0'-15'0,"8"8"0,11-13 0,13 1 0,12-18 0,2-9 0,2-2 0,-11 2 0,3 1 0,-14 8 0,4-12 0,-4 6 0,-8-3 0,-3 10 0,-7-5 0,-1 10 0,-2-5 0,-1 10 0,-4 1 0,0 7 0,0 2 0,0 6 0,0 1 0,-6 5 0,2 2 0,-8 2 0,2 0 0,-3 0 0,4 0 0,-4 6 0,6 5 0,-6 6 0,5 8 0,-2 1 0,5 5 0,-2-1 0,7 6 0,-3 0 0,3 5 0,0-4 0,0 3 0,0-4 0,0 5 0,3-4 0,4-2 0,1-5 0,7-3 0,-7-2 0,4-8 0,-5 0 0,2-7 0,-3-2 0,0-2 0,0-3 0,0 0 0,0-3 0,3 0 0,6-15 0,-1 2 0,8-14 0,-6 2 0,7-4 0,-2-2 0,-2 2 0,0 3 0,-3 6 0,-5 6 0,1 4 0,-6 8 0,-1 2 0,1 0 0,0 0 0,-1 0 0,1 2 0,-3 9 0,3 7 0,-5 8 0,3 9 0,-1-3 0,-2 3 0,2 0 0,-3-8 0,3 3 0,-2-12 0,2-5 0,-3-5 0,0-2 0,3-7 0,1-11 0,2-6 0,4-8 0,2 2 0,3-3 0,0 0 0,0-2 0,-2 10 0,-2-1 0,1 7 0,-5 4 0,1 2 0,1 5 0,-2 2 0,2 0 0,-4 0 0,4 0 0,-2 2 0,3 8 0,-4 4 0,4 7 0,-2-3 0,2 6 0,-4-9 0,-1 9 0,-3-11 0,1 1 0,-2-5 0,1-4 0,-2-2 0,0 0 0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3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77 242 24575,'0'5'0,"0"8"0,0 6 0,0 21 0,0-6 0,0 17 0,0 3 0,0-4 0,0 14 0,0-25 0,0 18 0,0-14 0,0 5 0,0-10 0,0-8 0,0-13 0,0-1 0,0-7 0,0-4 0,-6-13 0,-3-15 0,-3-15 0,-5-10 0,11-11 0,-10-2-483,13-12 483,-5 5 0,8 6 0,0-1 0,0 7 0,4 1 0,5-3 0,7 15 0,2 2 0,4 9 0,-2 5 0,2 9 483,0-1-483,3 8 0,-3 4 0,4 3 0,-5 4 0,0 0 0,-4 0 0,-1 0 0,-2 14 0,-4-2 0,2 28 0,-8-15 0,0 15 0,-4-10 0,0 3 0,-7 2 0,-6-4 0,-2-4 0,-9 0 0,6-9 0,-4 4 0,0-10 0,0 2 0,11-10 0,1-1 0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4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24575,'0'12'0,"0"3"0,0 2 0,0 1 0,0 2 0,0-2 0,0 3 0,0-4 0,0 0 0,0-2 0,0-4 0,0 5 0,0-10 0,2 3 0,1-3 0,6-3 0,-3 0 0,6-3 0,-9 0 0,3 0 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4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36 24575,'-7'3'0,"2"0"0,5 2 0,2-1 0,1-2 0,3-2 0,-3-2 0,0-5 0,-3 1 0,0-6 0,0 5 0,0-2 0,0 3 0,-5 3 0,4 5 0,-4 2 0,5 7 0,0-7 0,0 2 0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7:26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24575,'2'-3'0,"17"0"0,-6 3 0,20 0 0,-11-3 0,8-2 0,-3-2 0,-2 2 0,-8 2 0,4 3 0,-11 0 0,6 0 0,-6 0 0,2 0 0,-3 0 0,3 0 0,-9 10 0,9-3 0,-3 23 0,-2 3 0,4 6 0,-2 17 0,0-11 0,4 4 0,1 21 0,-4-17-347,-2-10 0,0 1 347,1 23 0,1 7 0,-1-2 0,1-4 0,-1-7 0,0 2 0,-4-13 0,-1 9 0,0-12 0,-3-5 0,2-6 0,0-6 0,-2-3 0,3-3 694,-1-3-694,-2 0 0,2 0 0,-3 0 0,0 0 0,0-3 0,0-2 0,0-3 0,0-3 0,0-1 0,0-3 0,0 0 0,0-1 0,0 1 0,0-1 0,0 1 0,-6 0 0,-1 0 0,-6 0 0,-3 1 0,-11 0 0,4 0 0,-21 5 0,15-4 0,-21 5 0,13-5 0,-5 1 0,6-2 0,6 1 0,7-1 0,2-3 0,8-1 0,4-3 0,0 0 0,3 0 0,1 0 0,-1 0 0,3 0 0,1 0 0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3:56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426 192 24575,'-3'-14'0,"-6"2"0,-15 12 0,-2 0 0,-9 14 0,-2 4 0,10 9 0,-4 8 0,-6 10 0,4 9 0,-2 4 0,-5 12 0,25-21 0,-14 21 0,13-21 0,3 10 0,3-2 0,4-7 0,6 0 0,0-8 0,0-10 0,0 3 0,0-20 0,18 8 0,0-13 0,22 0 0,9-6 0,-3-4 0,16 0 0,-13 0 0,9-10 0,-8-3 0,0-14 0,-5-2 0,-6-4 0,5-11 0,-14-4 0,4-10 0,-11-5 0,2-12 0,0-9 0,-5-5 0,-1 11 0,-13 0 0,-1 20 0,-5-2 0,0 12 0,0 16 0,-8 2 0,-6 12 0,-11 3 0,-5 1 0,1 5 0,-1 3 0,2-2 0,-2 7 0,2-8 0,3 8 0,2-3 0,5 4 0,5 0 0,0 0 0,9 0 0,0 0 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3:57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24575,'75'0'0,"-5"0"0,-26 0 0,-7 0 0,12 0 0,-24 0 0,9 0 0,-15 0 0,-4 0 0,-7 0 0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3:57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24575,'84'1'0,"-1"0"0,1 1 0,-18-1 0,1 0 0,0 0 0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3:58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449 510 24575,'-50'60'0,"0"-1"0,0 1 0,5 18 0,28-27 0,67-76 0,39-9 0,-42-12 0,-7 6 0,-6-4 0,-12-1 0,-3 9 0,-7-16 0,3 18 0,-9-37 0,-2 29 0,-4-27 0,0 7 0,-14 11 0,-9-3 0,-17 20 0,-4 6 0,-11 0 0,14 16 0,-29 2 0,28 10 0,-20 4 0,19 12 0,0 2 0,11 6 0,3-9 0,11 2 0,8-7 0,1 3 0,9-9 0,0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47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36 24575,'0'-19'0,"0"2"0,0 23 0,0 12 0,0 31 0,0 13 0,0 23-567,0 11 567,0 2 0,0-40 0,0-2 0,0 18 0,0-19 0,0-1 0,0 12 0,0 21 0,0-13 0,0-20 0,0-2 0,0-16 0,0-11 0,0-6 567,0-6-567,8-9 0,-2 0 0,11-4 0,-3 0 0,5 0 0,18 0 0,-9 0 0,15-9 0,-12-2 0,5-10 0,-5 0 0,7-5 0,-8 4 0,2 0 0,-2 3 0,-5 8 0,-2-3 0,-9 5 0,-1 4 0,-5 2 0,1-1 0,-8 3 0,-2-3 0,-7 4 0,3 8 0,1 8 0,4 9 0,0 5 0,0 0 0,0 0 0,0-5 0,0 4 0,14-13 0,-3 6 0,18-11 0,-4 3 0,5-8 0,0-2 0,0-4 0,0 0 0,-5-4 0,-1-5 0,-9-11 0,-2 0 0,-3-9 0,-5 4 0,0-11 0,-5 4 0,0-10 0,-5 4 0,-11-1 0,-8 1 0,-7 11 0,-14-4 0,11 19 0,-9-1 0,18 13 0,1 0 0,10 0 0,1 0 0,5 0 0,3 3 0,1 2 0,4 3 0,0 0 0,0 0 0,8 1 0,3-5 0,12 1 0,2-5 0,5 0 0,7 0 0,-6 0 0,11 0 0,-15 0 0,8 0 0,-16 0 0,5 0 0,-6-5 0,-4 4 0,-1-3 0,-5 4 0,1 0 0,-1 0 0,0 0 0,0 0 0,-3 14 0,3 2 0,-2 15 0,-1-1 0,5 6 0,-5-4 0,5-1 0,0-3 0,0-8 0,-1-1 0,3-2 0,-3-12 0,8 3 0,-8-8 0,8 0 0,-3-5 0,1-4 0,3-10 0,-8-1 0,4-4 0,-4-3 0,-1 10 0,-4-5 0,-1 14 0,-1 3 0,1 2 0,4 6 0,0 6 0,1 5 0,0 5 0,5-1 0,5 1 0,1 0 0,3-4 0,-4-2 0,-1-4 0,0 0 0,1-4 0,-5-1 0,-2-4 0,-3 0 0,-5-8 0,0-7 0,-4-10 0,0 0 0,0-4 0,0 4 0,0-6 0,-4 6 0,-1 6 0,-4 2 0,4 7 0,1-3 0,4 5 0,0 0 0,7 4 0,8 0 0,9 4 0,6 0 0,0 0 0,0 0 0,0 0 0,0 0 0,1 0 0,-1 0 0,-5 0 0,-2-4 0,-5-5 0,-3-6 0,-2 1 0,-4-3 0,-1 3 0,1 0 0,-4-3 0,-1 7 0,-4-3 0,0 5 0,0-1 0,0 1 0,-7 3 0,1 2 0,-5 3 0,-3 13 0,-1 4 0,-1 13 0,2 0 0,3 0 0,1 0 0,5-5 0,-4-1 0,8-6 0,-3 0 0,4-4 0,0 4 0,0-9 0,0 4 0,0-5 0,3-3 0,7-2 0,-1-3 0,13 0 0,-6 0 0,12 0 0,-3 0 0,5-9 0,0-2 0,0-9 0,-5 1 0,14-15 0,-17 6 0,11-6 0,-17 5 0,-3 9 0,-3-3 0,-1 4 0,0 5 0,-4 1 0,-2 5 0,-3-1 0,0 1 0,0 11 0,-4 8 0,-2 7 0,1 6 0,-3-6 0,3 1 0,-1-6 0,-2 0 0,4-5 0,12-3 0,5-1 0,24-4 0,-6 0 0,5 0 0,-11-4 0,4 3 0,-10-8 0,0 5 0,-1-1 0,-9 1 0,4 4 0,-5 0 0,0 0 0,-3 11 0,-1 5 0,-4 18 0,0 4 0,0-1 0,-5 6 0,-5-12 0,-2 6 0,-2-13 0,0 0 0,4-10 0,-3-1 0,5-9 0,-5 0 0,3-4 0,-3 0 0,5 0 0,3-8 0,1-2 0,4-14 0,0 4 0,0-4 0,0 6 0,0 0 0,0 4 0,0 1 0,0 4 0,4 1 0,1 3 0,8-3 0,-4 7 0,8-3 0,-3 4 0,4 0 0,4 0 0,-2 0 0,2 0 0,1 0 0,-8 0 0,8 0 0,-9 0 0,4-8 0,0-2 0,2-20 0,-4-3 0,4-11 0,-7-6 0,3-3 0,-4-6 0,-5-26 0,-2 0 0,-5-5 0,0 11 0,0 26 0,0 9 0,0 13 0,0 7 0,0 10 0,-4 1 0,0 8 0,-5 2 0,5 6 0,-4 12 0,6 18 0,-2 6 0,4 19 0,0-6 0,0 1 0,0 4 0,0-11 0,0 5 0,0-8 0,4-5 0,6-2 0,5-11 0,4-1 0,5-10 0,-4 0 0,8 0 0,-8-3 0,4 3 0,-1-5 0,-3 0 0,3-3 0,-9 2 0,3-3 0,-7-1 0,3 0 0,-1-4 0,-3 0 0,3 0 0,-4-3 0,-4 2 0,0-3 0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3:59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24575,'0'28'0,"0"8"0,0 56 0,0-17 0,0-9 0,0 0 0,0 7 0,0-22 0,0-1 0,0 8 0,0 6 0,0-12 0,0-15 0,0-12 0,0-13 0,0-8 0,0 0 0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0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24575,'66'-9'0,"-5"4"0,-1 2 0,-9 3 0,0 0 0,-2 0 0,-7 0 0,-14 0 0,6 0 0,-23 0 0,6 0 0,-8 0 0,-5 0 0,0 0 0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0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24575,'88'0'0,"0"0"0,0 0 0,-4 0 0,-3 0 0,-36 0 0,-42 0 0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1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24575,'95'2'0,"1"0"0,0 1 0,-1-1 0,1 1 0,-1-1 0,1 1 0,-1-1 0,1 0 0,-1 1 0,1-1 0,-1 1 0,15-1 0,6-1 0,3 1 0,-2-1 0,-5 1 0,-9 0 0,-13 0 0,-17 0 0,-21 2 0,6 5 0,-54-9 0,0 0 0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2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584 312 24575,'-16'0'0,"-7"0"0,-6 0 0,-2 0 0,-14 0 0,18 0 0,-28 10 0,31 0 0,-26 21 0,28-5 0,-7 13 0,8-1 0,9 14 0,2-22 0,10 24 0,9-40 0,22 26 0,11-27 0,18 3 0,-2-11 0,-4-5 0,-2 0 0,6-5 0,-27-9 0,9-18 0,-29-7 0,0-35 0,-6 24 0,-4-6 0,-2-1 0,-10-15 0,-6-13 0,-17 19 0,-7 24 0,-15-9 0,7 25 0,-17 5 0,20 21 0,-13 0 0,7 0 0,4 0 0,-2 0 0,15 0 0,4 4 0,9-3 0,8 7 0,2-7 0,7 3 0,2-4 0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3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41 225 24575,'0'87'0,"0"0"0,0 0 0,0 0 0,0 0 0,0 0 0,0 13 0,0-1 0,0-9 0,0-14 0,0-5 0,0-23 0,0-35 0,0-19 0,0-17 0,0-40 0,-6-15 0,6 26 0,-1-2 0,-8-2 0,1 2 0,5-38 0,-4 42 0,2-2 0,4-2 0,2 2 0,-1-27 0,-2 22 0,4 3 0,13-2 0,-1-11 0,19 14 0,-10 11 0,8 5 0,-11 12 0,19-5 0,-12 18 0,19-11 0,-10 20 0,1-11 0,-3 13 0,-4-4 0,-6 5 0,-1 0 0,-9 0 0,-2 4 0,-3 5 0,-5 14 0,0 3 0,-4 8 0,0 0 0,-4-2 0,-18 14 0,-2-12 0,-14 9 0,7-11 0,-7-5 0,8-3 0,-6-3 0,12-7 0,-5 0 0,14-5 0,1-4 0,10-1 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3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24575,'-17'80'0,"0"1"0,17-3 0,12-20 0,11-46 0,41 0 0,-25-12 0,7 0 0,-22 0 0,-6 0 0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4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24575,'-5'0'0,"2"0"0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5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24575,'5'99'0,"1"-1"0,-1 1 0,0-1 0,0 1 0,1 0 0,-1-1 0,0 1 0,1 0 0,-1-1 0,0 1 0,0-1 0,1 1 0,-1 6 0,1 5 0,1 3 0,-1 0 0,0-2 0,0-3 0,-1-5 0,0-8 0,-1-9 0,-1-11 0,-1-14 0,-1 24 0,-2-18 0,1 0 0,0-5 0,0 10 0,0-35 0,0-3 0,0-10 0,0-1 0,0-5 0,0-1 0,0 1 0,0 0 0,0-4 0,0 2 0,0-2 0,0-1 0,0 4 0,0-8 0,0 4 0,0-5 0,0 0 0,0-3 0,0-2 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6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0 660 24575,'0'54'0,"0"1"0,0 42 0,0-60 0,0-7 0,0 0 0,0-17 0,0 0 0,0-19 0,0-23 0,0-8 0,0-41 0,0 5 0,0 21 0,0-2 0,0 4 0,0 0 0,0-39 0,0 0 0,6 19 0,5 0 0,7 4 0,3 23 0,4 0 0,1 18 0,3 1 0,7 8 0,-6 2 0,11 8 0,-10 1 0,2 5 0,-8 0 0,-3 4 0,-2 21 0,-5 5 0,1 21 0,-10-6 0,-2 7 0,-4-8 0,0 2 0,0-9 0,-14 8 0,-3-17 0,-13 6 0,-8-7 0,7-11 0,-11 10 0,11-15 0,-3 3 0,18-8 0,3-2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47.9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 24575,'3'-4'0,"18"0"0,6 4 0,11 0 0,4 0 0,3 0 0,0 0 0,0 0 0,-3 0 0,-10 0 0,-1 0 0,-7 0 0,-11 0 0,-3-13 0,-7 10 0,-3-11 0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6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24575,'-8'68'0,"-1"0"0,1 0 0,5 33 0,14-24 0,16-59 0,13 3 0,-5-12 0,-16-8 0,0 4 0,-7-5 0,-4 0 0,-3 0 0,-1 0 0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7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24575,'0'-67'0,"0"14"0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7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24575,'53'75'0,"-1"1"0,1-1 0,-11-15 0,-1 1 0,1-1 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8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0 24575,'-17'18'0,"-2"6"0,-7 28 0,-2 30 0,1 2 0,2-20 0,4 6 0,0-1 0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9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 24575,'-3'-5'0,"28"1"0,2 4 0,26 0 0,-11 0 0,10 0 0,2 0 0,-2 0 0,-1 0 0,-12 0 0,0 0 0,13 0 0,-31 0 0,15 0 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9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24575,'-6'0'0,"25"0"0,17 0 0,21 0 0,-11 0 0,10 0 0,-15 0 0,53 0 0,-60 0 0,26 0 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09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24575,'83'0'0,"1"0"0,-1 0 0,37 0 0,-41 0 0,-76 0 0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13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8 24575,'-11'-4'0,"-2"0"0,-10 4 0,-2 0 0,-18 0 0,4 0 0,-12 0 0,-3 0 0,13 5 0,-13 12 0,11 5 0,2 12 0,-2 5 0,16-7 0,4 11 0,14-8 0,4 2 0,5-8 0,0-1 0,4-8 0,16-1 0,7-1 0,16-1 0,-1-1 0,0-1 0,2-4 0,-10-5 0,9-1 0,-14-5 0,2 0 0,-9 0 0,-4 0 0,-5 0 0,0 0 0,-19 3 0,-6 2 0,-15 9 0,-3 7 0,-1 4 0,-1 8 0,0-1 0,0-1 0,5 0 0,4-2 0,7 7 0,2-10 0,4 7 0,5-13 0,1 8 0,4-9 0,0 0 0,0-7 0,17-3 0,1-4 0,30-1 0,-9-4 0,15 0 0,-9-4 0,3-7 0,-11-1 0,-2-3 0,-15 6 0,2 3 0,-13-1 0,3 6 0,-7-3 0,-1 4 0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17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24575,'-5'10'0,"-13"23"0,14-7 0,-16 32 0,18-25 0,-3 17 0,5-8 0,0-5 0,0-1 0,0-12 0,0-1 0,13-13 0,4-3 0,23-7 0,-7 0 0,13 0 0,-10-9 0,8-2 0,-8-5 0,-6-3 0,-15 13 0,-7-2 0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18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24575,'-4'-4'0,"0"3"0,4-2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49.1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17 24575,'0'-8'0,"-3"3"0,-2 2 0,-8 3 0,4 11 0,-5 0 0,4 23 0,5-8 0,0 16 0,5-4 0,0 13 0,0-6 0,0 0 0,0-9 0,0-6 0,0-5 0,4-6 0,10-1 0,1-12 0,20 8 0,-8-13 0,9 4 0,-6-5 0,0 0 0,-9-8 0,7-3 0,-12-13 0,4 3 0,-2-2 0,-9 9 0,5-4 0,-6 9 0,-3-4 0,-1 15 0,-4 4 0,-5 16 0,4-2 0,-8 4 0,8-6 0,-3 0 0,4-4 0,0 3 0,0-7 0,0 3 0,8-9 0,7 0 0,4-4 0,10 0 0,2 0 0,0 0 0,5 0 0,-11 0 0,-1-8 0,-6-3 0,-3-7 0,-2-6 0,-8-1 0,0-5 0,-5 0 0,0-1 0,0 1 0,0 5 0,0 1 0,-8 10 0,-8 0 0,-4 9 0,-3 0 0,4 5 0,1 0 0,-10 0 0,8 0 0,-4 9 0,11 1 0,4 8 0,3 0 0,-2 1 0,7-1 0,-3 0 0,4-4 0,0-5 0,0-5 0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25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24575,'0'96'0,"0"0"0,0 0 0,0 0 0,0 0 0,0 0 0,0-1 0,0 1 0,0 0 0,0 18 0,0 13 0,0 3 0,0-10 0,0-20 0,0-32 0,0-43 0,0-49 0,0-16 0,0-20 0,0-9 0,0 7 0,0-11 0,0 11 0,6-15 0,0 8 0,11 9 0,0 9 0,5 7 0,-1 6 0,6 1 0,0 5 0,0 5 0,9 1 0,-10 11 0,10-1 0,-11 6 0,4 0 0,-4 5 0,0 1 0,4 4 0,-10 0 0,1 0 0,-3 0 0,-8 0 0,4 0 0,-8 3 0,-2 6 0,-3 5 0,-16 22 0,-9 0 0,-18 24 0,0-11 0,-3 3 0,3 2 0,3-7 0,-2 2 0,14-11 0,3-12 0,6-6 0,0-7 0,1-4 0,-1-4 0,5-1 0,1-4 0,5 0 0,-1 0 0,1 0 0,4-3 0,0-2 0,4-3 0,4-1 0,10 5 0,7 0 0,9 4 0,6 0 0,9 0 0,0 10 0,1 7 0,-2 17 0,-3 7 0,1 7 0,-1-1 0,-6-6 0,-1-1 0,-12-14 0,2-1 0,-14-11 0,2-2 0,-7-3 0,-1-5 0,-4 0 0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26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24575,'86'-5'0,"0"0"0,16 5 0,-18-3 0,-45-6 0,25 9 0,-51 0 0,-4 0 0,0 0 0,-6 0 0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26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24575,'5'96'0,"0"1"0,0-1 0,0-1 0,1-2 0,-2-30 0,-3-42 0,4 5 0,-5-19 0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27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356 0 24575,'-32'81'0,"-1"-1"0,0 1 0,1-1 0,-1 1 0,1-1 0,-4 4 0,-2 1 0,2-4 0,7-7 0,11-13 0,15-6 0,6-10 0,-3 19 0,16 6 0,-3-19 0,27-4 0,-9-1 0,20-4 0,-13 4 0,12-15 0,-10-3 0,4-7 0,-12-10 0,3 5 0,-15-7 0,4 0 0,-11-4 0,0 0 0,-5-5 0,-3-7 0,-1-15 0,-4 10 0,0-7 0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28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24575,'0'17'0,"0"3"0,0 16 0,0 25 0,0-17 0,0 28 0,0-10 0,0-11 0,0 21 0,0-26 0,0 21 0,0-13 0,0 5 0,0-16 0,0 1 0,0 0 0,0-11 0,0 2 0,0-20 0,0 3 0,0-10 0,0 0 0,0-3 0,0-1 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2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24575,'39'0'0,"-3"0"0,22 0 0,2 0 0,-6 0 0,19 0 0,-18 0 0,5 0 0,-10 0 0,-12 0 0,-2 0 0,-15 0 0,0 0 0,-15 0 0,1 0 0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29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24575,'-2'89'0,"0"0"0,0 0 0,1 1 0,-1-1 0,0 16 0,0 5 0,0-17 0,1-37 0,1-41 0,0-2 0,0-10 0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44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1188 24575,'-6'5'0,"12"-2"0,20-17 0,18-5 0,10-22 0,14-21 0,-1-1 0,-30 21 0,-1-1 0,-1-1 0,-2 1 0,15-32 0,6-7 0,-19 6 0,7 1 0,-10 4 0,-5 12 0,-10 15 0,-3 2 0,-4 10 0,0-3 0,-5 16 0,0-4 0,-5 4 0,0-4 0,0 4 0,0-10 0,-5 4 0,-8 0 0,-3 6 0,-12 5 0,9 5 0,-10 3 0,4 2 0,-4 4 0,4 0 0,-3 5 0,9 8 0,-7 14 0,6 10 0,3 5 0,1 9 0,5-8 0,0 12 0,5-10 0,-4 10 0,8-5 0,-3 8 0,5-8 0,0 18 0,0-20 0,0 21 0,0-17 0,0 7 0,0-2 0,5 1 0,1-8 0,6 8 0,3-19 0,-3 4 0,3-13 0,-5 0 0,-1-5 0,0-6 0,0-6 0,-1-4 0,1-1 0,-1-4 0,0 0 0,1-4 0,-1 0 0,0 0 0,5 0 0,-4 0 0,9 0 0,-5-4 0,11-6 0,-4-10 0,5-6 0,-5-4 0,0 0 0,-1 5 0,-3 1 0,-3 6 0,-4 4 0,-1 1 0,1 8 0,-5-2 0,0 2 0,-1-3 0,2-5 0,4 4 0,0-4 0,-1 0 0,1-1 0,0 0 0,0-3 0,-1 7 0,1-3 0,-4 5 0,2 3 0,-3 1 0,4 4 0,-4 4 0,-1 5 0,1 5 0,-3 4 0,3 6 0,-4-4 0,0 3 0,0-9 0,0 3 0,0-7 0,0 7 0,0-8 0,0 4 0,0-5 0,0 1 0,0-1 0,0 0 0,0-1 0,0 1 0,0 1 0,-4 3 0,3 2 0,-8 10 0,4-4 0,0 8 0,-4-8 0,8-1 0,-7-6 0,7-5 0,-2 0 0,3 1 0,0-29 0,0 5 0,0-32 0,5 2 0,1 0 0,10-6 0,1 7 0,0 0 0,3 6 0,-8 2 0,2 11 0,-5 6 0,0 6 0,-1 4 0,0 5 0,0 0 0,0 4 0,0 0 0,0 0 0,1 0 0,-1 3 0,1 7 0,-1 3 0,-2 11 0,-2-4 0,0 9 0,-3 1 0,4 2 0,-5 4 0,0-5 0,0-1 0,0 0 0,0-5 0,0-2 0,0-9 0,0 3 0,0-7 0,0 3 0,0-1 0,3-2 0,-2 2 0,3-3 0,-4-1 0,4 0 0,-3 1 0,6-1 0,-6 0 0,7 5 0,-7-4 0,3 4 0,-1-5 0,2-3 0,3-1 0,0-4 0,-3 0 0,-2 0 0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46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13 392 24575,'0'76'0,"0"-1"0,0 1 0,0 0 0,0 16 0,0 7 0,0-9 0,0-24 0,0-9 0,0 12 0,0-17 0,0-49 0,0-21 0,0-20 0,0-15 0,0-22 0,0 18 0,0-33 0,-6 26 0,5-21 0,-5 16 0,6-6 0,0 21 0,0-12 0,0 21 0,0 0 0,0 2 0,0 12 0,4 0 0,2 2 0,3 9 0,1-9 0,-1 9 0,1-4 0,3-2 0,-3 5 0,8-6 0,-4 13 0,0-3 0,-1 7 0,-4-3 0,-1 4 0,0 5 0,1 0 0,-5 1 0,3 2 0,-3-3 0,4 4 0,0-3 0,1 2 0,-1-3 0,5 4 0,1 0 0,4 0 0,0 0 0,6 0 0,-4 0 0,3 0 0,-5 0 0,-4 4 0,0 10 0,-5 6 0,-3 31 0,-2-10 0,-4 25 0,-5 5 0,-6-13 0,-6 6 0,-10-27 0,6-11 0,-9-1 0,11-10 0,-10-1 0,4-4 0,0-5 0,-4 0 0,13-5 0,-6 0 0,8 0 0,0 0 0,1-4 0,9 0 0,0-5 0,4 1 0,-3 0 0,2 3 0,-3 1 0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46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 24575,'-21'78'0,"1"0"0,0 7 0,7-9 0,13-22 0,0 11 0,0-51 0,0 3 0,0-8 0,0 4 0,8-4 0,-2-5 0,11 5 0,2-8 0,1 3 0,9-4 0,-10 0 0,10 0 0,-9 0 0,9 0 0,-10 0 0,10-9 0,-9-2 0,3-4 0,-4-8 0,-8 16 0,-2-7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50.8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106 511 24575,'1'-4'0,"-7"0"0,-7 4 0,-7 14 0,6-3 0,-5 18 0,8-4 0,1 0 0,5 3 0,1-12 0,3 6 0,-2-13 0,3 4 0,0-5 0,3-3 0,6-2 0,5-3 0,9 0 0,-3 0 0,9 0 0,-10 0 0,10 0 0,-14 0 0,8 0 0,-14 4 0,4 1 0,-9 7 0,0 7 0,-4 6 0,0 5 0,0-5 0,0 4 0,0-4 0,-4 0 0,-5-2 0,-1-9 0,-3-1 0,0-4 0,-1 0 0,0-1 0,1 1 0,5-5 0,0 0 0,-1-4 0,1 0 0,3-3 0,1-2 0,4-3 0,0 0 0,0-1 0,0 1 0,4 3 0,0 2 0,4 3 0,0 0 0,5 0 0,6 0 0,1 0 0,9 0 0,-4 0 0,-1-4 0,5-2 0,-4-8 0,0 3 0,4-8 0,-9 9 0,3-9 0,-4 5 0,-6 0 0,5-9 0,-8 8 0,9-14 0,-8 9 0,3-9 0,-4-2 0,0-1 0,1-17 0,0 16 0,-5-24 0,-1 18 0,-5-19 0,0 6 0,0-1 0,0 2 0,0 7 0,0 7 0,0 0 0,0 7 0,0 5 0,-5 1 0,4 6 0,-3 4 0,4-2 0,0 6 0,0-2 0,-3 8 0,-2 8 0,-4 17 0,-1 11 0,4 26 0,1 4 0,5 7 0,0 23 0,0-34 0,0 33 0,0-29 0,0 7 0,0-2 0,0-15 0,5-7 0,0-9 0,5-6 0,4-5 0,1-1 0,-1-6 0,3 0 0,-3 1 0,0-5 0,3-1 0,-7-5 0,3 1 0,-5-1 0,0-3 0,1-2 0,2-3 0,-2 0 0,3-3 0,-4-2 0,1-4 0,-1-3 0,1 2 0,0-7 0,-1 7 0,-3-3 0,3 5 0,-4-1 0,1 5 0,-1 0 0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47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15 24575,'2'0'0,"0"0"0,9 0 0,-7-6 0,-4 4 0,-5-5 0,-3 7 0,0 0 0,0 0 0,4 4 0,1-3 0,3 2 0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48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24575,'30'65'0,"0"0"0,-2-9 0,-3-6 0,9 10 0,-2-25 0,-10 0 0,2-19 0,-13 7 0,5-13 0,-10 3 0,6-8 0,-7-2 0,-1-3 0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48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1 24575,'-34'73'0,"0"0"0,-1-1 0,1 1 0,-6 18 0,2-3 0,12-35 0,18-43 0,8-7 0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49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24575,'95'-4'0,"-1"0"0,1 0 0,-1 0 0,-19 1 0,1 0 0,-1 0 0,1-1 0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50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24575,'40'76'0,"0"0"0,0-1 0,0 1 0,0 0 0,0 0 0,14 18 0,2-1 0,-8-6 0,-17-11 0,-23 0 0,-11-13 0,3 13 0,0-1 0,0-4 0,-5 0 0,-7-6 0,-6-13 0,-6 8 0,-5-6 0,5-3 0,-4-6 0,7-7 0,4-2 0,-1-11 0,8-6 0,-8-2 0,9-7 0,-9 3 0,9-5 0,-9 1 0,9-4 0,-8-1 0,7 0 0,-3-3 0,5 2 0,-1-3 0,5 4 0,-4-3 0,4 3 0,-1-4 0,2 0 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18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24575,'94'0'0,"0"0"0,0 0 0,-9 0 0,-3 0 0,-27 0 0,-38 0 0,-13 0 0,0 0 0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19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1131 24575,'26'-86'0,"0"0"0,1 0 0,-1 0 0,3-10 0,0 5 0,-5 11 0,-7 14 0,-3 9 0,1-13 0,0 9 0,0 1 0,-7 6 0,7-6 0,-14 45 0,3-7 0,-4 9 0,0 0 0,0 1 0,0 3 0,-4 5 0,-4 0 0,-1 4 0,-2 0 0,1 27 0,0 3 0,-3 44 0,2-20 0,4 27 0,2-23 0,5 18 0,0-12 0,0-4 0,0-16 0,9-8 0,7-16 0,4 3 0,4-12 0,-6 2 0,0-8 0,5-2 0,-3-3 0,3-4 0,-9-5 0,5-11 0,-8-11 0,8-11 0,-7-3 0,4-10 0,-5 9 0,0-8 0,-5 9 0,-1 3 0,-5 7 0,0 10 0,0 2 0,0 9 0,0 2 0,0 3 0,-3 5 0,2 17 0,-3 17 0,4 30 0,0 2 0,0-10 0,0 1 0,0 15 0,0-17 0,0 0 0,0 18 0,5-3 0,1-7 0,4-17 0,5-11 0,-5-12 0,2-10 0,-3-5 0,-5-4 0,0 0 0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20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24575,'0'13'0,"0"8"0,0 32 0,0-13 0,0 20 0,0-17 0,0 16 0,0-10 0,0 0 0,0-12 0,0-3 0,0-3 0,0-7 0,0 5 0,0-15 0,0 4 0,0-9 0,0-1 0,0 0 0,0-18 0,0-10 0,0-29 0,5 2 0,1-14 0,11 8 0,0 1 0,0 9 0,3 6 0,-6 9 0,6-2 0,-1 6 0,1-5 0,4 9 0,-4-4 0,8 4 0,-9 6 0,4 0 0,1 5 0,-9 3 0,7 2 0,-8 4 0,-1 0 0,0 0 0,-4 13 0,-1-1 0,2 16 0,-5-4 0,0 1 0,-5 3 0,0-8 0,0 3 0,0-5 0,0 0 0,0 1 0,4-2 0,-3-3 0,3 4 0,0-9 0,0 4 0,1-9 0,-2 0 0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21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24575,'12'90'0,"0"0"0,0 0 0,0 0 0,3 22 0,2-3 0,1-55 0,-6-57 0,4-9 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21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24575,'-4'-4'0,"0"0"0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51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24575,'13'0'0,"7"0"0,10 0 0,11 0 0,-15 0 0,10 0 0,-6 0 0,1 0 0,-7 0 0,-4 0 0,-8 0 0,-7 0 0,-2 0 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23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0 475 24575,'0'-21'0,"11"-16"0,2-9 0,11-14 0,6-7 0,-7 19 0,16-8 0,-21 24 0,11-4 0,-14 11 0,-4 1 0,5 14 0,-14-2 0,6 14 0,-8 3 0,-9 14 0,3 5 0,-14 6 0,14 0 0,-8 7 0,8-6 0,-5 6 0,6-7 0,0 6 0,5-4 0,0 4 0,0-6 0,0 0 0,0 0 0,0 0 0,0 1 0,0-7 0,0 5 0,4-10 0,5 5 0,5-7 0,0 1 0,3-4 0,-7-1 0,2-4 0,1-1 0,0-3 0,5-1 0,1-4 0,4 0 0,2 0 0,5-5 0,8-12 0,2-7 0,1-11 0,-3 7 0,-7 2 0,-6 6 0,-6 2 0,-1 3 0,-9 7 0,4 0 0,-9 7 0,0-3 0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23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24575,'0'51'0,"0"20"0,0 4 0,0 24-858,0-16 0,0-2 858,0-4 0,0-2 555,0-21-555,0 5 284,0-22-284,0 0 0,0-12 0,0-2 877,0-9-877,0-1 0,0-9 0,0 0 0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24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24575,'82'-1'0,"-1"0"0,0 1 0,0-1 0,0 0 0,16 2 0,6 0 0,-18-3 0,-42-7 0,-42-4 0,3 2 0,-4 3 0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56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24575,'0'7'0,"0"1"0,0 9 0,0 9 0,0 5 0,0 4 0,0 1 0,0-6 0,0 6 0,0-6 0,0-1 0,0 1 0,0-1 0,0 1 0,0-6 0,0-6 0,0 0 0,0-9 0,0 0 0,0-6 0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58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0 24575,'-33'6'0,"6"-2"0,26-4 0,17 0 0,19 0 0,24 0 0,19 0 0,-11 0 0,7 0-827,0 0 0,3 0 827,7 0 0,1 0-1009,6 0 0,0 0 1009,-11 0 0,-3 0 0,-11 0 0,-1 0-386,14 0 1,-5 0 385,10 0-79,-30 0 1,-2 0 78,13 0 1395,-9 0-1395,-29 0 0,-6 0 0,-13 0 0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58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24575,'91'1'0,"0"-1"0,0 1 0,-1 0 0,1-1 0,0 1 0,-1 0 0,1-1 0,9 1 0,7 0 0,0 0 0,-3-1 0,-10 1 0,-13-1 0,-20 1 0,30-1 0,-30 0 0,-13 0 0,-33 0 0,-12 0 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4:59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24575,'89'43'0,"-1"0"0,1 1 0,-1-1 0,1 1 0,-1-1 0,1 0 0,0 5 0,9 4 0,-3 0 0,-13-4 0,-25-7 0,-36-11 0,-84 4 0,2-1 0,1 1 0,-2 6 0,-21 10 0,34-8 0,-11-5 0,-1 5 0,-1 0 0,8-4 0,7-3 0,14-4 0,3-4 0,13-2 0,-3 0 0,11-11 0,0 3 0,4-8 0,1 4 0,0-8 0,4-12 0,-4-15 0,4 7 0,0-5 0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00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79 207 24575,'0'23'0,"0"12"0,0 25 0,0 9 0,0 16-1163,0 11 1163,0-43 0,0 1 0,0 9 0,0 1 0,0 0 0,0 1 0,0-4 0,0-3 0,0 41 12,0-7-12,0-14 0,0 1 0,0-12 0,0-10 0,0-22 0,0 1 0,0-18 866,0-4-866,0-19 285,-10-15-285,2-33 0,-10-18 0,5-25-630,9 43 0,0-1 630,-3-5 0,1 1 0,4-33-313,-1 40 0,0 1 313,3-30-89,0-7 89,0 10 0,0 17 0,0 9 0,0 7 1213,0-15-1213,0 18 663,0-23-663,11 18 99,1-6-99,6-6 0,3 13 0,-4-6 0,5 7 0,-2 11 0,14-5 0,-13 25 0,16-9 0,-12 21 0,5-3 0,0 4 0,1 0 0,-1 0 0,-5 4 0,5 11 0,-9 13 0,1 5 0,-6 16 0,-6-10 0,-3 19 0,-2-6 0,-5 7 0,0-6 0,0 18 0,-16-21 0,3 9 0,-26-19 0,10-8 0,-16-3 0,-1-1 0,1-6 0,-6-5 0,8-1 0,5-10 0,7-1 0,7-5 0,14 0 0,2 0 0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01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0 24575,'-12'85'0,"1"-1"0,0 0 0,-2-4 0,1-2 0,18-34 0,50-62 0,-19 5 0,25-22 0,-36 9 0,-9 8 0,-8 4 0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02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24575,'14'12'0,"1"-19"0,-14-24 0,3 0 0,-4 19 0,-3 7 0,2 1 0,-2 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0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24575,'1'-4'0,"8"1"0,20 3 0,-4 0 0,19 0 0,-18 0 0,-3 0 0,-13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51.9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0 24575,'-12'0'0,"3"0"0,-3 0 0,7 0 0,2 0 0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02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24575,'49'58'0,"-1"1"0,0-1 0,0 0 0,4 5 0,0-1 0,-1 0 0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03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0 24575,'-46'85'0,"0"-1"0,0 0 0,0 1 0,9-18 0,1 1 0,-1-1 0,0 1 0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03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24575,'80'-6'0,"0"0"0,-1 0 0,1-1 0,-3 1 0,4 0 0,0 0 0,-1 0 0,1 0 0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27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837 0 24575,'-22'22'0,"-6"9"0,-9 24 0,2 18-1322,9-25 1,-1 3 1321,8 5 0,-1 5-698,-7 2 0,-5 6 0,4-4 698,5 3 0,0 1 0,-9 5 0,-4 6 0,5-5 0,4-6 0,2-1 0,0-6 0,-3 3 0,3-1 0,-6 27 0,2-4 0,6-23 0,0-3 243,0 7 0,2-5-243,-5 10-16,-5 0 16,12-13 1160,8-29-1160,-2-7 2376,11-11-2376,-6-14 177,8-24 1,0 8 0,0-10 0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28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24575,'0'39'0,"0"4"0,0 24 0,0 1 0,0-6 0,0 10 0,0-18 0,0 13 0,0 0 0,0-13 0,0-2 0,0-10 0,0-15 0,0 2 0,0-15 0,0-1 0,0-5 0,0 0 0,0 1 0,0-1 0,0 0 0,0-11 0,0-15 0,5-20 0,12-14 0,9-15 0,13-10 0,-2 11 0,9-18 0,-8 27 0,11-7 0,-12 11 0,-4 19 0,-7 2 0,-12 18 0,-1 1 0,-5 9 0,-4 7 0,0 19 0,-20 11 0,2 18 0,-21-2 0,5 3 0,0-6 0,3-7 0,6-2 0,1-7 0,0 0 0,4-5 0,3-6 0,3-2 0,2-8 0,3 4 0,-3-5 0,7 0 0,1-3 0,14-2 0,13-3 0,17 0 0,2 0 0,4 0 0,-6 0 0,0 0 0,-6 0 0,-7-4 0,-8 3 0,-4-3 0,-5 0 0,-2 3 0,-7-2 0,-1 3 0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29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24575,'91'-15'0,"1"1"0,-1-1 0,-17 4 0,-1-1 0,0 1 0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29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24575,'-1'86'0,"0"0"0,-1 0 0,1 0 0,-2 0 0,3 0 0,0 0 0,0 1 0,0-1 0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04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24575,'83'-1'0,"-1"0"0,1 0 0,-1 0 0,6-1 0,0 1 0,0 0 0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05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24575,'82'-1'0,"-1"-1"0,1 1 0,-21 3 0,21-5 0,-1 0 0,1 0 0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06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79 727 24575,'-9'79'0,"0"0"0,-10-129 0,13-20 0,3-17-992,0-1 1,1-8-1,0 17 992,2-1 0,0 12 940,5 17-940,12 5 489,1 8-489,14-1 0,-6 13 0,6 0 1546,-2 6-1546,-5 8 0,3 3 0,-8 9 0,4 0 0,-11 0 0,5 14 0,-7 3 0,4 19 0,-10-5 0,0 6 0,-5-7 0,0 6 0,0-4 0,0 10 0,-15-9 0,-4 11 0,-14-9 0,-8 11 0,2-17 0,-6 4 0,7-12 0,2-5 0,3 2 0,12-11 0,0 1 0,16-8 0,1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24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566 1 24575,'-11'0'0,"2"0"0,-13 0 0,11 0 0,-21 0 0,16 0 0,-17 0 0,13 0 0,-9 0 0,9 0 0,-3 0 0,-1 0 0,4 0 0,1 0 0,-10 0 0,7 9 0,-16 7 0,0 28 0,14-13 0,-12 17 0,19-23 0,-10 12 0,11-5 0,5 10 0,2-10 0,8 10 0,-3-10 0,4 10 0,0-10 0,0 10 0,0-15 0,-4 2 0,7-5 0,7-8 0,12 7 0,8-11 0,6 2 0,2-8 0,5-1 0,1-5 0,0 0 0,-1 0 0,-5 0 0,4 0 0,-2 0 0,-7-8 0,-2 2 0,-12-8 0,-5 1 0,3 3 0,-7-8 0,3 4 0,-3-5 0,-1 1 0,0 4 0,-1-3 0,1-5 0,-4 1 0,-1-1 0,-4 5 0,0 3 0,0 0 0,0-3 0,0 7 0,-7-3 0,-3 8 0,-13 2 0,3 3 0,-4 0 0,6 0 0,0 0 0,-6 4 0,9 1 0,-8 4 0,9 4 0,0-3 0,1 3 0,5-5 0,13-3 0,2-2 0,19-7 0,-1-2 0,5-8 0,0 2 0,0-2 0,-5 4 0,-1 4 0,-10-2 0,3 8 0,-8-4 0,4 4 0,-8 7 0,-2-2 0,-3 16 0,0-10 0,-4 11 0,-1-8 0,0 4 0,-3 1 0,2 4 0,1 2 0,-4 11 0,7 2 0,-3 5 0,5 1 0,0 0 0,0 0 0,0-1 0,0-5 0,0 4 0,0-16 0,0 9 0,4-16 0,1 0 0,0-6 0,-1-5 0,-1 1 0,-2-5 0,3 0 0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09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0 422 24575,'2'0'0,"18"-21"0,7-6 0,29-29 0,-24 13 0,16-17 0,-14 19 0,3-12 0,-4 19 0,-1-4 0,-20 18 0,6 3 0,-13 6 0,-1 13 0,-8 3 0,-3 20 0,-7 7 0,-2 6 0,4 5 0,-3-6 0,9 7 0,1 0 0,5 0 0,0-6 0,0-2 0,0-11 0,0-2 0,4-9 0,10 0 0,1-5 0,14 0 0,-4-3 0,5-2 0,0-4 0,7 0 0,-6 0 0,6-4 0,-7-6 0,0-6 0,1-10 0,-5 0 0,-1-1 0,-14 12 0,-3 7 0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10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24575,'-5'4'0,"2"0"0,3 4 0,0 5 0,3-4 0,2 4 0,0-5 0,2-3 0,-6 2 0,6-6 0,-6 3 0,3-4 0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1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0 24575,'-12'0'0,"-4"0"0,2 0 0,-2 0 0,8 9 0,-1 1 0,4 8 0,0 6 0,-3-5 0,6 5 0,-6-6 0,8 0 0,0 6 0,0 1 0,0 0 0,0-6 0,0 3 0,0-11 0,0 16 0,0-16 0,0 7 0,0-5 0,0-4 0,0 3 0,0-4 0,0 1 0,0-1 0,4 0 0,0 1 0,5-5 0,-1 4 0,0-7 0,0 2 0,1-3 0,3 0 0,2 0 0,4 0 0,-4 0 0,3 0 0,-7 0 0,7 0 0,-7 0 0,2 0 0,-3 0 0,-1 0 0,5 0 0,-4 0 0,8-8 0,-7-2 0,7-9 0,3-18 0,-4 9 0,7-16 0,-12 14 0,3 5 0,-4 1 0,-5 6 0,-1-1 0,-4 5 0,0-3 0,0 8 0,0-4 0,-4 4 0,-5-4 0,-5 3 0,-4-3 0,-1 4 0,1 4 0,-9-4 0,7 8 0,-7-3 0,13 4 0,-3 0 0,3 0 0,0 0 0,-4 0 0,9 0 0,-4 0 0,5 0 0,0 0 0,3 0 0,2 0 0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13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0 430 24575,'0'8'0,"0"0"0,0 5 0,0-4 0,0 8 0,0-3 0,3-1 0,6-1 0,1-7 0,-1 3 0,-2-4 0,2 5 0,1-4 0,7-1 0,-8-4 0,8 0 0,-3 0 0,0 0 0,3 0 0,-7 0 0,7 0 0,-3 0 0,4 0 0,1-9 0,-5-1 0,3-8 0,-2-6 0,13-9 0,-6 1 0,6-7 0,-13 14 0,-1 1 0,-5 6 0,1-1 0,-1 1 0,0 0 0,-4-6 0,-1 4 0,-4-9 0,0 4 0,0-5 0,0 0 0,0 5 0,-4 1 0,-5 6 0,-2-1 0,-6 5 0,-1 4 0,-2 6 0,-2 4 0,4 0 0,-1 0 0,1 0 0,-1 4 0,0 11 0,1 0 0,-2 14 0,0-4 0,4 5 0,2-5 0,4 4 0,5-10 0,-4 5 0,8-6 0,-3 6 0,4 20 0,0-9 0,0 21 0,0-18 0,0 13 0,0 1 0,0 0 0,0 6 0,0-13 0,5 6 0,1-7 0,4-6 0,1-2 0,3-6 0,-3-5 0,7-1 0,-3-6 0,3-4 0,14 4 0,-11-8 0,16 4 0,-12-9 0,5 0 0,-5-5 0,4 0 0,-4 0 0,0 0 0,-2 0 0,1 0 0,-9 0 0,8 0 0,-14 0 0,4 0 0,-5 0 0,0 0 0,0 0 0,1 0 0,-5-7 0,0 5 0,-4-5 0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13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24575,'39'-4'0,"-6"0"0,51 4 0,-15 0 0,15-6 0,-13 4 0,12-4 0,-22 1 0,14 4 0,-27-5 0,9 6 0,-35 0 0,6 0 0,-18 0 0,2-3 0,-7 2 0,-2-3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14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0 24575,'-42'22'0,"5"45"0,5 16 0,10-30 0,4 3-984,0 11 0,1 8 0,3-7 984,3-7 0,3-5 0,7-2 0,0-1 691,-5 43-691,6-11 0,0-9 0,0-7 541,0-2-541,0-15 0,19-11 0,2 2 1518,37-11-1518,-26-2 202,30 4-202,-21-21 0,5 13 0,-3-14 0,-13 7 0,0-8 0,-5 3 0,-6-5 0,-6-4 0,-9-1 0,0-4 0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16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0 24575,'-2'0'0,"-5"0"0,-10 0 0,-6 0 0,3 0 0,-9 0 0,4 9 0,-13 9 0,11 8 0,-11 8 0,16-3 0,-4 0 0,11-6 0,5 4 0,2-14 0,7 7 0,-3-8 0,4 0 0,0-1 0,14-5 0,2-3 0,20 0 0,2-5 0,0 0 0,4 0 0,-4 0 0,-1 0 0,0 0 0,-7 0 0,-5-4 0,-6-1 0,-6 0 0,-5 1 0,0 4 0,-7 0 0,-6 0 0,-14 0 0,-1 4 0,-9 6 0,4 5 0,-6 11 0,-1 1 0,-1 6 0,0 0 0,6-1 0,1-1 0,6-1 0,0-5 0,5 4 0,5-10 0,2 5 0,7-6 0,-3-4 0,4 3 0,0-7 0,0 3 0,0-5 0,13-3 0,4-2 0,19-3 0,-4 0 0,10 0 0,-4 0 0,5 0 0,-5-4 0,12-7 0,-22 5 0,4-7 0,-14 12 0,-9-3 0,4 1 0,-5 2 0,0-3 0,-7 4 0,-7 4 0,-3 5 0,-9 11 0,2 4 0,0 7 0,1 5 0,5 2 0,-1 5 0,5 1 0,1 0 0,5 0 0,0-6 0,0-7 0,0-8 0,0-4 0,3-6 0,6-3 0,11-7 0,4-3 0,7 0 0,-1-4 0,0-6 0,6-7 0,-3-9 0,-2 4 0,-1-3 0,-5 10 0,0 0 0,-9 10 0,-8 1 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16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 24575,'-4'-5'0,"0"2"0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17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24575,'89'0'0,"0"0"0,0 0 0,-18 0 0,0 0 0,0 0 0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18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0 794 24575,'20'-88'0,"-1"0"0,1 0 0,-1 0 0,1 0 0,3-16 0,3-6 0,-6 22 0,-14 51 0,-15 54 0,3 19 0,-4 2 0,9-1 0,-4 6 0,5-12 0,0 6 0,0-12 0,4-6 0,5-6 0,5-4 0,4-4 0,6-1 0,-4-4 0,3 0 0,-5 0 0,1-4 0,-5-6 0,-1-4 0,1-10 0,-3-1 0,4-5 0,-5-6 0,-4 4 0,-1-4 0,-5 5 0,0 1 0,0 6 0,0 5 0,0 7 0,0 10 0,0 19 0,-5 4 0,4 29 0,-4-11 0,5 12 0,0 0 0,0-6 0,0 5 0,0-6 0,0-11 0,5 2 0,4-20 0,11 4 0,0-10 0,3-3 0,-4-2 0,-1-8 0,-3-17 0,-6 12 0,-4-10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25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425 264 24575,'4'-6'0,"0"-4"0,-4-7 0,0-7 0,0-7 0,0-7 0,-4 6 0,-2-3 0,-7 15 0,2 1 0,-6 5 0,7 6 0,-7 3 0,-2 1 0,4 4 0,-13 4 0,6 12 0,-11 19 0,-3 20 0,7-7 0,-1 23 0,7-22 0,-2 18 0,2-8 0,4-7 0,3-7 0,10-9 0,2-11 0,4-6 0,0-6 0,0-5 0,8-3 0,7-2 0,10-3 0,5 0 0,0 0 0,0 0 0,1-4 0,2-2 0,-8 1 0,2 1 0,-9 4 0,-4 0 0,-1 0 0,-5 0 0,0 0 0,1 13 0,0-1 0,-3 16 0,-2-3 0,-4 5 0,0 1 0,0-1 0,0 0 0,0 0 0,0 0 0,-14-4 0,2 3 0,-25-4 0,9-4 0,-11-2 0,3-14 0,4 0 0,-4-5 0,6 0 0,5-9 0,0-6 0,11-5 0,-5 0 0,13 3 0,-6 7 0,11-3 0,-2 5 0,3 0 0,0-1 0,0 1 0,0 3 0,0 2 0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19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24575,'0'22'0,"0"13"0,0-1 0,0 14 0,0 4 0,0-11 0,0 10 0,0-15 0,0-10 0,0 4 0,0-16 0,0-2 0,0-14 0,0-10 0,0-17 0,0-16 0,0-1 0,0-4 0,0 6 0,0 0 0,9 6 0,2 1 0,5 7 0,7 4 0,-11 3 0,11 3 0,-9 6 0,4 1 0,1 7 0,-5-1 0,3 6 0,-8-3 0,4 4 0,-5 0 0,1 0 0,-1 0 0,0 0 0,0 4 0,-3 0 0,-1 9 0,-4 1 0,4 4 0,-3 0 0,3 1 0,-4 4 0,0 2 0,0 5 0,4-5 0,-3 3 0,3-8 0,0 4 0,-3-2 0,3-8 0,0 3 0,-3-9 0,2-3 0,-3-2 0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19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24575,'35'58'0,"1"1"0,-1-1 0,17 26 0,-10-34 0,-31-56 0,2-2 0,-10 8 0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20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24575,'-4'0'0,"0"0"0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22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0 252 24575,'74'34'0,"-54"-25"0,63 24 0,-35-33 0,-20 0 0,32 0 0,-36 0 0,0 0 0,-10 0 0,-1 0 0,-5 0 0,0 0 0,0 0 0,1 0 0,-1 0 0,0 0 0,0-3 0,0-2 0,-4-3 0,4 0 0,-7-1 0,-4 5 0,-7 0 0,-7 4 0,-7 0 0,4 4 0,-8 6 0,3 6 0,-1 8 0,2-4 0,5 0 0,1-3 0,-1-7 0,5 3 0,5-4 0,2-1 0,2 0 0,-3-3 0,0-2 0,-5-3 0,4 0 0,-4 0 0,4 0 0,1 0 0,0 0 0,-1 0 0,0-8 0,0-7 0,-1-10 0,5-5 0,0-6 0,5 4 0,0-10 0,0 4 0,0-6 0,0 7 0,0 0 0,0 12 0,0 2 0,0 5 0,0 4 0,4 4 0,-3 3 0,6 6 0,-6-6 0,6 6 0,-10-3 0,2 4 0,-6 0 0,2 0 0,2 0 0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5:23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0 24575,'63'20'0,"16"17"0,-46-11 0,11 17 0,-31-32 0,-8 17 0,-1-8 0,-4 5 0,0 4 0,0 2 0,0 0 0,0 6 0,0-1 0,-11 8 0,-1 2 0,-11 4 0,-5-4 0,5-8 0,-9 1 0,10-9 0,1-4 0,7-7 0,6-6 0,-1-5 0,4 1 0,-2-1 0,3-3 0,-1 2 0,-2-6 0,2 2 0,-3-3 0,4 4 0,0 0 0,4 14 0,0 2 0,-4 5 0,-1-2 0,-4-4 0,0-5 0,0 3 0,0-3 0,0-1 0,-4 0 0,3-4 0,-3 0 0,5-1 0,3 0 0,-2 0 0,2-3 0,1 2 0,-3-6 0,3 3 0,0-11 0,0-15 0,4 10 0,0-7 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6:12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37 349 24575,'0'18'0,"0"-3"0,0 4 0,0-2 0,8-3 0,-2-4 0,16 3 0,-6-12 0,12 3 0,-3-4 0,0 0 0,4 0 0,-4 0 0,-5 0 0,3 0 0,-9-4 0,4-1 0,1-14 0,-4 4 0,3-14 0,-2-2 0,0-1 0,0-11 0,-6 12 0,1-6 0,-1 1 0,-4 9 0,-2-8 0,-4 15 0,0-3 0,0 9 0,-8-4 0,-2 9 0,-8-1 0,-1 2 0,-3 3 0,2 0 0,-7 1 0,7 4 0,-3 0 0,-1 0 0,-2 15 0,-1 2 0,-5 22 0,10-7 0,-12 14 0,11-8 0,-5 7 0,11-1 0,1 0 0,6-7 0,4 5 0,1-10 0,5 4 0,0 0 0,0 15 0,0-4 0,5 4 0,5-8 0,7-5 0,5 5 0,0 1 0,0 0 0,-6-6 0,4-2 0,-5-11 0,0-2 0,2-8 0,-7 2 0,8-7 0,-4 3 0,4-7 0,6-2 0,9-4 0,5 0 0,2-5 0,-4-5 0,-6-6 0,1 0 0,-7 2 0,0 5 0,-10 0 0,-1 0 0,-5 4 0,0 1 0,-3 4 0,-2 0 0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6:13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 24575,'-1'-4'0,"2"0"0,11 4 0,2 0 0,4 0 0,0 0 0,1 0 0,-1 0 0,-4 0 0,3 0 0,-7 0 0,2 0 0,-3 0 0,-1 0 0,0 0 0,-3 0 0,-2 0 0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6:14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24575,'0'26'0,"0"1"0,0 9 0,0 2 0,0-1 0,0 6 0,0-12 0,0 5 0,0-5 0,0-7 0,0 5 0,0-4 0,0 0 0,0-1 0,0-6 0,0-4 0,0 3 0,0-7 0,0 2 0,0-4 0,0-3 0,0-2 0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6:1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2085 1 24575,'-12'0'0,"3"0"0,-8 0 0,-3 0 0,-5 0 0,-18 0 0,10 0 0,-24 0 0,24 0 0,-59 0 0,50 0 0,-50 0 0,46 0 0,-14 0 0,1 0 0,0 0 0,6 0 0,-5 0 0,19 0 0,-10 0 0,11 9 0,-6 3 0,-7 11 0,10 4 0,-15-7 0,-8 27 0,6-18 0,-11 28 0,22-20 0,4 9 0,-3-9 0,9 9 0,-19 11 0,23-7 0,-15 12 0,11-9 0,0 2 0,-13 8 0,13-3 0,-6 1 0,8-1 0,-1-1 0,6 0 0,-5 27 0,10-20 0,1 19 0,7-26 0,5 0 0,6 1 0,-5 7 0,9-6 0,-9 13 0,9-12 0,-3 5 0,5-8 0,0 8 0,0-6 0,0 6 0,0-8 0,0 8 0,0 2 0,0 0 0,5 5 0,1-18 0,1 1 0,8 31-204,-6-27 1,0-2 203,4 17 0,-1-7 0,6-2 0,-5-8 0,8-7 0,-3-1 0,10-6 0,-5 0 407,5 0-407,-1-6 0,1 14 0,5-17 0,1 18 0,0-13 0,2 12 0,-1-4 0,0-3 0,0 0 0,-2-11 0,8 5 0,-2-12 0,6 0 0,16 0 0,-19-10 0,33 5 0,-27-12 0,27 2 0,-6-1 0,0 0 0,5-5 0,-2-2 0,-9-5 0,31 0 0,-27 0-206,-17 0 0,2 0 206,36 0 0,-16-5 0,-18-1 0,-2-2 0,9-5 0,34-7 0,-27 8 0,-4 0 0,3 5 0,-14-3 0,-9 9 0,-7-9 0,-7 9 0,-5-7 412,-2 2-412,-9-2 0,3-6 0,1-9 0,2 3 0,4-13 0,-5 8 0,2-11 0,-1 4 0,6-6 0,-4 8 0,9-3 0,-10 8 0,5-5 0,-2 9 0,1-4 0,0 6 0,-1 0 0,-1-1 0,-7 2 0,12-2 0,-17 1 0,12 0 0,0-13 0,-3 10 0,3-5 0,-6 9 0,-7 9 0,7-8 0,-7 3 0,3-5 0,-4 1 0,0-1 0,1-4 0,-1 3 0,1-4 0,-1 0 0,0 5 0,1-5 0,-5 6 0,4-6 0,-4-4 0,4 2 0,-3-1 0,-2 4 0,0-2 0,-3-6 0,4 1 0,-5-6 0,0-2 0,0-6 0,0-23 0,0 23 0,0-28 0,0 18 0,0-7 0,0-6 0,0 0 0,0 5 0,0-15 0,0 22 0,0-21 0,-7-4 0,0-1-296,0 30 0,0-1 296,-6-35 0,-7-9 0,6 24 0,-12-18 0,2-1 0,-3 7 0,-9-4 0,12 37 0,-10 4 0,11 2 0,-9 6 0,4 1 0,2 8 592,-7-9-592,12 7 0,-7-6 0,9 8 0,-1 1 0,5-1 0,-4 0 0,8-4 0,-9 2 0,6 3 0,-6 0 0,1 5 0,-6-1 0,5 2 0,-8 3 0,8 1 0,-4-4 0,0 2 0,-1-2 0,0 7 0,-4 2 0,5 8 0,-12 2 0,5 4 0,-11 0 0,10 0 0,-9 0 0,4 0 0,1 0 0,-1 0 0,7 0 0,1 0 0,4 0 0,7 0 0,5 0 0,5 0 0,3 0 0,1 0 0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6:18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24575,'0'36'0,"0"9"0,0 15 0,0 2 0,0 21-1095,0 5 1095,0-35 0,0 2 0,0-2 0,0 0 0,0 0 0,0-1 0,0 1 0,0-1 0,0 37 0,0-37 0,0-1 0,0 36 0,0 9 0,12-1 0,15-5 0,-10-38 0,4-1-2,29 30 2,-3 7 0,10-19 0,-11-7 0,19 5 0,-22-23 0,2 8 0,-10-28 0,-9 2 0,-5-8 816,2-7-816,-14 2 281,4-8-281,-4 2 0,-5-6 0,0 3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53.1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24575,'8'10'0,"5"-3"0,0-7 0,11 0 0,0 0 0,27 0 0,-9 0 0,30 0 0,-10 0 0,32 0 0,-13 0-576,-21 0 1,2 0 575,-12 0 0,1 0 0,13 0 0,-2 0-77,22 0 77,15 0 0,-18 0 0,0 0 0,4 0 0,-33 0 0,6 0 0,-19 0 0,5 0 1147,-24 0-1147,2 0 81,-8 0-81,-1 0 0,-1 0 0,-5 0 0,-3 0 0,0 0 0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6:19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24575,'78'31'0,"-1"0"0,0 0 0,-4-4 0,-3 0 0,-26-9 0,-36-10 0,-3-4 0,2 1 0,-2-1 0,3-4 0,0 0 0,0 0 0,1 0 0,-1-17 0,-3-5 0,-1-18 0,1-2 0,-4-2 0,8 6 0,-8 1 0,8 13 0,-8 5 0,6 6 0,-6 5 0,7 0 0,-4-1 0,4 5 0,0-3 0,-4 6 0,0-3 0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6:20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24575,'0'100'0,"0"-1"0,0 1 0,0-13 0,0 4 0,0-5 0,0-15 0,0-17 0,0-4 0,0 24 0,0-10 0,0-34 0,0-20 0,0-2 0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6:20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24575,'97'0'0,"0"0"0,-1 0 0,1 0 0,0 0 0,0 0 0,-1 0 0,1 0 0,0 0 0,-1 0 0,1 0 0,0 0 0,0 0 0,-1 0 0,1 0 0,0 0 0,0 0 0,-1 0 0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6:24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36 141 24575,'-15'-3'0,"3"-6"0,12-1 0,0-7 0,0-2 0,0 0 0,0 0 0,-4 7 0,3 3 0,-2-2 0,9 5 0,4-1 0,13 7 0,2 0 0,5 0 0,6 0 0,8 5 0,2 1 0,11 1 0,-5-2 0,7-5 0,1 0 0,-8 0 0,-7 0 0,-9 0 0,-11 0 0,-2 0 0,-9 0 0,-1 0 0,-5 0 0,-3 3 0,-2 1 0,-3 9 0,-9 12 0,-10 9 0,-11 24 0,-14 8 0,-4 21-312,20-45 0,0-1 312,-14 40 0,-2-4 0,13-16 0,-5 6 0,6-15 0,7-7 0,3-9 0,14-16 0,-8 3 0,13-14 624,-3 4-624,1-8 0,12-2 0,24-8 0,12 3 0,15-13 0,5 7 0,-3-15 0,15 9 0,-1-5 0,-14 2 0,-4 4 0,-14-3 0,-11 10 0,-4-3 0,-15 8 0,-1-3 0,-5 4 0,1-4 0,-5 0 0,0-4 0,-12 3 0,2-2 0,-11 2 0,7-4 0,-3 1 0,5 3 0,-1-3 0,5 4 0,-4-1 0,7 1 0,-2 4 0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6:26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13 24575,'20'0'0,"19"0"0,-5 0 0,31 0 0,-18 0 0,19 0 0,-6-6 0,-12 5 0,9-5 0,-20 6 0,-9 0 0,1 0 0,-20 0 0,4 0 0,-5 0 0,1 0 0,-8 0 0,-6 0 0,-4 0 0,-7 0 0,6 0 0,-3 0 0,0 4 0,-1-3 0,-9 8 0,-2-8 0,-6 4 0,-5-5 0,-2 0 0,0 4 0,2-3 0,6 4 0,-1-1 0,1-3 0,5 4 0,1-1 0,6-3 0,4 3 0,-7-4 0,11 0 0,-7 0 0,9 0 0,4 4 0,-4-4 0,4 4 0,-4-4 0,-1 0 0,5 4 0,-6-3 0,4 2 0,-5-3 0,3 0 0,0 0 0,10 0 0,2 0 0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5:41:13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42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24575,'74'0'0,"0"0"0,0 0 0,15 0 0,0 0 0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42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24575,'31'0'0,"20"0"0,-16 0 0,29 0 0,-25 0 0,12 0 0,-7 0 0,-12 0 0,-2 0 0,-17 0 0,0 0 0,-8 0 0,-2 0 0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43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24575,'4'32'0,"0"16"0,-4 33 0,0 12 0,0-29 0,0 18 0,0-28 0,0 13 0,4-21 0,-3-3 0,4-18 0,-5 4 0,0-14 0,0 3 0,0-14 0,0 0 0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43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24575,'92'0'0,"0"0"0,1 0 0,-1 0 0,1 0 0,-1 0 0,0 0 0,1 0 0,-1 0 0,3 0 0,0 0 0,0 0 0,0 0 0,0 0 0,1 0 0,-1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0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1 24575,'-28'0'0,"3"0"0,-11 0 0,0 0 0,-2 0 0,5 0 0,-8 0 0,25 0 0,-17 0 0,23 0 0,-8 3 0,5-2 0,4 3 0,0-1 0,6 2 0,3 2 0,0 1 0,0 5 0,0 1 0,0 9 0,0 8 0,0 7 0,0 6 0,0 0 0,0 6 0,0-4 0,0 4 0,0-6 0,0 0 0,0 0 0,0-7 0,0 0 0,0 6 0,0-15 0,0 9 0,0-13 0,0-9 0,0 7 0,0-13 0,0 4 0,0-5 0,3-3 0,6-1 0,4-4 0,11 0 0,-5 0 0,16 0 0,-9 0 0,16 0 0,-4 0 0,0 0 0,-2 0 0,-6 0 0,0 0 0,-5 0 0,-2 0 0,-9 0 0,-1 0 0,-5 0 0,0 0 0,-3 0 0,-1 0 0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48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34 305 24575,'-4'-8'0,"0"0"0,4 0 0,0 0 0,0-1 0,0-4 0,0 4 0,0-4 0,-3 5 0,-2-4 0,-4-1 0,4-1 0,2-3 0,3 4 0,0-1 0,0 2 0,0-1 0,0 4 0,0-4 0,0 0 0,3 4 0,6-5 0,1 6 0,3-1 0,-5 1 0,5 3 0,0-3 0,17 7 0,3-8 0,17 8 0,10-4 0,-6 5 0,36 0 0,-38 0 0,39 0 0,-37 5 0,6 6 0,-9 2 0,-13 2 0,-7-5 0,-8 0 0,-5-5 0,-4 2 0,-1-6 0,-5 3 0,-3-1 0,-2 2 0,-3 2 0,0 6 0,-9 12 0,-9 9 0,-19 19 0,-8 11-672,-10 18 672,27-36 0,0 1 0,-2 6 0,1 2 0,0-1 0,1 0-580,2 4 1,0 1 579,1-2 0,1 1 0,2-4 0,1-1 0,-13 36-322,-4-6 322,12-15 0,-4-6 0,11-3 0,4-22 622,4-6-622,6-12 1178,1-6-1178,4-4 353,0-1-353,14-4 0,8 0 0,16-4 0,13 0 0,17 0 0,-11 0 0,16-5 0,-21-2 0,0-4 0,-1-1 0,-19 6 0,-2-3 0,-12 8 0,-4-3 0,-1 4 0,-5 0 0,-4-3 0,0-2 0,-4-3 0,0 0 0,0-4 0,0-8 0,0 1 0,0-10 0,-4 9 0,-1-4 0,0 6 0,0 4 0,2 1 0,2 8 0,-3 2 0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48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24575,'2'0'0,"15"0"0,21 0 0,14 0 0,7-6 0,-12 1 0,9-7 0,-10-4 0,6 8 0,-1-8 0,-14 15 0,0-9 0,-13 9 0,-6-3 0,-6 4 0,-7 0 0,-2 0 0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50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44 357 24575,'24'0'0,"-3"0"0,21 0 0,-10 0 0,10 0 0,-4 0 0,5 0 0,-5-5 0,-2-5 0,-11-1 0,5-13 0,-15 8 0,10-14 0,-14 5 0,-1 0 0,-1-4 0,-8 4 0,3-5 0,-4 0 0,0 5 0,-4 1 0,-5 5 0,-11 5 0,0 4 0,-9 6 0,4 4 0,-11 0 0,5 0 0,0 0 0,1 14 0,-5 18 0,6 4 0,-7 22 0,9-18 0,1 26 0,-3-11 0,4 39 0,7-29 0,1 21 0,10-27 0,2 0 0,5-7 0,0-7 0,0-3 0,0-16 0,4 9 0,5-16 0,11 1 0,11-6 0,14-3 0,7-5 0,7 0 0,7-6 0,3-6 0,21-16 0,-18 1 0,1-12 0,-28 15 0,-9-1 0,-11 8 0,-6-3 0,-6 9 0,-5-3 0,0 7 0,-3-6 0,-2 6 0,-3-2 0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50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24575,'6'4'0,"12"0"0,23-4 0,19 0 0,17 0 0,-24 0 0,24 0 0,-34 0 0,17 0 0,-10-5 0,-17 4 0,-3-4 0,-17 5 0,0 0 0,-9 0 0,0 0 0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51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1 24575,'-13'0'0,"-12"5"0,-2 11 0,-6 12 0,0 17 0,2 15 0,-7 17-481,4 10 481,14-40 0,1 1 0,-10 47 0,8-1 0,7-41 0,3-1 0,8 46 0,-4-42 0,1 0 0,6 32 0,0-3 0,0-11 0,5-5 0,13-1 0,7-2 0,15-12 0,8-7 0,-1-12 0,10-6 0,-12-12 0,0-1 481,-3-5-481,-15-2 0,2-3 0,-11-2 0,-4-4 0,3 0 0,-12 0 0,2 0 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53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409 8 24575,'-7'-4'0,"-8"0"0,-9 4 0,-1 0 0,-4 0 0,-2 0 0,5 0 0,-9 0 0,10 9 0,-7 8 0,7 4 0,-6 10 0,10-6 0,-4 1 0,10-2 0,1-1 0,9-3 0,-8 4 0,11-1 0,-6-8 0,8 8 0,0-14 0,0 8 0,0-8 0,0 4 0,13-9 0,10 0 0,15-4 0,6 0 0,6 0 0,3 0 0,-1 0 0,-1 0 0,-14 0 0,-6 0 0,-7 0 0,-11 0 0,0 0 0,-5 0 0,1 0 0,-35 0 0,9 9 0,-37 9 0,15 15 0,-2 3 0,-5 9 0,12-10 0,0 3 0,8-7 0,6-1 0,4 0 0,6-5 0,6-1 0,4-6 0,0 0 0,0 1 0,0-5 0,0-2 0,13-3 0,-2 0 0,18 1 0,-4-5 0,11 0 0,-4-5 0,4 0 0,0 0 0,-4 0 0,10 0 0,3-5 0,-6-5 0,0-5 0,-11-5 0,-12 6 0,6-4 0,-8 4 0,0 0 0,-2 1 0,-3 5 0,-1 0 0,-4-1 0,0 12 0,-4 3 0,0 22 0,-4-1 0,-2 15 0,-5-5 0,5 7 0,1 0 0,5-7 0,0-1 0,0-11 0,0-1 0,0-6 0,4-4 0,5-1 0,5-4 0,9 0 0,-3-3 0,3-2 0,-4-4 0,-1 0 0,-4 0 0,-1 0 0,-1 0 0,-2 0 0,2 0 0,-7 0 0,-1 0 0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53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24575,'-9'0'0,"2"0"0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54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24575,'93'0'0,"0"0"0,1 0 0,-5 0 0,-3 0 0,-39 0 0,-43 0 0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55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1047 24575,'13'-86'0,"0"1"0,1 0 0,-1 0 0,0 0 0,0-1 0,2-4 0,0-3 0,-1 3 0,-1 13 0,-5 18 0,-1-8 0,-2 37 0,-9 1 0,-6 45 0,-6 8 0,-1 27 0,1-6 0,4 13 0,0 2 0,5-6 0,2 12 0,5-21 0,0 5 0,0-13 0,0-6 0,0-2 0,8-9 0,2-1 0,8-1 0,0-8 0,1 3 0,-1-8 0,-4-1 0,17-4 0,-14 0 0,14 0 0,-12-13 0,0 1 0,6-18 0,-8-1 0,8-2 0,-14-4 0,4 1 0,-5-1 0,-4-7 0,-1 6 0,-5 2 0,0 6 0,0 5 0,0 1 0,0 6 0,0 4 0,0 1 0,0 5 0,-3 3 0,2 12 0,-2 15 0,3 14 0,0 14 0,0 2 0,0 8 0,10-2 0,3 1 0,16-5 0,-6-9 0,10-6 0,-12-18 0,4-1 0,-7-15 0,-4-1 0,-5-4 0,-6 0 0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56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0 262 24575,'0'12'0,"0"9"0,0 14 0,0 1 0,0 0 0,0-4 0,0 4 0,0-11 0,0-2 0,0-9 0,0-1 0,0-5 0,0-7 0,0-12 0,0-15 0,0-12 0,0-12 0,0-3 0,0-6 0,0 6 0,11-4 0,7 10 0,5 2 0,4 7 0,-12 13 0,3 5 0,-3 7 0,3 4 0,0 4 0,1 0 0,-1 5 0,0 0 0,1 0 0,-1 0 0,-4 0 0,-2 0 0,-3 9 0,1 12 0,-1 25 0,-3 1 0,-1 4 0,-5-9 0,0-16 0,0 4 0,0-12 0,0 1 0,3-6 0,-2 0 0,7-5 0,-4 1 0,1-5 0,-1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04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24575,'-8'0'0,"8"0"0,11 0 0,4 0 0,20 0 0,-3 0 0,12 0 0,0 0 0,0 0 0,-6 0 0,4 0 0,-10 0 0,-1 0 0,-16 0 0,-7 0 0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02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24575,'0'13'0,"0"2"0,0 13 0,0 1 0,0-4 0,0 5 0,0 0 0,0-5 0,0 4 0,0-9 0,0 3 0,0-5 0,4-4 0,-3-1 0,2 0 0,-3-7 0,0 2 0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0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9 348 24575,'-5'-3'0,"2"-8"0,12-13 0,-3-6 0,20-8 0,-8-1 0,22-2 0,-20-2 0,15 13 0,-18-5 0,7 18 0,-13-6 0,1 17 0,-7-2 0,3 8 0,-4 3 0,-4 6 0,-6 10 0,-8 6 0,3 5 0,-8 0 0,8 0 0,-4 0 0,10 0 0,0 1 0,5-2 0,0-4 0,0-1 0,0-6 0,0-4 0,0-1 0,8-5 0,2 1 0,9-4 0,4-1 0,-3-4 0,3 0 0,-4 0 0,-1 0 0,6 0 0,-5-8 0,-3 6 0,-8-6 0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02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24 24575,'-6'0'0,"6"0"0,8 0 0,0-7 0,-8 5 0,-4-8 0,-5 9 0,1-3 0,-1 4 0,1 0 0,3 0 0,2 0 0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06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24575,'47'0'0,"-20"0"0,28 0 0,-20 0 0,-9 5 0,5 4 0,1 18 0,-11 0 0,12 19 0,-15-14 0,14 13 0,-18 0 0,8-4 0,-16 8 0,3-11 0,-8 6 0,4-1 0,-5 1 0,0-12 0,0 3 0,0-10 0,0 0 0,0-2 0,0-4 0,-4 4 0,-6 2 0,-13 13 0,1 0 0,-11 2 0,3 10 0,-4-8 0,-2 11 0,2-12 0,-1-2 0,8-7 0,2-6 0,6-3 0,5-9 0,-3 3 0,8-8 0,-3 3 0,3-8 0,1 4 0,0-7 0,-1 6 0,1-6 0,-1 3 0,1-1 0,0-2 0,0 3 0,3-4 0,2 0 0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07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449 1 24575,'-3'18'0,"-13"18"0,-21 32 0,-4 17 0,-5-4 0,18-4 0,-2 6 0,5-13 0,-2 7 0,2-10 0,8-15 0,6-2 0,5-12 0,-3-7 0,8-7 0,-3-6 0,4 0 0,0 1 0,0-6 0,0 0 0,0-5 0,0 0 0,0 0 0,0 0 0,0 0 0,-9 1 0,7-1 0,-6 1 0,8-1 0,0 0 0,0 1 0,0-1 0,-3-4 0,2 4 0,-6-4 0,2 5 0,-8 3 0,3 2 0,-3 0 0,0 3 0,7-7 0,-5 2 0,6-3 0,0-1 0,-2-4 0,6 0 0,-3-4 0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08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24575,'0'18'0,"0"11"0,0 34 0,0 14 0,0 1 0,0 7 0,0-23 0,0 10 0,0-10 0,0 0 0,0-3 0,0-22 0,0 6 0,0-17 0,0 9 0,0-15 0,0-1 0,0-2 0,0-8 0,0 4 0,0-5 0,0 0 0,0-6 0,0-13 0,0-15 0,0-27 0,5 12 0,6-22 0,6 23 0,1-11 0,2 8 0,-8 10 0,3-1 0,-6 9 0,1 0 0,-1 5 0,0 3 0,0 7 0,-1-2 0,0 4 0,0 3 0,0 1 0,-4 1 0,3 2 0,-2-3 0,3 0 0,0 3 0,0-2 0,1 3 0,-1 0 0,-4 6 0,0 4 0,-4 12 0,-8-2 0,-3 4 0,-8-1 0,0-3 0,0 3 0,1-4 0,4-5 0,-4-1 0,9-5 0,-4 1 0,0-5 0,4 0 0,-4-4 0,5 0 0,4 3 0,0 2 0,4 2 0,7 1 0,9 1 0,8 1 0,12 5 0,-4-4 0,10 10 0,-10-10 0,4 5 0,-11-7 0,-2 1 0,-5-1 0,-4-1 0,-1 1 0,-5-1 0,0-3 0,-3 2 0,-2-6 0,-3 3 0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09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24575,'53'0'0,"2"0"0,-3 0 0,6 0 0,2-5 0,1 3 0,-1-3 0,-3 5 0,-18 0 0,4 0 0,-18 0 0,-6 0 0,-6 0 0,-4 0 0,-5 0 0,0 0 0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10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24575,'0'80'0,"0"1"0,0-1 0,0 0 0,0 1 0,-2 17 0,0 6 0,1-17 0,3-37 0,2-42 0,-4 12 0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39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64 191 24575,'0'17'0,"0"3"0,0 31 0,0-3 0,0 6 0,0 2 0,0-2 0,0 7 0,0 6 0,0-9 0,0 1 0,0 0 0,0-6 0,0-9 0,0-8 0,0-5 0,0-7 0,0-4 0,0-3 0,0-8 0,0 4 0,0-5 0,0 0 0,0 0 0,0 4 0,0 2 0,0 4 0,0 6 0,0-5 0,0 10 0,0 2 0,5 1 0,-4 4 0,3-6 0,1 0 0,-4-5 0,4-2 0,-5-4 0,0-6 0,0 0 0,0-5 0,0 0 0,0-10 0,0-10 0,0-17 0,0-16 0,0-15 0,0-1 0,-6-14 0,4 7 0,-4 15 0,0 1 0,4-10 0,-5-37 0,7 43 0,0-12 0,0 8 0,0 9 0,0 13 0,0 2 0,0 6 0,0 5 0,0 1 0,0 6 0,0 0 0,0 0 0,0 4 0,0 2 0,4 4 0,-4-4 0,4-1 0,0-4 0,1-7 0,1-1 0,2-5 0,-2 0 0,4 0 0,0-1 0,0 6 0,0-3 0,-1 8 0,5 0 0,0 3 0,4 6 0,0-2 0,6 8 0,1 1 0,11 4 0,-5 0 0,12 0 0,-12 0 0,5 0 0,-6 0 0,-5 0 0,-1 4 0,-2 18 0,-6-4 0,2 25 0,-13-17 0,0 11 0,-5-1 0,0 1 0,0 1 0,-17 18 0,-8-13 0,-13 23 0,-16-16 0,16 3 0,-16-4 0,12-1 0,-6-1 0,1-5 0,1-7 0,6-8 0,4-6 0,3-2 0,12-8 0,0-3 0,13-8 0,3 4 0,2-4 0,3 4 0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39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24575,'-4'71'0,"1"0"0,2-1 0,1 0 0,0-10 0,0-4 0,0-20 0,0-11 0,13-5 0,10-6 0,8-9 0,0 4 0,4-8 0,-9 3 0,16-4 0,-15-4 0,9-12 0,-16 5 0,5-19 0,-6 10 0,1-6 0,-5 3 0,-6 13 0,-5 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0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24575,'33'20'0,"-4"-3"0,16 16 0,-18-12 0,33 22 0,-35-21 0,35 25 0,-26-12 0,14 7 0,-7-2 0,-1 0 0,-2-10 0,-12 7 0,7-15 0,-25-3 0,14-9 0,-16 2 0,7-7 0,-8 4 0,-2-5 0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40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93 24575,'-4'-3'0,"0"-4"0,4-28 0,0 17 0,0-7 0,0 21 0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40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24575,'30'84'0,"-1"-1"0,0 1 0,0 0 0,2 5 0,1 0 0,-1 0 0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41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 24575,'-28'95'0,"0"0"0,0 0 0,6-19 0,0 0 0,-1 0 0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1:42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24575,'0'-5'0,"21"1"0,15 4 0,28 0 0,-2 0 0,14 0 0,9 0 0,11 0 0,-1 0 0,-16 0 0,-6 0 0,0 0 0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11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 24575,'-4'-5'0,"12"2"0,-1 7 0,29 7 0,-12 9 0,26 15 0,-8 7 0,-6-7 0,11 16 0,-20-16 0,9 18 0,-7-7 0,-1-1 0,-10 6 0,-3-12 0,-4 4 0,-6-18 0,0-1 0,-5-11 0,0 0 0,0-9 0,0 0 0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12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24575,'0'9'0,"0"-2"0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13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0 524 24575,'33'-73'0,"0"0"0,1 1 0,-1-1 0,2-4 0,0-1 0,1 1 0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17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24575,'0'34'0,"0"6"0,0 35 0,0 24-1727,0-41 0,0 2 1727,0 14 0,0 2 0,0-2 0,0 2 0,0 6 0,0 0 0,0 1 0,0-4 160,0-19 0,0-3-160,0 4 0,0-2 0,0 30 0,0 0 735,0-3-735,0-32 0,0-5 0,0-22 1750,0-2-1750,0-12 649,0-5-649,0 0 0,0 1 0,0-5 0,0 0 0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18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24575,'22'0'0,"14"0"0,10 0 0,30 0 0,-5 0 0,14 0 0,-9 0 0,-8 0 0,7 0 0,-21 0 0,-2 0 0,-21 0 0,-7 0 0,-11 0 0,0 0 0,-8 0 0,-2 0 0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18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24575,'50'2'0,"1"1"0,39 0 0,-52-3 0,4 0 0,-4 0 0,-6 0 0,-2 0 0,-7 0 0,-8 0 0,0 0 0,-12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05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0 24575,'-9'9'0,"-8"6"0,-11 28 0,-13 7 0,3 9 0,-10 4 0,4-2 0,6-7 0,-8 1 0,22-17 0,-14 1 0,17-14 0,-4-4 0,15-8 0,-2-5 0,11 1 0,-3-8 0,8-6 0,5-5 0,-3 1 0,2 5 0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19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24575,'16'38'0,"8"16"0,5 6 0,-2-15 0,0 0-476,6 15 0,-1-1 476,7 16 313,-17-21-313,1-6 157,-6-3-157,-2-16 0,-6-10 0,0 0 0,-5-11 0,0-4 0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19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24575,'-39'85'0,"0"0"0,1 0 0,-1 0 0,-3 6 0,0-1 0,1 1 0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20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24575,'80'0'0,"0"0"0,0 0 0,0 0 0,0 0 0,0 0 0,0 0 0,0 0 0,0 0 0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20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24575,'77'1'0,"0"0"0,0 0 0,0 0 0,6 1 0,-1-1 0,0 0 0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2:21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24575,'82'1'0,"1"0"0,-1 0 0,1 0 0,-1 3 0,1-4 0,-1 0 0,0 0 0,1 0 0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30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24575,'76'0'0,"0"0"0,0 0 0,0 0 0,4 0 0,1 0 0,0 0 0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32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24575,'0'89'0,"0"0"0,0 0 0,0 1 0,4 19 0,1-5 0,5-56 0,20-139 0,17 9 0,0 8 0,-5 19 0,-7 14 0,-1 1 0,-8 14 0,4 0 0,-10 16 0,3-4 0,-4 13 0,-5-3 0,3 4 0,-8 0 0,4 0 0,-5 4 0,1 10 0,-4 7 0,0 15 0,-5 2 0,0 5 0,0 24 0,0-23 0,-11 28 0,-2-26 0,-10 7 0,0-3 0,-4-11 0,5-2 0,-4-11 0,7-2 0,-4-10 0,3 0 0,-9-4 0,9-5 0,-17-1 0,10-4 0,-6 0 0,4 0 0,13-8 0,-7 2 0,13-12 0,1 9 0,5-9 0,4 9 0,0-4 0,0 0 0,0 3 0,0-3 0,0 5 0,3 4 0,2-4 0,3 7 0,4-2 0,2-1 0,5 3 0,-1-4 0,0 5 0,1-4 0,-6 3 0,5-3 0,-9 4 0,4-4 0,-5 3 0,0-2 0,1 3 0,-5-4 0,0 0 0,-8 0 0,-1 0 0,-3 4 0,0 0 0,-1 0 0,1 0 0,0 0 0,-1 0 0,0 20 0,-1 11 0,3 29 0,-3-6 0,9 19 0,-10-11 0,10 15 0,-5-1 0,6-7 0,0-2 0,0-15 0,0-7 0,0-14 0,0-7 0,0-6 0,0-4 0,0-2 0,0-7 0,0-1 0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32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24575,'83'55'0,"-1"-1"0,-12-4 0,1 3 0,-18-10 0,-17-9 0,6 7 0,-5-7 0,-27-28 0,2 2 0,-7-8 0,-1 0 0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33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24575,'80'2'0,"0"1"0,-1-1 0,1 1 0,23 0 0,-3 0 0,-27-1 0,-34-2 0,5 0 0,-35 0 0,0 0 0,-6 0 0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33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24575,'3'91'0,"0"0"0,-1-1 0,1 1 0,0 0 0,0 0 0,0 0 0,0-7 0,0 1 0,-1 0 0,1 0 0,0-1 0,-1 1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05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24575,'0'2'0,"0"16"0,0 20 0,0 1 0,0 17 0,0-16 0,0 17 0,0-4 0,0-1 0,0-1 0,0-14 0,0 0 0,0-7 0,0-10 0,0-2 0,0-9 0,0-1 0,0 0 0,0 0 0,0 1 0,0-1 0,0 0 0,0 0 0,0 4 0,0-2 0,0 6 0,0-7 0,0 4 0,0 0 0,4-4 0,-3 4 0,3-8 0,-4-2 0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35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1022 24575,'29'-6'0,"0"-14"0,28-24 0,-7-12 0,1-8-293,-20 23 1,-2 1 292,7-13 0,-6 11 0,-3-1 0,-5-14 0,6 4 0,-1-1 0,-9-3 0,0 7 0,-3 2 0,-8 4 145,0-16-145,-2 9 0,-5 14 0,0 6 0,0 7 0,-8 5 440,2 9-440,-11-2 0,3 11 0,-5-3 0,-5 4 0,5 0 0,-6 13 0,-1 17 0,2 16 0,0 21 0,6 2 0,6 0 0,5 14 0,2-4 0,5 8 0,0-2 0,0-8 0,0-8 0,0-9 0,5-10 0,5-6 0,7-6 0,11 1 0,-7-17 0,6-1 0,-14-12 0,0-1 0,-4-3 0,-1-1 0,0-4 0,0 0 0,0 0 0,2-20 0,5-11 0,8-22 0,-3 1 0,13-6 0,-15 12 0,5-4 0,-3 12 0,-9 7 0,3 7 0,-5 14 0,0 1 0,-1 9 0,0 4 0,-3 23 0,3 10 0,-6 22 0,3 8 0,-5 2 0,0 7 0,5-7 0,-4-9 0,5-9 0,-6-19 0,0-2 0,0-16 0,3-2 0,2-10 0,4-26 0,1-6 0,2-27 0,-1 4 0,1 1 0,-1 1 0,-5 13 0,3 2 0,-3 5 0,3 6 0,-3 6 0,2 6 0,-7 5 0,6 3 0,-3 2 0,4 3 0,1 0 0,3 0 0,2 8 0,5 7 0,1 10 0,0 5 0,1 7 0,0 0 0,0 1 0,0-2 0,-6-11 0,-1-1 0,-5-10 0,-4-5 0,-2-5 0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36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77 24575,'75'-26'0,"0"-1"0,-3 14 0,4 4 0,-15 7 0,-9 12 0,6 2 0,-6-3 0,-34-9 0,-8 3 0,2-2 0,-7 3 0,-1 0 0,0 0 0,-4 14 0,-9 2 0,-16 25 0,-14 12 0,9-17 0,-1 3-775,-2 7 1,-1 3 774,-5 8 0,1 2 0,2 4 0,1-1 0,4-12 0,3-1-353,1 9 1,3-4 352,-14 16-143,20-27 0,1 0 143,-12 15 0,10-4 0,8-26 1467,2-2-1467,8-16 751,-3-1-751,4-5 322,8-4-322,7 0 0,16-4 0,14 0 0,0 0 0,20 0 0,-10 0 0,12 0 0,-8 0 0,0 0 0,-6 0 0,-3 0 0,-12-5 0,-7 4 0,-8-8 0,-4 8 0,-5-7 0,-2 7 0,-3-2 0,-1 3 0,-4-4 0,0 3 0,-4-2 0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37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18 221 24575,'-17'-4'0,"16"-2"0,54-15 0,8 6 0,24-16-1007,11 10 1007,-47 10 0,0 0 0,33-13 148,-1 10-148,-27 3 0,13 0 0,-20 5 0,-4-1 0,-18 3 756,-6 4-756,-2 0 103,-8 0-103,4 0 0,-8-4 0,-2 0 0,-3-4 0,0 4 0,0 0 0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38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24575,'27'0'0,"4"0"0,28 0 0,20 0 0,20 0-954,-42 0 1,3 0 953,4 0 0,-2 0 0,32 0-71,-38 0 1,-2 0 70,17 0 0,7 0 0,-18 0 0,-21 0 0,-9 0 1402,-16 0-1402,-2 0 0,-7 0 0,-1 0 0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39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24575,'88'0'0,"0"0"0,0 0 0,0 0 0,0 0 0,16 0 0,6 0 0,-18 0 0,-44 0 0,-44 0 0,0 0 0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42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24575,'0'22'0,"7"1"0,15 15 0,22 11 0,-13-12 0,24 24 0,-26-32 0,18 19 0,-11-8 0,10-3 0,-4 9 0,-8-17 0,3 3 0,-17-8 0,4-8 0,-5 7 0,0-13 0,-5 3 0,3-4 0,-8-1 0,4 1 0,-5-5 0,-3 4 0,-2-4 0,-3 4 0,0 0 0,0 5 0,-4 1 0,-13 22 0,-1 5 0,-23 21 0,7 5-493,-19 15 493,14-15 0,7-14 0,0-1 0,-2 2 0,4-10 0,0 0 0,-1 9 0,-12 9 0,14-10 0,1-7 0,7-9 0,6-11 0,1-2 493,9-4-493,-3-5 0,7-2 0,-3-3 0,1-5 0,2-11 0,-3-22 0,4 12 0,0-10 0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44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72 24575,'-58'-5'0,"7"-20"0,41 12 0,6-12 0,18 21 0,12 4 0,19 0 0,15 0 0,9 0 0,-1 0 0,-1 0 0,0 0 0,2 0 0,-7 0 0,-4 0 0,-20 0 0,-2 0 0,-15 0 0,-3 0 0,-10 0 0,0 0 0,-3 3 0,-15 7 0,-14 17 0,-25 17 0,-11 15-650,29-19 1,-1 3 649,-5 5 0,2 1 0,5 5 0,0 3 0,-5 7 0,2 1 0,4 1 0,4-3 0,6-11 0,0 0-339,-2 9 1,1-2 338,-2 14-199,-6 22 199,6-33 0,14-10 0,-7-16 1239,14-15-1239,-7-3 715,7-10-715,-3 0 221,15-7-221,17-3 0,16-14 0,15-2 0,8-7 0,-13 12 0,19-10 0,-11 14 0,7-9 0,-2 11 0,-15-3 0,-1 9 0,-19-4 0,-2 5 0,-12 0 0,-4 0 0,-1 0 0,-5 0 0,-3 0 0,-1 0 0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44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24575,'87'-3'0,"0"0"0,0-1 0,1 1 0,24-1 0,-2 0 0,-39 1 0,-53 3 0,4 0 0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45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24575,'69'0'0,"0"0"0,1 0 0,13 0 0,0 0 0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45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24575,'71'0'0,"1"0"0,-15 0 0,0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06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24575,'19'0'0,"9"0"0,35 0 0,14 0 0,10 0-842,-30 0 0,1 0 842,1 0 0,2 0 0,7 0 0,3 0 0,3 0 0,2 0-581,0 0 0,0 0 581,2 0 0,-3 0 0,-13 0 0,-2 0-315,-3 0 0,-1 0 315,-4 0 0,2 0 0,12 0 0,-1 0 0,28 0 0,-32 0 0,-4 0 0,1 0-19,20 0 19,-4 0 0,-5 0 1129,0 0-1129,-9 0 1613,-2 0-1613,-13 0 730,19 0-730,-28 0 23,7 0-23,-29 0 0,3 0 0,-7 0 0,2 0 0,-3 4 0,-1-3 0,0 3 0,0-4 0,0 0 0,0 0 0,0 0 0,-3 0 0,-2 0 0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4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24575,'88'13'0,"0"1"0,1-1 0,-1 0 0,24 6 0,-2-2 0,-45-15 0,-56-12 0,-1-2 0,-4-1 0,-4-1 0,0-4 0,0 4 0,0-3 0,0 3 0,-4 0 0,-5 1 0,-5 4 0,-10 3 0,-1 2 0,-5 4 0,-6 0 0,-2 0 0,0 0 0,-4 5 0,4 6 0,0 5 0,7 4 0,2 0 0,9-1 0,-4 0 0,10-1 0,-4 6 0,7 1 0,-4 5 0,5 0 0,0 0 0,0 0 0,4 20 0,2-15 0,4 15 0,0-20 0,0 0 0,0 0 0,0 0 0,9 0 0,1-5 0,16 5 0,0-4 0,6 2 0,0 3 0,5-13 0,2 7 0,5-13 0,-1 4 0,1-5 0,15-5 0,-5-1 0,39-21 0,-39-3 0,24-16 0,-37 1 0,0-1 0,-9 8 0,-2 1 0,-14 7 0,2 4 0,-9 6 0,-1 2 0,0 6 0,-3-3 0,-1 4 0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47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 24575,'79'-13'0,"-1"1"0,13-3 0,-11 3 0,-30 4 0,16-1 0,-53 9 0,-9 0 0,0 0 0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4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1037 24575,'-2'-83'0,"1"1"0,-1-1 0,0 0 0,-2-13 0,0 4 0,1 21 0,2 12 0,-4 18 0,5 19 0,0-13 0,0 15 0,0-3 0,0 9 0,0-4 0,0 9 0,0-8 0,-4 7 0,4-3 0,-8 0 0,7 4 0,-8-9 0,8 9 0,-7-4 0,8 5 0,-8-1 0,90-11 0,27 1 0,-65 6 0,52-4 0,0-1 0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49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24575,'22'0'0,"34"0"0,23 0 0,-13 0 0,-5 0 0,35 0 0,0 0 0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50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10 24575,'47'85'0,"0"1"0,0 0 0,-3-3 0,0-3 0,-19-45 0,-25-69 0,0-3 0,0-14 0,0 5 0,-6-12 0,0 13 0,0 0 0,1 9 0,0 5 0,4 11 0,-4-3 0,5 14 0,0-4 0,-3 8 0,2-2 0,-6 6 0,3-3 0,-4 4 0,-7 20 0,-2 11 0,-4 8 0,-2 17 0,0-9 0,-1 12 0,6 0 0,-5 1 0,6-8 0,-1-1 0,7-14 0,2-6 0,3-7 0,1-10 0,1-1 0,0-5 0,0-3 0,-4-5 0,0-9 0,-1-10 0,-2-13 0,1 1 0,-6-12 0,5 11 0,-10-10 0,10 10 0,-9-4 0,5 11 0,0 1 0,2 10 0,4 1 0,0 5 0,1 0 0,10 0 0,16 3 0,20 2 0,14-2 0,7 3 0,1-8 0,-1 8 0,0-3 0,-7 5 0,-1 0 0,-13 0 0,-7 0 0,-8 0 0,-9 0 0,-1 0 0,-5 0 0,-3 0 0,-1 0 0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51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742 0 24575,'-8'0'0,"-5"5"0,-18 17 0,-2 14 0,-4 26 0,-1 15-1003,14-25 1,-1 2 1002,-1 5 0,-1 2 0,-3 8 0,-2 1 0,-3 1 0,-1 1 0,3 5 0,1-3 0,7-22 0,1-1-281,-5 11 0,3-3 281,-4 14-201,-15 8 201,17-12 0,2-25 0,19-13 1423,-6-7-1423,12-10 1115,-3-2-1115,-3-7 230,2-5-230,-3-14 0,5 7 0,3-7 0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57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24575,'0'16'0,"0"6"0,0 3 0,0 11 0,0 2 0,0 0 0,0-2 0,0 0 0,0-4 0,0 4 0,0 1 0,0-11 0,0 9 0,0-10 0,0-1 0,0 0 0,0-6 0,0 0 0,0 1 0,0-5 0,0-2 0,0-3 0,0-1 0,0 0 0,0 0 0,0 1 0,0-11 0,0-10 0,0-11 0,5-13 0,1-2 0,5-6 0,5 0 0,-4 0 0,9 0 0,-9 0 0,7 12 0,-8-4 0,2 21 0,-3-7 0,3 12 0,-4-3 0,9 8 0,-9-3 0,4 7 0,0-3 0,-4 4 0,8 0 0,-7 0 0,2 0 0,-3 0 0,-1 0 0,-4 4 0,0 0 0,-4 5 0,0 3 0,0-2 0,0 7 0,0-8 0,0 4 0,-4 0 0,-1-4 0,-8 4 0,-1 0 0,0-3 0,-3 3 0,3-4 0,-5 0 0,5 0 0,-3 0 0,7-1 0,-7-3 0,8-1 0,-4-4 0,4 0 0,1 0 0,0 0 0,10 0 0,5 0 0,15 4 0,3-3 0,0 8 0,3-4 0,-3 5 0,5 0 0,-5 4 0,4-3 0,-9 6 0,-1-2 0,-2-1 0,-7-1 0,3-4 0,-5-1 0,1 0 0,-1-3 0,-4-2 0,0-3 0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57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24575,'2'0'0,"23"0"0,14 0 0,8 0 0,34 0 0,-41 0 0,49 0 0,-48 0 0,32-5 0,-32 3 0,16-3 0,-25-4 0,-1 6 0,-7-6 0,-6 9 0,-4 0 0,-2 0 0,-3 0 0,-5 0 0,0 0 0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3:58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24575,'0'55'0,"0"-1"0,0 38 0,0-2 0,0-1-497,0-17 0,0-4 497,0-10 326,0-19-326,0 4 165,0-18-165,0-1 0,0-11 0,0 0 0,0-9 0,0 0 0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23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24575,'0'2'0,"0"16"0,0 20 0,0 22 0,0 17 0,0 10 0,0-11 0,0 3 0,0-20 0,0 1-1070,0 23 0,0 1 1070,0-14 0,0-3 0,0-6 0,0 0 0,0 7 0,0 1 0,0-4 0,0-3 128,0 24-128,0-30 0,0-2 0,0 10 0,0 6 0,0-12 0,0-25 0,0-8 1594,0-12-1594,0-5 104,0 1 1,0-5-1,0 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24575,'11'0'0,"-2"0"0,41 0 0,-15 0 0,9 0 0,13 0 0,-26 0 0,27 0 0,-10 0 0,-4 0 0,9 0 0,-14 0 0,3 0 0,11 0 0,-18 0 0,17 4 0,-24-3 0,7 6 0,-5-3 0,-4 0 0,0 3 0,-9-6 0,-1 5 0,-7-5 0,0 1 0,-3-2 0,0 0 0,-3 0 0,0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1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1001 24575,'4'3'0,"6"0"0,20-7 0,-3-8 0,13-8 0,-13-14 0,10-6 0,-8-6 0,5-8 0,-9-13 0,5-2 0,-12-12 0,2 19 0,-3-32 0,-7 44 0,7-43 0,-12 43 0,0-10 0,-5 8 0,0 12 0,-7 5 0,-1 14 0,-11 6 0,-6 11 0,1 1 0,-9 3 0,4 0 0,-3 16 0,2 4 0,2 27 0,9-9 0,-4 12 0,12 10 0,-3-3 0,8 5 0,2 1 0,4-14 0,0 16 0,0-6 0,0 7 0,6-12 0,3-6 0,11-6 0,8-5 0,1 6 0,3-6 0,-6-7 0,-2-12 0,1 1 0,-2-10 0,-4-1 0,4-5 0,-8-3 0,7 0 0,-7 0 0,8 0 0,-8 0 0,3-3 0,-4-1 0,1-6 0,-4-2 0,2-2 0,-1-4 0,-1-2 0,1-8 0,-4 4 0,0-9 0,0 8 0,-4-8 0,0 9 0,-4-4 0,0 4 0,0 8 0,0 2 0,0 8 0,-7 2 0,0 1 0,-8 3 0,-3 0 0,2 10 0,-4 8 0,4 7 0,0 3 0,0 0 0,7-4 0,-2 4 0,10-4 0,-2-1 0,3 0 0,0-3 0,0-2 0,0-4 0,12 7 0,2-8 0,7 3 0,2-8 0,-4-1 0,4-2 0,1-2 0,-5-3 0,3 0 0,-3 0 0,-6 0 0,-2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09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98 173 24575,'-16'0'0,"-1"4"0,3 5 0,-2 1 0,5 7 0,2-7 0,5 7 0,-1 2 0,4 1 0,-3 15 0,4-9 0,0 11 0,0-7 0,0 6 0,0-4 0,0 10 0,0-11 0,0 6 0,0-7 0,0-10 0,4 3 0,5-14 0,5 5 0,4-9 0,1-1 0,4-4 0,2 0 0,5 0 0,-5 0 0,4 0 0,-10 0 0,5 0 0,-6-4 0,1-2 0,-5-12 0,-1 2 0,-3-12 0,0-4 0,1-5 0,0-7 0,5-33 0,-3 18 0,-1-26 0,-7 25 0,-5 8 0,0 1 0,0 13 0,0 7 0,-8 8 0,-3 8 0,-12 6 0,3 5 0,-4 4 0,6 0 0,-1 0 0,1 0 0,-1 4 0,1 1 0,-1 8 0,5 2 0,-12 7 0,18-11 0,-8 1 0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24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1 177 24575,'0'-27'0,"0"-6"0,0 23 0,0-13 0,4 14 0,1-9 0,-1 9 0,0-4 0,-4 5 0,4 3 0,1 2 0,3-6 0,1 7 0,9-6 0,-3 8 0,14 0 0,-4 0 0,11 0 0,-4 0 0,4 0 0,0 0 0,-4 0 0,4 0 0,-6 0 0,7 0 0,-6 0 0,5 0 0,1 0 0,-6 5 0,6 0 0,-7 1 0,-5 2 0,-2-3 0,-9 1 0,-1-2 0,-5-1 0,0-2 0,-3 3 0,-1-4 0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24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24575,'87'0'0,"1"0"0,-1 0 0,0 0 0,1 0 0,13 0 0,3 0 0,-13 0 0,-32 0 0,-31 0 0,-2 0 0,-20-3 0,2 2 0,-8-3 0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25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24575,'100'0'0,"-1"0"0,1 0 0,0 0 0,-21 0 0,1 0 0,-1 0 0,1 0 0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26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24575,'92'-1'0,"0"0"0,-1-1 0,-12 1 0,7 0 0,0 0 0,0 0 0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27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835 398 24575,'4'-61'0,"12"-17"0,-2 22 0,7-9 0,-10 21 0,-1 8 0,-4 11 0,-2 5 0,-15 11 0,-18 6 0,-16 13 0,-18 23 0,-7 16-238,31-16 1,2 2 237,-30 24 0,-5 7 0,13-7 0,-8 1 0,0 6 0,9-14 0,2-1 0,9-10 0,11-8 0,0-5 0,20-9 0,-7-5 0,17-1 475,-6-4-475,11 4 0,-2-1 0,3-3 0,13 4 0,10-4 0,14 2 0,30 7 0,-23-6 0,53 8 0,-51-9 0,37 2 0,-30-2 0,6 6 0,0-4 0,-13 8 0,-3-9 0,-13 2 0,-9-4 0,-3-1 0,-9 4 0,-5 0 0,0 6 0,-8-1 0,-18 13 0,-9 4 0,-16 7 0,6-2 0,-7 8 0,-1-4 0,-3 18 0,-3-11 0,4 11 0,-4-11 0,9 9 0,-8-9 0,17 1 0,-4-4 0,-2 6 0,13-17 0,1-4 0,19-15 0,7-9 0,3 4 0,0-5 0,0 0 0,8-3 0,7-2 0,16-3 0,14 0 0,7 0 0,24 0 0,-20 0 0,43 0 0,-32 0 0,19 0 0,-11 0 0,-6 0 0,7 0 0,0 0 0,-14 0 0,-3 0 0,-15 0 0,-12 4 0,-2-3 0,-16 7 0,-2-7 0,-3 3 0,-1-4 0,0 0 0,0 0 0,1 0 0,-1 0 0,-4-9 0,4-6 0,-7-10 0,3-11 0,-4 4 0,0-11 0,0 6 0,0-1 0,0 7 0,0 7 0,0 5 0,0 5 0,0 2 0,0 7 0,0 1 0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28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24575,'-5'7'0,"2"3"0,3 7 0,0 6 0,0 2 0,0 0 0,0-1 0,0-10 0,0 3 0,3-8 0,12 5 0,5-9 0,10 3 0,0-6 0,6 2 0,-9-4 0,13 0 0,-8 0 0,6 0 0,-2 0 0,-19 0 0,-4 0 0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28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24575,'25'-4'0,"-11"3"0,6-10 0,-17 6 0,-3-7 0,0 4 0,0 0 0,0-1 0,-8 5 0,3 0 0,-4 4 0,5 0 0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30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1 272 24575,'0'75'0,"0"1"0,0-61 0,0-110 0,0 17 0,0 9 0,0 32 0,0 12 0,0-4 0,0 9 0,0 1 0,4 2 0,5 7 0,1-3 0,2 4 0,-3 4 0,-1-2 0,0 6 0,1-3 0,-1 4 0,5 0 0,0 0 0,11 0 0,1 0 0,5 0 0,0 0 0,0 0 0,-5 4 0,-6 1 0,-1 8 0,-8 6 0,-1 26 0,-13-10 0,-21 29 0,-4-34 0,-17 21 0,6-21 0,-1 9 0,8-11 0,3-3 0,15-11 0,-3 0 0,9-6 0,1-3 0,3-2 0,1-3 0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30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24575,'0'94'0,"0"0"0,0 0 0,0-14 0,0 3 0,0-6 0,0-14 0,0 23 0,0-23 0,0-7 0,0-25 0,0-8 0,0-9 0,0-5 0,0-5 0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31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24575,'36'62'0,"1"0"0,-1 0 0,7 12 0,0 1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0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175 127 24575,'0'13'0,"-3"-4"0,-3 13 0,-7-11 0,2 12 0,-7-4 0,8 1 0,-10 15 0,9-9 0,-8 5 0,3-2 0,1-4 0,5-1 0,1 5 0,4-14 0,0 3 0,1-5 0,4 1 0,0 0 0,0 3 0,0-8 0,0 8 0,0-7 0,0 2 0,0-3 0,0-1 0,0 0 0,4-3 0,1-1 0,7-4 0,2 0 0,5 0 0,-1 0 0,0 0 0,1 0 0,-6 0 0,5 0 0,-9 0 0,4 0 0,-5 0 0,0 0 0,1 0 0,-1 0 0,0-4 0,0-1 0,1-3 0,-1-1 0,1-4 0,4 4 0,-3-9 0,3 8 0,-4-7 0,-1 7 0,1-3 0,-1 1 0,1 2 0,0-7 0,-1 7 0,-3-3 0,3 0 0,-7-6 0,7-1 0,-7-9 0,3-2 0,-4-1 0,0-10 0,0 4 0,0-6 0,0 6 0,0 2 0,0 6 0,0 9 0,0-1 0,-3 12 0,-2 1 0,-7 6 0,2 3 0,-3 0 0,0 0 0,4 0 0,-4 0 0,5 0 0,-5 0 0,3 0 0,-7 4 0,7 5 0,-8 5 0,8 5 0,-3-6 0,8 0 0,-2-5 0,6 1 0,-7-5 0,7 0 0,-2-4 0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32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24575,'27'-13'0,"-6"3"0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33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0 241 24575,'84'-21'0,"-19"14"0,-70 51 0,1-19 0,4 17 0,0-33 0,0 4 0,0-5 0,0 0 0,0 5 0,3-3 0,2 2 0,8-3 0,-4-4 0,4-1 0,-5-1 0,0-2 0,1 3 0,-1-4 0,0 0 0,0 0 0,0 0 0,-4 4 0,4-3 0,-4 2 0,4-3 0,-6 0 0,-8 0 0,-8 0 0,-4-8 0,0-2 0,-2-14 0,5-1 0,1-5 0,4 0 0,0 5 0,4-4 0,2 9 0,4-4 0,0 6 0,0-1 0,0-4 0,0 3 0,0-8 0,4 8 0,5-4 0,1 10 0,3-3 0,-4 11 0,-1-6 0,0 11 0,-6-2 0,-12 14 0,-5 6 0,-4 17 0,4 4 0,9 13 0,1-6 0,5 6 0,0 0 0,0-6 0,5 6 0,10-12 0,13-7 0,11-5 0,-1-6 0,-2-5 0,-6-1 0,-6-10 0,0 0 0,-11-5 0,0 0 0,-5 0 0,1 0 0,-1-8 0,-3-8 0,-1 5 0,-4-3 0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34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 81 24575,'4'-22'0,"0"3"0,-4 11 0,0-5 0,0 4 0,-3 0 0,-13 20 0,-7 13 0,-26 27 0,2 14-845,-14 11 845,32-29 0,1 3 0,3-5 0,1 2 0,-2 9 0,3 2 0,10-10 0,2 2 0,-3 6 0,3 2 0,9-5 0,2 1 0,-3 4 0,-1 0 0,4 1 0,0-1 0,2-4 0,2-1 0,8 1 0,4 0 0,1-4 0,4-1 0,9-1 0,3-3 0,21 25 0,-8-22 0,2-5 0,6-5 0,-5-2 0,-1-2 0,6-4-34,13 1 34,-8-2 0,-13-11 0,-3-2 0,-14-11 0,-9 0 0,-7-5 0,-10 0 0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35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486 9 24575,'-3'-4'0,"-72"0"0,27 4 0,-46 0 0,38 0 0,16 0 0,-10 0 0,12 4 0,7 6 0,7 4 0,10 0 0,5-1 0,5 0 0,4 1 0,0 4 0,0 0 0,0 6 0,26-7 0,1 7 0,38-16 0,-3 1 0,0-9 0,10 0 0,-10 0 0,0 0 0,-3 0 0,-27 0 0,3 0 0,-16 0 0,0 0 0,-21 0 0,-11 5 0,-27 12 0,11-1 0,-35 32 0,37-18 0,-33 24 0,30-14 0,-11 8 0,6 4 0,6-11 0,1 9 0,12-19 0,5 0 0,7-2 0,4-14 0,0 3 0,0-9 0,8-1 0,20-3 0,6-1 0,17-4 0,0 0 0,-6 0 0,-1 0 0,-7 0 0,-7 0 0,0 0 0,-10-4 0,3-1 0,-14 0 0,8-2 0,-12 2 0,6 0 0,-10 1 0,3 4 0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36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24575,'1'78'0,"0"0"0,1-1 0,23 31 0,15-30 0,17-67 0,39-7 0,-52-9 0,-20 4 0,-4-4 0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36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24575,'-1'24'0,"0"-12"0,1-23 0,0 0 0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37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24575,'91'-1'0,"1"0"0,0 1 0,-1-1 0,1 0 0,0 0 0,-1 0 0,1 0 0,0 0 0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42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24575,'5'5'0,"20"-2"0,11-3 0,21 0 0,12 0 0,-19 0 0,30 0 0,-32 0 0,11 0 0,-9 0 0,-6 0 0,-16 0 0,1 0 0,-20 0 0,4 0 0,-9 0 0,0 0 0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4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24575,'12'95'0,"0"-1"0,0 1 0,0-1 0,0 0 0,0 1 0,2 10 0,1 9 0,-1-8 0,-4-26 0,-5-44 0,-5-35 0,0-12 0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38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1267 24575,'11'-89'0,"-1"0"0,1 0 0,0 1 0,0-1 0,0 0 0,-1 0 0,1 0 0,2-21 0,2-12 0,-1 2 0,-1 17 0,-3 30 0,-6 46 0,-4 48 0,0 15 0,-5 22 0,4-6 0,-5 7 0,6-6 0,0-3 0,0-12 0,0-2 0,14-15 0,2-2 0,21-8 0,0-6 0,7 0 0,-6-5 0,-2-9 0,-6-2 0,-4-14 0,-6 5 0,-6-9 0,-4 4 0,0-11 0,-4-2 0,-2 0 0,-4-4 0,0 10 0,0-4 0,0 11 0,0 1 0,0 10 0,-3 5 0,-6 5 0,-1 13 0,-4 12 0,4 12 0,4 10 0,1 8 0,5-5 0,0 4 0,0-6 0,0-6 0,9-2 0,8-5 0,9-5 0,11 1 0,-5-11 0,4-1 0,-6-9 0,0-2 0,-5-4 0,-1 0 0,-6 0 0,-8 0 0,-2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2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24575,'0'57'0,"0"-8"0,0 26 0,0-12 0,0-24 0,0 19 0,0-13 0,0 6 0,0-7 0,0-6 0,5-2 0,-4 0 0,3-4 0,1 4 0,-4-6 0,8-5 0,-8-6 0,3-2 0,-4-8 0,0-19 0,0 9 0,0-18 0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39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24575,'0'83'0,"0"1"0,0-1 0,0 2 0,0 0 0,0-26 0,0-33 0,0-7 0,0-54 0,0-4 0,0-18 0,12-14 0,1 12 0,13-24 0,2 30 0,2-1 0,6 2 0,-2 10 0,-1 9 0,-7 12 0,3 11 0,-9 5 0,3 5 0,-4 0 0,-1 0 0,-3 14 0,-2 2 0,-2 21 0,-6 0 0,0 21 0,-5-10 0,0 17 0,0-13 0,0 7 0,0-6 0,0-3 0,0-17 0,0 2 0,0-20 0,0 3 0,0-10 0,0 1 0,0-5 0,0 0 0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39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24575,'24'84'0,"1"1"0,0-1 0,0 0 0,8 29 0,-1-5 0,-14-59 0,-17-65 0,3 8 0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40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24575,'-14'76'0,"1"1"0,0 2 0,4-33 0,9-52 0,0-7 0,0-9 0,4-1 0,1 4 0,0 1 0,3 4 0,-7 1 0,3 8 0,-4 2 0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41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58 284 24575,'-32'26'0,"6"-15"0,26-29 0,10-17 0,1 8 0,11-15 0,-2 10 0,1-4 0,-6 6 0,3 5 0,-7-4 0,2 17 0,-4-5 0,-4 13 0,2-5 0,-13 4 0,-1 15 0,-16 8 0,1 17 0,-4-3 0,10 9 0,-4-3 0,13 6 0,-8-1 0,14-5 0,-4 4 0,5-10 0,0 4 0,0-6 0,0-5 0,8-5 0,2-3 0,9-3 0,-1 1 0,0-2 0,1-4 0,-1 0 0,-4 0 0,3-4 0,-8 2 0,4-6 0,-5 3 0,1-4 0,-1 0 0,0 0 0,0 0 0,1 0 0,-1 0 0,0-4 0,-4-10 0,0 7 0,-4-7 0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44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24575,'8'0'0,"0"0"0,4 0 0,-2 0 0,7 0 0,-8 0 0,8 0 0,-8 0 0,-1 0 0,-5 0 0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48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24575,'0'22'0,"0"14"0,0 18 0,0 7 0,0 13 0,0 3 0,0 9 0,0-13 0,0 7 0,0-10 0,0 1 0,0-2 0,0-19 0,0 1 0,0-6 0,0 6 0,0-18 0,0 1 0,0-14 0,0 3 0,0-5 0,0-4 0,0-2 0,0-14 0,0-5 0,0-15 0,0-3 0,0-5 0,0-6 0,0 4 0,5-10 0,0 10 0,6-4 0,-1 6 0,-1 5 0,1 1 0,-1 10 0,-4-3 0,2 7 0,-3-3 0,5 5 0,-1 0 0,0-1 0,0 1 0,5-1 0,1 4 0,4-3 0,0 3 0,1 0 0,-1 1 0,0 4 0,-4 0 0,3 0 0,-7 0 0,2 0 0,-3 0 0,-1 0 0,5 0 0,-4 0 0,4 3 0,-5 2 0,-3 3 0,-2 0 0,-3 0 0,0-1 0,0 2 0,-13 0 0,1-1 0,-17 2 0,4 0 0,-5 5 0,-1-4 0,6 3 0,-4-4 0,10-1 0,-1 0 0,8-4 0,3-1 0,1 0 0,3 0 0,1 4 0,12 0 0,2 0 0,12 1 0,3 1 0,5 0 0,6 5 0,-3 6 0,3 1 0,3 11 0,-11-7 0,9 2 0,-17-4 0,-1-9 0,-6 2 0,-4-8 0,-1 4 0,1-8 0,-5 2 0,0-6 0,-4 3 0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49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77 24575,'-6'5'0,"12"-1"0,14-4 0,23 0 0,-3 0 0,17 0 0,-4 0 0,22-6 0,-4-1 0,23-13 0,-30 11 0,9-8 0,-13 16 0,-6-10 0,-1 10 0,-23-8 0,-6 8 0,-10-3 0,-2 4 0,-7 0 0,-1 0 0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50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24575,'0'91'0,"0"0"0,0 0 0,0 0 0,0 2 0,0 3 0,0-9 0,0-26 0,0-16 0,0 19 0,0-74 0,0-24 0,0 11 0,0-11 0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51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1 932 24575,'43'-43'0,"5"-11"0,-10 12 0,3-3-707,-4-2 0,-1 0 707,-3 4 0,-1 0 0,-1-1 0,-2 0 0,17-28 0,1-7 365,-9 15-365,-14 6 257,-8 14-257,-6 12 0,-4-3 0,-2 15 717,-4-4-717,0 10 75,0 1-75,0 5 0,-4 0 0,-5 3 0,-5 1 0,-5 4 0,1 0 0,-6 0 0,5 4 0,-6 11 0,0 7 0,4 8 0,-6 8 0,11-7 0,-5 12 0,10-6 0,0 7 0,1 0 0,8 7 0,-2-6 0,4 6 0,0 0 0,0-6 0,4 19 0,2-17 0,4 10 0,5-19 0,-3-2 0,6-11 0,-8-6 0,7-2 0,-7-8 0,2 4 0,1-8 0,-3-2 0,2-3 0,1 0 0,5 0 0,-4 0 0,3 0 0,-5-4 0,-2-5 0,3-5 0,1-10 0,-3-1 0,4-11 0,-1 4 0,-2-4 0,2 11 0,-5 2 0,0 4 0,0 5 0,0 1 0,-1 9 0,0 0 0,1 4 0,-1 0 0,0 0 0,2 19 0,-1 25 0,-3 5 0,-1 14 0,0-26 0,-4-6 0,3-12 0,-4-2 0,0-7 0,4-1 0,0-5 0,4-4 0,-4-14 0,4 3 0,-2-24 0,4 8 0,0-9 0,0 6 0,-4-1 0,3 1 0,-4 5 0,0 2 0,3 9 0,-3-4 0,3 9 0,1 0 0,-4 1 0,2 7 0,-2-3 0,3 4 0,0 0 0,0 0 0,1 0 0,-1 4 0,1 16 0,6 28 0,-3 1 0,4 21 0,-10-25 0,4 6 0,-8-13 0,7-8 0,-8-6 0,3-10 0,-4-2 0,0-3 0,0-1 0,3-4 0,-2 0 0,2-4 0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56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10 24575,'0'28'0,"0"17"0,0 17 0,0 14 0,0 9-1238,0 3 1238,0-32 0,0 2 0,0-7 0,0-1 0,0 42 114,0-2-114,0-27 0,0 8 0,0-13 0,0-26 0,0-2 0,0-16 926,0-2-926,-3-14 198,2-23-198,-7-2 0,7-22 0,-9 4 0,9-7 0,-4-7 0,5 7 0,0-6 0,0 19 0,0-11 0,0 19 0,0-6 0,0 7 0,0 5 0,0-4 0,0 9 0,0-8 0,0 8 0,0-9 0,0 9 0,0-4 0,0 6 0,0-6 0,0-1 0,4-5 0,2-6 0,4 4 0,0 1 0,0 2 0,-1 9 0,0 1 0,1 2 0,-2 8 0,0-4 0,0 8 0,1-2 0,3 6 0,2-3 0,10 4 0,-5 0 0,10 0 0,-4 0 0,0 0 0,4 0 0,-14 4 0,8 10 0,-12 13 0,-1 4 0,-5 19 0,-5-11 0,0 19 0,0-13 0,-10 6 0,-2-7 0,-9-7 0,-6 1 0,5-8 0,-21 6 0,14-14 0,-15 2 0,19-15 0,1 1 0,10-5 0,-3-1 0,8-4 0,0 0 0,5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4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24575,'0'17'0,"0"5"0,0 2 0,0 7 0,0 5 0,0-5 0,0 12 0,0-12 0,0 6 0,0-7 0,0 0 0,5-5 0,-4-2 0,7-4 0,-3-1 0,0-4 0,3-1 0,-7-5 0,2 0 0,-3 1 0,4-5 0,-3-3 0,3-2 0,-4-3 0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57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24575,'-7'74'0,"1"0"0,-1 0 0,4 33 0,13-35 0,19-72 0,10 0 0,-15 0 0,-11-4 0,10-6 0,-12-9 0,4 6 0,-11 0 0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5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24575,'56'77'0,"-14"-26"0,-39-62 0,-6-2 0,2-3 0,-6 14 0,2-6 0,-3 8 0,3 0 0,2 0 0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4:58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24575,'77'8'0,"0"0"0,13 15 0,-6 4 0,3 11 0,-39-3 0,-5 3 0,11 29 0,-31 4-1402,3 24 1402,-20 1 0,-5-43 0,-2 1 0,-2 8 0,-1 1-856,-2 1 0,-3 1 856,-6 5 0,-1-2 0,2-16 0,-2-1 47,-4 10 0,-2-1-47,-12 21 0,14-33 0,-1 0 0,-12 30 0,-3-17 0,6-8 630,1-13-630,3-7 1669,7-10-1669,5-9 721,-4-1-721,9-4 0,-4-1 0,5-3 0,3-1 0,2-4 0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3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24575,'4'4'0,"10"-1"0,12-3 0,19 0 0,7 0 0,15 0 0,-19 0 0,16 0 0,-18 0 0,7 0 0,4 0 0,-22 0 0,-3 0 0,-15 0 0,-12 0 0,3 0 0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32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24575,'67'0'0,"-1"0"0,-19 0 0,44 0 0,-28 0 0,21 0 0,-13 0 0,-23 0 0,12 0 0,-16 0 0,-8 0 0,-15 0 0,-3 0 0,-10 0 0,-4-3 0,0 2 0,-4-3 0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34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39 24575,'4'-21'0,"0"6"0,-4 13 0,0 27 0,0 26 0,0 26 0,0 10-454,0-35 1,0 1 453,0 0 0,0 1 0,0 4 0,0 1 0,0-1 0,0 0 0,0 7 0,0-3 0,0 24 0,0-35 0,0-1 0,0 21-19,0-7 19,0 9 0,0-39 0,0 8 0,0-27 0,0 3 906,0-9-906,0-1 20,0 0-20,0 0 0,0 0 0,0 0 0,0 0 0,0 1 0,0-1 0,0 0 0,-4-3 0,4 2 0,-8-2 0,3 3 0,-3 0 0,0-3 0,0-1 0,0-4 0,3-12 0,1-9 0,4-15 0,0-14 0,0-19 0,17-2 0,-1-14 0,14 23 0,0-11 0,0 18 0,13-13 0,-5 8 0,4-2 0,-1 13 0,-4-2 0,-3 16 0,-3 2 0,-5 13 0,-1 5 0,-6 6 0,-2 4 0,-8-2 0,4 6 0,-5-3 0,-3 15 0,-1 5 0,-20 19 0,2 3 0,-20 9 0,4-1 0,1 0 0,-5 1 0,11-9 0,-10 1 0,13-14 0,-5 0 0,6-11 0,1-1 0,4-4 0,-3 0 0,7-4 0,-7-1 0,3-4 0,0 0 0,1 0 0,1 0 0,3 0 0,-4 0 0,9 6 0,4 4 0,21 9 0,10 20 0,15-7 0,13 31 0,0-9 0,-7-2 0,5 11 0,7 2 0,-15-5 0,13-2 0,-35-27 0,-8-17 0,-6-1 0,-5-4 0,0-1 0,-3-4 0,-1 0 0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34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24575,'78'0'0,"-1"0"0,0 0 0,1 0 0,21-1 0,-2-2 0,-23 2 0,-20-1 0,5-3 0,-14 5 0,-14 0 0,-12 0 0,-6 0 0,-5 0 0,-4 0 0,0 0 0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35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24575,'6'88'0,"1"0"0,0 0 0,-1 0 0,1 0 0,0 0 0,-1 0 0,1 0 0,0 6 0,0 0 0,1-1 0,-1 1 0,0 0 0,0 0 0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37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1129 24575,'24'0'0,"-9"0"0,41 0 0,-4-17 0,-10 9 0,32-35 0,-37 18 0,19-24 0,-21-5 0,2-10 0,-4-21-643,-19 38 0,-1-3 643,2-9 0,-3 1 0,-2-29-263,1 27 1,-2 2 262,-7-9 0,4-27 0,-6 25 0,0 15 0,-4 16 0,-5 14 1251,-11 14-1251,-5 2 560,-18 8-560,10 4 0,-20 26 0,17 15 0,-8 26-644,4 14 644,7 2 0,15-41 0,2 4 0,4 15 0,3 1 0,-5 30 0,9-31 0,3-1 0,2 14 0,0-21 0,0-1 0,0 28 0,0 5 0,12-16 0,1-18 0,11 12 0,-1-21 0,-1 3 0,-2-23 0,0 4 644,-7-16-644,0-1 0,8-9 0,-5-8 0,13-32 0,-12-15 0,8-34 0,-6 14 0,8-21 0,-2 21 0,-5-7 0,-2 18 0,-7 16 0,-1 12 0,-1 9 0,0 12 0,-1 3 0,-3 19 0,-2 18 0,-3 8 0,0 20 0,0-4 0,0-1 0,0-1 0,0-13 0,0-7 0,4-8 0,-2-9 0,2-1 0,-4-5 0,3-7 0,3-24 0,4-7 0,1-20 0,0-1 0,1-1 0,-1-1 0,0 9 0,-1 7 0,-4 12 0,2 2 0,-3 12 0,4 3 0,-1 8 0,0 0 0,1 0 0,6 26 0,2 7 0,1 34 0,7 11 0,-5 9 0,-1-27 0,0 2 0,5 31 0,-7-39 0,0-4 0,1 10 0,0-9 0,-3-19 0,-5-7 0,-2-12 0,-3-16 0,-1-47 0,-4 30 0,0-32 0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38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14 24575,'-3'-5'0,"-21"2"0,6 3 0,-11 0 0,23 0 0,23 0 0,18 0 0,10 0 0,20 0 0,-17 0 0,17-6 0,-13 10 0,8 3 0,-14 1 0,-3 7 0,-13-10 0,-5 1 0,-6-2 0,-6-4 0,-5 0 0,-3-3 0,-1-2 0,-4-3 0,-9 3 0,-6 2 0,-16 3 0,-7 0 0,0 4 0,-6 13 0,4 13 0,-8 12 0,-4 29 0,7-4-425,23-20 1,2 2 424,-12 38 0,11 9 0,7-17 0,2 13-329,10-21 329,-4 14 0,6-16 0,0-9 0,0-16 0,0-8 0,0-15 835,0 1-835,0-12 343,0 3-343,3-9 0,6 0 0,10-4 0,1 0 0,9-5 0,2-1 0,6 1 0,7 0 0,0 5 0,0 0 0,0 0 0,0 0 0,-7 4 0,0 2 0,-12 3 0,-6 0 0,-7 0 0,-3-4 0,-1-2 0,0-3 0,-3 0 0,-1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5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63 146 24575,'-4'12'0,"-1"2"0,-1 4 0,-2 6 0,2 1 0,0 11 0,-3 9 0,7-6 0,-8 10 0,9-17 0,-4 17 0,5-21 0,0 20 0,0-27 0,0 9 0,0-12 0,0-4 0,0-1 0,0 0 0,0-4 0,0 4 0,0-5 0,4 0 0,5 1 0,0-1 0,8-3 0,-3 3 0,0-7 0,3 3 0,-3-4 0,0 0 0,3 0 0,-3 0 0,4 0 0,-4 0 0,3 0 0,-3 0 0,0 0 0,3-4 0,-3-1 0,5-8 0,-6 3 0,1-8 0,-6 9 0,5-9 0,-3 4 0,4-9 0,-5-2 0,2-12 0,3 6 0,-2-12 0,3 11 0,-5-4 0,1 0 0,-6 4 0,0-24 0,-5 21 0,0-20 0,0 23 0,0-5 0,0 12 0,0-3 0,0 3 0,0 0 0,-8 5 0,-2 7 0,-9 7 0,1 2 0,-6 4 0,4 0 0,-3 0 0,-1 9 0,4 7 0,-15 35 0,16-15 0,-10 20 0,17-26 0,-7 0 0,8-5 0,1-9 0,6-8 0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38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24575,'60'-4'0,"1"-1"0,8 2 0,6 0 0,-7 1 0,-12 2 0,-1 0 0,31 0 0,-6 0 0,-21 0 0,-22 0 0,-10 0 0,-9 0 0,-10 0 0,-3 0 0,-2 0 0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39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24575,'5'16'0,"-1"16"0,-4 37 0,0 25-2027,0 5 2027,0-42 0,0 2 0,3 5 0,1-1 0,3-7 0,0-2 67,8 44-67,5-6 0,-3-29 0,2 13 471,0-17-471,-3-18 0,-10-5 0,2-17 254,-7-6 0,3-4 0,-4-5 0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39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24575,'82'0'0,"0"0"0,0 0 0,0 0 0,10 0 0,5 0 0,-5 0 0,-18 0 0,-16 0 0,-7 0 0,24 0 0,-8 0 0,-23 0 0,-24 0 0,-2 0 0,-5 0 0,-8-3 0,4 2 0,-9-2 0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41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24575,'0'17'0,"0"16"0,0 44 0,0 10-1580,0 0 1580,0-31 0,0 1 0,0-7 0,0 1 0,0 13 0,0-2 0,0 22 0,0 15 0,0-35 513,0 10-513,0-21 261,0-12-261,0-16 0,0-6 0,0-21 806,0-24-806,0-26 0,6-25 0,8-11-296,-1 36 0,2-1 296,13-28 0,-9 34 0,1 1 0,6-23 0,9 5 0,-10 5 0,-2 20 0,-4 8 0,-9 12 0,3 10 592,-5 5-592,1 4 0,-5 7 0,0 14 0,-13 4 0,-2 11 0,-15-5 0,4 0 0,-4 0 0,11-6 0,1-6 0,5-2 0,4-7 0,-3 3 0,7-5 0,-2 0 0,10 0 0,14 1 0,5 0 0,16 2 0,-4 0 0,6 4 0,0-2 0,-12 2 0,3-5 0,-20-1 0,8 0 0,-14 0 0,4-1 0,-5-3 0,-3-1 0,-2-4 0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41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24575,'92'0'0,"0"0"0,0 0 0,8 0 0,0 0 0,-28 0 0,-34 0 0,28 0 0,-58 0 0,-3 0 0,-2 0 0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42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24575,'0'85'0,"0"-1"0,0 0 0,0 0 0,0 1 0,0-1 0,0-3 0,0 0 0,0 0 0,0-1 0,0 1 0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44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985 1 24575,'-89'29'0,"1"1"0,-1-1 0,1 1 0,-1-1 0,-16 5 0,-8 0 0,22-4 0,47-8 0,44-14 0,3 0 0,12-4 0,11 5 0,19-3 0,0 5 0,13 6 0,-13-5 0,6 10 0,-13-6 0,-2 0 0,-6 3 0,-5-8 0,-6 3 0,-6-5 0,-5-1 0,1 0 0,-1 0 0,-4 0 0,0 0 0,-4 0 0,0 0 0,0 10 0,0-3 0,-15 16 0,3-6 0,-21 14 0,5-6 0,0 5 0,-2-11 0,2 3 0,2 2 0,-6 3 0,9 7 0,-10-2 0,-2 17 0,-10 8 0,8-11 0,-5 12 0,13-19 0,-1 12 0,-5-5 0,16-3 0,-7-12 0,14-2 0,-3-7 0,6-5 0,-1-2 0,0 1 0,5-4 0,-4 3 0,8 1 0,-7-5 0,7 0 0,-3-1 0,4-9 0,0 4 0,0-5 0,0 0 0,0 0 0,0 0 0,21 0 0,18-3 0,33-1 0,24-4-763,-39 0 0,2 0 763,0 0 0,0 0 0,11 0 0,-2 0-872,26 0 872,-33 0 0,0 0 0,30 0-482,7 0 482,-12 0 0,-19 0 0,-21 0 0,-8-4 1417,-14 3-1417,-11-3 917,0 4-917,-5-4 546,-3-1-546,-2-7 0,-3-2 0,0-16 0,0 3 0,-9-15 0,1 4 0,-12 0 0,8-11 0,-3 16 0,4-17 0,0 12 0,0 1 0,5 10 0,-2 4 0,7 14 0,-4-4 0,5 8 0,0 1 0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44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94 24575,'-4'-3'0,"0"-6"0,4-9 0,4-2 0,1 1 0,0 6 0,2 9 0,-6-3 0,-11 33 0,-9-1 0,-10 34 0,0-5 0,11 5 0,0 0 0,7 0 0,4-13 0,2-4 0,5-12 0,0-10 0,8-2 0,7-9 0,10-4 0,11 0 0,2-5 0,0-5 0,-2-5 0,-6-6 0,0-4 0,-9 1 0,2 4 0,-17 5 0,2 6 0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45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97 24575,'-5'-58'0,"2"20"0,3 43 0,0 7 0,3-3 0,2-6 0,3-3 0,0 0 0,0 0 0,0 0 0,-3-3 0,-2 2 0,-3-2 0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46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72 241 24575,'0'43'0,"0"11"0,0 24 0,0 18-1187,0-33 0,0 2 1187,0-5 0,0 1 0,0 9 0,0-3 572,0 17-572,0 7 0,0-29 435,0-2-435,0-8 0,0-23 0,0-5 1214,0-11-1214,-4-22 153,-1-6-153,-12-50 0,9 22 0,-1-6 0,-1-1 0,4-2 0,-2-39 0,3 29 0,5-4 0,0-8 0,0 15 0,0-1 0,0 2 0,0 13 0,0-13 0,5 6 0,2-1 0,10-5 0,0 13 0,6-6 0,-2 7 0,0 6 0,6 0 0,-6 13 0,4 0 0,-7 11 0,5 5 0,2 4 0,0 5 0,4 0 0,-4 0 0,0 0 0,-2 4 0,-9 5 0,-1 5 0,-4 10 0,-4 1 0,0 5 0,-5 0 0,0 0 0,0 0 0,-9 0 0,-3 1 0,-18-5 0,1 5 0,-13-8 0,3-2 0,-5 0 0,0-9 0,6 3 0,2-4 0,11-6 0,9 0 0,8-5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6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24575,'5'5'0,"-2"8"0,-3 13 0,0 11 0,0 0 0,0 1 0,0 4 0,0-4 0,0 6 0,0 0 0,0 0 0,0-12 0,0 3 0,0-15 0,4-1 0,-3-6 0,2-5 0,-3 0 0,-3-3 0,-11-1 0,-1-4 0,-1 0 0,8 0 0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47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24575,'-25'88'0,"-1"0"0,0 11 0,10-9 0,20-10 0,16 4 0,-2-70 0,15-8 0,-8-2 0,4-4 0,1-5 0,0-5 0,-5-5 0,-1-8 0,-10 3 0,4-3 0,-8 5 0,-1 8 0,-5 1 0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48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89 24575,'-9'-8'0,"1"-1"0,8-8 0,0 6 0,4-7 0,0 9 0,1 1 0,2 3 0,-2 2 0,3 3 0,0 0 0,0 0 0,6 13 0,-3 10 0,8 8 0,-8 0 0,3-7 0,-5-6 0,-4-4 0,-1-1 0,-4-5 0,0-11 0,0 2 0,-4-11 0,3-1 0,-6 4 0,2-4 0,1 5 0,-4-1 0,4 1 0,-5 0 0,5 3 0,0 1 0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49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1 998 24575,'38'0'0,"13"-6"0,9-6 0,24-8 0,-34-3 0,17-13 0,-14 5 0,-8-21 0,32-10 0,-35-8-404,-13 25 0,-3 0 404,6-34 0,-20 27 0,-3 1 0,4-15 199,-7-25-199,-6 36 0,0-5 0,0 10 0,0 12 0,0 11 609,-8 9-609,-2 13 0,-9 1 0,1 4 0,-5 0 0,4 0 0,-5 13 0,-2 17 0,-3 16 0,-2 21 0,7 2 0,5 16 0,7-22 0,-1 36 0,6-47 0,1 40 0,6-30 0,0 6 0,0-1 0,0-11 0,5-4 0,5-11 0,6-4 0,4-12 0,-1-2 0,-1-9 0,-4-1 0,3-4 0,-7 0 0,7-4 0,-8-2 0,9-3 0,-5 0 0,11-4 0,-2-24 0,4-2 0,-4-21 0,1 0 0,-1 6 0,0-4 0,-6 5 0,-2 14 0,-4 0 0,-1 16 0,0 5 0,-1 5 0,-4 19 0,-1 13 0,-3 19 0,0 10 0,0 8 0,0-4 0,0 0 0,0-17 0,0-13 0,0-7 0,0-10 0,0-2 0,0-3 0,0-16 0,6-22 0,5-16 0,14-26 0,-1 17 0,6-11 0,-8 19 0,0-3 0,-1 12 0,-6 7 0,-1 7 0,-5 9 0,0 1 0,-1 8 0,-1 1 0,1 4 0,1 14 0,-5 3 0,6 23 0,-9-7 0,8 13 0,-8-8 0,9 5 0,-9-5 0,4-2 0,-1-7 0,-3 1 0,7-6 0,-6 0 0,5-10 0,-6-2 0,3-3 0,-4-1 0,0-3 0,0-2 0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51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1 24575,'-20'25'0,"-3"5"0,-22 32 0,8-5 0,13-11 0,0 2 0,-21 28 0,15 4 0,-7-5 0,18-13 0,-8 23 0,13-6 0,2 14 0,12-6 0,0 8 0,0-16 0,0 4 0,5-12 0,14 15-585,9 4 585,-5-42 0,2 1 0,1 1 0,-1-1 0,15 24 0,-13-30 0,-2-1 0,6 11 0,11 13 0,-7-7 0,-1-8 0,-6-6 0,-1-7 585,-7-8-585,0 0 0,0-5 0,0 4 0,-6-10 0,4 5 0,-8-6 0,2-5 0,-3 0 0,-1-5 0,0 0 0,0 1 0,-3-2 0,-1-5 0,-4-19 0,0 8 0,0-10 0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52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1 482 24575,'0'-13'0,"0"8"0,0 15 0,0 16 0,0 6 0,0 4 0,0 1 0,0-11 0,0 4 0,0-17 0,0 5 0,0-27 0,0 1 0,0-36 0,0 4 0,0-43 0,0 8 0,0-7 0,0 8 0,0 14 0,0 6 0,0 1 0,0 17 0,0 11 0,0 6 0,0 6 0,0 5 0,3 3 0,2 2 0,12 3 0,-2 0 0,20 0 0,-8 0 0,9 0 0,-6 0 0,0 0 0,0 0 0,0 0 0,-5 0 0,-5 0 0,-3 0 0,-8 0 0,8 0 0,-7 0 0,3 0 0,-5 0 0,0 0 0,0 3 0,-3 2 0,-2 3 0,-3 0 0,0 0 0,0 5 0,-4 6 0,-11 2 0,-7 9 0,-10-3 0,0 0 0,6-2 0,2-6 0,5 0 0,6-5 0,0-2 0,8-4 0,-2-3 0,6-1 0,-3-4 0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53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24575,'-4'69'0,"3"-34"0,-3 42 0,4-47 0,0 0 0,0-5 0,0-6 0,0-6 0,-4-5 0,7-3 0,7-1 0,5-4 0,13 0 0,-3 0 0,-1 0 0,5 0 0,-10 0 0,0 0 0,4 0 0,-8 0 0,1 0 0,-8 0 0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53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64 24575,'-10'-17'0,"3"12"0,7-28 0,0 25 0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54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24575,'-1'4'0,"6"0"0,9-4 0,0 0 0,8 0 0,-11 0 0,17 0 0,-18 0 0,13 0 0,-14 0 0,0 0 0,-5 0 0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55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24575,'28'0'0,"10"0"0,14 0 0,7 0 0,8 0 0,9 0 0,21 0 0,-26 0 0,2 0-275,-15 0 1,1 0 274,27 0 0,1 0-787,-21 0 0,-1 0 787,12 0 0,-2 0 0,-14-1 0,-2 2 0,-1 4 0,-3 2 0,27 1 0,4 17 0,-6-17 0,-29 8 0,-2-15 0,-34 6 505,8-2-505,-14 0 1618,4-1-1618,-5-4 0,-4 0 0,0 0 0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56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 24575,'0'24'0,"0"10"0,0 26 0,0 1 0,0 31-793,0-1 793,0-38 0,0 1 0,0 4 0,0-3 0,0 20 195,0 11-195,0-33 0,0 10 0,0-16 0,0-14 0,0-11 598,0-13-598,0 4 0,0-53 0,0-1 0,0-55 0,0 18 0,0-7-582,0 0 582,0-3 0,0 1 0,0 10 0,0 10 0,0 15 0,0 7 0,0 9 0,0 5 0,0 6 582,0 2-582,4 4 0,1 1 0,8-1 0,1 1 0,5-1 0,-1 1 0,-4 4 0,3 1 0,-7 4 0,2 0 0,-3 5 0,-1-4 0,5 7 0,-4-3 0,8 4 0,2 0 0,1 0 0,15 0 0,-14 0 0,13 0 0,-15 0 0,0 0 0,-7 0 0,-7 14 0,-1 3 0,-4 13 0,0 0 0,0 0 0,0 0 0,-18 14 0,-2-10 0,-9 5 0,4-14 0,1-6 0,0-1 0,-1-3 0,-3-1 0,4-5 0,-6-3 0,6-2 0,9-4 0,7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7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24575,'0'13'0,"0"5"0,0 7 0,0 5 0,0 1 0,0-7 0,0 5 0,0-13 0,0 6 0,0-13 0,0-3 0,0-4 0,0-5 0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56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24575,'-10'72'0,"0"-1"0,0 0 0,-5 33 0,7-27 0,12-62 0,9-1 0,2-10 0,19-4 0,-13 0 0,14 0 0,-16 0 0,10 0 0,-14-9 0,8-6 0,-2-11 0,0-5 0,1-6 0,-12 18 0,-5 0 0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57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24575,'0'63'0,"0"-20"0,0-53 0,0-2 0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58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24575,'30'0'0,"14"0"0,42 0 0,4 0-1127,-24-4 1,3 1 1126,-12 2 0,-2 0 0,-2-3 0,-1 0 722,46-2-722,-30 5 0,11-5 372,-15 6-372,-20 0 0,-13 0 0,-7 0 1159,-10 0-1159,-2 0 0,-8 0 0,0 0 0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5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24575,'8'4'0,"4"5"0,8 11 0,13 8 0,1 4 0,4 1 0,-6-1 0,-10-6 0,-3-6 0,-6-7 0,-7-4 0,6-1 0,-11 0 0,2 5 0,-3-4 0,0 4 0,0-5 0,0 0 0,0-3 0,0-2 0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6:59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24575,'-8'0'0,"-33"64"0,23-29 0,-28 48 0,38-47 0,-1-11 0,9-6 0,0-6 0,0-5 0,0-1 0,0 1 0,0-4 0,0 0 0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00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24575,'21'0'0,"4"0"0,6 0 0,5 0 0,-4 0 0,7 0 0,-18 0 0,9 0 0,-12 0 0,-5 0 0,-1 0 0,-4 0 0,-4-3 0,3-2 0,2-7 0,-3 6 0,2-2 0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02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24575,'56'80'0,"0"0"0,-1 0 0,1 1 0,-4-10 0,1 1 0,-7-6 0,-15-14 0,-12 6 0,-4-15 0,-4 8 0,-1-15 0,-4 5 0,-1-3 0,-5 4 0,0 1 0,0-1 0,0-4 0,0-2 0,0-6 0,0-1 0,0-4 0,0-3 0,0 1 0,0-4 0,0 9 0,0-3 0,0 9 0,-5 4 0,-1 4 0,-5 2 0,-1-1 0,-3-5 0,3 4 0,2-15 0,1 11 0,-1-12 0,-1 8 0,-4 3 0,-5 4 0,7-2 0,-12 7 0,8-8 0,0 6 0,-2-8 0,7-5 0,-1-8 0,8-9 0,-3-2 0,7-4 0,-3 1 0,0-1 0,0 0 0,0 0 0,-4 0 0,3 5 0,-3-4 0,3 4 0,1-5 0,1 0 0,-2-3 0,1 2 0,-3-6 0,6 6 0,-6-3 0,2 5 0,0-1 0,-2-4 0,6 3 0,-6-3 0,6 4 0,-7 0 0,4-3 0,-1 2 0,-2-6 0,3 3 0,-1-4 0,2 0 0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07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24575,'0'21'0,"0"3"0,0 12 0,0 16 0,0 2 0,0 13 0,0 0 0,0 2 0,0 7 0,0 1 0,0-22 0,0 17 0,-6-24 0,5 35 0,6-20 0,8 5 0,10-10 0,-2-19 0,7 11 0,-6-18 0,9-4 0,-10 0 0,14-16 0,-8 8 0,15-10 0,-10 0 0,10-4 0,-11-1 0,18-5 0,5 0 0,7 0 0,6 0 0,8-12 0,-4-8 0,-2-11 0,3-6 0,-16 5 0,0-1-387,20-10 1,-3 0 386,13-7 0,-42 23 0,-2 1 0,23-14 0,14-8 0,-8 4 0,4 12 0,-7 2 0,17-3 0,-6 11 0,14-3 0,-22 18 0,11-5 0,-5 10-27,2-3 27,-2 5 0,17 5 0,-28 12 0,15 7 0,-28 17 0,-5 1 0,-6 6 0,4-1 0,-9 1 0,4-1 772,-6 6-772,-6-6 28,-1 3-28,-6-6 0,0 0 0,-5-1 0,-2-5 0,-5-7 0,0-7 0,3-2 0,-7-8 0,1 3 0,-7-9 0,0 0 0,-11-4 0,8-14 0,-8-7 0,27-20 0,-3 4 0,21-18 0,-6 5 0,15-15 0,1-1 0,0 5 0,5-5 0,-6 13 0,21-15 0,-8 19 0,16-12 0,-5 19 0,3 0-734,6 7 734,8 5 0,-20 6 0,26 1 0,-26 7 0,-6 4 0,2 2 0,17-1 0,17 2 0,-37 5 0,-12 0 0,13 0 0,-6 0 0,7 5 734,8 2-734,-6 5 0,14-5 0,-7 3 0,1-3 0,4 6 0,-12-7 0,6 5 0,-8-4 0,0 4 0,19 1 0,-21-1 0,20 1 0,-31-1 0,4 0 0,-6 0 0,-6 0 0,3 0 0,-3-1 0,5 1 0,-5 4 0,4-3 0,-4 3 0,6-4 0,-1-5 0,1 3 0,-1-7 0,1 3 0,13-5 0,-10 0 0,11 0 0,0 0 0,-4-6 0,21-7 0,-6-6 0,-1-6 0,7-6 0,-8 6 0,9-12 0,-8 6 0,-1-1 0,-13-2 0,4 3 0,-15-9 0,8-2 0,-16 2 0,6-6 0,-14 12 0,8-12 0,-17 19 0,4-5 0,-13 18 0,-1 1 0,0 5 0,-3 0 0,-1 0 0,-4 3 0,0 2 0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0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0 24575,'91'27'0,"-1"0"0,1 0 0,-1 0 0,1 1 0,-36-12 0,1 2 0,27 8 0,31 9 0,3 2 0,-25-3 0,-53-10 0,-55-8 0,-8 10 0,-12 6 0,0 10 0,-19 8 0,-5 21-418,23-37 1,-1 2 417,2 9 0,0 1 0,-7-2 0,0 0 0,-19 31 0,21-33 0,-1-1 0,-19 20 0,22-22 0,1-1 0,-21 15 0,2-3 0,16-15 0,8-8 0,3-1 0,11-12 0,-1 0 835,7-5-835,5-1 0,0-3 0,3-2 0,2-3 0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09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832 1 24575,'-22'4'0,"-4"19"0,-12 2 0,-14 30 0,-7-1 0,-9 14 0,9-9 0,9-10 0,-5 6 0,17-11 0,-12 17 0,10-12 0,9 1 0,-7-9 0,20-5 0,-7-4 0,9-3 0,-3-4 0,-1 4 0,2-10 0,-2 1 0,2-3 0,4-7 0,1 3 0,5-5 0,-1 0 0,5-10 0,0-9 0,4 1 0,0-4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1 24575,'-11'0'0,"0"0"0,-46 0 0,22 0 0,-14 0 0,24 0 0,1 0 0,5 4 0,5 0 0,-3 1 0,8-1 0,0 4 0,1-6 0,7 14 0,-3-10 0,4 11 0,0-8 0,0 8 0,0 3 0,0 4 0,0 6 0,0 6 0,0 17 0,0-6 0,0 18 0,0 11 0,0-17 0,0 29 0,6-26 0,-5 7 0,5-2 0,-6-14 0,0-3 0,0-12 0,0-7 0,0-12 0,4-6 0,-3-5 0,2 0 0,1-3 0,0-1 0,4-4 0,1 0 0,-1 0 0,0-4 0,0-1 0,0-3 0,1-1 0,4 1 0,0-1 0,6-1 0,-5 2 0,3 3 0,-3 1 0,4 0 0,0 3 0,-4-3 0,-1 4 0,-5 0 0,-3 0 0,-2 0 0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10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6 24575,'-17'0'0,"4"0"0,-4 0 0,3 4 0,-12 18 0,-1 1 0,4 10 0,-23 20 0,29-22 0,-35 30 0,26-22 0,-8 1 0,6 10 0,1-15 0,8 14 0,-5-21 0,13 6 0,1-9 0,-2 0 0,10 4 0,-6-14 0,8 8 0,0-9 0,0 4 0,0 0 0,0 0 0,0 0 0,0 1 0,0-1 0,4 6 0,6 0 0,1 1 0,3 4 0,-1-9 0,6 11 0,0-10 0,4 5 0,-5-12 0,6 4 0,-5-7 0,10 3 0,-10-5 0,10-3 0,-4 2 0,0-7 0,4 4 0,-10-5 0,10 0 0,-9 0 0,3 0 0,-4 0 0,-1 0 0,0 0 0,0-4 0,14-10 0,-10 3 0,9-11 0,-7 6 0,-4-2 0,3-1 0,-4-5 0,1-1 0,0-5 0,1-7 0,-6 6 0,7-19 0,-11 17 0,6-16 0,-7 11 0,1 0 0,-1 2 0,0 5 0,0-12 0,-4 15 0,-2-15 0,-4 23 0,0-9 0,0 4 0,0-11 0,0 4 0,-5-10 0,-5 10 0,-2-4 0,-6 11 0,3 1 0,-3 6 0,0 4 0,-1-4 0,1 12 0,-6-7 0,-4 4 0,2 2 0,-5-1 0,11 8 0,-4 0 0,6 0 0,-1 0 0,1 0 0,-1 0 0,5 0 0,-3 0 0,8 0 0,-9 0 0,9 0 0,-4 0 0,5 0 0,-5 4 0,4-3 0,1 6 0,1-6 0,6 6 0,-3-6 0,4 2 0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14.4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24575,'4'6'0,"0"19"0,-4 34 0,0 30-1139,0-37 1,0 3 1138,0 7 0,0 3 0,0 4 0,0 1 0,0 1 0,0 0 0,0 4 0,0-4 0,0 25 0,0-42 0,0-2 729,0 12-729,0 13 376,0-17-376,0-20 0,0-11 0,0-15 293,0-2 0,0-7 0,0-2 0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15.2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503 1 24575,'-68'51'0,"0"-1"0,0 1 0,0 0 0,-17 12 0,4-3 0,29-21 0,39-30 0,19 1 0,6 1 0,22 14 0,-1-4 0,17 13 0,-3-5 0,7 6 0,-3-5 0,-6-2 0,-7-7 0,-7-1 0,-8-5 0,-9-2 0,-1-5 0,-5 0 0,0-3 0,0-1 0,-3-1 0,-2-2 0,-3 2 0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15.6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24575,'90'-4'0,"0"-1"0,9-3 0,-11 8 0,-84 0 0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17.0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9 24575,'0'-8'0,"0"54"0,0 62 0,0 16 0,0-31 0,0 1 0,-4-5 0,-2 28 0,5-9 0,16-46 0,35-58 0,-20-4 0,42 0 0,-28 0 0,2 0 0,4 0 0,-12 0 0,-2-5 0,-11 4 0,-2-7 0,-9 7 0,-1-4 0,-5 5 0,-3-3 0,-2-1 0,-3-9 0,0 8 0,0-4 0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17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24575,'0'35'0,"0"-3"0,0 13 0,0 4 0,0-21 0,0 20 0,0-22 0,0 11 0,0 6 0,0 3 0,5 6 0,1-1 0,5-13 0,-1-2 0,0-12 0,-1 0 0,-4-10 0,3-1 0,-7-9 0,3 0 0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22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10 102 24575,'66'-53'0,"12"10"0,-30 38 0,4 12 0,-9-1 0,-17 19 0,5 8 0,-8 5 0,11 9 0,-21 4 0,13-4 0,-19 4 0,4-8 0,-2-5 0,-8 11 0,4-10 0,-5 12 0,0 0 0,0-6 0,-5 6 0,-5-14 0,-7 5 0,-4-10 0,-4 0 0,4-3 0,-3-9 0,5-1 0,-5-1 0,-1-7 0,-5 4 0,-6-5 0,4-4 0,-10-1 0,10-5 0,-4 0 0,11 0 0,1 0 0,11 0 0,0-4 0,8-5 0,1 0 0,4-3 0,0 4 0,0-1 0,0 1 0,0-1 0,4 1 0,5-1 0,5 0 0,9 4 0,2-3 0,5 2 0,7 0 0,-6-3 0,11 8 0,-4-8 0,6 3 0,26-16 0,-26 5 0,27-17 0,-40 13 0,8-12 0,-14 12 0,1-9 0,-7 5 0,1-5 0,-4 0 0,-1-1 0,-6 6 0,1 2 0,-1 4 0,-4 5 0,-1 1 0,-4 5 0,0 0 0,0-4 0,0-1 0,0 11 0,0 8 0,0 18 0,0 18 0,0-2 0,5 17 0,2-4 0,4-1 0,5-1 0,1-8 0,0-5 0,-2-7 0,-6-12 0,0-2 0,-1-7 0,1-1 0,-1-6 0,0-3 0,0 0 0,1-8 0,1-20 0,0-7 0,8-30 0,-6 18 0,6-18 0,-2 19 0,-4 1 0,3 9 0,-5 6 0,-4 9 0,2-1 0,-3 16 0,3-2 0,-4 21 0,4 10 0,-2 14 0,5 14 0,1 1 0,5 7 0,-5-7 0,10-1 0,-10-13 0,7-7 0,-9-8 0,3-9 0,-4-1 0,-1-9 0,0 0 0,0-12 0,2-20 0,1-13 0,-5-11 0,5-13 0,-10 11 0,5-6 0,-1 3 0,-4 17 0,5-9 0,-6 22 0,0-3 0,0 17 0,0 0 0,0 5 0,3 3 0,1 1 0,4 4 0,1 4 0,9 2 0,-3 6 0,14 4 0,-5-1 0,6 4 0,1-8 0,-7 3 0,5-9 0,-9-1 0,-1-4 0,-2 0 0,-8 0 0,4 0 0,-4-13 0,0-4 0,1-13 0,-4 0 0,-2-1 0,-4 6 0,0-3 0,0 8 0,0-4 0,0 10 0,0 1 0,-8 5 0,-2 3 0,-8 1 0,-1 4 0,1 0 0,4 0 0,-3 0 0,3 4 0,-1 10 0,-4 7 0,8 15 0,-4 2 0,4 6 0,4-1 0,-3 8 0,9 14 0,-4-10 0,5 8 0,0-25 0,8-2 0,4-6 0,12-4 0,-4-2 0,9-9 0,-10-2 0,5-3 0,-6-1 0,1-4 0,-1-1 0,-4-4 0,3 0 0,1-21 0,2 2 0,4-20 0,-2-4 0,-6 3 0,6-10 0,-10 6 0,8 0 0,-7 0 0,8 20 0,5 4 0,8 15 0,4-1 0,-7-4 0,-3 5 0,-12-3 0,6 7 0,-13-3 0,4 4 0,-5 0 0,-3 7 0,-2 8 0,-12 15 0,-3 1 0,-5 12 0,-3-6 0,8 1 0,-3 4 0,9-15 0,1 2 0,5-10 0,0-1 0,0-4 0,0 3 0,0-8 0,8 0 0,2-5 0,14-4 0,7 0 0,0 0 0,11-5 0,-10-5 0,12-13 0,-12 1 0,13-12 0,-17 8 0,8-2 0,-15 4 0,-2 4 0,-5-3 0,-5 3 0,1-9 0,-5 4 0,0-5 0,-5 0 0,0 5 0,-8 5 0,-8 6 0,-4 9 0,-8 1 0,3 4 0,-6 0 0,6 8 0,-9 27 0,17-6 0,-8 21 0,20-20 0,0 0 0,5-5 0,0-6 0,0-2 0,0-8 0,0 4 0,8-8 0,2-2 0,7-3 0,2-4 0,-1-1 0,-4-8 0,-1-2 0,-3-3 0,-2 4 0,1-3 0,0 3 0,-4 7 0,-1 26 0,-4 24 0,0 26 0,6 7 0,1 1-992,7 17 992,-7-41 0,0 3 0,0 7 0,1 3 0,0 3 0,-1 0 0,-2-4 0,-2-2 0,1-12 0,-1-2 0,-2 7 0,-2-2 0,1 20 0,0 12 0,-10-26 0,-1-15 0,-15-13 0,-12-6 992,-2-15-992,-11 0 0,1-16 0,9-11 0,-5-20 0,12-11 0,4-6 0,2 3 0,11 6 0,6 0 0,6 0 0,5 7 0,0 0 0,0 12 0,15-5 0,9 3 0,42-12 0,-15 8 0,26-7 0,-31 14 0,4 1 0,1 1 0,-4-1 0,-2-1 0,0-9 0,-11 5 0,5-6 0,-5-5 0,-6-1 0,1-12 0,-12 7 0,0-12 0,-1-15 0,-8 8 0,2-8 0,-10 22 0,0 12 0,0 7 0,-9 7 0,-1 10 0,-4 1 0,-3 8 0,7 1 0,-7 4 0,8 0 0,-4 0 0,4 0 0,5 8 0,-5 7 0,8 10 0,-3 25 0,4-15 0,0 14 0,0-24 0,13 0 0,-1-11 0,16 0 0,-8-4 0,4-1 0,-1-4 0,-3-1 0,3-4 0,1-9 0,-4-6 0,5-17 0,-4-6 0,1-6 0,0 0 0,5-19 0,-9 14 0,7-8 0,-14 26 0,3 7 0,-6 11 0,-3 0 0,-1 22 0,-4 10 0,0 20 0,0 5 0,0 6 0,0-4 0,0 4 0,0-12 0,0-2 0,0-11 0,0-6 0,0-6 0,0-5 0,0 0 0,0-33 0,0 8 0,0-30 0,5 11 0,5 4 0,6-4 0,-1 11 0,3 1 0,-8 6 0,7 3 0,-7 6 0,3 1 0,-5 7 0,0-2 0,1 3 0,3 0 0,-2 0 0,3 0 0,-5 0 0,0 8 0,1 2 0,1 14 0,0 7 0,0 0 0,1 11 0,-1-10 0,5 18 0,-8-27 0,2 13 0,-9-26 0,0 2 0,0-7 0,0-1 0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23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149 0 24575,'-8'0'0,"-4"0"0,3 0 0,-3 0 0,4 0 0,-1 0 0,1 8 0,-1 3 0,-6 18 0,4-2 0,-5 9 0,6 0 0,-1 2 0,5-1 0,1 5 0,5-16 0,0 9 0,0-15 0,0-1 0,8-2 0,14-2 0,4 1 0,39-6 0,-27-5 0,42-5 0,-33 0 0,13 0 0,-3 0 0,-11 0 0,5-5 0,-6-12 0,-6-7 0,7-11 0,-11 2 0,4-1 0,-6 1 0,0 0 0,3-13 0,-13 12 0,0-5 0,-13 16 0,-5 4 0,-1 5 0,-4 2 0,0 3 0,-4 5 0,-5 0 0,-5 4 0,-10 0 0,5 0 0,-5 0 0,0 0 0,4 4 0,-4 10 0,-1 8 0,-1 22 0,-1-10 0,6 16 0,11-18 0,5-1 0,5-3 0,0-8 0,0 3 0,8-8 0,14-1 0,10-4 0,12-4 0,7-1 0,1-5 0,8 0 0,-2 0 0,28 0 0,-27-10 0,12-1 0,-35-6 0,-6-2 0,-10 8 0,3-3 0,-14 10 0,4-4 0,-9 7 0,0-3 0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24.9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 24575,'12'0'0,"-1"0"0,-10 0 0,5 0 0,0 4 0,7-3 0,6 3 0,-5-4 0,-2 0 0,-3 0 0,-1 0 0,0 0 0,-3-3 0,-5-2 0,-5-3 0,-3 4 0,0 0 0,3 4 0,2 0 0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9T16:07:26.1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113 194 24575,'-14'-60'0,"-7"3"0,19 42 0,-11-7 0,12 12 0,-7-7 0,3 12 0,-3-3 0,-4 8 0,-1 0 0,4 0 0,2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9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 24575,'0'-17'0,"0"4"0,0 1 0,0 4 0,4 3 0,5-3 0,5 7 0,9-7 0,8 6 0,-9-2 0,12 4 0,-19 0 0,9 0 0,-6 0 0,-4 0 0,-5 0 0,-5 0 0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04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24575,'0'7'0,"0"2"0,0 22 0,0 6 0,0 16 0,0 22-992,0-34 0,0 1 992,0 10 0,0 1 0,0-1 0,0 2 0,0 6 0,0 2 0,0-4 0,0 0 0,0 1 0,0-4 0,0-11 0,0-2 125,0-2 0,0-2-125,0 17 0,0 4 0,0-20 0,0-9 0,0-18 0,0-7 0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04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24575,'20'0'0,"6"0"0,11 0 0,8 0 0,3 0 0,4 0 0,1 0 0,-10 0 0,2 0 0,-26 0 0,-1 0 0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04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24575,'2'3'0,"10"0"0,10-3 0,13 0 0,7 0 0,0 0 0,0 0 0,-2 0 0,-22 0 0,0 0 0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05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24575,'11'0'0,"2"0"0,15 0 0,9 0 0,11 0 0,-9 0 0,10 0 0,-16 0 0,-4 0 0,-11 0 0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05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24575,'2'0'0,"11"0"0,15 0 0,8 0 0,11 0 0,-14 0 0,12 0 0,-13 0 0,4 0 0,-8 0 0,-11 0 0,-5 0 0,-7 0 0,0 0 0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06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24575,'10'-3'0,"2"1"0,18 2 0,8 0 0,4 0 0,11 0 0,1 0 0,-10 0 0,7 0 0,-14 0 0,-1 0 0,-6 0 0,-11 0 0,-6 0 0,-10 0 0,-1 0 0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07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24575,'0'1'0,"0"5"0,0 27 0,0 12 0,0 16 0,0 11-1483,0 3 1483,0-31 0,0 0 0,0-3 0,0 1 0,0 6 0,0 0 0,0-6 0,0-2 360,0 26-360,0-3 0,0-19 0,0 4 0,0-11 0,0-11 0,0-9 1123,0-7-1123,0-12 0,0-7 0,0-19 0,3 1 0,11-25 0,-1 17 0,13-16 0,-5 14 0,3-4 0,1 3 0,-2 6 0,-2 5 0,-4 12 0,-7-1 0,-1 12 0,-3-5 0,0 9 0,-3 2 0,0 8 0,-10 11 0,-1 6 0,-7 3 0,-1 0 0,2-3 0,-2 3 0,2-9 0,2 5 0,2-5 0,3-4 0,1-3 0,-1-6 0,4-2 0,1 0 0,2 0 0,0-1 0,0 1 0,2-3 0,8 0 0,19-3 0,4 0 0,19 0 0,-14 0 0,13 0 0,-8 0 0,5 0 0,-7 0 0,-5 0 0,-9 0 0,-9 0 0,-3 0 0,-8 0 0,2 0 0,-6 0 0,-1 0 0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07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24575,'-6'0'0,"23"0"0,4 0 0,21 0 0,10 0 0,4 0 0,16 0 0,-19 0 0,5 0 0,-22 0 0,0 0 0,-4 0 0,-7 0 0,-10 0 0,-3 0 0,-9 0 0,0 0 0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07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24575,'-6'8'0,"1"7"0,5 19 0,0 4 0,0 20 0,0 4-736,0 6 736,2-28 0,0-1 0,-1 30 89,4-13-89,-1 1 0,-4-19 0,5 3 0,-2-5 0,-2-13 0,2-8 0,-3-10 0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09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0 876 24575,'14'-7'0,"0"1"0,-5 6 0,2-3 0,-4 0 0,3 0 0,-8-2 0,9 1 0,-6-5 0,7 0 0,-5-12 0,7-2 0,-2-13 0,3 0 0,-1-16 0,3-11-392,-9 27 0,0-2 392,4-2 0,1-1 0,-2-4 0,-1 2 0,6-23-158,-11 27 0,0 1 158,2-11 0,-4-11 0,5 21 0,-8 4 0,0 21 771,-3 4-771,-3 7 329,-5 17-329,-3 3 0,-4 36 0,2-7 0,0 26 0,2-5-803,5 1 803,6-28 0,0-1 0,-1 18-344,4 13 344,0-14 0,0 4 0,0-6 0,0-12 0,0-11 0,7-6 0,-3-7 789,8-2-789,-1-6 358,-2-1-358,3-3 0,-6-2 0,3-2 0,-3-2 0,3 0 0,-2-9 0,3-3 0,0-13 0,2-2 0,0-3 0,2 3 0,-3 2 0,3 4 0,-4 7 0,3 1 0,-6 10 0,1 0 0,-2 3 0,0 0 0,-1 2 0,2 8 0,0 9 0,-4 6 0,0 10 0,1-3 0,-3-1 0,2-2 0,-3-7 0,0-1 0,0-4 0,3-7 0,-2 1 0,1-18 0,-2-3 0,0-17 0,0-9 0,0-1 0,0 1 0,0 0 0,0 6 0,0 3 0,0 5 0,2 9 0,2 7 0,1 3 0,1 3 0,0 0 0,3 0 0,1 0 0,6 3 0,-2 3 0,2 9 0,-2-2 0,0 12 0,0-7 0,0 7 0,-3 0 0,3-2 0,-6 2 0,2-8 0,-4 0 0,-3-8 0,0 0 0,-3-5 0,0-2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0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24575,'4'12'0,"5"2"0,13 17 0,-1-4 0,12 12 0,-12-9 0,17 4 0,-4-7 0,6 6 0,-3-11 0,-11-1 0,-2 3 0,0-17 0,-8 6 0,2-9 0,-10-3 0,-3 6 0,2-6 0,-6 3 0,3-4 0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0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27 24575,'-5'-15'0,"1"3"0,-11 12 0,1 0 0,-7 0 0,3 0 0,-2 0 0,3 0 0,3 0 0,-2 0 0,6 0 0,10 0 0,20 0 0,2 0 0,28 0 0,-11 0 0,0 0 0,5 4 0,-12 4 0,5-3 0,-6 6 0,-6-7 0,-11 2 0,1 1 0,-8-4 0,2 0 0,-3-3 0,-3 2 0,-1 1 0,-5 10 0,-9 7 0,-4 11 0,-14 8 0,3 8 0,-3 3 0,8-7 0,0 12 0,5-11 0,-1 14 0,5-5 0,4 1 0,1-6 0,7-2 0,-2-10 0,3-1 0,0-8 0,0-2 0,0-8 0,2 0 0,2-4 0,5-4 0,1 0 0,6-2 0,2 0 0,3-3 0,4-1 0,1-3 0,9 0 0,2 0 0,0 0 0,-2 0 0,-9 0 0,0 0 0,-5 0 0,-7 0 0,1 0 0,-8 0 0,2 0 0,-6 0 0,0 0 0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0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24575,'-4'0'0,"9"0"0,13 0 0,18 0 0,8 0 0,4 0 0,-6 0 0,3 0 0,-12 0 0,13 0 0,-15 0 0,1 0 0,-11 0 0,-8 0 0,-6 0 0,-5 0 0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24575,'0'5'0,"0"12"0,0 13 0,0 16 0,0 8 0,0 7 0,5 11 0,0-4 0,0-8-548,3 3 548,-2-13 136,-1-1-136,2-9 0,-3-14 0,0-4 0,-1-9 0,-3-6 0,0-5 0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1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95 24575,'-4'-3'0,"16"-4"0,18-1 0,17-6 0,1-3 0,10-1 0,-3 4 0,-6 5 0,2 4 0,-8 5 0,5 0 0,-6 0 0,-15 0 0,-6 0 0,-11 0 0,-4 0 0,-3 0 0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2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24575,'4'-25'0,"-1"8"0,-3 4 0,0 12 0,0 18 0,0 3 0,0 32 0,0 5 0,0 17-570,0-30 1,0 0 569,0-2 0,0-1 0,0 7 0,0-1 0,0-4 0,0-3-167,0 26 167,0 3 0,0-30 0,0 13 0,0-15 0,0-13 0,0-4 1129,0-14-1129,0 3 177,2-8-177,3-12 0,5-19 0,7-13 0,5-5 0,4 4 0,-5 4 0,3 6 0,-11 3 0,5 4 0,-10 13 0,1 1 0,-6 18 0,-7 8 0,-5 11 0,-6 6 0,3 1 0,1-1 0,7 1 0,0-5 0,4 3 0,0-10 0,0 5 0,3-10 0,7 0 0,9-4 0,7-3 0,5 1 0,-1-4 0,-3-1 0,2-3 0,-7 0 0,3 0 0,-4 0 0,-4 0 0,-3-2 0,-5-2 0,-6 1 0,0 1 0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3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24575,'4'-7'0,"9"2"0,21 5 0,15 0 0,12 0 0,5 0 0,-16 0 0,6 0 0,-18 0 0,9 0 0,-15 0 0,-2 0 0,-9 0 0,-7 0 0,-2 0 0,-8 0 0,-2 0 0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3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24575,'0'17'0,"0"-9"0,0 30 0,0-6 0,0 11 0,0 8 0,0-2 0,0-9 0,0 17 0,0-24 0,0 14 0,0-15 0,0-2 0,0-16 0,0 2 0,0-12 0,0 1 0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4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31 380 24575,'0'8'0,"0"11"0,0 20 0,0 9 0,0 5 0,0-5 0,0 4 0,0-4 0,0-5 0,0-2 0,0-19 0,0-1 0,-2-14 0,-2-11 0,-7-21 0,5-27 0,-1-17-560,6 25 0,2 0 560,-1 3 0,0-1 0,0-7 0,0 3-313,0-15 313,1 19 0,2 1 0,10-5 0,1-10 0,11 11 0,-5 12 0,4 0 1101,-1 10-1101,3 8 332,-4 5-332,3 6 0,-4 0 0,-3 4 0,-5 0 0,-3 14 0,-3 3 0,-3 23 0,-1-6 0,-3 7 0,-4-6 0,-3-4 0,-10 6 0,1-6 0,-7-3 0,8-6 0,-6-4 0,7-5 0,-6-3 0,6 0 0,3-6 0,6-2 0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4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24575,'3'7'0,"-1"0"0,-2 8 0,0 1 0,0 1 0,0 4 0,0-6 0,0 4 0,0-11 0,0 7 0,3-9 0,0 1 0,3-5 0,0-2 0,6 0 0,-4 0 0,4 0 0,-3 0 0,-2 0 0,5 0 0,-3 0 0,-2 0 0,-1 0 0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5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19 24575,'-3'-2'0,"1"-5"0,2 3 0,0-1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4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131 606 24575,'0'-6'0,"0"-1"0,0-2 0,0-2 0,0 0 0,-2 1 0,-2 7 0,-2-3 0,-1 5 0,1-2 0,-1 3 0,1 0 0,-4 0 0,2 6 0,-5 2 0,4 15 0,-6 2 0,6 5 0,-3 2 0,7-2 0,-2 3 0,6 1 0,-3 0 0,4-5 0,0 0 0,0-10 0,0 3 0,0-10 0,10 2 0,-1-7 0,14 1 0,-4-4 0,4-1 0,1-3 0,-1 0 0,0 0 0,0-3 0,-3-4 0,3-10 0,-7-2 0,4-6 0,0 1 0,-3-4 0,4-8 0,-3-4 0,6-39 0,-9 19 0,5-33 0,-15 43 0,0-19 0,-5 19 0,0-16 0,0 13 0,0 1 0,0 12 0,0 5 0,0 7 0,-4 4 0,1 8 0,-2 2 0,0 8 0,1 2 0,-2 1 0,-1 16 0,4 5 0,0 25 0,3 12 0,0 12 0,0 14 0,0-5 0,0-8 0,0 10 0,0-21 0,0 16 0,8-14 0,-1-6 0,15-5 0,-8-13 0,6-6 0,-8-9 0,-1-2 0,-4-7 0,0-2 0,-1-5 0,0-1 0,1-3 0,-1 0 0,1 0 0,-1 0 0,4-11 0,-1-6 0,6-8 0,-6-8 0,6 4 0,-6-1 0,3-2 0,-4 7 0,3 1 0,-2 2 0,4 6 0,-5 1 0,6 5 0,-4 3 0,4 3 0,1 1 0,-1 3 0,0 0 0,-3 0 0,2 6 0,-1 21 0,0 1 0,-1 16 0,-2-10 0,-4 0 0,-2 0 0,-3-5 0,0-1 0,0-4 0,0-5 0,0-4 0,0-5 0,0-4 0,0 0 0,-2-2 0,-2-1 0,1-10 0,-4-9 0,6-5 0,-3-12 0,4 4 0,0-5 0,0 0 0,0 5 0,4-4 0,4 8 0,4-3 0,8 4 0,-4 4 0,8 0 0,-9 6 0,7 2 0,-7 1 0,3 4 0,-3 3 0,-1 1 0,0 3 0,-3 0 0,-1 0 0,-4 0 0,0 0 0,-2 2 0,-1 9 0,-3 5 0,-4 12 0,-4 1 0,2 10 0,-6-3 0,12 8 0,-4-9 0,4 0 0,0-2 0,0-9 0,0 0 0,0-1 0,0-8 0,6 0 0,2-5 0,10-2 0,-3-1 0,8-3 0,-4-1 0,0-3 0,4 0 0,-4-7 0,0-1 0,1-15 0,0-8 0,-5-10 0,2-11 0,-7-8 0,-4-7 0,-2 6 0,-4-4 0,0 12 0,0 0 0,-7 6 0,-3 8 0,-5 17 0,-1 3 0,-2 15 0,2 0 0,-11 4 0,10 11 0,-12 12 0,15 7 0,-8 21 0,12-9 0,-4 15 0,9-10 0,0 5 0,5-11 0,0-7 0,0-10 0,0-5 0,3-6 0,4-5 0,8-3 0,4-5 0,5 0 0,5-12 0,-5 2 0,11-16 0,-10 9 0,5-4 0,-7 6 0,0 3 0,-4 1 0,4 3 0,-8 4 0,3 0 0,-7 4 0,2 0 0,-5 0 0,5 0 0,-6 0 0,3 6 0,-3 6 0,1 12 0,0 5 0,0 6 0,-4-1 0,3 0 0,-6-4 0,3-2 0,-4-9 0,0-4 0,0-6 0,0-14 0,4-9 0,1-19 0,4-8 0,-1 1 0,2-5 0,-2 10 0,1 0 0,-2 11 0,1 6 0,-1 3 0,0 5 0,3 3 0,-3 4 0,3 3 0,0 0 0,-3 0 0,6 0 0,-5 3 0,5 4 0,-2 7 0,1 6 0,2-1 0,-2 3 0,2-7 0,1 0 0,-4-5 0,2-3 0,-2 0 0,3-3 0,0-1 0,4-3 0,-3 0 0,8 0 0,-8-6 0,8-7 0,-7-7 0,5-8 0,-4-7 0,0-5 0,-3-1 0,3-3 0,-7 8 0,-1-13 0,-5 21 0,-4-2 0,-7 19 0,-5 8 0,-7 0 0,-5 3 0,1 0 0,4 6 0,0 2 0,8 6 0,1 0 0,6 0 0,1 1 0,3-1 0,0-3 0,0 2 0,10-2 0,3 4 0,10 1 0,1-1 0,4 1 0,-4 0 0,4 0 0,-4 4 0,0-6 0,-4 4 0,-2-7 0,-6 7 0,-2-2 0,-6 6 0,-1-7 0,-3 18 0,-10-15 0,-3 11 0,-11-13 0,1 0 0,0-4 0,3-1 0,-2-4 0,2 1 0,1-4 0,1-1 0,7-3 0,-3 0 0,7 0 0,-3 0 0,4 0 0,2 0 0,1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0 24575,'-13'4'0,"0"6"0,-2 15 0,-3-4 0,6 20 0,-2-14 0,-1 9 0,8 0 0,-2-4 0,4 10 0,0-10 0,-1 4 0,1-6 0,1-5 0,3-6 0,-3-6 0,0-8 0,0-2 0,-4-3 0,3 0 0,1 0 0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0 495 24575,'15'0'0,"6"-7"0,6-6 0,5-11 0,-3-5 0,9-15 0,-7 9 0,0-8 0,1 7 0,-14-2 0,3-4 0,-6 5 0,-7 2 0,0 4 0,-5 9 0,-3 2 0,0 6 0,0 4 0,-2 1 0,-5 6 0,-2 1 0,-4 2 0,0 0 0,0 0 0,-3 6 0,5 5 0,-6 11 0,9 4 0,-4 14 0,7-7 0,2 12 0,3-3 0,0 6 0,0 5 0,0-5 0,0 4 0,0-10 0,6 0 0,3-7 0,6-8 0,2-6 0,-3-6 0,3-6 0,-1-2 0,-2-4 0,2 1 0,-3-4 0,3 0 0,-1-10 0,-1-1 0,-1-11 0,-2 1 0,-1 0 0,1 0 0,-5 7 0,1-2 0,-1 12 0,0-4 0,0 7 0,-1-2 0,1 3 0,0 0 0,0 6 0,0 9 0,-2 4 0,2 6 0,-5-8 0,2 3 0,-1-9 0,-1 5 0,2-10 0,-3 3 0,2-6 0,1 0 0,3-3 0,0 0 0,0-6 0,0-1 0,3-10 0,2 0 0,0-5 0,2 1 0,-2 0 0,0 4 0,-2 1 0,0 6 0,-1 1 0,0 5 0,-2 1 0,0 3 0,3 0 0,-3 0 0,3 3 0,-3 3 0,0 4 0,1 6 0,0 2 0,-1 3 0,1-4 0,0-1 0,-3-3 0,-1 0 0,-3-3 0,0-1 0,0-6 0,0-1 0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7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24575,'-17'20'0,"-2"4"0,-12 19 0,-1 4 0,-2 13-680,17-26 1,1 1 679,3 2 0,1 1 0,-2 1 0,3 3 0,4 2 0,3 0 0,-1-3 0,1 1 0,3 5 0,2 0 0,-1-3 0,0 1 0,0 3 0,0 0 0,0-3 0,0 0 0,1-1 0,2 0 0,3-3 0,3-1 0,5 1 0,3 1 0,1-1 0,2-1 0,4-3 0,1-2 0,-2 4 0,0-3 292,13 3-292,10 15 0,-17-27 0,10 4 0,-8-8 0,-8-14 0,-6 0 1026,-5-9-1026,-5 3 10,2-3 0,-6 0 0,0 0 1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8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30 374 24575,'0'18'0,"0"5"0,0-1 0,0 7 0,0 3 0,0-1 0,0 4 0,0-8 0,0-3 0,0-6 0,0-5 0,0-4 0,0-4 0,-2-11 0,-6-8 0,4-23 0,-7-5 0,10-6 0,-3-9 0,4 1 0,0-9 0,0 14 0,14-18 0,-1 36 0,19-26 0,-3 30 0,5-5 0,-2 9 0,-1 9 0,-4 5 0,-6 7 0,-1 1 0,-10 3 0,3 5 0,-5 21 0,-2-5 0,-1 34 0,-2-30 0,-3 30 0,-4-21 0,-7 11 0,-6-7 0,-8-1 0,0-4 0,2-9 0,3-2 0,0-11 0,7-2 0,-4-3 0,7-2 0,1-1 0,4-3 0,1 0 0,2 0 0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8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24575,'3'11'0,"0"6"0,-3 3 0,0 14 0,0-11 0,0 16 0,0-11 0,0 7 0,0-5 0,0-4 0,0 0 0,0-12 0,0-2 0,5-9 0,-1 0 0,8-3 0,2 0 0,3 0 0,-5 0 0,-3 0 0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19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20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2 107 24575,'-1'-3'0,"23"-4"0,4 3 0,39-5 0,-19 0 0,2 2-715,-8 2 0,3 2 715,21-5 0,3 0-819,-16 4 1,0 1 818,18-3 0,1 0 0,-10 2 0,-2 1 0,9-3 0,-5 1 0,12 4-206,-27-2 0,-3 1 206,7 2 0,9 0 0,-22 0 237,-15 0 0,-13 0 0,-7 0 0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21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62 137 24575,'-3'2'0,"1"8"0,2 3 0,0 17 0,0 3 0,0 13 0,0-8 0,0 19 0,0-22 0,0 16 0,0-9 0,0 0 0,0 0 0,0-2 0,0-13 0,0 3 0,0-15 0,0 0 0,0-8 0,-3-1 0,0-9 0,-8-17 0,-2-14 0,4-3 0,-3-20 0,11 23 0,-3-22 0,4 8 0,0-6 0,0 0 0,0 7 0,0 6 0,0 5 0,0 4 0,7 3 0,4 7 0,5-4 0,9 7 0,-6 1 0,6 3 0,-4 2 0,4 2 0,-3 3 0,0 5 0,-3 3 0,-7 0 0,3 0 0,-9 0 0,3 5 0,-5 3 0,-1 8 0,-3 2 0,0 3 0,0 3 0,0-2 0,-4 4 0,-6-5 0,-5-3 0,-7 0 0,1-3 0,0-2 0,0-2 0,4 1 0,0-4 0,10-1 0,2-4 0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21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24575,'3'5'0,"-1"1"0,-2 6 0,0 3 0,0 6 0,0 0 0,0 0 0,0 0 0,0 0 0,0-4 0,0 3 0,0-6 0,0 1 0,3-8 0,3-2 0,-2-5 0,1 0 0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21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22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24575,'0'21'0,"0"-5"0,0 15 0,0-1 0,0-3 0,0 13 0,5-16 0,0 5 0,5-12 0,-7-3 0,0-1 0,-3-7 0,3-3 0,-2 0 0,1-3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1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24575,'4'-8'0,"5"-10"0,1 3 0,14-9 0,-12 0 0,15 7 0,-11-6 0,8 8 0,-10 1 0,3 5 0,-3 1 0,0 7 0,3-3 0,-8 4 0,4 0 0,-5 0 0,-3 4 0,3 10 0,-7 7 0,4 15 0,-5 2 0,0 12 0,0-4 0,0 11 0,-6-4 0,0 6 0,-11 0 0,4-6 0,-4-3 0,6-6 0,-5 0 0,4-6 0,-3-2 0,1-11 0,3 4 0,-2-14 0,-1 3 0,4-9 0,-6 3 0,6-7 0,-2 3 0,4-8 0,4-7 0,0-3 0,4-13 0,0-2 0,0-5 0,0 5 0,0-4 0,0 9 0,0-4 0,0 10 0,4-3 0,-3 7 0,7 1 0,-4 2 0,5 2 0,-1 0 0,0 2 0,1 3 0,-1 0 0,0 0 0,0 0 0,1 0 0,4 4 0,-4 5 0,5 10 0,-1 1 0,-2 4 0,7-1 0,-4-3 0,6 4 0,-2-10 0,0-1 0,14 1 0,-10-4 0,9 0 0,-12-6 0,4-4 0,-3 0 0,-1 0 0,-1-14 0,-4 3 0,2-18 0,-7 17 0,-5-1 0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22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 24575,'-3'20'0,"-2"-3"0,1 5 0,-10 3 0,11-2 0,-14 4 0,15-2 0,-7-8 0,6 4 0,-1-7 0,-2 2 0,5-7 0,-2 0 0,3 0 0,0-5 0,0 2 0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23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24575,'17'0'0,"-6"0"0,22 0 0,-9 0 0,11 0 0,-4 0 0,0 0 0,-9 0 0,2 0 0,-13 0 0,1 0 0,-6 0 0,-3 0 0,0 0 0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23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24575,'0'-13'0,"0"6"0,0 28 0,4 5 0,7 21 0,7-6 0,8 6 0,10 8-830,-2 2 830,-12-22 0,1 0 0,0-4 0,-2 2 0,-2 5 0,-1 0 0,2 0 0,0 1 0,-7-3 0,-1 3 0,-1 1 0,-2-1 0,1 13 0,-6 17 0,-4-24 0,0 14 0,0-11 0,0-6 0,-3-15 0,-1-2 830,-5-8-830,-3 4 0,-1-4 0,-1 0 0,2-4 0,-1-1 0,0 1 0,3-3 0,-2-1 0,6-3 0,-3 0 0,0-3 0,3-3 0,0-1 0,3-1 0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26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22 245 24575,'-12'-25'0,"2"1"0,10 10 0,0 6 0,0 19 0,0 16 0,4 10 0,15 33 0,-4-22-394,3-6 1,2 1 393,9 16 0,-7-22 0,1 1 0,1-7 0,2-1 0,-2 0 0,1-3 0,26 16 0,-7-14 0,-1-9 0,10-3 0,2-10 0,0 6 0,9-13 0,-15-4 0,10-9 0,3-17-1002,1-5 1002,-24 9 0,0 1 0,-3 4 0,1 0 0,2-5 0,-1 1 0,-2 3 0,-1 2 0,3 0 0,0-1 0,-2 0 0,0 3 251,26-4-251,-18 5 0,-2 0 0,19 1 0,10-2 0,-8 10 0,-19 8 0,15 0 0,-12 0 0,5 0 0,-2 17 0,-5-2 0,-2 16 0,-5-2 1015,3 11-1015,-5-3 0,-13-7 0,0 0 0,-1 2 523,14 25-523,-19-23 0,4 13 0,-5-11 0,-4-4 0,-1-11 0,-5-5 0,0-6 0,-3-1 0,-8-17 0,3-1 0,-6-22 0,22-1 0,1-13 0,28-13 0,-4 5 0,-11 17 0,1 3 0,18-12 0,-13 13 0,1 1 0,-3 9 0,2 2 0,6-4 0,-1 1 0,24-2 0,2 4 0,-10 12 0,11-1 0,-27 8 0,2 0 0,-3 1 0,0 2-225,4-1 1,-1 0 224,32 0 0,0 9 0,-35-2 0,-1 2 0,0 2 0,0 3 0,2 3 0,-3 0 0,15 7 0,-17-5 0,-1 0 0,12 4 0,-10-1 0,-1-1 0,11 4 0,16 16 0,-18-22 0,25 13 0,-12-17 0,15 4 0,-3-9 0,6-5-595,-33-3 0,0 1 595,2-3 0,2 0 0,0 0 0,0 0 0,3-4 0,0-2 0,5-2 0,-1-2 0,-3-3 0,1-2 0,6-1 0,0-2 0,-6 2 0,-2-1 0,6 1 0,-3-1 0,-15 5 0,0-1-153,7-2 1,-2 1 152,10-10 0,-15 10 0,0-1 0,13-10 0,4-2 0,-16 2 415,-5 1-415,-4 0 1197,-5 1-1197,-7 1 332,1-4-332,-8 4 0,1-4 0,-2 1 0,-2-1 0,-1-1 0,-1-3 0,-4 9 0,0-5 0,0 9 0,0 0 0,0 4 0,0 6 0,0 1 0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31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24575,'23'0'0,"10"0"0,6 0 0,7 0 0,7 4 0,-4 1 0,10 4 0,-16-1 0,8 1 0,-13 3 0,9-3 0,-15 6 0,-1 0 0,-10-3 0,-3 5 0,-5-10 0,-4-1 0,-3 3 0,-3-3 0,0 4 0,-3 2 0,-3 6 0,-7-3 0,-17 21 0,-9-3 0,10-7 0,-1 1 0,-22 22 0,2-2 0,2 3 0,3-8 0,1 3 0,2-9 0,14-5 0,-1-11 0,14 1 0,-1-11 0,10-1 0,-3-3 0,6-3 0,-3 0 0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3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18 24575,'3'-10'0,"-2"5"0,-8 2 0,-5 6 0,-6 5 0,3 1 0,-6 14 0,9 0 0,-8 9 0,5-6 0,4 3 0,0-3 0,7 1 0,0 3 0,4-4 0,0-4 0,0 3 0,0-8 0,0 1 0,0-5 0,6-1 0,1-8 0,9 8 0,-2-11 0,6 8 0,2-8 0,-3 3 0,5-4 0,-7 0 0,4 0 0,-4 0 0,3 0 0,-2-4 0,-1-2 0,3-5 0,-6-6 0,3 3 0,-3-6 0,0-2 0,-3-4 0,3 0 0,-6-4 0,3 3 0,-4 1 0,0 1 0,-2-5 0,-2 6 0,-3-6 0,0 12 0,0 5 0,-6 3 0,-5 4 0,-6 2 0,-5 1 0,-3 3 0,3 0 0,-7 0 0,6 0 0,-6 0 0,6 0 0,2 0 0,0 3 0,11 0 0,-6 1 0,9 1 0,-2-4 0,6 4 0,1-2 0,2 0 0,0 0 0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3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16156 270 24575,'0'16'0,"0"13"0,0 20 0,0 17 0,0-26 0,0 2-1890,0 22 1,0 4 1889,0 1 0,0 3 0,0-18 0,0 3 0,0 0 0,-1 6 0,1 1 0,1-1-794,1-6 0,0 1 0,0 1 794,0 13 0,1 1 0,0-2 0,-1-17 0,0-1 0,2 1 0,1 10 0,3 2 0,-2-1 0,-3-8 0,0-2 0,0 2 0,3 7 0,2 2 0,-2 0 0,-3 2 0,-1 1 0,1-1 0,1-2 0,0-1 0,0-1 0,-2-6 0,1 0 0,-1 1 0,2 1 0,2 0 0,-3-1-894,1 14 1,0-1 893,-3-22 0,2 0 0,-2 0 0,2 17 0,-1-2-495,-1-2 0,0-3 495,2-12 0,-1 0 0,1 15 0,0-3 1416,-1-2-1416,2-7 0,1 0 0,-4 11 0,7 6 0,-2 5 0,-1-13 2900,3-1-2900,-7-11 2261,7 4-2261,-3-10 1555,0 0-1555,2-2 747,-3-8-747,4 3 59,-4-4-59,4 4 0,-5-7 0,5 6 0,-1-8 0,1 4 0,-4 1 0,3 0 0,-2 4 0,2-3 0,1 8 0,0-8 0,0 8 0,0-8 0,0 7 0,0-7 0,0 3 0,-1-8 0,1-2 0,-2-4 0,1-4 0,0 3 0,-1-9 0,1 5 0,-4-7 0,0 4 0,0-3 0,-3 2 0,3-5 0,-3 2 0,0-4 0,0 3 0,0-1 0,0 1 0,0-2 0,0-1 0,0 1 0,-3 0 0,0 0 0,-10 0 0,-1 0 0,-16 3 0,-8-6 0,-22 1 0,19-4 0,-4 0-1394,-11 1 1,-5-2 1393,11-2 0,-2-1 0,-2-2-1272,-6 0 1,-2-1 0,-2-2 1271,7-1 0,-2-1 0,-2-1 0,-4-2-767,5 3 1,-5-1 0,-2 0 0,0-1 0,-1 1 0,1-1 766,2 0 0,0 0 0,1 1 0,-2-1 0,-1 1 0,-4-1-385,8 3 1,-4-2 0,-1 2-1,-2-1 1,0 1 0,0-1-1,1 2 1,1-2 384,-5 1 0,1-1 0,0 1 0,1-1 0,-1 1 0,-1 1 0,0 0-176,5 1 1,-1 1 0,-1 0 0,0 0 0,0 1-1,-1-1 1,1 1 0,-1 0 175,-1-2 0,0 1 0,0 1 0,-1-1 0,1 0 0,0 0 0,-2 1 0,1 0-79,7 0 0,-2 1 0,1 0 1,-1 0-1,1-1 0,-1 2 1,0-1-1,0 1 0,1 0 79,0 0 0,1 1 0,-1 0 0,1 1 0,-1-1 0,0 1 0,1 0 0,-1-1 0,1 0 0,-2 0 0,0 0 0,0-1 0,-1 0 0,1 0 0,1 1 0,0 0 0,2 0 0,2 1 0,-13 1 0,3 0 0,2 1 0,0 0 0,-1 0 0,-3-1 0,3 0 0,-3 0 0,-2-1 0,0 1 0,2-1 0,2 1 0,4 0 0,-3 0 0,5 1 0,1 0 0,-1 0 0,-3 1 107,-2-1 0,-2 0 0,-3 0 0,1 0 0,1 0 0,3 0-107,-1 0 0,1 0 0,2 0 0,3 0 0,1 0 0,-1-1 0,3 1 0,1 0 0,-3 1 0,2 1 0,-4 1 0,1 0 0,2 0 0,8 0 0,4 0 0,6-1 0,-4 2 421,-13 1 1,-6 2 0,1 0 0,12-1-422,7-1 0,4 1 1429,-16 4 1,2 1-1430,19-6 0,3 0 2299,-1 2 1,1 0-2300,-25-2 4065,32-1-4065,-4-4 0,-11 4 0,10 4 0,-4 1 7,-12-3 1,-3 1-8,-13 4 0,-5 0-1029,19-7 0,-1-3 0,-3 1 1029,-6 0 0,-3 0 0,-8 0-704,18-2 0,-7 1 0,-3 0 0,-4-1 0,1 0 0,1-1 1,3 0 703,3-2 0,3 0 0,1-2 0,-1 1 0,-5-2 0,-7 1-275,10 1 0,-6-2 1,-5 1-1,-2 0 0,-5-1 1,0-1-1,-1 1 1,1-1-1,2 1 0,2-1 1,5 0-1,4 0 275,-12-2 0,6 0 0,4 0 0,2-1 0,-1 0 0,-4 0 0,-5 0-160,9 2 1,-5-1 0,-3 0 0,-3-1 0,-1 1 0,0-1 0,1 1 0,2 0 0,4 1-1,4 0 1,6 0 159,-18-2 0,7 1 0,5 1 0,-1 0 0,-5 0-56,4 1 0,-5 0 0,-2 0 0,0 1 0,1 0 0,6 0 0,6 2 56,0-1 0,7 1 0,3 0 0,-4 0 335,-13 1 0,-3-2 0,1 1 0,5 1-335,1-2 0,4 1 0,3 1 1189,-14-2 0,1 1-1189,18 0 0,-2-1 0,4 1 2037,-3-1 1,6 2-2038,-14-6 4406,35-1-4406,8 11 2554,3 15-2554,-9 9 1217,-16 3-1217,-4-7 0,-3-9 0,-8 1 0,1-8 0,16-3 0,-1-1 0,2-1 0,0 0 0,-13 0 0,-1 0 0,8-1 0,2-1 0,6-2 0,-1-1 0,-6-4 0,1-1 0,-20-13 0,29 11 0,0-2 0,1-5 0,1-2 0,-19-32 0,22 16 0,3-2 0,6 0 0,5-3 0,-3-25 0,5-10-1044,9 8 1,2-3-1,-1-3 1044,1 11 0,-1-2 0,0-1 0,1 0 0,1 1 0,2 0 0,-1 0 0,2-1 0,-2-5 0,2-2 0,0 2 0,2 1 0,-1 10 0,2 3 0,1-1 0,0-2 0,-1 2 0,1-2 0,0-1 0,1 2 0,0 3-576,3-18 0,0 6 0,2-3 576,-3 12 0,1-2 0,0 1 0,0 4 0,1 1 0,0 4 0,0-4 0,0-6 0,0-6 0,0-1 0,-1 7 0,0 9 0,0 3 0,0-1-218,2-23 0,1-4 0,-2 12 218,-4 23 0,0 4-138,3-23 0,-1 0 138,-2 18 0,-1 2 1325,-1 0 1,0 0-1326,1-28 1919,-4 23-1919,0 10 841,0 9-841,0 9 378,0 3-378,0 4 0,0 3 0,0-2 0,0 2 0,2-3 0,2-3 0,-1 2 0,3-6 0,-3 6 0,4-2 0,-1 3 0,-3 0 0,2-3 0,-1-5 0,3 0 0,-1-3 0,0 3 0,1-2 0,0 1 0,-1-2 0,3 7 0,-2-2 0,2 8 0,-3-5 0,-1 9 0,4-3 0,3 3 0,7 3 0,23 0 0,26-2 0,-1 5 0,12-1 0,-26-1 0,6-3 0,3 1 0,2-1 0,-3 1 0,0 0 0,0 1 0,0-1 0,1 1 0,2-1-1131,-1-1 0,1 0 1,1 0-1,2-1 0,0-1 1,0 0 1130,6-1 0,1-2 0,1 0 0,0 0 0,0 0 0,0 1-757,-4 2 1,0-1 0,0 1 0,-1 1 0,2-1 0,2-1 756,-3 0 0,3-2 0,1 1 0,0 0 0,-1 0 0,-2 0 0,-5 3-607,7-1 0,-5 2 0,-1 1 1,-1 0-1,1 0 607,2 1 0,2-2 0,0 2 0,-4-1 0,-4 3-403,9 0 1,-5 1 0,2 1 402,-8-1 0,4-1 0,-2 1 0,-2 1 0,9 0 0,-2 0 0,-3 3 0,-8 2 0,-1 2 0,-2 1 920,19 5 0,-4 4-920,-18 3 0,-4 1 0,-1-1 0,-3 1 3029,16 15-3029,2-3 0,-9-7 4848,-21-7-4848,-5-9 3592,-11-4-3592,5-4 0,50-3 0,-20-5 0,5-2-488,-7 1 0,5-1 1,0-1 487,6-1 0,1 0 0,1-1-1437,1-4 1,0 0 0,6 1 1436,-12 6 0,4 0 0,2 0 0,2 1 0,0-1-826,5-3 1,1 0 0,0-2 0,3 2 0,2 1 825,-11 3 0,1 1 0,3 0 0,0 1 0,0 0 0,-2-1 0,-2 1-460,0-1 0,-3-1 0,0 1 1,-1 0-1,1 0 0,2 2 460,8 0 0,3 0 0,1 2 0,-1 0 0,-2 0 0,-1 1-233,-3 0 1,-3-1-1,0 2 1,0-1-1,2 0 233,-2 0 0,2 0 0,1 0 0,0 0 0,-2 0 0,-4 0 24,11-1 0,-3 0 0,-2 1 0,0 2-24,4 3 0,2 2 0,-4 0 0,-8 1 660,2 1 0,-3 2-660,3 5 0,2 3 0,-5 0 0,-8-2 0,-2 0 0,8 4 0,-1-2 1382,-17-5 1,-3-2-1383,15 7 4254,-23-10-4254,-12-19 0,33 7 0,-14-9 0,4-1 712,5 3 1,6 1 0,0 0-713,6-2 0,2-1 0,1-1-498,9-3 1,2-2 0,1 3 497,-2 1 0,0 2 0,0 1 0,-15 1 0,1 0 0,-1 1 0,0 1 0,16 1 0,-2 3 0,0-1 0,-1 0 0,-1 1 0,-1 1 0,-4 1 0,-1 3 0,2 0 0,-7-1 0,2 0 0,0 0 0,-1 0 0,14-1 0,-2 1 0,2 1 0,-11-1 0,1 2 0,-1-1 0,-4 2-403,-4-1 1,-4 1 0,-1 1 402,26 4 0,-7 2-266,5 9 266,-34-10 0,-1-1 0,21 1 1995,-34-5-1995,11-3 0,6-2 0,2-1 0,6-2 154,0-1 1,5-2 0,2 0-155,6-2 0,2-2 0,1 1 0,1-2 0,0 0 0,1 0 0,1 2 0,0 1 0,0 0 0,-2-1 0,1 0 0,-2 4 0,-4 1 0,-1 3 0,1-1 0,-1-2 0,-1 1 0,-1 1-285,-7 2 1,-2 1-1,2 1 285,15-1 0,3 0 0,-2 0 0,-9 0 0,-2 0 0,1 0 0,10 0 0,3 0 0,-6 0 0,1 0 0,-4 0-331,1-1 1,-3 2 330,-19 0 0,-2 2-111,7 0 0,-1 0 111,24 6 3099,-21 0-3099,-18-2 2901,-4-2-2901,-9-2 1391,-1-3-1391,-6 0 352,2 0-352,-6 0 0,6 0 0,-2 0 0,7 0 0,-4 0 0,7 0 0,-6 0 0,6 0 0,-3 0 0,1 0 0,2 0 0,-7 0 0,8 0 0,-8 0 0,7 0 0,-6 0 0,8 0 0,-8 0 0,2 0 0,-7 0 0,-4 0 0,1 0 0,0 2 0,-1-1 0,1 4 0,0-2 0,-1 3 0,1 0 0,0 0 0,0-3 0,0 2 0,0-2 0,0 0 0,-1 2 0,1-4 0,-3 4 0,-1-2 0,1 0 0,-2 3 0,1-3 0,0 3 0,-1-1 0,1 1 0,-2 3 0,3 0 0,-2 7 0,2 2 0,-3 3 0,0 4 0,0 1 0,0-8 0,0-5 0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59:39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24575,'-3'8'0,"1"5"0,2 10 0,0 18 0,0 4 0,0 13 0,0-12 0,0-5 0,0 0 0,0-3 0,0 35 0,0-33 0,0-4 0,0-2 0,0-11 0,0-9 0,0-2 0,0-7 0,0 1 0,0-1 0,0-1 0,0-2 0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2T17:14:09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709 7 24575,'-21'-4'0,"11"1"0,-32 3 0,25 0 0,-8 0 0,7 0 0,6 0 0,-2 0 0,8 0 0,0 0 0,-1 3 0,1 4 0,0 0 0,-5 6 0,4-5 0,-3 5 0,0-5 0,2 2 0,-2-4 0,0 1 0,3-1 0,-3 1 0,0-3 0,-1 2 0,0-3 0,-2 4 0,2 0 0,-3-3 0,0 2 0,-1-2 0,5 3 0,-4 0 0,7-4 0,-7 4 0,7-4 0,-3 1 0,6 2 0,-1-5 0,1 1 0,-2-2 0,-1 0 0,1 0 0,3 3 0,-3-2 0,5 4 0,-1-1 0,2 2 0,0 0 0,0 0 0,0 0 0,2 1 0,3 7 0,5-3 0,2 12 0,2-8 0,6 8 0,-4-4 0,8 7 0,-7-3 0,7 2 0,-4-5 0,1 4 0,-2-4 0,-4-1 0,0-1 0,-4-4 0,-1 1 0,-3-1 0,0-3 0,0 2 0,-4-6 0,3 3 0,-5 0 0,2-3 0,0 3 0,-2 0 0,1-3 0,1 3 0,-2-3 0,2-1 0,-3 0 0,0 1 0,0-1 0,0 0 0,0 1 0,0-1 0,0 0 0,0 8 0,-4 2 0,-5 17 0,-5 8 0,-4 1 0,-7 28 0,0-19 0,-3 29 0,-2-6-685,2 9 685,10-34 0,1 0 0,-1 1 0,1 0 0,-1 7 0,0 0 0,0-3 0,0 1 0,-1 7 0,0-2 0,-9 22 0,13-31 0,1-1 0,-6 13 0,-1 11 0,6-14 0,1-13 0,5-13 0,1-6 0,4-8 685,0-2-685,4-4 0,-3 0 0,2-3 0,-2-1 0,3 0 0,0-3 0,0 6 0,0-2 0,-3 0 0,2-1 0,-1-4 0,2 1 0,0-1 0,-3 0 0,2 1 0,-2-1 0,9-3 0,1 0 0,15-3 0,4 0 0,8 0 0,5 0 0,1 0 0,6 0 0,-5 0 0,-2 0 0,-5 0 0,-5 0 0,-5 0 0,-1 0 0,-12 0 0,3 0 0,-7 0 0,-1 3 0,1-2 0,-1 1 0,-2-4 0,-2-2 0,-2-5 0,0 1 0,3-2 0,-2 0 0,2 3 0,-3-3 0,0 4 0,3-4 0,-2-1 0,2-3 0,-3-5 0,0 0 0,0 6 0,0 3 0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2T17:14:10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24575,'0'-17'0,"0"-1"0,0-5 0,3 3 0,1-2 0,7 7 0,0-8 0,-3 12 0,5-4 0,-8 12 0,2 5 0,-5 10 0,-2 11 0,-3 6 0,2 5 0,-11 0 0,10-5 0,-5 4 0,3-9 0,3 4 0,-2-9 0,3-1 0,0-4 0,0-3 0,0-1 0,0-4 0,0 1 0,6-4 0,-2 0 0,9-3 0,-6 0 0,6 0 0,-6 0 0,7 0 0,-7-3 0,6-4 0,-2-4 0,0-3 0,3-4 0,-6 2 0,6-2 0,-9 10 0,1 2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2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37 209 24575,'-19'5'0,"3"-1"0,15-4 0,17 0 0,19 0 0,33 0 0,21 0-701,-32 1 1,3-2 700,3-5 0,2-2 0,10 0 0,0-2-955,1-5 0,1-2 955,4 4 0,1 1 0,-1 3 0,2 2 0,4-2 0,1 2 0,-10 6 0,-1 1 0,0-4 0,-3 0-249,-18 3 0,-3 2 249,-1-1 0,-1 0 0,36 0 0,8 0 0,-16 0 0,4 0 0,-22 0 0,6 0 1224,-8-11-1224,13-1 1990,-16-6-1990,7 2 595,-19 5-595,0 5 0,0 1 0,-7 5 0,0 0 0,-7 0 0,0 0 0,-5 0 0,-2 0 0,-9 0 0,-1 0 0,-5 0 0,1 0 0,-1 0 0,-3-4 0,-2 3 0,-3-2 0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2T17:14:10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24575,'0'-3'0,"0"0"0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26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24575,'0'5'0,"0"7"0,4 12 0,1 9 0,4-9 0,1 7 0,-2-8 0,1 0 0,0 3 0,0-4 0,0 1 0,0 3 0,-1-8 0,1 8 0,0-3 0,4 16 0,-3-8 0,-1 8 0,0-6 0,-8-4 0,7 4 0,-3-6 0,0 6 0,4-4 0,-4 9 0,4-9 0,1 10 0,0-5 0,0 6 0,-1-1 0,1-4 0,0 15 0,-1-12 0,0 8 0,1-8 0,-5-9 0,4 4 0,-4 0 0,5 1 0,-1 1 0,1 3 0,-1-9 0,1 4 0,-1-6 0,-4 0 0,3-4 0,-3 3 0,-1-3 0,4-1 0,-7 5 0,7-5 0,-3 18 0,0-4 0,-1 5 0,0-9 0,-3-4 0,7-1 0,-7 1 0,7-1 0,-7 6 0,7-4 0,-7 3 0,8-4 0,-8-1 0,7 1 0,-7-1 0,7 6 0,-2 1 0,4 6 0,4 12 0,-3-9 0,3 9 0,-5-18 0,1 4 0,-1-9 0,1 4 0,-5-6 0,3 1 0,-3 5 0,4-5 0,1 11 0,-1-10 0,1 9 0,0-4 0,3 1 0,-2 3 0,3-9 0,-2-1 0,-2-2 0,11 4 0,-11-6 0,7 5 0,-5-12 0,-3 0 0,3-1 0,-4 1 0,0-5 0,1 4 0,-2-7 0,1 2 0,0-3 0,-1-1 0,1 1 0,-1-4 0,1-1 0,3 1 0,2-3 0,11 3 0,-6-4 0,2 0 0,-4 0 0,-7 0 0,2 0 0,1 0 0,-4 0 0,4 0 0,-5-4 0,1 0 0,4-4 0,-4 0 0,4 0 0,-5 1 0,1-5 0,0 3 0,0-6 0,-4 6 0,0-3 0,0-3 0,-3 6 0,2-10 0,1 10 0,-4-3 0,7 5 0,-6-5 0,6 3 0,-7-2 0,7-1 0,-6 3 0,7-7 0,-4 8 0,4-8 0,0 7 0,0-6 0,0 6 0,4-3 0,-4 8 0,8-4 0,0 3 0,-3 1 0,2 0 0,-3 4 0,-4 0 0,8 0 0,-7 0 0,2 0 0,1 0 0,-4 0 0,8 4 0,-7 4 0,3 5 0,1 8 0,-4 2 0,4 4 0,1 6 0,-3-4 0,7 9 0,-7-3 0,3 4 0,-4-4 0,0 3 0,-1-9 0,1 9 0,-1-9 0,0 4 0,1-6 0,-5 1 0,3-1 0,-3 0 0,4 1 0,0-1 0,0 1 0,4-1 0,2 0 0,-1 1 0,-1-1 0,0 0 0,1 13 0,1-10 0,-3 5 0,-3-13 0,-1-6 0,1 1 0,-1 0 0,4-5 0,1 1 0,4-1 0,-1-3 0,6 3 0,0-3 0,6 0 0,-1 0 0,6 1 0,-4-1 0,4 0 0,6 0 0,-13 0 0,7-4 0,-16-1 0,-4-4 0,-2 0 0,1 0 0,-4 0 0,4 0 0,-5 0 0,1 0 0,-1 0 0,1-3 0,-1-2 0,5-6 0,-3 2 0,3-7 0,-5 8 0,8-12 0,-5 11 0,5-6 0,-4 7 0,-2 0 0,2 0 0,-3 1 0,3 2 0,2 2 0,0 0 0,2 2 0,-2-3 0,4 4 0,-1 0 0,6 0 0,-5 0 0,5 0 0,-6 4 0,9 12 0,-11-2 0,9 11 0,-13-4 0,2-3 0,-3-1 0,-2-5 0,-2-5 0,-2 6 0,-3 11 0,0 13 0,5 25 0,2 3 0,5 20 0,-1-27 0,7 23 0,-6-22 0,5 11 0,-6-9 0,5-8 0,-5-5 0,4-2 0,0-6 0,-5-6 0,4-1 0,-5-6 0,0 1 0,0-1 0,1 6 0,3 8 0,-6 0 0,5 0 0,-7-2 0,0-10 0,4 9 0,-3-4 0,-1 6 0,4 0 0,-3 0 0,3-1 0,1-4 0,0 3 0,4-4 0,1 6 0,4-6 0,0-1 0,6 2 0,8 7 0,-5-4 0,3 2 0,-13-12 0,-4-6 0,3-4 0,-9-6 0,4-5 0,-5 1 0,4-4 0,6 8 0,9-1 0,3 3 0,4 4 0,-6-4 0,1 0 0,-1-1 0,0-3 0,1-1 0,-1-4 0,-4 2 0,3-6 0,-3 3 0,-1-4 0,0 0 0,-1 0 0,-3 0 0,3 0 0,-4 0 0,-4 0 0,2 0 0,-2 0 0,3 0 0,1-4 0,-4-4 0,3-5 0,1-5 0,2-3 0,4-8 0,1-1 0,2-11 0,5 4 0,-4-5 0,3 5 0,-5 3 0,13-3 0,-13 11 0,2-5 0,-12 15 0,-5-6 0,7-1 0,-7-4 0,3-6 0,-3-1 0,-1-1 0,1-3 0,0 3 0,-1 1 0,1 1 0,-1 5 0,-4 1 0,3 4 0,-7 2 0,2-13 0,-3 3 0,0-16 0,0 7 0,0-6 0,0 4 0,0-4 0,0 6 0,0 6 0,0 1 0,0 10 0,0-3 0,0 8 0,0-4 0,0 10 0,0-9 0,0 7 0,4-7 0,1 4 0,3 0 0,4-7 0,-3 10 0,3-10 0,-5 16 0,1-4 0,4 4 0,1 0 0,3-1 0,1 1 0,-1 0 0,1-1 0,-4 1 0,2 0 0,-2 0 0,4-1 0,-1 4 0,1-2 0,0 6 0,7-6 0,-10 6 0,9-3 0,-14 4 0,2 0 0,1 0 0,-4 0 0,8 0 0,-3 0 0,-1 0 0,4 0 0,-4 0 0,5 0 0,0 0 0,-1 0 0,1 0 0,-4 0 0,2 4 0,-3 0 0,1 0 0,-3 0 0,-2-4 0,-1 0 0,9 0 0,2-4 0,15-6 0,1-5 0,2-10 0,18-9 0,-25 7 0,41-32 0,-40 24 0,22-19 0,-20 8 0,0 3 0,0-7 0,-5 4 0,-2 4 0,-10 8 0,-1 1 0,-1-7 0,-3 10 0,-1-10 0,0 13 0,-4-1 0,4 1 0,0-6 0,0 4 0,1-4 0,-1 5 0,-4 1 0,3 4 0,-4 2 0,1-1 0,2 4 0,-2-3 0,7-3 0,1 5 0,4-5 0,-1 7 0,6-1 0,0 1 0,6-2 0,-1 5 0,6-4 0,-4 8 0,9-5 0,-9 6 0,4 4 0,-6 0 0,0 5 0,1 0 0,-6 0 0,5 0 0,-10 0 0,5 0 0,2 0 0,-6 0 0,6 0 0,-7-3 0,0 2 0,-5-3 0,4 0 0,-3 0 0,-1-5 0,4 1 0,-4 0 0,1-4 0,4-6 0,3-16 0,1-9 0,6-18 0,1-1 0,-3-15 0,10-3 0,-16 14 0,1 10 0,-1 0 0,-5-3 0,3 8 0,-1 2 0,-5 1 0,4 2 0,0 6 0,-4 0 0,3 1 0,0 4 0,-4-3 0,4-3 0,2-13 0,0 10 0,5-14 0,0 16 0,1-19 0,-6 12 0,5-11 0,0-11 0,2 11 0,-2-12 0,1 5 0,-5 9 0,1-1 0,4-6 0,-6 21 0,6-16 0,-1 12 0,5-5 0,-5 12 0,4-5 0,-5 11 0,0-9 0,-1 8 0,2-10 0,0 0 0,-1-2 0,-3 0 0,3-22 0,-9 24 0,-1-12 0,-1 19 0,-8 5 0,3-6 0,-4 0 0,0 6 0,0-5 0,0 10 0,0 1 0,0 2 0,0 12 0,0-7 0,0 13 0,0-1 0,0 6 0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27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8 865 24575,'-4'-6'0,"1"-8"0,3-13 0,0-20 0,0-17 0,6-24-473,0 30 1,2 0 472,6-23 0,-4 16 0,0 3 0,6 6 232,-2-37-232,1 49 0,0-8 0,-9 32 0,6-2 0,-8 18 713,3 1-713,1 6 0,0 10 0,1 17 0,0 1 0,7 20 0,-6-16 0,11 18 0,-6-12 0,11 6 0,-4-6 0,3 0 0,-6-7 0,-4-1 0,2-10 0,-8-2 0,3-4 0,-4-5 0,0 0 0,-1-5 0,-2 1 0,-2-4 0,-3-1 0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28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24575,'0'34'0,"0"12"0,0 5 0,0 6-1112,0 0 1,0 1 1111,0 11 0,0 2-1240,0 5 1,0 3 1239,0-12 0,0 4 0,0-3 0,0 14 0,0 4-435,0-9 1,0 10 0,0-1 0,0-10 434,0 2 0,0-1 0,0 13 0,0 10 0,0-5 0,0 2 0,0-1 0,0-19 0,0 4 0,0 2-652,0-6 1,0 3 0,0 0 0,0-5 651,0-3 0,0-4 0,0 4 0,0 26 0,0 6 0,0-9 0,0-1 0,0-3-340,0-18 0,0 4 1,0-2 339,0-4 0,0-1 0,0-1 0,0 25 0,0-2 164,0 1 0,0-2-164,0-10 0,0-1 0,0 5 0,0 0 0,0-9 0,0-1 677,0 1 1,0-3-678,0-21 0,0 0 0,0 19 0,0-4 0,0 0 0,0 12 0,0 2 0,0 0 1225,0-29 1,0 0-1226,6 30 0,0 0 0,1-6 0,-3 9 2368,1-38-2368,-4-1 1914,3 0-1914,1-4 1226,-4 10-1226,3-11 421,-4 12-421,0-6 0,0 1 0,0 15 0,0-24 0,0 17 0,0-21 0,5 4 0,-4 1 0,3 0 0,-4 0 0,0-6 0,5 4 0,-4-9 0,3 4 0,-4-6 0,0 1 0,0-6 0,0 5 0,0-10 0,0 10 0,0-10 0,0 10 0,0-10 0,0 5 0,0-5 0,0-1 0,0 0 0,0-3 0,0-3 0,0-2 0,0-1 0,0 1 0,0-1 0,0 1 0,0-1 0,0 1 0,0-1 0,0 1 0,0-1 0,0-3 0,0-1 0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30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24575,'2'83'0,"0"0"0,0 0 0,-1 0 0,1 0 0,2 3 0,1 6 0,0-3 0,0-11 0,-2-19 0,1 10 0,8-9 0,-1-4 0,-9-18 0,10-9 0,-12-17 0,4-5 0,-4 1 0,0-4 0,0-1 0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31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24575,'87'-10'0,"0"1"0,1-1 0,-19 2 0,1 1 0,0-1 0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31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24575,'12'0'0,"10"0"0,2 0 0,14 0 0,-3-4 0,11-7 0,-5 0 0,5-9 0,-12 5 0,11 0 0,-19-2 0,17 10 0,-28-4 0,11 10 0,-14-2 0,0 3 0,-4 0 0,-5 0 0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33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24575,'-4'10'0,"1"7"0,3 5 0,0 5 0,0 18 0,0-13 0,0 25 0,0-21 0,0 16 0,0-5 0,0 7 0,0-6 0,0 4 0,0-11 0,0 12 0,0-12 0,0 5 0,0 0 0,0-10 0,0 14 0,0-24 0,0 20 0,0-26 0,0 11 0,0-19 0,0 0 0,0-5 0,0-6 0,5-29 0,-4 17 0,4-20 0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35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0 262 24575,'29'7'0,"15"10"0,13-10 0,28 5 0,-22-2 0,5 0-1336,2-8 1,5-1 1335,-9 4 0,4 1 0,-1-2-699,-2-3 1,0-2-1,0 1 699,6 0 0,2 1 0,0-2-991,8-4 1,1-1 0,0 0 990,3 2 0,-1 1 0,-1-3 0,-10-3 0,-1-3 0,1 1 0,8 2 0,2 1 0,2-3 0,6-3 0,1-3 0,1 2-931,-1 3 1,0 3 0,3-2 930,-11-1 0,4-2 0,-1 2 0,-9 1 0,-8 4 0,-7 1 0,3 0-197,16 0 1,2 0-1,-5 0 197,1-1 0,-1 1 0,-9 2 0,4 2 0,-2-1 0,20-2 0,-1 1 217,-1-1 1,-1 2-218,-10 3 0,-1 0 0,0 0 0,-1 0 603,-4 0 1,-1 0-604,-4 0 0,-2 0 1206,-16 0 0,0 0-1206,19 0 0,-3 0 0,-1 0 1108,-7 0 0,1 0-1108,3 5 0,13-3 1900,-7 8-1900,-8-9 1717,-7 4-1717,15-5 967,-30 0-967,17 4 265,-30-3-265,1 3 0,-6-4 0,0 0 0,-10 0 0,9 0 0,9 0 0,12 0 0,18 0 0,3 0 0,31 0-821,-40 0 0,3 0 821,15 1 0,5-2 0,2-2 0,3-1-1226,9 0 1,2-1 1225,0-2 0,0-2 0,6 1 0,0 0 0,0-1 0,-1 1 0,-4 3 0,-1 1 0,-6 0 0,-1 1-778,-11 2 0,-1 2 778,-1-1 0,-1 0-401,-12 0 1,0 0 400,7 0 0,-1 0 0,-6 0 0,-2 0 0,1-1 0,-1 2 865,40 4-865,-4 1 0,-35 1 0,-1 0 0,17 4 0,-1-3 0,-1-1 2228,0 5-2228,1 0 0,1 0 0,0 3 0,-21-2 0,1 2 1797,17 4-1797,-12-2 0,30 1 0,-31-12 1080,11 4-1080,-2-3 480,-19 3-480,10 1 0,-18-1 0,6 0 0,-13-4 0,4 3 0,-14-4 0,20 4 0,-23-4 0,13-1 0,-18-4 0,1 0 0,-5 0 0,0 0 0,-4 0 0,-1 0 0,1 0 0,-4 0 0,-1 0 0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36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24575,'0'2'0,"0"5"0,4 8 0,16 9 0,2 0 0,13 2 0,14 11 0,-21-19 0,24 14 0,-21-12 0,4 0 0,-1 1 0,-11-8 0,-2-5 0,-4 1 0,-5-2 0,0-2 0,-5-2 0,-3 0 0,-1 10 0,-3 5 0,-9 15 0,-2 7 0,-14-3 0,-11 32 0,3-33 0,-8 33 0,9-31 0,0 10 0,1-11 0,6-7 0,2-7 0,10-11 0,-2 0 0,9-4 0,-5 0 0,11-1 0,-4-2 0,4-2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3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24575,'4'11'0,"0"-1"0,-4 22 0,0 8 0,0-1 0,0 17 0,0-10 0,0 1 0,0 8 0,0-15 0,0 10 0,0-6 0,0-6 0,0-7 0,0-8 0,0-9 0,0-1 0,0-5 0,0 0 0,0-3 0,0-2 0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40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1 327 24575,'0'-23'0,"0"-2"0,0-8 0,0-1 0,0-13 0,0 6 0,0 0 0,0 8 0,0 15 0,0-3 0,0 13 0,0 5 0,0 19 0,0 7 0,0 10 0,0 6 0,0-3 0,0 10 0,0-12 0,0-1 0,0-6 0,7-4 0,3-5 0,6-6 0,6-8 0,-5 0 0,10-4 0,-10-4 0,5-4 0,-5-10 0,1-5 0,-4 1 0,-1-5 0,-5 9 0,1-8 0,-4 8 0,3-8 0,-7 3 0,3 0 0,-4-3 0,0 8 0,0-3 0,0 5 0,0 3 0,0 12 0,0 17 0,5 25 0,-4 2 0,9 16 0,-4-11 0,5-1 0,-1-1 0,0-6 0,-1-5 0,1-7 0,-2-11 0,0-5 0,-1-8 0,1-1 0,-1-3 0,2-18 0,-1 2 0,-2-29 0,3 3 0,-4-6 0,1-4 0,3 16 0,-4-4 0,0 18 0,-1 4 0,-1 7 0,-2 3 0,5 4 0,-1 0 0,2 4 0,0 0 0,1 0 0,-1 0 0,5 0 0,1 0 0,-1 0 0,4 8 0,-7 1 0,6 8 0,-2-1 0,1 6 0,2-4 0,-7 8 0,4-8 0,-5 3 0,4 3 0,-3-10 0,3 10 0,-4-16 0,-4 4 0,3-5 0,-6 1 0,2-4 0,-3-1 0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41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24575,'0'2'0,"0"0"0,0 9 0,0-10 0,0-12 0,0 5 0,0-7 0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42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99 24575,'-4'-12'0,"7"0"0,1-5 0,9 4 0,0-3 0,3 7 0,-7-3 0,7 8 0,-4 0 0,1 4 0,-2 0 0,-3 0 0,-1 0 0,5 0 0,-4 3 0,5 10 0,-5 11 0,-3 24 0,0 1 0,-5 26 0,0-10 0,0 5 0,0-2 0,0 2 0,0-6 0,0 5 0,0-15 0,-4-12 0,-2 2 0,-7-20 0,3 8 0,-6-14 0,3 3 0,0-8 0,-3-1 0,0-1 0,-1-2 0,0-1 0,2-4 0,6-4 0,-3 0 0,5 0 0,-1-7 0,-1-7 0,4-4 0,1-9 0,4 5 0,0-6 0,0 1 0,0 4 0,0 1 0,0-3 0,4 7 0,0-3 0,4 9 0,0 8 0,-1 0 0,5 4 0,0 0 0,1 0 0,3 0 0,-4 0 0,5 8 0,0 6 0,1 8 0,5 7 0,-3 4 0,9-2 0,-3 3 0,5 2 0,-6-6 0,12 13 0,-17-18 0,10 1 0,-17-14 0,-2-4 0,-3-1 0,-1-3 0,-2 0 0,-2-4 0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44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0 173 24575,'0'-7'0,"0"-4"0,0-2 0,0-4 0,4 1 0,0 3 0,4 1 0,0 5 0,-1 2 0,1 2 0,-1 3 0,1 0 0,-1 0 0,1 0 0,-4 12 0,4 9 0,-3 8 0,0 4 0,0-1 0,-5-3 0,0-1 0,0-2 0,0-8 0,0 4 0,0-10 0,0 0 0,0-5 0,0 1 0,0-1 0,0-24 0,0-3 0,4-24 0,1 10 0,5-5 0,-1 10 0,5-4 0,-5 10 0,8 2 0,-8 4 0,3 0 0,-4 5 0,4 0 0,-3 4 0,2 0 0,-3 0 0,3 1 0,-3-1 0,3 4 0,-4 0 0,1 4 0,-4 7 0,2 2 0,-5 6 0,3 2 0,0 0 0,-3-1 0,2 1 0,1-1 0,-3-3 0,6-1 0,-6-5 0,2 1 0,1-1 0,-1-3 0,5 3 0,-1-7 0,0 4 0,1-4 0,-1 0 0,1 0 0,3 0 0,-2 0 0,3 0 0,-5 0 0,1 0 0,-1 0 0,1 0 0,-1 0 0,1 0 0,-1 0 0,0 0 0,0 0 0,1-4 0,0-4 0,-4 3 0,0-3 0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47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26 714 24575,'-4'15'0,"-4"16"0,2-15 0,-2 11 0,8-19 0,0-1 0,0 4 0,0-2 0,0 2 0,4 1 0,0-4 0,13 5 0,-3-9 0,7 0 0,1-4 0,-5 0 0,5 0 0,-1 0 0,3-13 0,0-8 0,7-28 0,-10 11 0,1-20 0,-8 22 0,-4-10 0,0 12 0,-5 1 0,-1 10 0,-4 6 0,0 5 0,-3 8 0,-1 0 0,-3 8 0,-2 9 0,5 5 0,0 15 0,4-4 0,0 9 0,0-3 0,0-1 0,0-1 0,0-11 0,7 0 0,7-9 0,4-1 0,3-7 0,-4-1 0,0-4 0,-1 0 0,0-3 0,-3-6 0,-2-3 0,-6-1 0,-1-3 0,-4 3 0,0-3 0,0 3 0,0-3 0,0 7 0,-8-6 0,-1 6 0,-8-3 0,1 3 0,-1 1 0,0 3 0,-3-2 0,10 3 0,-5-1 0,11-1 0,0 1 0,1-2 0,3-5 0,0 3 0,0-6 0,3 2 0,6-4 0,4 4 0,3-3 0,6 7 0,0-4 0,1 8 0,3 1 0,-3 4 0,7 0 0,-2 0 0,-2 12 0,-3 15 0,-8 9 0,6 16 0,-10-4 0,5 5 0,-6-11 0,0 3 0,-5-21 0,3 3 0,-7-14 0,3-2 0,-4-38 0,0-9 0,0-27 0,5-5 0,1 12 0,0 2 0,3 7 0,-3 13 0,3 6 0,-1 6 0,0 10 0,0 3 0,0 6 0,-1 3 0,0 0 0,1 7 0,0 3 0,1 11 0,0 2 0,0 4 0,4 0 0,-3-4 0,6-2 0,-3-8 0,4-1 0,-1-3 0,-3-5 0,3 0 0,-4-4 0,5 0 0,-4-3 0,3-11 0,-7-4 0,4-10 0,-3-5 0,-5-14 0,-1-3 0,-4-4 0,0-6 0,0 11 0,0-12 0,0 13 0,-4 2 0,-5 12 0,-5 2 0,1 14 0,1 6 0,5 9 0,2 6 0,2 22 0,3 14 0,0 24 0,0 14 0,0 19-1228,0 4 1228,6-34 0,1 2 0,0-8 0,2-1 0,3-3 0,3-1-230,1 2 0,0-3 230,10 27 0,-8-33 0,1-1 0,6 26 0,8-10 0,-12-22 0,-1-11 0,-3-13 1199,-9-5-1199,4-7 489,0-2-489,-4-3 0,4-3 0,-4-10 0,1-12 0,1-15 0,0-2 0,-4-4 0,-2 6 0,-4 0 0,0 0 0,0 6 0,-4 6 0,-5 1 0,-9 9 0,-14-17 0,3 13 0,-7-9 0,13 14 0,-3 3 0,8-2 0,0 6 0,6-1 0,5 3 0,3-4 0,0-1 0,4-8 0,0-2 0,0-10 0,5-19 0,10 6 0,7-13 0,10 21 0,-7 4 0,-2 14 0,-6-1 0,-4 15 0,-1-1 0,-5 7 0,-3 12 0,0 9 0,-4 19 0,0 8 0,0 6 0,0-7 0,0-6 0,0-3 0,3-14 0,2 3 0,3-10 0,0-5 0,12 0 0,-1-7 0,11-2 0,-3-3 0,8-14 0,-5-3 0,7-20 0,-6-5 0,1-2 0,0-4 0,-4 0 0,-3 5 0,-8-4 0,-3 8 0,-4-1 0,-5 5 0,0 2 0,-5 6 0,0-3 0,0 10 0,-8 1 0,-1 14 0,-8 2 0,1 3 0,-6 0 0,4 0 0,-3 0 0,7 12 0,-3 9 0,6 7 0,-3 17 0,8-9 0,2 10 0,4-12 0,0-1 0,0-6 0,7 0 0,2-9 0,13-2 0,-5-7 0,10 0 0,-5 0 0,6 0 0,-1 0 0,0 4 0,-4 1 0,-1 8 0,-4 6 0,2 12 0,-4 2 0,-1 10 0,-4 2 0,1 17 0,-6-13 0,-1 9 0,-5-20 0,0 25 0,-4-20 0,-5 6 0,-5-30 0,-4-10 0,-3-10 0,-7-4 0,-1-12 0,-2-18 0,8-6 0,6-27 0,1 2 0,10-12 0,1 6 0,5 2 0,0 7 0,0 6 0,0 2 0,7 17 0,3-3 0,19 6 0,-8 6 0,7 0 0,-6 11 0,-12 4 0,2 1 0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47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24575,'4'0'0,"0"0"0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48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49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12 24575,'-5'-9'0,"-7"15"0,-5 10 0,-10 13 0,10 5 0,-6-9 0,9 6 0,5-13 0,5 4 0,4-10 0,0 0 0,7-8 0,3-1 0,17-3 0,2 0 0,5 0 0,-5 0 0,-3 0 0,-8 4 0,-1 4 0,-4 15 0,-8 13 0,-1 11 0,-4 7 0,-4-6 0,-6-2 0,-11-5 0,-5-5 0,1-6 0,-3-7 0,14-10 0,-2-4 0,12-16 0,0-13 0,4-19 0,15-9 0,10-15 0,16 5 0,0 0 0,3 8 0,-6 7 0,5-1 0,0 6 0,-7 7 0,-6 7 0,-9 10 0,-8 3 0,-2 3 0,-3 0 0,-4-3 0,-1 2 0,-3-2 0,0 4 0,0-1 0,0 0 0,0 1 0,-3 3 0,-1 1 0,0 6 0,1 15 0,3 21 0,0 25 0,0 23-592,0-35 1,0 3 591,-1 2 0,2 3 0,2 8 0,0 0 0,0-16 0,1-1-277,2 10 1,2-1 276,4 21-12,0 0 12,-1-19 0,-1-22 0,-1-12 1148,-4-10-1148,-1-7 586,-4-24-586,0-1 14,-17-46-14,8 8 0,-15-33 0,13 13 0,4 2 0,2 2 0,5 5 0,0-6 0,0-1 0,0 8 0,0 7 0,8 9 0,3 12 0,13 0 0,-1 10 0,6 1 0,-2 8 0,0 6 0,-4 5 0,-1 4 0,-10 0 0,4 0 0,-11 7 0,2 26 0,-7-6 0,0 31 0,0-22 0,-4 5 0,-5-9 0,-10-3 0,-8-3 0,3-6 0,7-8 0,10-8 0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50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79 121 24575,'0'-29'0,"-6"8"0,-3 18 0,-3 15 0,-5 9 0,6 7 0,-3 11 0,9-5 0,0 6 0,5 0 0,0-1 0,0-9 0,0-3 0,0-10 0,0-5 0,3 0 0,6-8 0,-1-1 0,12-3 0,-6-8 0,5-18 0,-1-11 0,-6-17 0,3 6 0,-4-4 0,-1 4 0,1 1 0,-6 6 0,0 13 0,-5 6 0,0 10 0,0 9 0,0 19 0,0 19 0,4 6 0,-3 11 0,8-10 0,-3 4 0,3-12 0,1-1 0,-2-14 0,1 1 0,-2-12 0,1 1 0,0-6 0,3-3 0,2 0 0,-4 0 0,-1 0 0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51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76 174 24575,'-32'15'0,"17"1"0,-4 20 0,15-1 0,3-1 0,-4 4 0,5-14 0,0 3 0,0-5 0,0-4 0,0-1 0,8-5 0,6-8 0,8 0 0,6-4 0,5 0 0,-5 0 0,11-5 0,-5-5 0,7-11 0,-6 1 0,1-10 0,-8 5 0,2-5 0,-5 1 0,-2 1 0,-4 0 0,-5 1 0,-1-1 0,0-7 0,-4 11 0,0-1 0,-5 9 0,-4 3 0,0-3 0,0 3 0,0-3 0,0 7 0,0-2 0,-8 3 0,3 3 0,-11 2 0,4 3 0,-1 0 0,-3 0 0,8 0 0,-4 0 0,4 0 0,1 3 0,3 5 0,-4 9 0,7 1 0,-3 8 0,4-3 0,0 10 0,0-5 0,0 5 0,0-5 0,0-1 0,8 0 0,2 1 0,8-6 0,4 0 0,-4-5 0,8 1 0,-3-4 0,4-1 0,8 0 0,-11-3 0,5 2 0,-16-7 0,-2-2 0,-3-3 0,-1 0 0,1 0 0,-4-3 0,-1 2 0,-3-2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4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20 171 24575,'0'22'0,"-4"-4"0,3 17 0,-3-9 0,4 17 0,-5-12 0,4 6 0,-3-7 0,4 0 0,0-5 0,0 4 0,0-10 0,0 10 0,0-9 0,0 3 0,0-4 0,0-6 0,0 5 0,3-5 0,6-3 0,5 1 0,16-5 0,-4-1 0,17 0 0,-6-5 0,7 0 0,-6 0 0,-2 0 0,-6 0 0,1-4 0,-1-2 0,-10-8 0,3-1 0,-9-3 0,5-6 0,-4-1 0,0-5 0,-5-6 0,6-22 0,-9 9 0,3-14 0,-10 12 0,0-2 0,0 1 0,0 1 0,-9 14 0,-8-1 0,-9 17 0,-12-5 0,6 19 0,-10-3 0,10 10 0,-10 0 0,10 0 0,-4 5 0,4 11 0,0 6 0,6 5 0,-4 16 0,18-28 0,-1 12 0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53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1 24575,'-24'64'0,"0"0"0,1-1 0,-21 28 0,24-29 0,58-62 0,-26 0 0,11 0 0,-15 8 0,-3 6 0,-2 14 0,-3 1 0,0 9 0,-9 2 0,-8 3 0,-11 5 0,1 0 0,-4-4 0,3 4 0,-4-5 0,5-2 0,3-5 0,5-4 0,5-9 0,1-2 0,8-4 0,1-1 0,4-4 0,3-4 0,10-5 0,1-3 0,12 0 0,-8 0 0,-1 0 0,-1 0 0,-8 0 0,4 0 0,-4 0 0,-1 0 0,1 4 0,3 4 0,-2 9 0,8 6 0,-7 4 0,3 1 0,-3 4 0,0 9 0,-5 0 0,0 12 0,-5-6 0,0 0 0,0-1 0,0-6 0,-4-6 0,-1-1 0,-4-10 0,4-2 0,1-4 0,4 4 0,0-3 0,0 3 0,0 1 0,0-4 0,12 4 0,5 1 0,28 5 0,-12-6 0,24 0 0,-22-12 0,12-4 0,-13-2 0,4-4 0,-21 0 0,0 0 0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54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8 140 24575,'-4'1'0,"1"-6"0,6-3 0,2-8 0,2 7 0,5-3 0,1 4 0,-1 3 0,0 2 0,-1 3 0,-2 0 0,2 0 0,-3 3 0,-4 28 0,-1-2 0,-3 37 0,0-17 0,0 6 0,0 4 0,0-16 0,0 16 0,0-11 0,-4-7 0,3-1 0,-3-18 0,4-5 0,0-5 0,0-4 0,-8-1 0,6-5 0,-5-12 0,7-14 0,0-10 0,4-6 0,2-6 0,5-2 0,4-6 0,2 0 0,9 1 0,2-1 0,4 4 0,0 2 0,-6 12 0,4 1 0,-11 12 0,8-1 0,-13 11 0,2 1 0,-4 8 0,-4 0 0,4 4 0,-5 0 0,-3 14 0,-1 6 0,-3 29 0,0 7 0,-5 7 0,-1-3 0,0-6 0,-3 0 0,7-6 0,-6-8 0,7-12 0,-4-6 0,5-6 0,0-3 0,0-2 0,0 1 0,4-3 0,4 3 0,5-4 0,3 0 0,-7-4 0,-1 0 0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55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24575,'0'67'0,"0"-13"0,0-1 0,0 4 0,0 30 0,0-41 0,0-6 0,0-6 0,0-6 0,0-2 0,0-12 0,0 2 0,0-8 0,3-4 0,5-1 0,5-3 0,3 0 0,6 0 0,0-4 0,-3-5 0,2-4 0,-3-5 0,-1 1 0,5 0 0,-9 0 0,3 4 0,-11 5 0,2 4 0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56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28 24575,'-4'-6'0,"-3"4"0,3-4 0,-3 6 0,6 0 0,5 0 0,4 0 0,3 0 0,-3 0 0,-1 0 0,-3-3 0,0-1 0,-7 0 0,-1 1 0,0 3 0,1 0 0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57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1 425 24575,'0'11'0,"0"2"0,0 8 0,0-3 0,0 3 0,0-4 0,0-5 0,0 4 0,0-3 0,0-1 0,0 0 0,0-14 0,0-9 0,0-22 0,0-10 0,0-4 0,0-5 0,0 4 0,0 0 0,0 8 0,0 7 0,0 10 0,0 5 0,0 7 0,0 3 0,3 4 0,1 0 0,3 4 0,1 8 0,3 1 0,3 12 0,0 2 0,3 4 0,-7 1 0,7-1 0,-3 1 0,1-1 0,2 0 0,-4-4 0,5-2 0,-5-4 0,-2-4 0,-3-2 0,0-3 0,-1-1 0,4 4 0,-3-6 0,3 5 0,-4-9 0,-3-8 0,-1-13 0,-3-11 0,0-9 0,0 0 0,0 0 0,0-6 0,0-2 0,4 1 0,-2 0 0,6 13 0,-7 1 0,7 10 0,-7 2 0,6 4 0,-6 5 0,6 3 0,-6 6 0,2 3 0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2:59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 24575,'11'0'0,"2"0"0,17 0 0,-2 0 0,-6 0 0,0 0 0,-6 0 0,1 0 0,-5 0 0,0 0 0,-8 3 0,0 15 0,-4 2 0,-5 13 0,-5 6 0,-6 3 0,-5 6 0,9 3 0,-2-3 0,9-1 0,-6-1 0,6-6 0,0 0 0,5-6 0,0-1 0,0-6 0,4-4 0,5 3 0,9-7 0,5 3 0,10-3 0,-4-1 0,4 1 0,6 0 0,-8-5 0,3-1 0,-12-5 0,-10-3 0,0-1 0,-5-4 0,1 0 0,-4 3 0,0 1 0,-4 3 0,0 0 0,-4 1 0,-4 0 0,-1-1 0,-7 5 0,7 1 0,-6 4 0,5-1 0,-6 1 0,7 0 0,-8 4 0,8-3 0,0 8 0,1-8 0,3 8 0,-3-8 0,3 3 0,-3 1 0,7-4 0,-3 3 0,4 8 0,0-10 0,0 15 0,0-16 0,0 8 0,0-3 0,0-1 0,4 4 0,1-3 0,4 0 0,-4 3 0,-2-4 0,1 1 0,-3 3 0,3-8 0,-4 8 0,0-8 0,4 8 0,-3 0 0,6-3 0,-6-3 0,3-9 0,-4-3 0,0-1 0,0 1 0,0-1 0,0 1 0,0 0 0,0-1 0,-7 5 0,-3 0 0,-6 5 0,-6 0 0,-1 1 0,-4 0 0,-1 0 0,-5 1 0,5 0 0,-18 4 0,10-8 0,-5 2 0,13-11 0,2-2 0,12-4 0,-6 0 0,11 0 0,-3 0 0,8-3 0,1-22 0,3-15 0,0 8 0,0 1 0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00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46 24575,'-7'0'0,"0"0"0,-5 0 0,4 3 0,-1 1 0,-1 8 0,8 0 0,-6 5 0,8 0 0,0-1 0,0 1 0,0-4 0,0 2 0,0-6 0,8 3 0,6-8 0,3-1 0,10-3 0,-5 0 0,1-3 0,-2-6 0,-7-9 0,-2-4 0,-3-1 0,0-3 0,-4 8 0,-1-4 0,-4 5 0,0 1 0,-4 6 0,-4-1 0,-1 10 0,-6-3 0,2 4 0,-4 0 0,0 0 0,0 0 0,5 4 0,-4 4 0,7 5 0,-11 11 0,14-6 0,-9 2 0,14-4 0,-2-4 0,3 1 0,0 3 0,0-8 0,3 4 0,6-8 0,8-1 0,1-3 0,8 0 0,-3 0 0,-1 0 0,0-4 0,-10 0 0,0-4 0,-1-7 0,-6 6 0,2-11 0,-7 12 0,0-8 0,0 7 0,-7-3 0,-3 4 0,-6 0 0,-6 3 0,4 1 0,-3 4 0,4 0 0,4 0 0,1 0 0,5 0 0,3 3 0,0 1 0,8 4 0,4-4 0,4-1 0,5-3 0,0 0 0,-1 0 0,-3 0 0,-1 0 0,-5 0 0,-3-3 0,0 2 0,-4-2 0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01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24575,'0'11'0,"0"2"0,-3 12 0,-3 2 0,2-5 0,-4 1 0,3-2 0,0-8 0,2 2 0,3-6 0,9-1 0,5-1 0,11-2 0,2 4 0,6 1 0,1 4 0,1 0 0,-2 5 0,-11-5 0,0 3 0,-10-9 0,0 4 0,-5-4 0,1-1 0,-1-3 0,-2 0 0,-2-4 0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02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1468 24575,'-4'-3'0,"9"-10"0,5 4 0,8-17 0,4 6 0,3-9 0,5-1 0,0 0 0,0 0 0,-1 5 0,6-4 0,-6 9 0,5-1 0,6 2 0,-10 9 0,21-1 0,-15 2 0,10 8 0,0-3 0,-5 4 0,29 0 0,-24 0 0,18 0 0,-25 0 0,1 4 0,0 2 0,-6 3 0,-1-3 0,-5 2 0,-1-7 0,-5 7 0,5-7 0,-5 2 0,1 1 0,3-3 0,-8 3 0,8-4 0,-3 0 0,4 0 0,6 0 0,19 0 0,-8 0 0,14-5 0,-17-10 0,-1-2 0,17-27 0,-18 14 0,30-28 0,-39 26 0,24-18 0,-20 7 0,11-8 0,-1-1 0,1 2 0,-1 1 0,-6 10 0,5-10 0,-6 12 0,20-20 0,-17 17 0,9-10 0,-18 15 0,0-3 0,2-5 0,-7 1 0,0 1 0,-7 7 0,0-5 0,-4 10 0,-2 1 0,-4 7 0,-1 4 0,0 4 0,0 1 0,4 4 0,-4 4 0,7-3 0,-6 6 0,1-2 0,-6 3 0,-1 0 0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03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6 24575,'0'-5'0,"0"6"0,0 11 0,0 15 0,0-7 0,0 7 0,-4-6 0,3-3 0,-7 3 0,7 1 0,-2-9 0,3 4 0,-8-6 0,6-2 0,-5-1 0,7-5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5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24575,'4'10'0,"0"12"0,-4 6 0,0 14 0,0-4 0,0 13 0,0-6 0,0 13 0,0-13 0,0 0 0,0-9 0,0 0 0,0-9 0,0 2 0,0-10 0,0-5 0,0-2 0,0-7 0,0-1 0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05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24575,'0'-7'0,"0"0"0,0-5 0,0 4 0,0-4 0,0 5 0,8 2 0,-6-6 0,12 10 0,-9-7 0,5 8 0,-3 0 0,1 0 0,-4 8 0,-1 6 0,-3 8 0,0 11 0,0 1 0,0 1 0,0-2 0,0-6 0,0 0 0,0-4 0,0-2 0,0-8 0,0-2 0,0-3 0,0-1 0,0 1 0,0-1 0,0 1 0,0-1 0,0-25 0,0 4 0,9-28 0,2 7 0,14-6 0,-3-6 0,8 9 0,-9-2 0,2 12 0,-5 5 0,-5 6 0,-1 1 0,-4 11 0,0-6 0,-1 10 0,1-2 0,-1 3 0,0 0 0,1 0 0,-4 6 0,-1-1 0,-3 9 0,0-1 0,0 3 0,0 1 0,0 4 0,0-3 0,0 4 0,0-6 0,0 1 0,3 0 0,2 4 0,0-3 0,3 3 0,-3 1 0,3-9 0,0 8 0,0-13 0,0 4 0,4-4 0,0-4 0,-3 0 0,-1-4 0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06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24575,'0'33'0,"0"36"0,0-37 0,0 37 0,0-45 0,0 9 0,0-5 0,0-6 0,0-5 0,0-1 0,0-7 0,0 2 0,-3-7 0,5-1 0,-1-3 0,11 0 0,0 0 0,5 0 0,4 0 0,-7 0 0,6 0 0,-11 0 0,2 0 0,-3 0 0,0-3 0,-1 2 0,1-2 0,-4 3 0,-1 0 0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07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20 24575,'-5'-3'0,"2"6"0,3-2 0,0 15 0,0-6 0,0 6 0,0-4 0,0-4 0,0 4 0,0-5 0,0-6 0,0-14 0,0-1 0,0-11 0,0 8 0,4 0 0,-3 8 0,3 1 0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08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0 24575,'-3'5'0,"1"12"0,-19 10 0,4 18 0,-4-8 0,-4 10 0,10-17 0,-6 9 0,5-20 0,6 8 0,-6-14 0,7 3 0,-3-7 0,0 3 0,3-5 0,-7 2 0,8-2 0,-4 1 0,0-4 0,4 0 0,-4-4 0,4 0 0,1 0 0,-1 0 0,0 0 0,1 0 0,-1-4 0,4 0 0,-2-3 0,5-1 0,-3 1 0,4-5 0,0 3 0,0-2 0,0-1 0,0-1 0,0 0 0,0-2 0,0 2 0,4-4 0,1-4 0,4 3 0,-1 0 0,4 2 0,-4 8 0,4-4 0,-5 8 0,1-3 0,0 6 0,-1-2 0,1 3 0,-1 0 0,1 3 0,-4 5 0,3 5 0,-2 16 0,3-5 0,-3 6 0,3-8 0,-4-6 0,5 6 0,-1-4 0,1 8 0,0-8 0,0 3 0,3-4 0,-3-1 0,3 1 0,-4-4 0,0-2 0,-1-3 0,1-1 0,-1 1 0,1-4 0,-1-1 0,-3-3 0,-1 0 0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10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56 160 24575,'0'-7'0,"0"7"0,0 5 0,0 3 0,0-3 0,-8-13 0,7-1 0,-10-6 0,10 7 0,-6 4 0,6-3 0,-6 6 0,7-5 0,-7 5 0,6 1 0,-6 8 0,6 0 0,-2 4 0,3-5 0,0 1 0,0-1 0,0 1 0,3-4 0,1-1 0,3-6 0,1-1 0,0-8 0,-4 3 0,-1-7 0,-3 8 0,0-4 0,0 5 0,0-1 0,0 1 0,3 2 0,-2 6 0,6-1 0,-3 4 0,3-4 0,1 0 0,-1 0 0,1-8 0,0-1 0,0-8 0,1 0 0,-1 5 0,0 0 0,-4 4 0,-1 4 0,-3 1 0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11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0 24575,'16'0'0,"2"0"0,10 0 0,-6 0 0,5 0 0,-10 0 0,5 0 0,-10 0 0,0 0 0,-4 0 0,-1 0 0,-3 3 0,0 5 0,-4 9 0,0 12 0,0-5 0,0 2 0,0-4 0,-4-4 0,3 3 0,-3-4 0,4-5 0,0 0 0,0-4 0,0-1 0,0 1 0,3-4 0,6-1 0,3-3 0,5 0 0,-1 0 0,1 0 0,-5 0 0,0 0 0,-4 0 0,-1 0 0,1 0 0,-4 3 0,-1 1 0,-3 3 0,0 1 0,-3 0 0,-6 8 0,-6 8 0,-9 16 0,1 15 0,-3-6 0,3 17 0,-8 15 0,11-19 0,-6 21 0,20-42 0,1 0 0,5-8 0,0-6 0,0-4 0,0 3 0,0-8 0,4 8 0,2-3 0,3 4 0,0 0 0,0 6 0,4-4 0,-2 4 0,2-6 0,-4-4 0,-4-2 0,-1 3 0,-4-5 0,0 1 0,-4-5 0,-15-5 0,-7 3 0,-14 1 0,6-3 0,-5 3 0,11-5 0,-5 1 0,10-5 0,1-1 0,10-4 0,0 0 0,8 0 0,1 0 0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12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 24575,'-73'32'0,"1"-1"0,0-3 0,31-6 0,61-15 0,-4-2 0,17 4 0,-15-4 0,0 2 0,-7-3 0,-3 4 0,-4 8 0,-1-2 0,-3 7 0,0-4 0,0 4 0,-3-3 0,-2 3 0,-7-4 0,2 0 0,-6 4 0,6 2 0,-7-1 0,3 4 0,-3-3 0,-2 4 0,2-4 0,3-2 0,-2-8 0,7-1 0,1-4 0,4-1 0,4 4 0,0-2 0,0 2 0,0-4 0,0 0 0,0 1 0,4-1 0,0 1 0,3-1 0,1 1 0,3 3 0,-2-2 0,3 2 0,-5 1 0,1 1 0,-3 8 0,-1 2 0,-4 4 0,0 6 0,0 1 0,0 12 0,0-5 0,0 12 0,0-12 0,0 5 0,0-6 0,0-6 0,0-1 0,0-6 0,4 1 0,1-1 0,4 1 0,8-5 0,-2-2 0,11-2 0,2-1 0,1-4 0,9 0 0,3-4 0,-5-1 0,-1-4 0,-18-1 0,-5-4 0,-5 0 0,1 0 0,-1 0 0,1 0 0,0-7 0,0-13 0,-3 8 0,0-6 0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14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1 491 24575,'0'-17'0,"0"3"0,0-22 0,0-3 0,0 3 0,0-10 0,0 6 0,0 5 0,0 7 0,0 6 0,0 10 0,0 0 0,3 8 0,1 1 0,7 3 0,2 7 0,4 7 0,0 4 0,1 8 0,0-3 0,6 11 0,-4-5 0,4 6 0,-6-13 0,-1 0 0,-4-10 0,2 0 0,-6-4 0,3 0 0,-5-4 0,0-1 0,1-3 0,-5-7 0,1-7 0,-4-13 0,0-7 0,0-6 0,0-7 0,0 6 0,0-5 0,0 11 0,0 2 0,0 11 0,0 0 0,0 5 0,0 5 0,0 0 0,0 5 0,0 2 0,0 2 0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14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24575,'11'0'0,"1"7"0,5 3 0,0 11 0,0 2 0,2 4 0,-5-4 0,-1 3 0,-1-4 0,-2 1 0,-1-6 0,-1-1 0,-7-7 0,6 2 0,-7-7 0,4 0 0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15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24575,'-14'32'0,"4"-3"0,-14 23 0,11-16 0,-6 3 0,5-6 0,8-4 0,-7-1 0,12-7 0,-3-12 0,4-1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5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24575,'0'17'0,"0"5"0,0 9 0,0 7 0,0 20 0,0-10 0,0 24 0,0-24 0,0 24 0,0-18 0,0 13 0,0-7 0,0-14 0,0-3 0,0-18 0,0 4 0,0-14 0,0-8 0,0-5 0,0-8 0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16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1 193 24575,'-1'-7'0,"18"-12"0,11-2 0,15-11 0,-7 10 0,10-3 0,-10 14 0,16-10 0,-16 10 0,3-4 0,-12 10 0,-8 1 0,1 4 0,-11 0 0,2 0 0,-7 0 0,0 0 0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3:23:18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3 180 24575,'0'-4'0,"-2"0"0,8-4 0,-1 4 0,6-7 0,-6 6 0,10-7 0,-10 4 0,7-4 0,-4 7 0,0-6 0,-1 7 0,1 0 0,-4-7 0,-1 3 0,-3-4 0,0-3 0,0 7 0,0-4 0,0 5 0,0-1 0,0 4 0,0 1 0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1:58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24575,'0'43'0,"0"-4"0,0 12 0,0-1 0,0-4 0,0 4 0,0-12 0,0-7 0,0-2 0,0-14 0,4-1 0,-3-6 0,3-4 0,-4 4 0,3-3 0,-2-1 0,2-4 0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00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16 24575,'8'-4'0,"4"1"0,-6-1 0,6 3 0,-7-3 0,3 4 0,0 0 0,0 0 0,1 0 0,-2 0 0,2 0 0,-1 4 0,0 5 0,-3 10 0,4 6 0,-8 5 0,3 0 0,-4 0 0,0 7 0,0-6 0,0 12 0,0-6 0,0 0 0,-4-1 0,-2-6 0,-4-5 0,0 4 0,1-14 0,0 8 0,0-14 0,0 4 0,1-5 0,-1 0 0,1 1 0,0-5 0,-1 0 0,1-4 0,-5 0 0,3 0 0,-7 0 0,7 0 0,-2 0 0,3-4 0,5-5 0,-5-10 0,8-1 0,-3-4 0,4 1 0,0 3 0,0-4 0,0-2 0,0 5 0,0-1 0,3 9 0,2 8 0,3 2 0,5 3 0,-4 0 0,4 0 0,0 0 0,-4 0 0,4 0 0,0 4 0,-4 0 0,8 10 0,-7-1 0,7 2 0,-6 2 0,14 1 0,-13 2 0,14 2 0,-16-8 0,2-1 0,1-5 0,-4 1 0,4-1 0,-5-3 0,1-1 0,4 0 0,-4-3 0,4 3 0,-5-4 0,0 0 0,1 0 0,-1 0 0,0 0 0,-4 0 0,0 0 0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02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 24575,'0'-8'0,"0"-5"0,5-1 0,9-1 0,-3 2 0,7 4 0,-5 4 0,-4-2 0,8 6 0,-7-3 0,2 4 0,-4 0 0,0 4 0,1 0 0,-5 9 0,0-4 0,-4 8 0,0-3 0,0 5 0,0-1 0,0 0 0,0 1 0,0-1 0,0 0 0,0-4 0,0-1 0,0-5 0,0 0 0,0 0 0,-4-3 0,0-1 0,-4-4 0,0 0 0,4 3 0,-3-2 0,9 0 0,-1-6 0,7 1 0,0-4 0,1 7 0,-1-6 0,0 6 0,0-6 0,1 6 0,-1-3 0,0 4 0,0 0 0,1 0 0,-1 0 0,0 0 0,0 0 0,1 0 0,-5 4 0,3 0 0,-6 4 0,3 5 0,-4 1 0,0 0 0,0 3 0,0-8 0,0 4 0,0-5 0,0 0 0,0 1 0,0-1 0,0 0 0,0-1 0,-4 1 0,-5-3 0,-1 2 0,-3-6 0,1 3 0,2-4 0,-3 0 0,5 0 0,-1 0 0,1 0 0,0 0 0,-5 0 0,3 0 0,-3 0 0,0 0 0,4 0 0,-8 0 0,7 0 0,-3 0 0,5 0 0,-1 0 0,1 0 0,0 0 0,4-4 0,0 4 0,4-4 0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03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05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24575,'-8'0'0,"-4"0"0,2 0 0,-7 0 0,7 0 0,-2 0 0,3 0 0,1 0 0,3 3 0,1 6 0,4 5 0,0 4 0,0 6 0,0-5 0,0 5 0,4-10 0,-3 3 0,3-8 0,-4 4 0,0-5 0,0 1 0,0-1 0,0 0 0,0 0 0,0 0 0,0 0 0,0 0 0,3-3 0,1-2 0,4-3 0,0-4 0,1 3 0,-1-6 0,0 2 0,-3-3 0,2 0 0,-3-1 0,5 5 0,-5-4 0,4 7 0,-4-6 0,4 6 0,1-7 0,-1 8 0,0-4 0,0 4 0,0 0 0,0 0 0,1 0 0,-1 0 0,0 0 0,0 0 0,0 0 0,-4 4 0,3 0 0,-6 9 0,3-3 0,-4 7 0,4-3 0,-3 4 0,3-4 0,-4 3 0,0-3 0,0 0 0,0 3 0,0-3 0,0-1 0,-4 5 0,-1-5 0,-4 1 0,0-1 0,1-5 0,3 1 0,-2-1 0,2 0 0,-3 0 0,-1 1 0,1-5 0,-5 0 0,3-4 0,-7 0 0,7 0 0,-7 0 0,8 0 0,-4 0 0,4 0 0,1 0 0,0 0 0,-5 0 0,4-4 0,1 0 0,5 0 0,3 0 0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06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24575,'0'8'0,"0"9"0,0 4 0,0 9 0,0 0 0,0-5 0,0 3 0,0-8 0,0 9 0,0-9 0,0 3 0,0-9 0,0-1 0,0-1 0,0-2 0,3-5 0,6-2 0,4-11 0,1 4 0,3-1 0,-3-3 0,0 7 0,3-3 0,-3 4 0,4 0 0,1 0 0,4 0 0,-3 0 0,4 0 0,-6 0 0,0 0 0,1 0 0,-6 0 0,5 0 0,-9 0 0,4 0 0,-5 0 0,-4 0 0,0 0 0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07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24575,'0'26'0,"0"1"0,0 3 0,0 0 0,0 7 0,0 0 0,0 1 0,0-7 0,0 4 0,0-14 0,0 14 0,0-15 0,0 3 0,0-5 0,0-4 0,0 3 0,0-3 0,0 0 0,0-1 0,0-6 0,0 1 0,0 0 0,0 0 0,0 0 0,0 0 0,0 0 0,0 1 0,0-1 0,0 0 0,0-3 0,0-2 0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09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26 161 24575,'0'-8'0,"0"16"0,0-5 0,0 18 0,0-8 0,0 1 0,0-1 0,0 0 0,0-4 0,0 8 0,0-7 0,0 3 0,0-1 0,0-2 0,0 3 0,0-1 0,3-2 0,2 2 0,3-3 0,5-1 0,-4 1 0,9 0 0,-9-1 0,4-3 0,-1-1 0,-2-4 0,3 0 0,-5 0 0,0 0 0,0 0 0,1 0 0,-1 0 0,0 0 0,0 0 0,1 0 0,-1 0 0,0-8 0,0 3 0,1-12 0,-1 8 0,-3-4 0,3 0 0,-7-1 0,3 0 0,-4-3 0,4 3 0,-3-5 0,3 1 0,-4-1 0,0 1 0,0 0 0,0 4 0,0-4 0,0 4 0,0-4 0,-4 4 0,-1-3 0,-4 3 0,-4-5 0,-1 5 0,0 1 0,-4 4 0,4 0 0,0 3 0,-3-2 0,7 7 0,-7-3 0,8 4 0,-9 0 0,9 0 0,-9 0 0,4 4 0,0 5 0,1 6 0,3 3 0,1 0 0,4 1 0,1-6 0,4 0 0,0-5 0,0-3 0,0-1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6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118 100 24575,'-17'0'0,"6"14"0,-8 3 0,8 19 0,0 2 0,0 12 0,0-5 0,-1 6 0,6-8 0,1-5 0,5-2 0,0-5 0,0-11 0,0 3 0,0-14 0,-3 3 0,10-7 0,0-2 0,11-3 0,6 0 0,0 0 0,1-4 0,-1-1 0,-1-9 0,-3-1 0,10-10 0,-14 5 0,9-11 0,-10 6 0,0-5 0,4 0 0,-7-6 0,3 4 0,-5-11 0,-4 5 0,-1-6 0,-5 7 0,0 0 0,0 7 0,0 5 0,0 6 0,-4 6 0,-5 4 0,-5 4 0,-10 1 0,5 4 0,-5 0 0,6 0 0,-1 0 0,5 0 0,-3 0 0,7 4 0,-2 0 0,7 1 0,1-1 0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10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12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 24575,'-7'0'0,"-1"0"0,0 0 0,0 0 0,-4 0 0,2 0 0,2 3 0,5 6 0,3 5 0,0 4 0,0 0 0,0 1 0,0 4 0,0-3 0,0 9 0,0-10 0,0 10 0,0-4 0,0 0 0,0-2 0,0-4 0,0-5 0,0-2 0,0-3 0,0-1 0,0-7 0,0-10 0,0-1 0,4-10 0,0 10 0,5-7 0,-4 7 0,3-3 0,-4 5 0,5 3 0,-5-2 0,4 2 0,-4 0 0,4-2 0,0 6 0,0-3 0,0 4 0,0 0 0,0 0 0,0 0 0,0 0 0,-3 4 0,2 5 0,-1 5 0,3 4 0,-4 0 0,3 1 0,-7-5 0,3-2 0,0 1 0,-3-4 0,3 4 0,-4-4 0,0-1 0,0 0 0,0 5 0,0-4 0,0 8 0,0-7 0,0 7 0,0-3 0,0 0 0,0-1 0,0-5 0,0 5 0,-3-4 0,2 4 0,-11-1 0,7-7 0,-7 3 0,3-8 0,-4 0 0,4 0 0,-4 0 0,4 0 0,1 0 0,0 0 0,-1 0 0,1 0 0,0 0 0,-1 0 0,1-4 0,-1 3 0,1-7 0,0 4 0,3-4 0,2 4 0,3 0 0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13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24575,'8'0'0,"0"0"0,0 0 0,5 0 0,-4 0 0,8 0 0,2 0 0,0 0 0,0 0 0,-7 0 0,-3 0 0,-1 0 0,0 0 0,0 0 0,-3 0 0,-2 0 0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19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7 642 24575,'0'-21'0,"0"2"0,0-10 0,0 4 0,0 0 0,0-4 0,0 4 0,0-5 0,5 0 0,-4-7 0,3 0 0,-4-1 0,5 1 0,-4 1 0,4 9 0,-5-8 0,0 10 0,0 5 0,0 2 0,0 5 0,0 3 0,0-2 0,0 3 0,0 1 0,0 0 0,0-1 0,0 1 0,0-1 0,0 1 0,-4 3 0,3 9 0,-7 11 0,7 9 0,-7 1 0,7 4 0,-3-4 0,4 0 0,0 4 0,0-4 0,0 0 0,0 3 0,0-8 0,0 4 0,0-6 0,4 0 0,0-4 0,9-1 0,1-4 0,5 0 0,-1 0 0,0 0 0,1-3 0,-1 2 0,-4-7 0,3 3 0,-8-4 0,4 0 0,0 0 0,-4 0 0,4-8 0,0-3 0,-2-12 0,3-2 0,-4-6 0,0 1 0,-5 0 0,0 5 0,-5-4 0,0 9 0,0-4 0,0 6 0,0 4 0,0 1 0,0 5 0,0-1 0,0 1 0,0 0 0,0-1 0,-4 1 0,3 0 0,-6 4 0,6 7 0,-3 7 0,4 12 0,0 3 0,0 5 0,5 6 0,6 2 0,6 6 0,5-1 0,5-4 0,-5-2 0,10-4 0,-6-7 0,0-5 0,-3-8 0,-5-4 0,5 1 0,-8-5 0,0-1 0,-12-4 0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20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24575,'18'0'0,"-4"0"0,10 0 0,-6 0 0,1 0 0,-1 0 0,0 0 0,-4 0 0,-1 0 0,-9 0 0,0 0 0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20.8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24575,'18'0'0,"-4"0"0,10 0 0,-6 0 0,6 0 0,1 0 0,0 0 0,-6 0 0,-2 0 0,-8 0 0,4 0 0,-6 0 0,-2 0 0,-2 0 0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22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24575,'50'0'0,"0"0"0,26 0 0,-48 0 0,-16 0 0,-4 0 0,1 0 0,-1 0 0,-3 8 0,-2-2 0,-3 11 0,0-3 0,0 9 0,0-3 0,0 9 0,0-4 0,0 5 0,0 0 0,-8-5 0,1 4 0,-6-9 0,3 3 0,1-5 0,0-4 0,1-2 0,3-4 0,-2 1 0,6-1 0,-6-4 0,6 3 0,-6-6 0,2 7 0,-4-7 0,1 6 0,0-3 0,3-6 0,6-4 0,4-11 0,4-7 0,5 4 0,-4 1 0,3 2 0,-5 7 0,1-3 0,-1 5 0,1 3 0,4 1 0,-4 4 0,4 0 0,-5 0 0,0 0 0,1 0 0,-1 0 0,0 0 0,0 0 0,1 0 0,-1 4 0,0 1 0,1 3 0,-1 5 0,1 1 0,0 4 0,1 6 0,-1-5 0,1 5 0,-1-1 0,-4 2 0,0 0 0,-5 4 0,0-4 0,0 5 0,0 0 0,0-5 0,0-1 0,0-1 0,-8-3 0,2-1 0,-7-2 0,0-7 0,3 3 0,-8-4 0,1 3 0,-3-2 0,3-1 0,4-5 0,0 0 0,3-3 0,-3 3 0,5-4 0,0 0 0,4 0 0,0 0 0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32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24575,'0'-7'0,"0"-6"0,8 4 0,-2-9 0,10 4 0,-2 0 0,4 1 0,-4 4 0,3 0 0,-4 4 0,5 1 0,5 4 0,-4 0 0,3 0 0,-4 0 0,-4 0 0,3 14 0,-6 7 0,4 16 0,-5 6 0,-4 0 0,-1 1 0,-5 7 0,0-5 0,0-2 0,0-2 0,0-4 0,0 6 0,0 0 0,0 0 0,-9-7 0,2 6 0,-8-5 0,4-1 0,-3-2 0,3-10 0,-2-2 0,4-9 0,-5-1 0,5-5 0,-8-3 0,7-2 0,-2-3 0,3 0 0,-3-12 0,6-5 0,-3-11 0,5-2 0,3 7 0,-4-6 0,5 10 0,0-4 0,0 5 0,0 4 0,0 2 0,0 4 0,4-1 0,0 5 0,9 0 0,0 4 0,5 0 0,1 0 0,-1 8 0,7 9 0,-5 8 0,6 7 0,-5 4 0,-1-5 0,1 6 0,-1-3 0,0-3 0,0 4 0,0-10 0,-5-2 0,2-4 0,-7-5 0,3-2 0,-5-3 0,-4-5 0,0 0 0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33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0 24575,'-2'0'0,"-4"0"0,-6 0 0,-4 0 0,6 0 0,-2 0 0,3 0 0,1 0 0,-4 0 0,-1 0 0,0 0 0,4 4 0,6 0 0,-1 1 0,3 2 0,-2 2 0,3 10 0,0-1 0,0 11 0,0-5 0,0 5 0,-9 5 0,7-3 0,-7-1 0,9-7 0,0-9 0,0-1 0,0-5 0,0 1 0,0-1 0,0-7 0,0-6 0,3-4 0,2-3 0,4-1 0,-1 3 0,1-3 0,3 5 0,-2 3 0,7 1 0,-8 4 0,9 0 0,-9 0 0,8 0 0,-7 0 0,7 0 0,-8 3 0,4 2 0,-5 3 0,1 1 0,-5-1 0,0 5 0,-4 0 0,0 6 0,0 4 0,-8-3 0,2-1 0,-11-2 0,3-7 0,0 3 0,1-4 0,0-1 0,3-3 0,-2 3 0,3-7 0,-4 2 0,4-3 0,-4 0 0,5 4 0,0-3 0,-1 3 0,5-4 0,0 0 0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33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24575,'3'0'0,"8"0"0,13 0 0,12 0 0,-10 0 0,9 0 0,-15 0 0,9 0 0,-10 0 0,1 0 0,-8 0 0,-4 0 0,-3 0 0,-2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7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30 24575,'-3'-1'0,"2"11"0,-12 10 0,11 17 0,-11-6 0,7 12 0,0 1 0,-8-4 0,12 9 0,-7-11 0,9 12 0,0-10 0,0 3 0,0-7 0,0-10 0,0 9 0,0-20 0,0 8 0,4-9 0,10 5 0,7-9 0,9 4 0,0-13 0,0 3 0,0-4 0,1 0 0,-1 0 0,0 0 0,0 0 0,-5-8 0,-2-2 0,-3-14 0,-1-1 0,0 0 0,-3-4 0,1 9 0,-6-9 0,3 4 0,-4-5 0,-5-6 0,0 4 0,-5-11 0,0 6 0,0-1 0,0-12 0,0 17 0,0-16 0,0 17 0,-5-5 0,-4 12 0,-11 5 0,-13 11 0,-6 5 0,-1 4 0,4 0 0,5 14 0,-1 4 0,-1 15 0,5-1 0,2-1 0,11-6 0,1-1 0,5-6 0,3-4 0,2-5 0,4-5 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35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24575,'12'0'0,"-3"0"0,4 0 0,0 0 0,-4 0 0,8 0 0,-7 0 0,3 0 0,-1 0 0,-6 0 0,2 0 0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35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24575,'63'0'0,"20"0"0,-67 0 0,22 0 0,-30 0 0,0 0 0,-3 0 0,-2 0 0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36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81 24575,'0'-12'0,"0"-2"0,0 0 0,8-3 0,-2 11 0,11-6 0,-7 11 0,12-3 0,-7 4 0,9 0 0,-10 0 0,8 0 0,-11 0 0,7 7 0,-13 8 0,-2 10 0,-3 21 0,0-12 0,0 13 0,0-17 0,-4 0 0,-6 0 0,-1-5 0,-8-6 0,5-5 0,-4-5 0,-1 0 0,1 0 0,4 0 0,-4-4 0,9-1 0,-4-4 0,5 0 0,-1 0 0,1 0 0,3-7 0,2 1 0,11-6 0,2 4 0,8-2 0,6 5 0,-4 1 0,3 4 0,-4 0 0,4 0 0,-3 0 0,3 0 0,1 4 0,-4 6 0,4 10 0,-5 4 0,1 7 0,-4-1 0,-1 0 0,-5 0 0,0 0 0,-5 0 0,0 7 0,-5-6 0,0 5 0,0-5 0,0-1 0,-4-5 0,-2-2 0,-7-5 0,-1 0 0,-4-4 0,0-1 0,-1-3 0,-4-1 0,7-4 0,-6 0 0,8-5 0,0 0 0,2 0 0,3 0 0,1 0 0,0 0 0,3 0 0,2 0 0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38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0 175 24575,'0'-13'0,"0"0"0,0-11 0,0 5 0,0-5 0,9 6 0,1 0 0,4 4 0,3 0 0,-8 6 0,14 3 0,-13 1 0,13 4 0,-10 0 0,5 0 0,-5 0 0,5 0 0,-9 0 0,4 8 0,-4 7 0,1 9 0,0 12 0,0 1 0,1 5 0,-5 2 0,-2-9 0,-4 8 0,0-12 0,0 6 0,0-7 0,0 0 0,0 6 0,-9-4 0,-2 4 0,-10 0 0,1-9 0,-1 8 0,3-16 0,3 0 0,2-2 0,4-7 0,1 2 0,-1-4 0,1-3 0,0-2 0,0 1 0,-1-3 0,1 2 0,0 1 0,0-3 0,3-1 0,2-5 0,3-7 0,0-2 0,0 0 0,0-3 0,0 7 0,0-7 0,4 3 0,0 0 0,5-3 0,0 7 0,-1-3 0,-3 5 0,2 3 0,-2-2 0,3 6 0,0-3 0,1 4 0,-1 0 0,0 0 0,1 0 0,-1 0 0,0 4 0,1 5 0,3 4 0,-2 6 0,7-2 0,-7 2 0,3-1 0,-4-4 0,0-1 0,-1-5 0,0 0 0,1 0 0,-1 1 0,0-5 0,0 0 0,1-4 0,-1 0 0,0 0 0,1 0 0,-1 0 0,-4-8 0,0 6 0,-4-7 0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43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108 451 24575,'-36'9'0,"4"3"0,14 48 0,10-25 0,-5 48 0,13-49 0,0 9 0,0-13 0,8 8 0,7-12 0,5 6 0,9-16 0,-9-3 0,8-3 0,-8-1 0,4 1 0,-6-5 0,0-1 0,0-4 0,-4 0 0,3 0 0,-8-4 0,4-5 0,1-10 0,-4-1 0,5-9 0,-6 4 0,1 0 0,0-4 0,-1 14 0,-4-3 0,-1 9 0,0 1 0,-4 10 0,4 4 0,-4 16 0,0-2 0,0 9 0,5-4 0,0-1 0,4 0 0,1-6 0,-1 1 0,4-5 0,1-1 0,0-4 0,3 0 0,-7-4 0,2-1 0,-3-4 0,-1 0 0,0 0 0,1-4 0,-1-5 0,1-5 0,0-4 0,-4-6 0,-1 4 0,-4-4 0,0 1 0,0 3 0,0-4 0,0 10 0,0 1 0,0 5 0,-12-5 0,1 3 0,-6 2 0,-1-1 0,9 8 0,-9-7 0,4 3 0,-4 0 0,4 1 0,1 0 0,5 3 0,-1-7 0,1 7 0,3-6 0,2 3 0,3-5 0,0 1 0,0 0 0,13-6 0,-1 4 0,17-5 0,-5 6 0,7-2 0,-1 1 0,-5 5 0,3 0 0,-8 5 0,4 0 0,-6 0 0,-4 0 0,3 0 0,-8 4 0,5 10 0,-9 7 0,-1 9 0,-4 0 0,0-5 0,0 4 0,0-5 0,0 7 0,0-7 0,0-4 0,0-3 0,0-8 0,0 4 0,0-5 0,0 0 0,0-7 0,0-6 0,0-9 0,0-10 0,0 5 0,5-10 0,0 9 0,4-4 0,0 10 0,4 1 0,-3 4 0,2 1 0,1 3 0,-3 1 0,2 4 0,-3 0 0,-1 0 0,1 14 0,-5-3 0,5 13 0,-8-6 0,7 0 0,-7 1 0,7-5 0,-4-2 0,5-3 0,-1-1 0,0 0 0,0 1 0,5-5 0,1 0 0,4-4 0,6 0 0,1-5 0,1-9 0,5-15 0,-8-10 0,5-6 0,-7 1 0,-3-7 0,-2 5 0,-5-4 0,0 6 0,0 0 0,-5 0 0,-1 0 0,-5-7 0,0 5 0,0-5 0,-5-6 0,-1 21 0,-8-7 0,4 24 0,-7 5 0,7 1 0,-3 8 0,5 1 0,3 15 0,2 11 0,3 13 0,0 16 0,0 1 0,0 15 0,0 19 0,0 4-805,0 6 805,-1-43 0,2-3 0,3 16-126,-1-6 1,2-1 125,6-5 0,-4-4 0,-1 1 0,6 11 0,6 7 0,-5-2 0,8-21 0,-9 4 795,3-24-795,-6 4 261,0-17-261,0 0 0,-1-5 0,0-3 0,0-1 0,0-8 0,-4-10 0,4-7 0,-2-15 0,-1 4 0,0-10 0,-5 10 0,0-8 0,0 8 0,0-2 0,0 4 0,0 5 0,0 1 0,-13 9 0,1-2 0,-11 6 0,4 2 0,-5 5 0,5 4 0,-5 0 0,6 0 0,4 0 0,1 0 0,4 0 0,5-4 0,0-5 0,4-5 0,0-4 0,13-1 0,5-7 0,14-1 0,6-1 0,-4-4 0,2 10 0,-4-4 0,-7 10 0,-2-2 0,-9 8 0,-1 1 0,-5 2 0,0 6 0,1-3 0,-5 7 0,0 2 0,-4 2 0,0 4 0,0-2 0,4 7 0,1-7 0,3 4 0,1-9 0,3 0 0,-3-4 0,8 0 0,2 0 0,1 0 0,3 0 0,-4-8 0,-1-2 0,0-9 0,1 1 0,0-6 0,-1 4 0,2-9 0,0-2 0,-4-1 0,-1-4 0,0 6 0,-4 0 0,3 4 0,-4-2 0,-5 8 0,0-4 0,-5 6 0,0-1 0,0 5 0,0 1 0,0 5 0,-7 3 0,1 1 0,-10 4 0,2 0 0,0 9 0,-4 6 0,7 10 0,-3 0 0,8-2 0,-2-4 0,7-1 0,-3 0 0,4-4 0,0-1 0,0-5 0,0 1 0,4-1 0,0 0 0,5-3 0,-1-2 0,5-3 0,-4 0 0,4 0 0,0 0 0,-4 0 0,4 0 0,-5 0 0,0 0 0,0-3 0,0 2 0,0-2 0,-4 22 0,0 12 0,-4 22 0,0 22 0,0 5-541,0 15 541,6 1 0,-5-17 0,5 13 0,-6-21 0,0 6 0,0-17 0,0-15 0,0-14 0,0-8 0,0-9 0,-19-5 541,6-5-541,-22-9 0,8-11 0,1-11 0,-1-12 0,5-5 0,5 0 0,6 0 0,6 0 0,5 6 0,0 2 0,0 5 0,0 1 0,8 5 0,17-5 0,2 14 0,20-9 0,-10 9 0,1-6 0,4 5 0,-10-2 0,10 7 0,-15-2 0,3 0 0,-12-1 0,1-8 0,-4-2 0,5-12 0,-9-1 0,5-6 0,0 0 0,-4-6 0,4 4 0,-9 1 0,2 3 0,-7 2 0,3 7 0,-5 5 0,0 15 0,-7 9 0,-4 13 0,-3 8 0,-7 26 0,9 3 0,0 7 0,7-4 0,5-6 0,0-7 0,0-5 0,0-8 0,0-4 0,0-5 0,3-2 0,6-3 0,5 0 0,0 0 0,3 0 0,-7-1 0,2-3 0,-3 2 0,-1-6 0,-3 7 0,-2-4 0,-3 5 0,0 3 0,0 2 0,0 5 0,-8-1 0,-2 0 0,-9-4 0,5 4 0,-3-8 0,7 3 0,-3-5 0,5-3 0,-1-1 0,5-4 0,0 0 0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43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24575,'4'0'0,"-1"0"0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44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24575,'0'7'0,"0"1"0,0 1 0,0-1 0,0 0 0,0-3 0,0-2 0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28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24575,'0'21'0,"0"22"0,0-19 0,0 46 0,0-40 0,0 56 0,0-48 0,0 54 0,0-15 0,0 17 0,0-32 0,0-1 0,0 36-230,0-25 1,0 2 229,0-13 0,0 1 0,0 12 0,0 2 0,0-7 0,0 0 0,0 1 0,0 0 0,0-1 0,0 1 0,0 4 0,0 1 0,0-5 0,0 1 0,0 9 0,0 0 0,0-9 0,0 0 0,0 10 0,0-1 0,-1-13 0,2-2 0,2-5 0,0 0 0,-3 12 0,1-3 0,5 12 0,-6-12 0,0 1 0,0 12 0,0-24 0,0-2 0,0 13 0,5 22 0,-3-36 0,3 14 0,-5-2 0,0-7 0,0-1 0,0-3 459,0-4-459,0-5 0,5-3 0,-4-6 0,4 2 0,-5-9 0,0 10 0,0-3 0,0 6 0,0 6 0,0-4 0,0 11 0,0-11 0,0 3 0,0-6 0,0-7 0,0 0 0,0-6 0,0 0 0,0 10 0,0-7 0,0 13 0,0-8 0,0 0 0,0-3 0,0-5 0,0-6 0,0-1 0,0-9 0,0-1 0,0-5 0,0 0 0,0 0 0,0-1 0,0 1 0,0 4 0,0 7 0,0 6 0,0 5 0,0 0 0,0-1 0,0 1 0,0-6 0,0-5 0,0-6 0,0-5 0,0 0 0,0 0 0,0 5 0,0 12 0,0 2 0,0 15 0,0-10 0,0 4 0,0-6 0,0-5 0,0-2 0,0-5 0,0-4 0,0-5 0,0-6 0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34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26 177 24575,'-8'-4'0,"11"0"0,9 4 0,23 0 0,10 0 0,15 0 0,17 0 0,-15 0 0,3 0-832,-9 0 0,3 0 832,31 0 0,4 0-1100,-16 0 0,1 0 1100,15 0 0,2 0 0,-1 0 0,-1 0 0,-4 0 0,-2 0 0,-5 0 0,-1 0-568,-1 0 1,-2 0 567,-8 0 0,-2 0 0,1 0 0,0 0 0,-7 0 0,-1 0 0,-2 0 0,-3 0-121,27 0 121,16 0 0,-36 0 0,21 0 0,-17 0 0,-1 0 1357,-14 0-1357,-2 0 2214,-14 0-2214,6 0 1388,-17 0-1388,9 0 161,-15 0-161,8 0 0,-8 0 0,4 0 0,-1 5 0,-8-4 0,7 3 0,-8 0 0,0-3 0,-2 3 0,-3-4 0,-1 0 0,10 0 0,2 0 0,16 0 0,2 0 0,21-5 0,21-2 0,9-7-517,-32 7 0,1 1 517,-4-2 0,-1 1 0,38-1 0,-26 2 0,-1-1 0,6 0-276,-11 1 0,1-1 276,20 0 0,7-5 0,-10 11 0,-10-5 0,-8 1 0,1 3 0,-8-3 1004,-1 5-1004,-7 0 582,-1 0-582,1 0 0,-6-5 0,4 4 0,-10-3 0,4 4 0,-11-4 0,4 3 0,-14-3 0,8 4 0,-14 0 0,4 0 0,-5 0 0,0 0 0,-3-8 0,-1-2 0,6 0 0,18 2 0,23 8 0,26 6 0,-6 1 0,20 6 0,-20 0 0,-19-6 0,-1-1 0,16 1 0,25 4 0,-30-9 0,14 9 0,-7-9 0,-2 8 0,-8-8 0,-6 8 0,-3-4 0,-12 0 0,-2 3 0,-11-8 0,4 4 0,-14-5 0,8 0 0,-14 4 0,8-4 0,-7 4 0,3-4 0,-5 0 0,0 0 0,-3-3 0,-2 5 0,-3 9 0,0 13 0,0 20 0,0 0 0,0 14 0,0-13 0,0 13 0,0-9 0,0 10 0,0-9 0,6 7 0,0-4 0,1 6 0,3 11 0,-8-1 0,3-4 0,-5 26 0,0-39 0,3 3 0,0-1 0,-2-1 0,5-4 0,0 2 0,1 13 0,1 21 0,3-8-350,-7-25 0,0 0 350,9 31 0,-6-26 0,1-1 0,4 23 0,-4-28 0,-2 1 0,2 37 0,-2 0-243,-1-4 243,-4-15 0,5 9 0,-2-17 0,-2-10 0,2-22 0,-4 6 691,0 11-691,0 24 0,0 16-1135,0 9 1135,0-36 0,0 5 0,0 27 0,0 2 0,0-17 0,0 2-878,0-3 0,0 6 0,0-5 878,0 11 0,0-3 0,0 11 0,0 1 0,0 4 0,0-2 0,0-21 0,0-2-671,0 6 1,0-2 670,0-9 0,0-4-449,0-16 1,0 1 448,0 26 0,0-3 0,0-1 309,0 3 0,0-2-309,0-14 0,0-8 0,0 2 0,0 9 2327,0 13-2327,0-10 1524,0-11-1524,0-4 1178,0-10-1178,0 0 555,0-10-555,0-1 57,0-2-57,0-10 0,0 10 0,0-9 0,0 3 0,0-5 0,0 0 0,0 0 0,0-4 0,0-1 0,0-5 0,0 0 0,0 0 0,0 0 0,-3-3 0,-2-1 0,-11-4 0,1 0 0,-8 0 0,1 0 0,-3 0 0,-5 0 0,0 0 0,-10 0 0,-6 0 0,-10 0 0,3 0 0,-5 0 0,-13 0 0,15 0 0,-28 0 0,4 0 0,-10 6-300,38-6 1,-1 1 299,1 5 0,0 0 0,-45-4 0,40 1 0,-1 0 0,4-2 0,0-2 0,-10 1 0,-1 0-655,6 0 0,-1 0 655,-8 0 0,0 0 0,12 0 0,1 0 0,-12 0 0,0 0-389,15 0 1,1 0 388,-11 0 0,-1 0 0,-36 0 0,12 0 0,29 0 0,2 0 0,-11 0 0,2 0 0,2 0 0,3 0 0,-1 0 0,0 0 0,6 0 0,5 0 0,-2 0 0,-11 0 535,-28-11-535,26 8 1294,-29-19-1294,44 19 857,-44-14-857,44 16 0,-31-10 0,28 4 0,-14-4 0,8-1 0,-2 6 0,4-4 0,1 8 0,-2-3 0,9 5 0,-7 0 0,14 0 0,-7 0 0,7 0 0,0 0 0,6 0 0,0 0 0,13 0 0,0 0 0,13-3 0,2-7 0,1 5 0,-14-3 0,-20 8 0,-12 0 0,-15 0 0,8 0 0,-7 5 0,15-4 0,-22 9 0,3-2 0,-10-1 0,-1-1 0,12-6 0,-2 0 0,-14 0 0,29 0 0,-17 0 0,29 0 0,-9 0 0,-3-5 0,8 4 0,0-9 0,13 4 0,0 0 0,8 2 0,4 0 0,-4 3 0,9-3 0,-3 0 0,4 3 0,0-3 0,0 4 0,-4 0 0,2 0 0,-2 0 0,4 0 0,0 0 0,0 0 0,0 0 0,1 0 0,-6 0 0,4 0 0,-3 0 0,5 0 0,-1 0 0,0 0 0,-4 0 0,3 0 0,-4 0 0,1 4 0,3 1 0,-4 4 0,6-4 0,-1 3 0,0-7 0,1 7 0,3-7 0,-2 2 0,2-3 0,1 0 0,-4 0 0,8 0 0,-4 0 0,5 0 0,0 0 0,0 0 0,0 0 0,0 0 0,0 0 0,3-6 0,2-4 0,3-6 0,0-7 0,0 4 0,0-8 0,0 3 0,4-5 0,2-5 0,3 9 0,-4-8 0,3 14 0,-3 1 0,0 1 0,2 8 0,-6-3 0,6 7 0,-6 2 0,2 3 0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40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 24575,'-8'0'0,"-4"4"0,-7 6 0,3 4 0,-7 1 0,13 2 0,-7-2 0,7-5 0,1 2 0,5-8 0,4 4 0,0 0 0,0 0 0,0 0 0,4 1 0,1-5 0,3 4 0,0-4 0,0 4 0,5 1 0,1 0 0,4 4 0,1-3 0,-5 8 0,3-4 0,-7 4 0,4 6 0,-5-5 0,-3 5 0,-2-1 0,-4-3 0,0 9 0,0-4 0,0 5 0,0 0 0,-5 6 0,-1-4 0,-8-1 0,-2-3 0,2-8 0,0 4 0,0-6 0,4 0 0,-3-4 0,8-1 0,-2-5 0,6 0 0,-3 0 0,7-3 0,6-2 0,10-3 0,1 0 0,3 4 0,-9 1 0,3 4 0,-7-1 0,3 6 0,-4 5 0,1 6 0,-5 11 0,0-5 0,-5 6 0,0-7 0,0 0 0,0 0 0,0-5 0,0 4 0,-5-10 0,4 10 0,-7-4 0,7 0 0,-4 4 0,5-10 0,0 10 0,0-4 0,0 0 0,0-2 0,0 1 0,0-9 0,0 11 0,0-15 0,0 5 0,0-8 0,4 1 0,5-1 0,5 1 0,0-4 0,8-1 0,-7-4 0,1 0 0,-8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8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17 24575,'-5'-9'0,"1"1"0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4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1 119 24575,'0'-8'0,"0"0"0,0-4 0,0 2 0,0-3 0,0 5 0,0 0 0,0-1 0,4 1 0,0-1 0,4 1 0,1 3 0,3-2 0,-2 5 0,7-2 0,-3 4 0,0 0 0,3 0 0,-8 0 0,4 0 0,-4 0 0,-1 0 0,0 4 0,1 5 0,-5 16 0,5-4 0,-8 20 0,3-8 0,-4 11 0,0 0 0,0-7 0,0 6 0,0-12 0,0 6 0,0-12 0,0-6 0,0-7 0,0-3 0,0 3 0,0-10 0,0-12 0,0-11 0,4-7 0,1-1 0,5 4 0,0 0 0,0-4 0,-1 4 0,1 0 0,-1 1 0,1 1 0,-1 3 0,0 0 0,0 8 0,-1 3 0,1 1 0,-1-1 0,0 5 0,1-4 0,-1 7 0,0-2 0,0 3 0,1 0 0,-5-4 0,3 3 0,-2-2 0,-1 6 0,-1 1 0,-3 9 0,5 6 0,-4 12 0,3 1 0,-4 10 0,0 3 0,0 7 0,0 0 0,0-1 0,0-13 0,0-2 0,0-11 0,0-6 0,0-6 0,0-5 0,0 0 0,4-3 0,0-1 0,4-4 0,1 0 0,-1 0 0,0 0 0,0 0 0,1-4 0,-1-1 0,5-8 0,-7 8 0,2-4 0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43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24575,'0'-8'0,"0"0"0,0 0 0,0 0 0,0 0 0,13-1 0,-1 4 0,16 1 0,-12 4 0,11 0 0,-12 0 0,9 0 0,-10 0 0,3 0 0,-7 0 0,2 0 0,-3 0 0,-5 7 0,0 8 0,-4 3 0,0 11 0,0 2 0,0 1 0,0 10 0,-5-10 0,0 4 0,-1-6 0,-3-5 0,4-2 0,0-9 0,-3-1 0,7-5 0,-3 1 0,4-1 0,0 0 0,0 1 0,0-1 0,4 0 0,10-3 0,2-2 0,13 2 0,-5-4 0,1 3 0,4-4 0,-9 0 0,3 0 0,-9 0 0,-1 0 0,-5 0 0,4 0 0,-3 0 0,-4 0 0,-14 4 0,-5 1 0,-4 4 0,5-1 0,5 1 0,-1 3 0,0 2 0,0 4 0,-1 1 0,5-1 0,-3 0 0,3 1 0,-5 4 0,5-3 0,-4 9 0,8-4 0,-8 5 0,7 0 0,-2 0 0,4 6 0,0-9 0,0 8 0,0-10 0,0-1 0,0 0 0,0-6 0,0 1 0,0-6 0,0 0 0,0 0 0,0-4 0,0 4 0,0 0 0,0 1 0,4 0 0,-3 3 0,6-3 0,-6 4 0,3 0 0,-4 1 0,0-1 0,0 0 0,0 1 0,0-6 0,0 5 0,0-1 0,0-2 0,-3 1 0,-7-7 0,1-1 0,-4 1 0,0 0 0,4-5 0,-4 0 0,5-4 0,-1 4 0,1-3 0,0 2 0,0-3 0,0 0 0,0 0 0,0 0 0,0 0 0,0 0 0,0 0 0,-1 0 0,5 0 0,0 0 0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47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8 24575,'-2'-4'0,"-14"0"0,-4 4 0,-17 0 0,5 0 0,-9 0 0,4 0 0,3 0 0,4 0 0,7 0 0,-1 0 0,11 0 0,0 0 0,5 0 0,0 0 0,4 4 0,0 0 0,4 4 0,-3-4 0,2 4 0,-3-4 0,4 4 0,0 5 0,0 6 0,0-1 0,0 11 0,0 0 0,0 2 0,0 8 0,0-2 0,5 4 0,-4 9 0,8 11 0,-7-12 0,3 14 0,-5-24 0,0 7 0,0-8 0,0-5 0,0-8 0,0-3 0,0-8 0,0-2 0,0-4 0,3-3 0,1-2 0,4 1 0,0 0 0,5 1 0,0 2 0,1-6 0,2 7 0,-2-7 0,8 3 0,-2 0 0,2-3 0,7 3 0,-4-4 0,11 0 0,-6 0 0,-5 0 0,2 0 0,-12 0 0,7 0 0,-13 0 0,4 0 0,-5 0 0,0 0 0,-4 0 0,0 0 0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49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24575,'49'0'0,"-31"0"0,67 0 0,-61 0 0,31 0 0,-21 0 0,6 0 0,3 0 0,-18 0 0,10 0 0,-20 0 0,3 0 0,-9 0 0,-1 0 0,0 0 0,-4 0 0,0 0 0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25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24575,'-4'4'0,"-4"5"0,7 5 0,-11 0 0,10 15 0,-15-12 0,15 17 0,-14-14 0,14 9 0,-10-10 0,6 10 0,1-4 0,0 0 0,-3-6 0,6-1 0,-6-4 0,8 4 0,0 0 0,0-4 0,0 9 0,-8-8 0,6 8 0,-7 1 0,9-4 0,0 3 0,0 1 0,0-5 0,0 10 0,0-9 0,0 3 0,0-5 0,0 1 0,0 4 0,0-3 0,0 8 0,0-8 0,0 9 0,0-10 0,0 10 0,0-9 0,0 9 0,0-10 0,0 10 0,0-9 0,0 8 0,0-8 0,0 4 0,5 7 0,0-9 0,5 10 0,-1-14 0,0 6 0,5-5 0,-4 5 0,7-6 0,-6 6 0,2-5 0,1 1 0,-4-3 0,3-3 0,-4 5 0,1-1 0,-1 0 0,0 0 0,0-4 0,-4 4 0,2-9 0,-2 7 0,-1-6 0,4 2 0,-8-4 0,4-4 0,-4 0 0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27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0 24575,'-18'56'0,"-1"-1"0,18-25 0,-11 42 0,7-6 0,18-53 0,5 18 0,-18-21 0,0 12 0,0-7 0,0 9 0,0-1 0,-4-3 0,-6 9 0,-5-10 0,-4 5 0,1-6 0,-1 1 0,1-1 0,-1-4 0,5-1 0,-3-4 0,11-1 0,-6 1 0,8-4 0,-1 2 0,2-3 0,6 0 0,2-1 0,7-3 0,2 0 0,5 0 0,-1 0 0,0 0 0,6 0 0,-5 0 0,10 0 0,-9 4 0,4 1 0,-6 5 0,0-1 0,-4 0 0,-1-1 0,-5 5 0,1 1 0,0 4 0,-4 0 0,-1-4 0,-4-1 0,0-1 0,0 2 0,0 0 0,0 3 0,0-3 0,0 4 0,-4 6 0,-10 4 0,3-7 0,-6 4 0,8-15 0,4 2 0,-2-3 0,6-1 0,-3 0 0,4 0 0,0 0 0,0 0 0,0 1 0,0-1 0,0 0 0,0 0 0,0 1 0,0-1 0,0 0 0,4-3 0,5-2 0,10-3 0,6 0 0,5 0 0,0 0 0,-5 0 0,-2 0 0,-4 0 0,-5 0 0,-2 0 0,-3 0 0,-1 0 0,-4 0 0,0 0 0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29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24575,'0'-13'0,"4"8"0,-4-7 0,12 11 0,-10-6 0,10 6 0,-8-3 0,4 4 0,1 0 0,-1 0 0,0 0 0,0 0 0,0 0 0,0 0 0,-3 4 0,3 5 0,-3 5 0,0 4 0,-1 5 0,-4-3 0,4 4 0,-3-1 0,3-3 0,-4 3 0,0-4 0,0-1 0,0 6 0,0-9 0,0 7 0,0-8 0,0 0 0,0-1 0,0-5 0,0 0 0,0 0 0,0-7 0,0-10 0,0-6 0,4-7 0,1 4 0,5-6 0,-5 4 0,3-3 0,-3 4 0,4 1 0,1-1 0,-1 1 0,0 4 0,0-3 0,-1 7 0,1-7 0,-1 7 0,1-3 0,-1 9 0,1-4 0,-1 7 0,0-6 0,0 6 0,0-3 0,0 4 0,0 0 0,0 0 0,-4 3 0,0 2 0,-4 7 0,0 2 0,0 5 0,0-1 0,0 0 0,0 0 0,0 1 0,0-5 0,0 3 0,0-8 0,0 8 0,0-7 0,0 3 0,0-5 0,0 0 0,0 0 0,0 0 0,0 0 0,0 0 0,3 1 0,-2-1 0,7 5 0,-7-4 0,7 8 0,-7-3 0,3 5 0,-4-5 0,4-2 0,-3-3 0,2-1 0,-3-4 0,0 0 0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31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24575,'17'-4'0,"17"1"0,-18 6 0,9 2 0,-14 3 0,-10 0 0,6 5 0,-6 1 0,3 0 0,0 3 0,-3-3 0,3 4 0,-4 6 0,0-5 0,0 5 0,0-1 0,0-3 0,0 9 0,0 2 0,0 1 0,0 4 0,0-11 0,0-2 0,-4-4 0,3-6 0,-3 0 0,4-5 0,0 1 0,0-1 0,0 0 0,0-1 0,4-3 0,0 0 0,5-4 0,-1 0 0,0 0 0,5 0 0,-4 0 0,4 0 0,-5 0 0,1 0 0,-1 0 0,-7 0 0,-6 4 0,-3 0 0,-4 4 0,7 5 0,-3-3 0,8 2 0,-8-3 0,7-1 0,-3 5 0,4-4 0,0 4 0,0-5 0,0 0 0,0 0 0,0 1 0,0-1 0,0 0 0,0 1 0,0-1 0,0 0 0,0 0 0,0 1 0,0-1 0,0 0 0,4 0 0,-3 1 0,6-1 0,-2 0 0,0 1 0,2 3 0,-6-3 0,6 3 0,-6-4 0,3 0 0,-4 1 0,0 3 0,0 2 0,0 0 0,0 3 0,0-7 0,0 7 0,0-8 0,-4 4 0,-1-5 0,-7 1 0,2-1 0,-7 1 0,7 0 0,-3-4 0,5-2 0,-1-3 0,1 0 0,4 4 0,0-3 0,4 2 0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33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24575,'23'28'0,"21"32"0,-28-33 0,22 38 0,-28-43 0,4 15 0,-4-12 0,0 0 0,0 4 0,-1-10 0,1 10 0,-1-9 0,1 9 0,-5-10 0,4 5 0,-8-6 0,7-4 0,-3 3 0,-1-7 0,4 7 0,-6-8 0,5 4 0,-6 0 0,3-4 0,0 9 0,-3-5 0,3 6 0,-4 4 0,0-3 0,0 9 0,0-10 0,0 10 0,0-4 0,0 0 0,0 4 0,0-4 0,0 5 0,0 0 0,-4 0 0,-2-5 0,-4 3 0,-4 11 0,-2-6 0,-4 10 0,4-12 0,-2-7 0,2 5 0,-2-9 0,3 3 0,-3-4 0,8-5 0,-7-1 0,7-5 0,-3 1 0,5-1 0,0 0 0,0-3 0,3-1 0,2-4 0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34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0 24575,'-31'0'0,"2"0"0,16 0 0,0 0 0,4 0 0,-3 0 0,3 0 0,-3 0 0,8 0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5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24575,'29'0'0,"12"0"0,20 0 0,8 0 0,27 0-545,-11 0 545,6-4 0,-23 2 135,-3-2-135,-12 4 0,-5 0 0,-8 0 0,-16 0 0,-9 0 0,-8 0 0,-4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8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24575,'4'-4'0,"0"0"0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18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0 24575,'-4'18'0,"-2"-4"0,-7 10 0,-2-6 0,5 6 0,-6-5 0,6 5 0,-10-1 0,6-3 0,-5 9 0,9-14 0,-4 7 0,5-12 0,0 2 0,5-3 0,-4-1 0,4-4 0,-4 4 0,-1-7 0,1 6 0,0-2 0,-1-1 0,1 3 0,0-6 0,-1 7 0,1-7 0,0 2 0,3 1 0,-2-3 0,3 3 0,-4-4 0,4-4 0,0 0 0,4-9 0,0-1 0,0-4 0,0 4 0,0-4 0,0 4 0,0 0 0,0 2 0,0 3 0,0 1 0,0 0 0,0-1 0,0 1 0,0 0 0,0-1 0,0 1 0,0 0 0,4 0 0,0 3 0,4 2 0,0 3 0,-1 0 0,2 0 0,-1 0 0,0 0 0,0 0 0,0 0 0,1 3 0,-1 2 0,0 3 0,1 5 0,-1-4 0,1 8 0,0-3 0,0 5 0,0-1 0,0 0 0,0 0 0,0 1 0,1-1 0,-1 0 0,0 1 0,0-5 0,0 3 0,-1-8 0,1 4 0,-1-5 0,0 1 0,-3-1 0,2-3 0,-6 2 0,7-6 0,-8 6 0,8-6 0,-8 6 0,8-6 0,-4 6 0,4-3 0,0 4 0,-1 0 0,1-4 0,-4-1 0,-1-3 0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53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469 362 24575,'0'-12'0,"0"-7"0,0-6 0,0 0 0,0-4 0,0-2 0,0 4 0,0-14 0,0 15 0,0-5 0,0 7 0,0 5 0,0 1 0,0 4 0,0 1 0,-4 9 0,-4 0 0,-5 8 0,-1 5 0,-9 7 0,7-2 0,-7 4 0,4-4 0,1 1 0,-6 3 0,-1-8 0,-5 9 0,0-3 0,1 3 0,-7-3 0,5 3 0,0-8 0,7 7 0,6-8 0,4 3 0,1-4 0,4-5 0,5 4 0,-4-7 0,7 6 0,-3-3 0,4 4 0,0-1 0,8 1 0,2 1 0,7 0 0,2 0 0,4 1 0,-3 3 0,3-2 0,-4 6 0,0 2 0,-1 1 0,2 4 0,-6-6 0,3-4 0,-7 4 0,3-9 0,-4 4 0,-1-5 0,-3 1 0,-2-1 0,-3 0 0,0 0 0,0 0 0,0 1 0,0-1 0,0 10 0,-4-3 0,-1 14 0,-9-4 0,2 5 0,-7 0 0,3 0 0,0 6 0,-3-4 0,7 4 0,-7-5 0,8-1 0,-7-5 0,7 3 0,-3-8 0,4 4 0,1-11 0,4 5 0,-2-9 0,2 4 0,1-5 0,0 0 0,4 1 0,0-1 0,0 0 0,0 0 0,0 0 0,0 0 0,4-4 0,0 4 0,4-4 0,5 1 0,6 3 0,5-7 0,6 4 0,0-5 0,1 0 0,5 0 0,2-10 0,5-2 0,1-10 0,0 0 0,-6 1 0,-2 4 0,-6-2 0,0 8 0,-5-4 0,-1 10 0,-10-3 0,-2 7 0,-3-3 0,-1 4 0,0-3 0,-3-2 0,-1-3 0,-12 0 0,3 0 0,-12-1 0,7 0 0,-2 0 0,3 1 0,1 3 0,3-2 0,-2 6 0,6-6 0,-3 2 0,4-3 0,0 0 0,0 0 0,0-1 0,0 1 0,0 4 0,0 0 0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54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24575,'-5'8'0,"2"0"0,3 5 0,0 6 0,0 0 0,0 5 0,0 0 0,0-9 0,0 7 0,0-12 0,0 2 0,0 1 0,0-4 0,7 0 0,3-6 0,3-3 0,9 0 0,-7-4 0,1 3 0,-8-3 0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54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24575,'0'-8'0,"0"-5"0,0 4 0,0-4 0,0 5 0,0-5 0,0 3 0,0-3 0,0 9 0,0 0 0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56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18 24575,'-7'-4'0,"-2"0"0,-9 0 0,8 3 0,-18-4 0,12 5 0,-7 0 0,-1 0 0,9 0 0,-13 0 0,12 4 0,-7 5 0,13 6 0,-7 3 0,15 0 0,-14 1 0,14-1 0,-7 0 0,9-4 0,0 3 0,0-7 0,0 3 0,0-5 0,0 0 0,0 0 0,0 1 0,0-1 0,4-3 0,1 2 0,3-6 0,0 2 0,0 1 0,1-3 0,3 3 0,-2-4 0,2 0 0,-3 3 0,-1-2 0,0 3 0,0-4 0,1 0 0,-1 0 0,0 0 0,0 0 0,-3 3 0,-2 2 0,-3 3 0,-4 0 0,-5 5 0,-5 1 0,-5 9 0,4 2 0,-4 5 0,8-5 0,-8 4 0,9-10 0,-4 5 0,9-11 0,-3 4 0,7-7 0,-3 2 0,4-3 0,0-1 0,0 0 0,0 1 0,3-1 0,2-4 0,3 3 0,4-6 0,2 3 0,5 0 0,-6-3 0,0 3 0,0 0 0,-4-3 0,4 7 0,-5-7 0,1 3 0,-1-4 0,0 0 0,1 0 0,-5 0 0,0 0 0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57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24575,'0'77'0,"0"1"0,0 2 0,0-15 0,0-41 0,0 13 0,3-28 0,6 0 0,0-6 0,3-3 0,-4 0 0,0 0 0,0-3 0,-3 2 0,-1-3 0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57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2:59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1 122 24575,'0'-8'0,"0"-4"0,0 2 0,0-7 0,0 8 0,0-4 0,0 0 0,3 3 0,-2-3 0,11 9 0,-6-4 0,6 7 0,0-2 0,-3 3 0,3 0 0,-4 0 0,0 0 0,0 0 0,-3 8 0,-1 7 0,-4 10 0,0 5 0,0 0 0,0 7 0,0 0 0,0 1 0,0-2 0,0-6 0,0-5 0,0-1 0,0-10 0,-4-2 0,3-3 0,-3-1 0,4 0 0,0-7 0,0-6 0,0-8 0,4-5 0,-3 0 0,8-1 0,-4 1 0,3 4 0,2-4 0,-2 4 0,1-4 0,0 4 0,0-3 0,0 7 0,-4-7 0,2 3 0,-2 0 0,0 1 0,3 0 0,-7 3 0,7-3 0,-4 5 0,4 4 0,0 0 0,-1 4 0,-3 4 0,0 0 0,-4 9 0,0-4 0,3 4 0,-2-5 0,3 5 0,-4-4 0,0 4 0,0 0 0,4 1 0,-3 4 0,3 0 0,-4 1 0,0 4 0,0-3 0,4-1 0,-3-2 0,2-7 0,-3 2 0,0-3 0,0-1 0,0 0 0,0-3 0,0-2 0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00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24575,'0'27'0,"0"-2"0,0-1 0,0-4 0,0 3 0,0-9 0,0 3 0,0-3 0,0 5 0,0-6 0,0 5 0,0-9 0,0 4 0,4-5 0,0 0 0,4 0 0,0-3 0,1-2 0,-1-3 0,0 0 0,0 0 0,0 0 0,0 0 0,0 0 0,0 0 0,-4 0 0,0 0 0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01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33 110 24575,'0'-11'0,"0"2"0,0-2 0,0-2 0,0 4 0,0-4 0,0 0 0,0 3 0,-4 1 0,3 2 0,-6 6 0,3-3 0,-4 4 0,3 4 0,2 0 0,3 4 0,0 0 0,0 0 0,0 1 0,4-5 0,0 3 0,4-6 0,0 3 0,-3-4 0,-2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9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24575,'9'-5'0,"-1"1"0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02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24575,'12'0'0,"1"0"0,0 0 0,-1 0 0,-3-8 0,-1 6 0,1-6 0,-1 8 0,0 0 0,-3-7 0,-2 2 0,-3-7 0,-3 4 0,-2 3 0,-3 2 0,-5 3 0,3 0 0,-2 0 0,-1 0 0,3 0 0,-2 0 0,11 0 0,1 0 0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36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24575,'16'0'0,"-4"0"0,6 0 0,1 0 0,6 0 0,0 0 0,-2 0 0,-5 0 0,1 0 0,-1 0 0,0 0 0,-4 0 0,-1 0 0,-5 0 0,1 0 0,-5 0 0,0 0 0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37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24575,'4'0'0,"2"0"0,12 0 0,0 0 0,-4 0 0,3 0 0,-3 0 0,0 0 0,3 0 0,-8 0 0,4 0 0,-5 0 0,-4 0 0,0 0 0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21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323 1 24575,'-13'0'0,"4"6"0,-9 8 0,8 4 0,-7 0 0,7-4 0,-3-1 0,0 0 0,7-4 0,-10 4 0,14-4 0,-14 0 0,13-1 0,-13 5 0,10 0 0,-7 1 0,5-6 0,-5 0 0,7 1 0,-5 1 0,6 3 0,-3-5 0,-1 0 0,1-3 0,-1-2 0,1 1 0,0-3 0,0 2 0,0-3 0,-1 0 0,2 0 0,-1-3 0,3-6 0,2-5 0,3 0 0,0-3 0,0 3 0,0-5 0,0 1 0,0 4 0,0-3 0,0 3 0,0-5 0,3 5 0,2-3 0,4 7 0,-4-2 0,2 3 0,-6 1 0,6 3 0,-2 2 0,3 3 0,-1 0 0,2 0 0,-1 0 0,0 0 0,0 0 0,1 0 0,-1 0 0,0 3 0,0 2 0,-3 3 0,2 1 0,-2-1 0,4 5 0,-5-4 0,4 8 0,-7-8 0,7 9 0,-3-9 0,4 8 0,0-7 0,-1 2 0,0-3 0,1-1 0,-1 0 0,0 0 0,1 1 0,3-1 0,-2 1 0,2-4 0,-3 2 0,-1-6 0,0 2 0,0-3 0,1 4 0,-1-3 0,-4 6 0,3-3 0,-6 4 0,2 0 0,-3 0 0,4 0 0,-3 1 0,3-1 0,-4 0 0,0 0 0,0-1 0,3 1 0,-2 0 0,2-4 0,-3-1 0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05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24575,'28'0'0,"-11"0"0,29 0 0,-14 0 0,19 0 0,2 0 0,-1 0 0,-1 0 0,-7 0 0,-12 0 0,3 0 0,-20 0 0,3 0 0,-10 0 0,1 0 0,-5 0 0,0 0 0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05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24575,'0'21'0,"0"15"0,0-2 0,0 14 0,0-10 0,0 11 0,0-16 0,0 14 0,0-15 0,0 8 0,0-8 0,0 14 0,0-13 0,0 7 0,0-10 0,0-1 0,0 1 0,0-1 0,0-9 0,0 8 0,0-13 0,0 4 0,0-2 0,0-3 0,0 4 0,0-4 0,0-1 0,0-5 0,0 0 0,0 0 0,0 1 0,0-5 0,0 0 0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0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661 154 24575,'0'-21'0,"0"2"0,0-4 0,0 4 0,0 1 0,0 4 0,0-4 0,0 9 0,-4 0 0,-10 6 0,-12 7 0,-1 2 0,-16 15 0,4 3 0,-9 6 0,-4 4 0,1-5 0,-3 1 0,-6 4 0,8-14 0,1 7 0,13-11 0,2 0 0,11-2 0,6-5 0,6-4 0,4 3 0,11-7 0,10 7 0,11-7 0,2 8 0,4-4 0,-4 5 0,0 3 0,4 3 0,-10-2 0,10 5 0,-9-4 0,3 0 0,-8 2 0,2-7 0,-3 3 0,0-4 0,-1 0 0,-5-1 0,0-3 0,1 2 0,-1-6 0,-3 6 0,-2-2 0,-3 3 0,0 1 0,0-1 0,-4 5 0,-1 1 0,-8 4 0,-2 0 0,-3 1 0,-6 0 0,4-1 0,-3 1 0,4 0 0,1-5 0,-1 3 0,5-7 0,1 3 0,0-5 0,4 1 0,-4 0 0,5-1 0,3 0 0,-3 0 0,7 0 0,-2 0 0,3 0 0,3-4 0,2 0 0,3-4 0,0 0 0,10 0 0,2 0 0,11 0 0,5 0 0,2 0 0,5 0 0,-5-5 0,4-1 0,-10 0 0,4 1 0,1 5 0,-11 0 0,9 0 0,-15 0 0,3 0 0,-5 0 0,-4 0 0,-1 0 0,-5 0 0,1 0 0,-1 0 0,0 0 0,1 0 0,-2 0 0,-2-3 0,-2-6 0,-3 0 0,0-9 0,0 4 0,0-4 0,0-6 0,0 4 0,0-8 0,0 8 0,0-4 0,0 10 0,0 1 0,0 5 0,0 0 0,0 3 0,0 1 0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10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1 314 24575,'0'-7'0,"0"-6"0,0-1 0,0-4 0,0 0 0,4-1 0,-3 1 0,7-1 0,-3 1 0,4-1 0,-4 5 0,-1 2 0,-4 4 0,0-1 0,0 1 0,0 0 0,0-1 0,0 1 0,0 0 0,0 1 0,0-2 0,0 1 0,0 0 0,0-1 0,4 1 0,-3 0 0,3-1 0,-4 8 0,0 12 0,0 15 0,0 12 0,0 6 0,0-1 0,0-5 0,0-2 0,0-6 0,0-9 0,0 1 0,0-12 0,0 3 0,0-5 0,3-4 0,2 0 0,7-4 0,-2 0 0,7 0 0,-8 0 0,8-4 0,-3-5 0,0-1 0,-1-8 0,-4 4 0,0-4 0,0 0 0,1-1 0,-2 5 0,1-3 0,0 7 0,-4-7 0,-1 7 0,-4-3 0,0 5 0,0 0 0,0-1 0,0-7 0,0 5 0,0-5 0,0 7 0,0 1 0,0-1 0,0 1 0,0 0 0,0 6 0,0 13 0,0 9 0,0 16 0,0 2 0,0 6 0,0 0 0,0 0 0,0-7 0,4 6 0,2-6 0,5 1 0,-5-2 0,3 1 0,-8-11 0,9 9 0,-9-10 0,3 5 0,-4-5 0,0 4 0,0-10 0,0 10 0,0-9 0,0 3 0,0-9 0,0 3 0,0-7 0,-3 3 0,2-1 0,-7-2 0,3 7 0,-3-8 0,-6 9 0,5-9 0,-8 8 0,3-4 0,0 1 0,2-6 0,4-4 0,-1-4 0,1 0 0,0 0 0,3-13 0,1-4 0,0-14 0,3 1 0,-4 5 0,5-4 0,0 4 0,0 0 0,0 1 0,0-7 0,0 5 0,0-7 0,9 5 0,1 8 0,15 0 0,-6 2 0,5 8 0,0-4 0,-5 5 0,5 3 0,-6 2 0,-4 4 0,3 0 0,-7 0 0,2 0 0,-3 0 0,-1 0 0,0 0 0,-3 0 0,-2 0 0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10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24575,'-4'0'0,"1"0"0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11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24575,'0'-9'0,"0"2"0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32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511 127 24575,'-4'8'0,"0"3"0,0-2 0,3 3 0,-11-3 0,10-1 0,-10-3 0,11-8 0,-2-7 0,3-2 0,0-1 0,0 0 0,0 4 0,0 6 0,0 15 0,0 12 0,-10 12 0,8-5 0,-17 6 0,8-7 0,-10 0 0,2-5 0,-6-1 0,10-10 0,-7 0 0,12-9 0,1-12 0,5-23 0,4-1 0,11-25 0,7 10 0,6-6 0,10-1 0,-5 14 0,5-1 0,-3 17 0,1 3 0,-7 14 0,3 2 0,-8 4 0,-1 0 0,-1 13 0,-8 4 0,5 19 0,-4 2 0,-5 6 0,-1 0 0,-5 6 0,0 3 0,0 6 0,0 26 0,0-12-229,-2-22 1,-2 1 228,-10 35 0,4-36 0,-2 2 0,-4 4 0,-3 0-627,-3 7 1,-1 1 626,-3-2 0,-1-1 0,5-11 0,0-1-262,-5 6 0,-1-2 262,-13 22 0,14-27 0,-2-1 0,-24 26 0,8-16 0,4-11 0,1-21 415,6-9-415,6-8 1247,5-9-1247,13-13 572,-5-17-572,9-3 0,1-40 0,5 30 0,0-31 0,21-5 0,-1 25 0,14-16 0,-9 44 0,-1 6 0,-4 10 0,3 6 0,-9 4 0,3 4 0,-1 16 0,4 9 0,3 21 0,6 10 0,-4 2 0,11 5 0,4 11 0,-9-27 0,20 26 0,6-14 0,-3-9 0,7 1 0,-17-32 0,-6-8 0,0-9 0,-2-1 0,-11-5 0,-2 0 0,-4-4 0,0-11 0,-4-5 0,3-5 0,-7-4 0,2 4 0,1 0 0,-7 9 0,1 8 0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12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24575,'0'2'0,"0"5"0,0 10 0,0 6 0,0 8 0,0 7 0,0 6 0,0 3 0,0-8 0,0 14 0,0-13 0,0 11 0,0-8 0,0 1 0,0-6 0,0-2 0,5-6 0,1 0 0,3-5 0,1-1 0,-1-6 0,0 1 0,-4-6 0,3 0 0,-7-4 0,3-1 0,-1 0 0,2-3 0,3 2 0,0-6 0,0 3 0,0-4 0,1 0 0,-1 0 0,0 0 0,1 0 0,-1 0 0,0 0 0,5 0 0,1 0 0,0 0 0,3 0 0,-8 0 0,4 0 0,-5 0 0,1 0 0,-1-4 0,0 3 0,1-6 0,-1 2 0,1-8 0,-1-1 0,1 0 0,0-9 0,1 3 0,0-10 0,-5-7 0,0-7 0,-5-17 0,0 7 0,0-19 0,0 19 0,0-14 0,0 9 0,0 13 0,0 2 0,0 19 0,0 2 0,0 9 0,0 1 0,0 8 0,0 2 0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15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13 248 24575,'4'-3'0,"0"-6"0,-4 0 0,0-4 0,0 5 0,0 0 0,0 0 0,0-1 0,0 1 0,0-5 0,0 4 0,0-9 0,0 4 0,0-4 0,0-1 0,0 5 0,0-3 0,0 8 0,0-4 0,0 5 0,0-4 0,0 3 0,0 11 0,-5 17 0,4 9 0,-8 3 0,8-2 0,-3-4 0,4 0 0,0-1 0,0-11 0,0 5 0,0-9 0,0 4 0,0-5 0,0 0 0,0 1 0,0-1 0,0 0 0,3-3 0,2-1 0,3-4 0,0 0 0,0 0 0,1 0 0,-1 0 0,0 0 0,5 0 0,-4-4 0,4-1 0,-5-3 0,5-1 0,-4 0 0,4 1 0,-5-1 0,-3 1 0,2-1 0,-6 1 0,3 0 0,0-1 0,-3 1 0,2-1 0,-3 1 0,0 0 0,0 0 0,0-1 0,0 1 0,4 4 0,-4-6 0,4 5 0,-4-7 0,0 11 0,0 7 0,0 7 0,0 11 0,0 1 0,0 11 0,0 2 0,5 6 0,-4-1 0,9 8 0,-9-5 0,5 4 0,-6-12 0,0 4 0,0-11 0,0 11 0,0-11 0,0 0 0,0-8 0,0-4 0,0-5 0,0-2 0,0-3 0,0 3 0,-4-2 0,3 7 0,-7-4 0,-1 6 0,-1 4 0,-4-4 0,4 5 0,-3-10 0,3-1 0,-3-4 0,5-1 0,-1-3 0,1-2 0,-5-3 0,4 0 0,-4 0 0,4-4 0,5 0 0,-4-5 0,7-3 0,-2-2 0,3-5 0,0-5 0,0 5 0,0-10 0,4 4 0,6-6 0,5 6 0,5-4 0,-2 10 0,1-5 0,-4 5 0,2 5 0,1-3 0,-3 7 0,6 1 0,-12 2 0,4 6 0,-5-7 0,0 7 0,0-2 0,-3 3 0,-2 0 0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15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24575,'-5'0'0,"2"0"0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16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19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24575,'0'-7'0,"0"-5"0,3 7 0,2-6 0,6 10 0,-1-3 0,1 4 0,-2 0 0,-1 0 0,0 0 0,0 0 0,1 0 0,-1 0 0,-4 4 0,0 0 0,-4 14 0,4-3 0,-3 14 0,3-9 0,-4 9 0,0-4 0,0 5 0,0-5 0,0-2 0,0-9 0,0-1 0,0-5 0,0 0 0,0 1 0,0-8 0,0-5 0,0-5 0,0-7 0,0 7 0,0-8 0,4 3 0,2-10 0,3 5 0,1-10 0,0-2 0,5-1 0,-4 1 0,8 2 0,-9 9 0,8 0 0,-8 3 0,3 7 0,-4 1 0,-1 1 0,1 7 0,-1-2 0,0 3 0,0 0 0,1 0 0,-1 0 0,0 0 0,0 0 0,-3 3 0,-2 2 0,-3 7 0,0 2 0,0 10 0,0 1 0,0 5 0,0 0 0,0 0 0,0 0 0,0 0 0,0-5 0,0-1 0,0-6 0,0-4 0,0-1 0,0-5 0,0 0 0,4-3 0,-3-1 0,2-4 0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19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24575,'0'59'0,"0"-2"0,0 20 0,0-33 0,0 38 0,0-52 0,0 0 0,0-5 0,0 3 0,0-13 0,0 6 0,0-11 0,0 2 0,7-7 0,-1-2 0,6-3 0,0 0 0,-3 0 0,7-4 0,-2-1 0,0-4 0,3-4 0,-7-1 0,-1 4 0,-5 1 0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20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24575,'0'-4'0,"0"1"0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22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24575,'0'-7'0,"0"-2"0,0 1 0,0 0 0,3 4 0,2 0 0,3 4 0,0 0 0,0 0 0,0 0 0,0 0 0,0 0 0,4 0 0,2 0 0,-1 0 0,-1 0 0,-4 0 0,0 0 0,1 4 0,-1 5 0,1 0 0,-4 9 0,2-5 0,-6 6 0,4-1 0,-5-4 0,0 3 0,0-3 0,0 4 0,0 1 0,0 4 0,0-3 0,0-1 0,0-2 0,0-7 0,0 2 0,0-3 0,0-1 0,0 0 0,0-6 0,0-12 0,0 0 0,0-16 0,4 11 0,1-14 0,8 10 0,-2-10 0,12 3 0,-7 1 0,10-6 0,-12 12 0,5-1 0,-5 3 0,0 7 0,3-8 0,-8 9 0,4 0 0,-5 1 0,1 3 0,-1 1 0,0-4 0,0 4 0,0-1 0,-3-2 0,2 6 0,-3-3 0,4 4 0,0 0 0,0 0 0,0 0 0,-1 4 0,-3 5 0,0 10 0,0 5 0,-3 1 0,8-1 0,-8-6 0,3 1 0,0-1 0,-3-4 0,3-1 0,-4-5 0,0 0 0,4 0 0,-3 0 0,2 0 0,-3 0 0,0 10 0,4-3 0,-3 14 0,8 2 0,-8 1 0,4 10 0,-1-16 0,-3 9 0,3-16 0,-4 0 0,0-6 0,0-5 0,0-3 0,0-2 0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23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26 153 24575,'0'-12'0,"4"1"0,0 3 0,5-1 0,-1 1 0,1-5 0,-1 4 0,-3-8 0,2 7 0,-2-7 0,0 8 0,-1-8 0,-4 7 0,0 8 0,0 13 0,0 13 0,0 12 0,0 2 0,0 6 0,0-2 0,5 8 0,2-6 0,-1 6 0,4-6 0,-9-6 0,9 4 0,-9-10 0,9 10 0,-9-4 0,4 0 0,-5 4 0,0-10 0,0-1 0,0-3 0,0-8 0,0 4 0,0-11 0,0 5 0,0-9 0,0 4 0,0-5 0,0 0 0,-4 0 0,-1 1 0,-3-5 0,-5 0 0,4-4 0,-4 0 0,0 0 0,3 0 0,-7 0 0,8-4 0,-4-1 0,4-7 0,1 2 0,-2-7 0,6 7 0,0-3 0,4 0 0,0-1 0,0 0 0,0-2 0,0 2 0,4-4 0,5 3 0,5-2 0,4 7 0,1-4 0,-1 5 0,0 0 0,0 4 0,-4 1 0,-2 0 0,-4 3 0,1-3 0,-1 4 0,0 0 0,-4 0 0,0 0 0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2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24575,'0'12'0,"0"-3"0,0 4 0,0-5 0,0 0 0,0-11 0,0 2 0,0-15 0,0 6 0,0-3 0,0 5 0,0 3 0,0 1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33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24575,'13'0'0,"-4"0"0,8 0 0,-3 0 0,0 0 0,-2 0 0,1 0 0,-7 14 0,6-3 0,-11 24 0,3-8 0,-4 22 0,0-10 0,0 0 0,0-4 0,0-10 0,0 0 0,0-6 0,0-7 0,0-3 0,0-15 0,0-7 0,0-27 0,11-14 0,1 5 0,17-15 0,0 18 0,0-6 0,5-1 0,-11 15 0,3 6 0,-11 8 0,-2 14 0,-4 1 0,-1 9 0,0 0 0,1 0 0,-5 9 0,0 12 0,-4 11 0,5 32 0,-4-9 0,4 10 0,-5-7 0,0-19 0,0 10 0,0-22 0,0 7 0,3-18 0,-2 6 0,7-13 0,-4 4 0,4-8 0,1-2 0,-1-3 0,0 0 0,0 0 0,5-8 0,1-2 0,4-9 0,0-3 0,-4 7 0,-1-6 0,-5 7 0,-2 4 0,-2 2 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3:25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24575,'0'1'0,"0"-3"0,0 17 0,0-11 0,0 0 0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24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1 24575,'-13'16'0,"2"1"0,-4 7 0,1-5 0,-1 5 0,1-1 0,5-3 0,-5-1 0,4-1 0,-3-8 0,8 2 0,-3-7 0,7 2 0,-6-2 0,2-1 0,-3 0 0,-4-4 0,0 0 0,2-3 0,3-2 0,7-8 0,0 4 0,0-8 0,0 7 0,0-3 0,0 5 0,0 0 0,0-1 0,0 1 0,0-4 0,0 2 0,0-7 0,0 8 0,0-9 0,4 9 0,-3-4 0,6 4 0,-6 1 0,3 0 0,0 3 0,0 1 0,4 8 0,-4 5 0,3 0 0,-2 8 0,3-8 0,1 8 0,0-3 0,0 0 0,0 3 0,-1-7 0,5 3 0,-3 0 0,7-3 0,-7 3 0,3-5 0,-5 0 0,0 1 0,0-1 0,0 0 0,0-4 0,-4-1 0,0-3 0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26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1 24575,'0'16'0,"0"1"0,0 1 0,-8 0 0,2 1 0,-8-1 0,5 0 0,4 6 0,-7-5 0,6 5 0,-8-1 0,0-7 0,3 11 0,-2-15 0,4 10 0,-4-16 0,3 10 0,-4-6 0,1 4 0,3-5 0,-7 4 0,3-7 0,-5 11 0,1-7 0,4 3 0,-3-4 0,7-1 0,-6 1 0,6-5 0,-2 0 0,4-4 0,3-7 0,1-3 0,4-7 0,0-7 0,0-1 0,0-5 0,0 5 0,0-4 0,0 9 0,0-9 0,0 9 0,4-3 0,2 4 0,3 1 0,-1 4 0,1 1 0,-1 5 0,0-1 0,0 5 0,0 0 0,0 4 0,0 0 0,-1 0 0,1 0 0,1 0 0,-1 0 0,0 4 0,0 1 0,1 3 0,-1 0 0,0 0 0,1 5 0,-1-4 0,1 4 0,0 0 0,3 1 0,-1 4 0,6 0 0,-7 1 0,7-5 0,-7 3 0,4-3 0,-6 0 0,1-1 0,-1-5 0,0 0 0,1 1 0,-1-1 0,0 0 0,1 1 0,-1-1 0,0 5 0,-3-4 0,3 4 0,-3-5 0,-1 0 0,4 1 0,-8-1 0,7-4 0,-1-13 0,-2 5 0,1-9 0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50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24575,'0'12'0,"0"-3"0,0 8 0,0-8 0,0 9 0,0-5 0,0 1 0,0 3 0,0-3 0,0 5 0,0-1 0,0 5 0,0-3 0,0 9 0,0-5 0,0 1 0,0 4 0,0-4 0,0 5 0,0 0 0,0 6 0,0-4 0,0 4 0,0-6 0,0 0 0,0-5 0,0 4 0,0-4 0,0 0 0,0-2 0,0-4 0,0-1 0,0-4 0,0-1 0,0-5 0,0 0 0,0 0 0,0 0 0,0 0 0,0 0 0,0 0 0,0 1 0,0-1 0,0 0 0,0 0 0,0 0 0,0-3 0,0-2 0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5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24575,'82'21'0,"-1"1"0,-38 14 0,43-8 0,-14 2 0,-72 8 0,0-29 0,0 8 0,0-3 0,-8 4 0,2 1 0,-8-1 0,1-4 0,-1 3 0,-5-2 0,5-2 0,2 0 0,-1-4 0,3-1 0,-7 1 0,3 0 0,-5-4 0,1-1 0,0-4 0,-1 0 0,5 0 0,-3 0 0,8 0 0,-4-3 0,5 2 0,3-6 0,5 6 0,1-3 0,2 4 0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56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 24575,'-12'3'0,"1"2"0,-2 7 0,7-2 0,-6 2 0,8-3 0,-1-1 0,1 0 0,4 0 0,0 0 0,0 0 0,0-1 0,0 1 0,4-3 0,0 2 0,5-2 0,-1 3 0,0-4 0,0 4 0,1-7 0,-5 6 0,4-2 0,-4 3 0,1 0 0,-2 0 0,-3 0 0,0 0 0,0 1 0,0-1 0,0 0 0,0 1 0,0-1 0,0 0 0,-4 0 0,0 1 0,-5-1 0,-4 1 0,4 3 0,-9-1 0,8 1 0,-3-3 0,5-1 0,0 1 0,-1-1 0,5 0 0,3-3 0,6-2 0,3-3 0,0 0 0,0 0 0,0 0 0,0 0 0,0 0 0,1 0 0,-1 0 0,0 0 0,0 0 0,1 0 0,-5 4 0,3 0 0,-6 5 0,3-1 0,-4 0 0,0 5 0,0 1 0,0 9 0,0 2 0,0 5 0,-8-5 0,1 4 0,-7-4 0,5 0 0,-1 4 0,0-10 0,1 5 0,3-10 0,-1-2 0,6-3 0,-3-1 0,4 4 0,0-3 0,0 2 0,4-7 0,0 0 0,4 0 0,1-4 0,3 4 0,-2 0 0,7-3 0,-8 6 0,4-6 0,-5 3 0,1-4 0,-1 0 0,-4 0 0,0 0 0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4:58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24575,'69'26'0,"-14"14"0,-55-28 0,0 17 0,0-20 0,0 4 0,0 0 0,0-4 0,0 4 0,0-5 0,0 1 0,0-1 0,0 0 0,0 0 0,0 1 0,0-1 0,0 0 0,0-7 0,0-6 0,0-9 0,0-9 0,0 3 0,4-9 0,2 4 0,4-5 0,4 0 0,-3 5 0,7 1 0,-8 6 0,3 4 0,-4 1 0,-1 5 0,0-1 0,0 4 0,1-2 0,-1 6 0,0-3 0,0 4 0,0 0 0,0 0 0,0 0 0,0 0 0,-4 4 0,3 0 0,-6 4 0,3 5 0,-4 1 0,0 0 0,0-1 0,0-1 0,0-2 0,0 2 0,0 1 0,0-4 0,0 4 0,0-5 0,0 1 0,0-1 0,0 0 0,0 1 0,0-1 0,0 0 0,3 0 0,-2 1 0,3-1 0,-4 0 0,3 0 0,-2 1 0,3-1 0,-4 0 0,3-4 0,-2-1 0,3-3 0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00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24575,'11'0'0,"2"0"0,-1 0 0,0 0 0,-4 0 0,0 0 0,4 0 0,-3 0 0,3 0 0,-3 0 0,-1 0 0,0 0 0,-4 3 0,-1 2 0,-3 3 0,0 0 0,0 5 0,0 0 0,0 6 0,0 4 0,0-3 0,0 3 0,0-9 0,0 3 0,0-7 0,0 2 0,0-3 0,0-1 0,0 0 0,0 0 0,4-3 0,0-2 0,4-3 0,0 4 0,1-3 0,-1 2 0,0-3 0,0 0 0,1 0 0,-1 0 0,0 0 0,0 0 0,0 0 0,-7 0 0,-10 0 0,-1 4 0,-6 1 0,7 7 0,0-2 0,1 2 0,-1 1 0,4-3 0,-3 2 0,7-4 0,-3 1 0,4-1 0,-3 0 0,2 0 0,-3 1 0,4-1 0,0 0 0,0 5 0,0-4 0,0 4 0,0-5 0,0 5 0,0-4 0,0 9 0,0-9 0,0 8 0,0-8 0,0 4 0,0 0 0,0 1 0,0 0 0,0 3 0,0-3 0,0 4 0,0 0 0,0 1 0,0-1 0,0 0 0,0 4 0,0-2 0,0 2 0,0-4 0,0 0 0,0-4 0,0 3 0,-4-7 0,-1 7 0,-3-8 0,-1 4 0,-4-4 0,4-4 0,-4 2 0,0-6 0,3 3 0,-3-4 0,5 0 0,0 0 0,3 0 0,2 0 0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01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24575,'64'-2'0,"-1"0"0,-12 0 0,0 1 0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02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24575,'51'2'0,"1"1"0,31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36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198 291 24575,'-27'0'0,"-4"30"0,5 4 0,-2 30 0,14-12 0,-7 6 0,7 2 0,1-6 0,-4 11 0,16-19 0,-5-2 0,6-2 0,0-15 0,0 7 0,0-14 0,0-1 0,0-6 0,12-9 0,4 0 0,13-4 0,1 0 0,-5 0 0,10 0 0,-9 0 0,18-16 0,-17 4 0,9-15 0,-20 3 0,7-1 0,-16-6 0,7-5 0,-9 10 0,1-10 0,-2 11 0,-4-5 0,0 5 0,0 1 0,-13 10 0,-4 4 0,-13 6 0,-7 4 0,6 0 0,-6 0 0,7 4 0,4 11 0,2 1 0,5 7 0,9-4 0,-2-6 0,11 0 0,-3-5 0,16-3 0,10-11 0,22-19 0,13-21 0,15-14-465,-3-8 465,-4 14 0,1-11 0,-16 21 0,7-13 0,-15 9 0,-8 8 0,-7 3 0,-12 6 0,-1 6 0,-4 2 465,-5-1-465,-1 9 0,-4-4 0,0 11 0,0 0 0,-3 3 0,-2 1 0,-7 4 0,1 14 0,-9 15 0,7 25 0,-5 24 0,5 9-640,5-31 0,1 3 640,3-1 0,1 3 0,-1 13 0,1 2-788,2 0 1,2 1 787,-1 4 0,0 0 0,0-4 0,0-1 0,0 0 0,0-3 0,-1-21 0,2 0-171,1 9 1,2-2 170,9 14 0,8 21 0,3-32 0,-2-10 0,-2-21 1153,-1-11-1153,0-11 1647,-1-5-1647,6-13 396,-8-20-396,9-6 0,-12-22 0,3-4 0,-4 0 0,0-6 0,-5 14 0,-2 9 0,-5 7 0,0 17 0,-8 1 0,-7 15 0,-17-1 0,-5 5 0,-14 0 0,6 0 0,-6 0 0,14 5 0,0 0 0,4 1 0,12-1 0,3-9 0,15-17 0,8-14 0,12-17 0,16-18 0,20 5 0,-6-1 0,3 5 0,-9 12 0,-5-3 0,-2 13 0,-8 6 0,-11 9 0,-2 10 0,-4 5 0,-5 5 0,0 4 0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29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26 24575,'0'7'0,"-4"6"0,-2 16 0,-4-4 0,1-2 0,-10-4 0,11 5 0,-9-8 0,8 6 0,-4-9 0,-1 1 0,-2-6 0,10-1 0,-6-6 0,4 3 0,-5-4 0,0 0 0,1 0 0,4 0 0,0 0 0,0-4 0,0 0 0,3-4 0,2-5 0,3 4 0,0-9 0,0 4 0,0-9 0,0 3 0,0-4 0,0 6 0,0-1 0,4 5 0,0 5 0,1 2 0,2 2 0,-2 0 0,3-2 0,0 6 0,0-6 0,1 6 0,-1-7 0,0 7 0,0-6 0,1 6 0,-1-3 0,0 4 0,0 0 0,0 0 0,0 0 0,1 4 0,-1 1 0,0 3 0,5 0 0,-3 5 0,7 2 0,-7-2 0,7 4 0,-7-3 0,3 4 0,-4 1 0,0-5 0,0 3 0,-1-3 0,1 0 0,0-2 0,-1-3 0,1 3 0,4-2 0,-4 3 0,4-4 0,-5-1 0,1 0 0,-1 0 0,0 1 0,1-1 0,-5-3 0,0-2 0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30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 24575,'-17'48'0,"-1"0"0,-9 30 0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03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27 307 24575,'44'-85'0,"1"0"0,-11 4 0,-22 26 0,-35 55 0,-12 8 0,22 7 0,-1 5 0,3 9 0,-2-10 0,3 10 0,0-4 0,4 5 0,-3 6 0,8-4 0,-9 10 0,9-10 0,-4 10 0,5-4 0,0 0 0,0 4 0,0-4 0,0 0 0,4-2 0,2-6 0,4 0 0,-1-5 0,1-2 0,-1-4 0,0-1 0,0-4 0,0 3 0,-1-8 0,5 8 0,0-8 0,0 3 0,0-3 0,0-4 0,1-2 0,4-3 0,0 0 0,0 0 0,1 0 0,-1 0 0,0 0 0,-4 0 0,3-4 0,-7-1 0,3-3 0,-5 3 0,0-2 0,4 2 0,-3-3 0,3 3 0,-3-3 0,-5 4 0,4-5 0,-4 1 0,0 0 0,4 4 0,-4-3 0,1 6 0,-2-3 0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05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0 449 24575,'8'0'0,"10"0"0,-3 0 0,14 0 0,-14-8 0,13 6 0,-7-15 0,4 11 0,-2-12 0,-4 3 0,-1 1 0,0-4 0,0 8 0,-4-3 0,-1 4 0,0-3 0,-4 2 0,4-7 0,-4 7 0,0-7 0,-1 3 0,1 0 0,-4-3 0,2 7 0,-6-7 0,3 7 0,-4-7 0,0 7 0,0-2 0,0-1 0,0 3 0,0-6 0,0 6 0,0-6 0,0 7 0,0-4 0,-4 5 0,-5-1 0,0 4 0,-9-3 0,4 7 0,0-3 0,-3 4 0,3-4 0,-4 2 0,4-2 0,-4 4 0,9 0 0,-8 0 0,7 0 0,-7 0 0,7 0 0,-7 0 0,3 0 0,0 0 0,1 4 0,5 1 0,-1 3 0,1 5 0,-1-4 0,4 8 0,1 2 0,4 1 0,0 9 0,0-10 0,0 10 0,0-9 0,0-5 0,0-7 0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06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24575,'72'0'0,"0"0"0,-15 0 0,1 0 0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08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5 24575,'-2'-4'0,"0"4"0,-15 14 0,2 7 0,-4 4 0,-2 9 0,2-7 0,3 3 0,-4 5 0,9-8 0,-8 4 0,12 4 0,-5-9 0,10 10 0,-11-6 0,11 0 0,-7-5 0,9 4 0,0-9 0,0-1 0,0-2 0,0-3 0,0 0 0,0 3 0,0-3 0,0-1 0,0 5 0,0-5 0,4 6 0,1 4 0,4-3 0,1 3 0,3 4 0,-3-7 0,3 2 0,-4-5 0,0-7 0,0 7 0,-1-8 0,5 5 0,-3-2 0,3-2 0,-4 3 0,-1-5 0,0 0 0,0 1 0,-3-1 0,2 0 0,-6 0 0,7-3 0,0 2 0,1-6 0,3 7 0,-4-4 0,1 1 0,-1 2 0,0-6 0,-4 6 0,4-6 0,-8 3 0,4-4 0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10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 24575,'-60'9'0,"1"0"0,-37 7 0,96-8 0,0 5 0,0-4 0,0 8 0,0-3 0,0 4 0,0 0 0,-3-4 0,2 3 0,-3-3 0,4 5 0,0-1 0,0-4 0,0 3 0,0-3 0,0 4 0,0-4 0,0 3 0,0-3 0,0 0 0,0-2 0,0 1 0,0-3 0,0 2 0,0-4 0,0 1 0,0-1 0,0 0 0,0 0 0,4 0 0,-3-1 0,6-2 0,-6 2 0,2-3 0,1 1 0,-3 1 0,2-1 0,-3 2 0,0 1 0,0 0 0,0 1 0,0-1 0,0 0 0,0 0 0,0 0 0,0 1 0,0-1 0,4-4 0,0 0 0,4-4 0,0 0 0,0 0 0,0 0 0,5 0 0,-3 0 0,7 0 0,-3 0 0,4 0 0,0 0 0,-4 0 0,3 0 0,-7 0 0,2 0 0,1 0 0,-4 0 0,4 0 0,-5 0 0,1 3 0,-1-2 0,0 6 0,-4-3 0,3 1 0,-6-2 0,3-3 0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11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24575,'88'0'0,"-17"0"0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31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0 24575,'-53'78'0,"0"-1"0,0 0 0,1-3 0,-1-3 0,13-29 0,19-37 0,-7-2 0,16-6 0,8-6 0,-4-5 0,7-10 0,-3 0 0,4-1 0,0 1 0,0 0 0,0 4 0,0-3 0,0 4 0,0 5 0,0-3 0,0 3 0,3 0 0,2 1 0,3 5 0,0 3 0,1-2 0,-1 6 0,0-3 0,5 4 0,1 0 0,4 0 0,-4 0 0,3 0 0,-3 4 0,4 5 0,1 6 0,-1 3 0,0 0 0,5 14 0,-4-10 0,0 9 0,-2-12 0,-7-5 0,7-1 0,-7-5 0,7 1 0,-8-1 0,4 1 0,-4-1 0,-1-3 0,0-1 0,0-1 0,1-2 0,-1 3 0,-4-1 0,-1-2 0,-3 2 0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32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24575,'12'0'0,"7"0"0,0 0 0,5 0 0,0 0 0,-5 0 0,10 0 0,-14 0 0,3 0 0,-10 0 0,-3 0 0,-2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36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24575,'0'12'0,"0"4"0,0-2 0,0 4 0,0-4 0,0 3 0,0-11 0,0 2 0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34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0 668 24575,'0'-7'0,"0"-6"0,0-10 0,10-12 0,-3 2 0,8 1 0,0-3 0,-4 10 0,-1-12 0,-1 0 0,-3-1 0,5-5 0,-1 5 0,1-6 0,0 0 0,-5 7 0,4 0 0,-9 7 0,7 5 0,-7 6 0,3 1 0,0 13 0,-3-7 0,3 14 0,-9 3 0,0 9 0,-4 9 0,-1 2 0,4 5 0,-3 7 0,7-6 0,-7 5 0,8-5 0,-4-1 0,5-5 0,0-2 0,0-9 0,0 3 0,0-7 0,0 2 0,0-3 0,4-1 0,1-3 0,3 2 0,0-6 0,1 2 0,-1-3 0,0 0 0,0 0 0,1 0 0,-1 0 0,0 0 0,1-3 0,-1-2 0,0-3 0,0-1 0,5-7 0,-4 5 0,4-10 0,-5 12 0,1-9 0,0 9 0,-1-4 0,-3 0 0,3-1 0,-7-4 0,3-1 0,-4 1 0,3 4 0,-2-4 0,3 5 0,-4 0 0,-3 7 0,2 7 0,-3 7 0,4 1 0,0-1 0,0 0 0,-3 0 0,2 1 0,-3-1 0,4 0 0,0 1 0,0-1 0,0 5 0,0-4 0,0 8 0,0-3 0,0 4 0,0-4 0,0 4 0,4-5 0,1 1 0,0 4 0,2-9 0,-2 4 0,3-5 0,0 0 0,-3 0 0,2-3 0,-2-1 0,3-4 0,-4 0 0,0 0 0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36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1 644 24575,'0'-13'0,"0"-6"0,0 0 0,0-16 0,0 8 0,0-15 0,0 4 0,0 0 0,0-5 0,0 17 0,0-9 0,0 10 0,0-5 0,0 5 0,0 5 0,0 3 0,0 8 0,0-4 0,0 5 0,0 0 0,0 0 0,0 0 0,0 0 0,0 0 0,0-1 0,0 1 0,0 0 0,3 3 0,2 2 0,2 6 0,2 6 0,0 5 0,0 0 0,0 3 0,0-3 0,0 5 0,0-1 0,0 0 0,0 1 0,4-1 0,-2 0 0,2 1 0,0-5 0,-3 3 0,3-7 0,-4 7 0,0-7 0,-1 2 0,1-3 0,-1 3 0,0-2 0,1 2 0,-4-3 0,2-1 0,-2 0 0,-1 1 0,0-1 0,0 0 0,0 0 0,1 0 0,2-3 0,-6 2 0,6-6 0,-6 6 0,6-2 0,-6 3 0,3 0 0,0-4 0,-4-4 0,4-9 0,-4-4 0,0-11 0,0-1 0,0-5 0,0-7 0,0 0 0,0-1 0,0-5 0,0 5 0,0 1 0,0-6 0,0 11 0,0 1 0,0 7 0,0 6 0,0 4 0,0 1 0,0 5 0,0 3 0,0 1 0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37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0 24575,'0'13'0,"0"5"0,0 7 0,0 0 0,0 3 0,-5 3 0,-1 1 0,-4 4 0,0-6 0,-5 0 0,4-5 0,1 4 0,6-9 0,0-1 0,3-2 0,-6-11 0,6 10 0,-7-10 0,4 6 0,-1-4 0,-6 1 0,1-1 0,-7-3 0,4-1 0,1-4 0,4 0 0,3-4 0,-2-5 0,6-5 0,-4-4 0,1-1 0,3 1 0,-3-1 0,4 1 0,0 0 0,0 4 0,0 1 0,0 0 0,0 4 0,0-4 0,0 4 0,0 1 0,0-1 0,0 1 0,0 0 0,4 3 0,1-2 0,3 2 0,0 0 0,0 2 0,0 3 0,0 0 0,1-4 0,-1 3 0,0-2 0,0 3 0,1 0 0,-1 0 0,0 0 0,1 0 0,-1 0 0,0 3 0,0 2 0,1 8 0,0 0 0,0 11 0,1 1 0,0 5 0,0-5 0,0 3 0,-5-8 0,7 12 0,-10-11 0,7 2 0,-9-10 0,3-5 0,-2-4 0,3 0 0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38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0 24575,'8'0'0,"0"8"0,1-2 0,4 11 0,1-3 0,1 16 0,-2-9 0,2 14 0,-9-10 0,12 0 0,-16 3 0,10-8 0,-11 4 0,3-1 0,-4 2 0,0-4 0,0 6 0,0-12 0,0 14 0,0-9 0,0 9 0,-4-10 0,-1 5 0,-5-6 0,1 1 0,-1 4 0,-4 2 0,-2 5 0,-10 2 0,4 4 0,-4-3 0,5 3 0,1-6 0,4-5 0,3-6 0,3-1 0,2-9 0,3 4 0,-2-9 0,6 4 0,-3-7 0,4 2 0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39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741 1 24575,'-46'77'0,"1"0"0,-1 0 0,0 0 0,0-1 0,1-2 0,-2 4 0,-1 1 0,1-4 0,4-7 0,6-13 0,-11 7 0,3-8-349,3 4 1,-2 4 0,11-19 348,17-27 342,11-8-342,-2-3 0,6-1 0,-3-4 0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41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24575,'4'6'0,"0"4"0,-4 12 0,0 3 0,0 5 0,0-5 0,0 4 0,0-4 0,0 0 0,0-2 0,0-4 0,0-5 0,0 3 0,0-8 0,0 4 0,0-12 0,4-7 0,5-7 0,2-11 0,2-1 0,2-5 0,1-7 0,0 6 0,5-12 0,-6 11 0,2-4 0,-3 11 0,0 5 0,-4 3 0,3 7 0,-5-3 0,-3 12 0,-6 7 0,-9 12 0,-1 7 0,-8 6 0,3-1 0,-4 0 0,4 0 0,2-5 0,4 4 0,0-10 0,5 0 0,-3-6 0,7-5 0,-3 1 0,4-1 0,0 0 0,4-3 0,0-1 0,9-4 0,6 0 0,0 0 0,5 0 0,-6 0 0,1 0 0,-1 0 0,-4 0 0,-1 0 0,-5 0 0,0 0 0,0 0 0,-3 0 0,-1 0 0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41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24575,'28'0'0,"-13"0"0,19 0 0,-14 0 0,16 0 0,-4 0 0,4 0 0,-6 0 0,7 0 0,-11 0 0,4 0 0,-16 0 0,3 0 0,-8 0 0,3 0 0,-7 0 0,-2 0 0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42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24575,'0'28'0,"0"-11"0,0 17 0,0-16 0,0 0 0,0 6 0,0 1 0,0 11 0,0-4 0,0 4 0,0 7 0,0-10 0,0 16 0,0-22 0,0 2 0,0-10 0,0-6 0,0 0 0,-7-23 0,6 10 0,-7-14 0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14 129 24575,'-13'0'0,"13"0"0,18 0 0,21 0 0,13 0 0,15 0 0,10 0 0,10 0-525,-30 0 1,1 0 524,41 0 0,-32 0 0,1 0 0,-9 0 0,1 0 0,9 0 0,1 0 0,-1 0 0,0 0 0,1 1 0,-1-2 0,-5-1 0,-1-2 0,0 1 0,0-2 0,-5-2 0,0-1 0,1 1 0,-2 0 0,34-1 0,-30 1 0,-2 0 0,8 0-131,-15 4 0,-1-2 131,18-6 0,7 10 0,-7-5 0,-2 1 0,-15 3 0,6-3 1034,-19 1-1034,11 2 277,-19-2-277,5 4 0,-5 0 0,-1 0 0,0 0 0,0 0 0,0 0 0,0 0 0,0 0 0,1 0 0,12 0 0,-9 0 0,15 0 0,-17 0 0,-1 0 0,-2 0 0,-10 0 0,5 0 0,-10 0 0,3 0 0,-3 0 0,0 0 0,3 0 0,-3 0 0,0 0 0,3 0 0,1 0 0,-4 0 0,3 0 0,-9 0 0,0 0 0,1 0 0,-1 0 0,0 0 0,0 0 0,1 0 0,-1 0 0,0 0 0,0 0 0,0 0 0,1 0 0,3 0 0,-2 0 0,7 0 0,-8 0 0,4 0 0,0 0 0,-4 0 0,4 0 0,-5 0 0,0 0 0,-3-4 0,-2 3 0,-3-3 0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46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94 24575,'-5'23'0,"1"-6"0,4-6 0,0-3 0,0 1 0,0-1 0,0-17 0,0 1 0,0-16 0,0 5 0,0-4 0,0 7 0,0-2 0,0 10 0,0-1 0,0 1 0,3 3 0,2 2 0,7 3 0,2 0 0,5 0 0,4 0 0,2 0 0,5 4 0,6 2 0,2 4 0,0 1 0,4 0 0,-4-1 0,0 1 0,-2-1 0,-6 0 0,0-4 0,0-2 0,-5-4 0,-1 0 0,-6 0 0,6 0 0,-5-4 0,5-1 0,-10-8 0,-1 3 0,0-7 0,-4 7 0,4-3 0,-5 5 0,-3-1 0,-1 1 0,-4 0 0,-4 4 0,-5 0 0,0 4 0,-4 0 0,0 0 0,-1 0 0,0 14 0,-5 2 0,3 20 0,-21 28 0,10-8 0,-11 16 0,13-7 0,-3-11 0,1 21 0,-2-14 0,5-1 0,0-2 0,2-13 0,-1 6 0,1-7 0,1-7 0,0-1 0,2-11 0,4-1 0,2-10 0,-1-1 0,5-5 0,-4 1 0,5-1 0,-1-3 0,1-2 0,-1-3 0,1 0 0,0 0 0,0 0 0,3-3 0,2-6 0,3-10 0,0-1 0,0-3 0,4-1 0,5 4 0,6-4 0,-1 6 0,4 0 0,-4 3 0,4-2 0,6 6 0,-5-2 0,10 3 0,-9 4 0,9 2 0,-4 4 0,-1 0 0,5 0 0,-9 0 0,9 0 0,-10 4 0,10 6 0,-8 10 0,8 1 0,-8 8 0,8-8 0,-3 4 0,-1-1 0,12 1 0,-14-1 0,8-5 0,-12-6 0,-6-8 0,0 3 0,0-7 0,-4 3 0,4-4 0,-5 0 0,1 0 0,-5 0 0,0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37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24575,'-4'14'0,"0"16"0,4 25 0,0 22 0,0 19-909,0-38 1,0 1 908,0 0 0,0 1 0,0 8 0,0 1 0,0-5 0,0 1 0,0 6 0,0-3 0,0 29 50,3-41 1,0-3-51,-1 10 0,9 8 0,-10-19 0,4-21 0,-5-2 0,0-18 0,0 2 0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5:47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24575,'17'0'0,"5"0"0,8 0 0,15 0 0,7 0 0,7-11 0,0 9 0,0-9 0,0 11 0,-7 0 0,-1 0 0,-13 0 0,-7 0 0,-8 0 0,-9 0 0,-1 0 0,-5 0 0,0 0 0,1 0 0,-1 0 0,-4-3 0,-1 2 0,-3-2 0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39:0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935 1 24575,'-11'0'0,"-3"0"0,1 0 0,-8 0 0,3 0 0,-4 0 0,-5 0 0,8 0 0,-13 0 0,9 4 0,-4-3 0,4 7 0,-3-7 0,8 10 0,-16-2 0,14 8 0,-9-4 0,13 2 0,-6-1 0,4 3 0,-9 6 0,8-5 0,-3 5 0,4-2 0,-3-2 0,2 2 0,1-3 0,2-2 0,3 6 0,-1-4 0,-3 8 0,7-4 0,-7 6 0,7-1 0,-4 0 0,5 6 0,-9 8 0,6 1 0,-5-1 0,7-9 0,1-4 0,0-1 0,0-4 0,4 3 0,-3-8 0,3 8 0,-4-4 0,0 6 0,0-1 0,0 1 0,-5 4 0,3 3 0,-3-1 0,4-1 0,1-10 0,0 3 0,1-5 0,3-3 0,1-3 0,4-7 0,0-1 0,0 1 0,0 3 0,0-2 0,0 6 0,-4-6 0,4 7 0,-4-8 0,4 4 0,0-5 0,-3 1 0,2-1 0,-2-3 0,3 0 0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39:01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8 24575,'-8'-7'0,"1"7"0,7 10 0,0 4 0,0 17 0,0-7 0,0 15 0,0-15 0,0 7 0,0-8 0,0-4 0,0-3 0,0-9 0,0 1 0,6-7 0,0-6 0,13-4 0,-5-7 0,12 2 0,-8 1 0,3-4 0,-4 8 0,0 1 0,-1 0 0,1 7 0,0-3 0,-5 4 0,4 0 0,-8 0 0,4 0 0,-5 0 0,1 0 0,-1 0 0,1 0 0,-4-6 0,0 5 0,-4-5 0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39:04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5 24575,'-11'0'0,"3"0"0,-8 0 0,-1 0 0,-1 0 0,-4-4 0,5 3 0,1 1 0,3 5 0,1 3 0,5-1 0,2 1 0,-2-4 0,7 2 0,-4-2 0,4 3 0,0 1 0,0 3 0,0 2 0,0 3 0,0 1 0,0 4 0,0-7 0,0 7 0,0-13 0,0 4 0,0-5 0,0 1 0,0-1 0,0 1 0,0-1 0,0 1 0,0-1 0,0 1 0,0-1 0,0 1 0,3-4 0,1-1 0,3-3 0,1 0 0,0 0 0,-1 0 0,1 0 0,-1 0 0,5-4 0,-4 4 0,8-8 0,-8 4 0,4-1 0,-5 2 0,1 3 0,-1 0 0,1 0 0,3 0 0,-3 0 0,3 0 0,-4 0 0,0 0 0,-3 3 0,3 1 0,-6 8 0,2 1 0,-3 3 0,0 1 0,0-5 0,0 9 0,0-7 0,0 7 0,0-4 0,0-1 0,0 1 0,-4 0 0,-4-4 0,-2 2 0,-2-2 0,4 0 0,0-2 0,1-3 0,-1-1 0,0 1 0,1-1 0,-1-2 0,1-2 0,-1-3 0,0 0 0,1 0 0,-5 0 0,3 0 0,-2 0 0,-1 0 0,3 0 0,-10-3 0,10 2 0,-7-6 0,12 3 0,-3-1 0,7-1 0,-4 2 0,4 0 0,0 1 0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39:26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538 1 24575,'-11'0'0,"-1"0"0,-5 7 0,0 2 0,-4 9 0,-4 10 0,-3-7 0,-2 9 0,7-8 0,-4-3 0,9 3 0,-4 0 0,9-8 0,-4 6 0,5-11 0,-5 6 0,4-6 0,5 3 0,1-1 0,-2 2 0,0 0 0,1 2 0,1-6 0,3 10 0,0-6 0,1 3 0,-1 0 0,3-4 0,-3 5 0,4 4 0,-4-3 0,3 3 0,-2-4 0,3 0 0,0-1 0,0 1 0,0-1 0,0 1 0,0 0 0,0-1 0,0-3 0,0 10 0,0-9 0,0 15 0,0-15 0,0 6 0,0-7 0,0-1 0,0 0 0,0-5 0,0 1 0,0-1 0,0 1 0,0 0 0,-6-4 0,1-4 0,-5-4 0,2-4 0,1 1 0,-1-5 0,0 3 0,0-2 0,0-1 0,0 3 0,0-7 0,0 8 0,0-4 0,4 0 0,-3 0 0,2-1 0,-3 1 0,1 5 0,3-1 0,0 1 0,4-1 0,3 7 0,2 6 0,2 7 0,1 5 0,1 4 0,0 2 0,0-1 0,-4 4 0,2-8 0,-6 4 0,3-6 0,-1 4 0,-2-2 0,2-2 0,-3-5 0,0-3 0,0-1 0,0 1 0,3-4 0,1-1 0,3-3 0,0-3 0,0 2 0,1-6 0,-4 3 0,3-4 0,-3 1 0,4-1 0,-1 4 0,1-3 0,-1 3 0,1-4 0,3 0 0,-2 4 0,6-4 0,-6 7 0,2-2 0,-3 3 0,-1-3 0,-3 2 0,-1-2 0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39:27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10 0,0 0 0,0 11 0,0-9 0,0 8 0,0-4 0,0-4 0,0 8 0,0-15 0,0 10 0,0-14 0,0 8 0,0-13 0,0 4 0,0-5 0,0 1 0,0-1 0,0-3 0,0-1 0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4:55.06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24575,'15'0'0,"0"0"0,6 0 0,2 0 0,9 0 0,-3 0 0,4 0 0,0 0 0,-5 0 0,10 0 0,-10 0 0,10 0 0,-4 0 0,-4 0 0,-3 0 0,-11 0 0,1 0 0,-4 0 0,-2 0 0,-3 0 0,-1 0 0,-3 0 0,-1 0 0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4:56.73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20 24575,'0'31'0,"0"-6"0,0-5 0,0 2 0,0 0 0,0 6 0,0-6 0,0 10 0,0-13 0,0 8 0,0-10 0,0 0 0,0-5 0,0 0 0,0-5 0,0 1 0,0-1 0,0-6 0,0-11 0,4-9 0,2-14 0,3-1 0,1 0 0,0-5 0,3 10 0,-2-9 0,5 13 0,-5-6 0,1 13 0,-4 0 0,0 7 0,0 3 0,-4 7 0,-1 5 0,-3 8 0,0 10 0,0-5 0,-4 15 0,-6-8 0,0 9 0,-3-11 0,4 4 0,0-3 0,0 0 0,0-2 0,4-4 0,-2-5 0,6 0 0,-2-5 0,3 1 0,0-1 0,3-3 0,1 0 0,7-4 0,2 0 0,4 0 0,-5 0 0,4 0 0,-3 0 0,-1 0 0,4 0 0,-8 0 0,4 0 0,-5 0 0,1 3 0,-1 1 0,1 0 0,-1 3 0,-3-6 0,0 2 0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4:58.14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24575,'0'20'0,"0"-4"0,0 9 0,0-2 0,0 3 0,0 2 0,0-6 0,0 0 0,0-6 0,0 1 0,0 0 0,0-1 0,0 1 0,0 0 0,0-5 0,0 4 0,0-8 0,0 4 0,0-5 0,0 1 0,0-1 0,0-4 0,0 1 0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4:59.07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60 24575,'63'-16'0,"0"-1"0,-5 1 0,-18 5 0,-37 11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39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9 538 24575,'-8'0'0,"20"0"0,22 0 0,11 0 0,28 0 0,-26 0 0,34-6 0,-17-1 0,7-5 0,2-1 0,-11-5 0,0 0 0,-4-5 0,-25-3 0,2 4 0,-15-2 0,0-1 0,-6 6 0,-4-10 0,-2 13 0,-2-11 0,-2 11 0,-4-3 0,0 2 0,0 3 0,0-5 0,0 5 0,0-3 0,0 3 0,0-5 0,0 1 0,0-1 0,-22-3 0,8 6 0,-23 2 0,12 6 0,-5 6 0,5-2 0,-4 4 0,4 0 0,0 8 0,0 8 0,6 8 0,3 13 0,-6 15 0,9 9 0,0 16 0,7-1 0,6 9 0,0 2 0,0-18 0,0 0 0,0 14-224,3-15 1,0-3 223,4-9 0,6 27 0,-1-29 0,-1-2 0,-1-15 0,0-13 0,-1-5 447,0-6-447,-1-8 0,0-10 0,-3-23 0,4-7 0,-8 1 0,4 0 0,-5 8 0,9-12 0,3-6 0,10 6 0,-2 7 0,-5 7 0,2 10 0,-7 5 0,2 5 0,-3 4 0,-1 3 0,-4 18 0,0 7 0,-4 22 0,0 2 0,5 1 0,-4-3 0,9-6 0,-4-7 0,4-1 0,0-11 0,-1-6 0,4-6 0,6-8 0,1-1 0,9-4 0,-5 0 0,7-9 0,0-8 0,11-36 0,-5 7 0,2-20 0,-16 27 0,-7-4 0,-6 12 0,-4 0 0,-2 2 0,-4 9 0,0 1 0,0 6 0,-3 8 0,-2 2 0,-8 3 0,-1 0 0,0 0 0,-4 13 0,8 4 0,-10 19 0,13 2 0,-8 0 0,14 4 0,-3-4 0,4-1 0,0-1 0,0-11 0,8-1 0,13-9 0,6-2 0,15-2 0,-11-5 0,6-1 0,-7-5 0,0 0 0,-5 0 0,-1-14 0,-5-16 0,-3-10 0,-1-5 0,-4 3 0,-1 10 0,0-4 0,0 10 0,-4 7 0,1 6 0,-6 5 0,3 14 0,-4 12 0,0 17 0,0 9 0,0 0 0,0 0 0,0-6 0,0-2 0,0-6 0,0-10 0,0 3 0,0-14 0,0 4 0,4-8 0,0-5 0,0-14 0,5-13 0,-3-11 0,4 0 0,1-4 0,-1 10 0,0 1 0,0 7 0,-1 6 0,0 8 0,0-2 0,-1 11 0,0-3 0,0 4 0,1 4 0,0 10 0,0 6 0,-4 5 0,0 4 0,-5-9 0,4 3 0,-3-9 0,3-1 0,-4-5 0,4-3 0,0-1 0,5-18 0,-4-3 0,4-13 0,-4 0 0,5 0 0,4 5 0,-4 1 0,3 10 0,-4 1 0,4 4 0,-4 4 0,4 1 0,-5 4 0,0 0 0,1 0 0,3 0 0,-2 0 0,3 8 0,-4 8 0,0 3 0,5 14 0,-4-12 0,-1 1 0,-5-9 0,-4-5 0,0 1 0,0-5 0,0 0 0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4:59.75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24575,'11'0'0,"8"0"0,-6 0 0,14 0 0,-10 0 0,1 0 0,-7 0 0,-3 0 0,-1 0 0,-2 0 0,-2 0 0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00.28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24575,'11'0'0,"1"0"0,5 0 0,-5 0 0,0 0 0,-5 0 0,1 0 0,-1 0 0,-3 0 0,-1 0 0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01.19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24575,'0'16'0,"0"7"0,0 6 0,0-1 0,0 4 0,0-8 0,0 9 0,0-6 0,0 0 0,0-4 0,0-2 0,0-4 0,0 0 0,0-5 0,0 0 0,0-5 0,0 4 0,0 1 0,0 0 0,0 9 0,0-3 0,0 5 0,0 3 0,0-8 0,0 3 0,0-8 0,0-2 0,0-3 0,0-1 0,0-9 0,0-2 0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04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24575,'7'0'0,"0"0"0,1 0 0,3 0 0,2 0 0,0 0 0,2 0 0,-2 0 0,3 0 0,6 0 0,-4 0 0,3 0 0,-4 0 0,4 0 0,2 0 0,4 0 0,0 0 0,1 0 0,-1 0 0,-4 0 0,3 0 0,-8 0 0,3 0 0,-8 0 0,-2 0 0,-3 0 0,-1 0 0,1 0 0,-1 0 0,-3 0 0,-1 0 0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06.3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24575,'0'2'0,"0"14"0,0 2 0,0 25 0,0-12 0,0 21 0,0-10 0,0 4 0,0 0 0,0-10 0,0 8 0,0-20 0,0 8 0,0-14 0,0 3 0,0-4 0,0-5 0,0 0 0,0-5 0,0-9 0,0-3 0,0-11 0,0-1 0,0 1 0,0-6 0,3 4 0,2-3 0,3 4 0,1-5 0,-1 4 0,1-3 0,-1 4 0,1 0 0,3 0 0,-3 5 0,2 0 0,-3 4 0,-1 4 0,1 1 0,-1 3 0,0 0 0,1 0 0,-1 0 0,1 0 0,-1 0 0,-3 3 0,-1 1 0,-3 4 0,0-1 0,0 5 0,0-3 0,0 6 0,0-6 0,0 2 0,0-3 0,0 3 0,0-2 0,0 2 0,0-3 0,-3 0 0,-2-1 0,-2 1 0,-1-1 0,1-3 0,-1 3 0,0-6 0,1 2 0,-1-3 0,1 0 0,-1 0 0,1 0 0,6 0 0,6 4 0,7 1 0,5 3 0,4 1 0,-3-1 0,4 1 0,-6-1 0,1 0 0,0 1 0,-5-1 0,0-1 0,-5-2 0,1 1 0,-4-5 0,-1 2 0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06.9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24575,'15'0'0,"7"0"0,-3 0 0,8 0 0,0 0 0,1 0 0,-6 0 0,0 0 0,-5 0 0,4 0 0,-3 0 0,-1 0 0,-5 0 0,-5 0 0,1 0 0,-4 0 0,-1 0 0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07.5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24575,'0'58'0,"0"-3"0,0-27 0,0-4 0,0 8 0,0-10 0,0 6 0,0-1 0,0-5 0,0 0 0,0-10 0,0 0 0,0-5 0,0 1 0,0-1 0,0 0 0,0 1 0,0-1 0,0 1 0,0-1 0,0-3 0,0 0 0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08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24575,'3'0'0,"-2"0"0,14 0 0,-7 0 0,4 0 0,-1 0 0,-3 0 0,-1 0 0,-4 0 0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08.9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24575,'8'0'0,"-1"0"0,0 0 0,1 0 0,-4 0 0,-1 0 0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10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98 24575,'-7'0'0,"3"4"0,1 0 0,3 4 0,0-1 0,0 9 0,0-6 0,0 10 0,0-7 0,0 4 0,0-1 0,0 1 0,0-4 0,0 2 0,0-3 0,0 0 0,0-1 0,0-3 0,0-1 0,3 0 0,1 1 0,4-1 0,-1 1 0,1-1 0,-1 1 0,1-4 0,-1 3 0,1-7 0,-1 4 0,1-4 0,-1 0 0,1 0 0,3 0 0,-2 0 0,3 0 0,-5 0 0,1 0 0,-1 0 0,1-4 0,-1 0 0,1-8 0,0 0 0,0-5 0,1-5 0,-1 4 0,1-8 0,0-4 0,-4 5 0,-1-8 0,-4 15 0,0 0 0,0 2 0,0 4 0,0-5 0,-3 0 0,-2 0 0,-7 4 0,-1 1 0,0 4 0,-3 0 0,3 3 0,-8 2 0,3 3 0,1 0 0,-7 0 0,17 0 0,-8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42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3009 626 24575,'-52'-80'0,"0"0"0,0 0 0,13 13 0,2 3 0,2 13 0,-24 2 0,28 27 0,3-3 0,-13 8 0,9-1 0,-5 6 0,-10-8 0,14 13 0,-20-3 0,-4-1 0,2 9 0,-13-9 0,5 11 0,8 0 0,-38 0 0,23 0 0,-11 0 0,12 11 0,-1 8 0,14 5 0,-20 6 0,4 5 0,20-10 0,-24 16 0,20 3 0,-4-1 0,3 1 0,1 1 0,14-15 0,-13 18 0,3-1 0,15-6 0,-14 17 0,15-6 0,-8 5 0,15-16 0,1 0 0,-11 22 0,-13 10 0,16-3 0,-13 7 0,8-11 0,16-22 0,0-1 0,-9 10 0,-3 13 0,4-10 0,2 3 0,3-6 0,4 4 0,-3 0 0,7-4 0,-6 8 0,7 9 0,-5-7 0,11-12 0,-1 1 0,-15 24 0,7 10 0,-7 0 0,18-36 0,1-1 0,-10 28 0,9-23 0,2 2 0,-4 35 0,9-42 0,1 2-399,-1 10 0,2 1 399,2 36 0,0-46 0,0 1 0,0 0 0,0-1-85,0 4 0,0-2 85,0 37 0,0-35 0,0 0 0,0 43 0,10-6 0,-4-28 0,3-4 0,14 0 0,-7 2 0,1-1 0,7-7 0,-3 3 0,2 2 0,3-1 0,-1 0 0,0 2 0,10 23 0,-10-29 0,1-1 0,8 25 0,-5-24 0,-2-1 0,-3 14 0,8-5 0,0-1 0,-10-2 0,21 30 0,-14-29 0,2 4 0,-1-5 0,3-14 0,-10-3 0,3-10 790,1 4-790,-6-7 178,11 3-178,-10 4 0,4-5 0,0 6 0,2-7 0,4 2 0,1 0 0,0 0 0,-1-6 0,7 6 0,-6-6 0,13 9 0,-11-3 0,5 7 0,-7-5 0,3 11 0,-9-13 0,0 5 0,-8-13 0,0-2 0,-4-4 0,2-5 0,1 3 0,6-7 0,0-1 0,5-4 0,-10-5 0,16 0 0,-8 0 0,15-5 0,-4-1 0,12-6 0,10-11 0,-5 8 0,10-8 0,-5 5 0,8-1 0,8-7 0,0 1 0,18-9 0,-47 14 0,1-1 0,1 2 0,-1 0 0,43-21 0,-22 10 0,-2 4 0,-8-8 0,-7 10 0,6 0 0,-12 3 0,4 4 0,-6-5 0,0 0 0,-5-5 0,5-3 0,-3-4 0,0-1 0,26-21 0,-21 16 0,18-22 0,-18 25 0,-11-3 0,4 12 0,-7-4 0,-1 10 0,-5-3 0,2 5 0,-8 2 0,4-2 0,-6 2 0,-4 0 0,4-1 0,-4 5 0,4-4 0,1-1 0,1-6 0,-5-6 0,20-20 0,-15 9 0,12-17 0,-11 16 0,-4-1 0,4 6 0,-4-5 0,2 11 0,-7-10 0,3 4 0,-5 0 0,2-11 0,-1-5 0,0 6 0,1-16 0,-6 17 0,0-10 0,-1-5 0,-4-28-557,2 21 0,0-1 557,-3-26 0,0 44 0,0 0 0,0-30 0,0 18 0,0-2 0,0-31 0,0 42 0,0-2 0,0-9 0,0 1 0,0-22-272,-2 32 0,-1 1 272,-4-30 0,-6 7 0,0-2 0,-6-6 0,-3-9 0,-2 27-128,-3-23 128,4 36 0,6 4 0,-2-1 0,-6-10 0,5 15 0,-1 1 0,-2-1 1075,-5-5-1075,7 13 571,0 2-571,0 6 140,5-6-140,-2 9 0,7-7 0,-8 9 0,8-5 0,-8 0 0,8-1 0,-7 6 0,2-4 0,2 10 0,-5-10 0,3 4 0,-4-5 0,0-1 0,-7-12 0,-2-3 0,8-3 0,0-3 0,-10-10 0,12 8 0,1 1 0,-5-1 0,-1-13 0,-5 13 0,4 3 0,-7 16 0,6 4 0,1 15 0,-4 2 0,4 4 0,0 1 0,2-1 0,4 1 0,1 0 0,4 3 0,2-1 0,4 2 0,-1 1 0,1-4 0,0 7 0,3-6 0,-2 6 0,6-3 0,-2 4 0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11.0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12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0 129 24575,'0'7'0,"0"4"0,0 2 0,0 2 0,0-2 0,0-2 0,0 0 0,0-2 0,0 6 0,0-2 0,0-1 0,0 3 0,0-2 0,0 4 0,0-1 0,0-3 0,0 3 0,0-8 0,0 4 0,0-5 0,0 0 0,3-2 0,2-2 0,2-3 0,0 0 0,0 0 0,1 0 0,-1 0 0,0 0 0,-1 0 0,1 0 0,1-4 0,-1-4 0,1-5 0,1-8 0,-1 3 0,1-4 0,-1 6 0,1-6 0,0 4 0,-1-3 0,1 4 0,-5 0 0,3 4 0,-6-2 0,2 2 0,-3-4 0,0 4 0,0-2 0,0 6 0,0-7 0,0 8 0,0-8 0,0 7 0,0-2 0,0 3 0,-3 1 0,-1-1 0,-4 4 0,0-3 0,1 6 0,-1-2 0,1 3 0,-5 0 0,4 0 0,-4 0 0,0 0 0,4 3 0,-4 5 0,4 1 0,3-1 0,2-5 0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14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0 24575,'0'7'0,"0"0"0,0 1 0,0-1 0,0 1 0,0 3 0,0 2 0,0-1 0,0 9 0,0-8 0,0 9 0,0-5 0,0 4 0,0 2 0,0 4 0,0-1 0,0 7 0,0-5 0,0 4 0,0-10 0,0-2 0,0-3 0,0-4 0,0-2 0,0-3 0,0-1 0,-3-3 0,2 0 0,-3-4 0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15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16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18.3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75 24575,'0'-7'0,"0"0"0,0-1 0,0 1 0,0-1 0,0 1 0,0-1 0,0 0 0,0 1 0,-3 3 0,-1 1 0,-3 3 0,0 0 0,-1 3 0,1 1 0,2 4 0,-1-1 0,5 1 0,-3-1 0,4 0 0,0 0 0,3-3 0,1-1 0,3-3 0,-3 0 0,-1 0 0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3:15:19.6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24575,'0'11'0,"0"1"0,0 4 0,0 0 0,0-3 0,0-3 0,0-2 0,0-1 0,0-3 0,0-1 0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0:46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24575,'-7'0'0,"6"0"0,6 0 0,7 0 0,4 4 0,1 0 0,5 5 0,-1-1 0,6 5 0,-5 0 0,4 9 0,-4-3 0,2 7 0,-3-3 0,-2 9 0,-1-4 0,0 4 0,-4-5 0,-1-5 0,-4 4 0,-1-8 0,1 8 0,0-8 0,-5 7 0,4-7 0,-7 7 0,6-7 0,-6 3 0,3-5 0,-1-3 0,-2-2 0,2-4 0,-3 1 0,0-1 0,0 1 0,0-1 0,3-3 0,-2 2 0,-1-5 0,-4-1 0,-3-1 0,-5-6 0,0 2 0,-5-7 0,1-1 0,3 1 0,-3-4 0,8 4 0,-8-2 0,7-1 0,-3 6 0,0-6 0,4 6 0,-4-2 0,4 3 0,4 1 0,-3 2 0,7-1 0,-1 5 0,5-2 0,8 3 0,-4 0 0,8 7 0,-8 2 0,5 12 0,-5-3 0,1 8 0,-1-4 0,1 0 0,-1-1 0,1-5 0,-1 0 0,0 0 0,0-3 0,-4 2 0,3-7 0,-3 4 0,0-5 0,2 1 0,-5-1 0,6 1 0,-6-1 0,5-2 0,-5 1 0,5-5 0,-2 2 0,3-3 0,0 0 0,1-3 0,-1-5 0,1-5 0,0-3 0,1-1 0,-1 1 0,0-1 0,0-4 0,1 3 0,-1-3 0,1 0 0,-1 3 0,0 1 0,-3 1 0,1 8 0,-5-4 0,6 8 0,-6-3 0,5 3 0,-2-3 0,3 0 0,-3-3 0,-1 2 0,-3-2 0,0 2 0,3 4 0,1 1 0,0 3 0,-1 0 0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0:49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7 24575,'-3'-4'0,"-5"1"0,-4 3 0,-5 0 0,1 0 0,3 0 0,-7 0 0,7 0 0,-9 0 0,6 0 0,4 0 0,0 0 0,5 0 0,-1 3 0,1 2 0,3 10 0,-4-1 0,3 11 0,1-3 0,-5 5 0,8-1 0,-3-3 0,4 2 0,-4-2 0,3-2 0,-3 1 0,4-6 0,0 1 0,0-5 0,0-1 0,0-3 0,0-1 0,0 0 0,3-2 0,1-2 0,3-3 0,1 0 0,-1 0 0,1 0 0,-1 0 0,5 0 0,-4 0 0,8 0 0,-8-3 0,8 2 0,-8-6 0,8 6 0,-8-2 0,7 3 0,-6 0 0,6 0 0,-6 0 0,2 0 0,-3 0 0,-1 0 0,1 0 0,-1 3 0,1 5 0,0 4 0,-4 1 0,4 2 0,-8-6 0,4 2 0,-4-3 0,0-1 0,0 0 0,0 1 0,0-1 0,0 0 0,-3-3 0,-5-1 0,-1 0 0,-6-2 0,6 6 0,-2-6 0,3 5 0,1-2 0,-1 0 0,1 3 0,2-3 0,-1-1 0,5 4 0,-6-6 0,6 5 0,-5-5 0,5 6 0,-5-6 0,2 2 0,-3 0 0,0-2 0,-1 2 0,5-3 0,-1 0 0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0:56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1 24575,'-7'0'0,"0"0"0,-4 0 0,-1 0 0,-5 3 0,1 5 0,-5 6 0,-2 3 0,1-3 0,-4 3 0,8-8 0,1 3 0,1-4 0,8 0 0,-3-1 0,-1 4 0,0 2 0,-1 3 0,1 1 0,0-1 0,3 1 0,-3-5 0,4 3 0,0-6 0,4 2 0,-3-3 0,6-1 0,-5 0 0,1 5 0,1 0 0,-3 5 0,2-1 0,0 0 0,-2 1 0,6-5 0,-6 3 0,6-6 0,-3 2 0,4-3 0,-3-4 0,2 2 0,-2-2 0,3 3 0,0 0 0,0 0 0,0 4 0,0 1 0,0 5 0,0-1 0,0 0 0,0 1 0,0-1 0,0-4 0,0 0 0,0-5 0,0 1 0,-3-7 0,2-2 0,-6-10 0,3-2 0,-4-3 0,3-1 0,-2 1 0,2-5 0,-4 3 0,1-3 0,-1 4 0,1 2 0,0-2 0,0 5 0,0 0 0,1 5 0,3-1 0,-3 4 0,6-2 0,1 5 0,4 5 0,3 5 0,2 7 0,-1 1 0,0-1 0,0-3 0,0 2 0,-4-2 0,4 3 0,-4 0 0,1-3 0,2 2 0,-6-6 0,3 2 0,-1-3 0,-2-1 0,2 1 0,-3-1 0,4 0 0,-4 0 0,4 1 0,-1-1 0,-2 0 0,5-3 0,-2-1 0,3-3 0,5 0 0,0 0 0,9-7 0,-4 1 0,4-6 0,-1 4 0,-2-1 0,2 1 0,-8 0 0,4 4 0,-8-3 0,7 6 0,-6-6 0,2 6 0,-4-5 0,1 5 0,-1-2 0,0 3 0,-2 0 0,-2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2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451 1 24575,'-21'0'0,"-4"0"0,0 0 0,-11 0 0,4 0 0,-11 0 0,11 0 0,-4 0 0,11 0 0,1 0 0,1 0 0,7 0 0,-2 0 0,5 0 0,4 0 0,-7 0 0,7 0 0,-7 0 0,11 3 0,-11 6 0,14 0 0,-6 13 0,8-6 0,0 12 0,0-8 0,0 9 0,0-4 0,0 5 0,0 6 0,0 2 0,0 6 0,0 7 0,0 1 0,0 7 0,0 0 0,0 1 0,0 7 0,0-6 0,0 6 0,0 12 0,0-28 0,0 11 0,0-32 0,0-9 0,0 1 0,0-12 0,0 2 0,0-4 0,3-3 0,2-2 0,3-3 0,0 4 0,0-3 0,1 3 0,3-4 0,2 0 0,4 0 0,6 0 0,1 0 0,5 0 0,-5 0 0,4 0 0,-4 0 0,0 0 0,-6 0 0,-2 0 0,-8 0 0,4 0 0,-5 0 0,-3 0 0,-2 0 0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0:57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24575,'-4'3'0,"1"5"0,3 4 0,0 9 0,0 1 0,0 4 0,0 1 0,0 0 0,0-6 0,0 5 0,0-9 0,0 4 0,0-9 0,0 3 0,0-6 0,0 2 0,0-4 0,0 1 0,0-4 0,0-1 0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0:58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24575,'0'16'0,"0"1"0,0 2 0,-4 5 0,-1-11 0,-3 4 0,0-1 0,4-8 0,0 4 0,0-5 0,4-3 0,-4-1 0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1:00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1 24575,'-15'0'0,"3"0"0,-7 0 0,9 0 0,-5 0 0,7 0 0,-3 0 0,2 0 0,-2 0 0,4 0 0,3 6 0,0 3 0,4 6 0,0 2 0,0 0 0,-3-1 0,2-4 0,-3 0 0,4-5 0,0 1 0,0-1 0,0 0 0,3-3 0,2-1 0,2-3 0,4 0 0,2 0 0,-1 0 0,3 0 0,-2 0 0,-1 0 0,4 0 0,-8 0 0,4 0 0,-5 3 0,4 2 0,-2 2 0,2 1 0,-3 0 0,-1-1 0,1 4 0,0-2 0,0 6 0,-1-6 0,-2 6 0,1-6 0,-5 6 0,2-2 0,-3 3 0,0-4 0,0 3 0,0-6 0,0 7 0,0-8 0,0 3 0,0-3 0,-3-1 0,-1 1 0,-4-1 0,1 1 0,-5 0 0,3-4 0,-6 0 0,6-4 0,-2 0 0,0 0 0,-2 0 0,1 0 0,-4 0 0,8 0 0,-4 0 0,4-4 0,1 0 0,3-4 0,-3 1 0,6-1 0,-2 1 0,3 3 0,0 1 0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1:15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8 24575,'-6'-4'0,"-3"1"0,-6 3 0,-2 0 0,4 3 0,1 5 0,0 10 0,2 4 0,-7 6 0,6-1 0,-2 0 0,4 1 0,4 5 0,-3-9 0,7 7 0,-3-2 0,4-5 0,0 7 0,0-13 0,0 8 0,0-3 0,0 4 0,0-4 0,7 16 0,9-12 0,2 13 0,10-15 0,1-7 0,-1 0 0,11-7 0,-10 2 0,4-4 0,-11 0 0,0-4 0,-6-1 0,-3-4 0,-5 0 0,-5 0 0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1:16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0 280 24575,'0'11'0,"0"6"0,0 0 0,0 0 0,0-16 0,0-11 0,0-11 0,0-12 0,0-2 0,0-5 0,0 0 0,0 6 0,0 10 0,0 3 0,0 9 0,0-1 0,7 14 0,-2 11 0,10 8 0,-5 6 0,7 2 0,-3 1 0,5 3 0,-4-4 0,2-1 0,-7-4 0,6-2 0,-7-8 0,2-2 0,-3-3 0,-1-1 0,1 1 0,-1-4 0,-2-10 0,-2-9 0,-3-15 0,0-5 0,0-5 0,0 0 0,0 6 0,0 1 0,0 10 0,0 2 0,0 4 0,0 4 0,0-2 0,0 6 0,0-3 0,0 5 0,0 3 0,0 1 0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1:17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24575,'3'4'0,"5"-1"0,4-3 0,5 0 0,0 0 0,-1 0 0,-3 0 0,-2 0 0,-3 0 0,-1 0 0,-3 0 0,-1 0 0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1:18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24575,'11'0'0,"1"0"0,5 0 0,0 0 0,-1 0 0,-3 0 0,-2 0 0,-3 0 0,-4 0 0,-1 0 0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1:19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24575,'19'0'0,"-6"0"0,7 0 0,-3 0 0,-3 0 0,7 0 0,-9 0 0,1 0 0,-2 0 0,-4 6 0,-3 3 0,0 12 0,-4 7 0,0 1 0,0 9 0,-5-3 0,-4-1 0,-2-1 0,-2-6 0,1-4 0,2-2 0,2-8 0,1-2 0,2-3 0,-2-1 0,-1 1 0,0-1 0,4 1 0,-3-1 0,3-3 0,0 3 0,1-9 0,3-3 0,0-3 0,0-4 0,0 4 0,0 1 0,0-1 0,0 1 0,0-1 0,0 1 0,0-1 0,3 4 0,-2-3 0,6 3 0,-3-3 0,3 3 0,-3-3 0,2 6 0,-2-2 0,3 3 0,1 0 0,-1 0 0,0 3 0,1 1 0,-1 8 0,-3-4 0,4 8 0,-7-8 0,6 8 0,-6-8 0,6 4 0,-6-5 0,6-2 0,-3-2 0,3-3 0,0 0 0,1 0 0,-1-4 0,1 0 0,-1-3 0,1-5 0,0 3 0,-4-2 0,3 7 0,-7-3 0,3 6 0,-3-2 0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1:21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24575,'7'0'0,"1"0"0,3 0 0,-2 0 0,6 3 0,-10 5 0,9-2 0,-12 13 0,8-12 0,-5 13 0,-1-7 0,0 3 0,-4-3 0,0 2 0,0-2 0,0 4 0,0-5 0,3 0 0,-2-1 0,2-2 0,1 7 0,-3-8 0,3 8 0,-4-8 0,0 8 0,0-7 0,0 6 0,0-6 0,0 6 0,0-6 0,0 2 0,0-3 0,0-1 0,0 1 0,0-1 0,0 0 0,0 1 0,-4 3 0,3-2 0,-3 3 0,4-5 0,0 1 0,-3-1 0,2 1 0,-2-1 0,-1 0 0,0 1 0,0-1 0,-3 1 0,3-1 0,-1 1 0,-1-1 0,5 1 0,-6-4 0,6 2 0,-2-5 0,3 2 0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914 327 24575,'-11'0'0,"1"0"0,-1 0 0,-7 0 0,4 0 0,-6 0 0,2 0 0,-3 0 0,-6 0 0,0 0 0,8 0 0,-6 0 0,7 0 0,-10 0 0,5 0 0,2-4 0,-1-1 0,0-4 0,-1-3 0,-3 2 0,8-3 0,-4 1 0,-7 2 0,9-2 0,-9 4 0,13 3 0,3-2 0,-3 6 0,3-6 0,-3 2 0,3-3 0,-3 0 0,7-4 0,-3 3 0,4-3 0,1 5 0,-1-1 0,-4 0 0,7 0 0,-10 4 0,7-6 0,-5 8 0,6-8 0,0 6 0,3-1 0,0-1 0,-3 1 0,6-2 0,-3-1 0,1 1 0,2-1 0,-2 0 0,-1 1 0,4-1 0,-4 1 0,4 0 0,0 0 0,-3 3 0,-1 1 0,-3 3 0,0 0 0,0 0 0,-1 0 0,1 0 0,0 0 0,-1 3 0,0 6 0,0 8 0,-1 6 0,0 4 0,0-4 0,0 3 0,0-8 0,4 3 0,-2-8 0,6-2 0,-6-3 0,6-1 0,-2 1 0,3-4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7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1 373 24575,'3'0'0,"0"-13"0,-3-13 0,4-15 0,-3 0 0,12-9 0,-7 7 0,7-3 0,-8 6 0,2 15 0,-6 2 0,2 12 0,-3 2 0,0 30 0,0 4 0,0 31 0,0-18 0,0 11 0,0-8 0,0 7 0,0-2 0,0-12 0,0-6 0,0-8 0,3-2 0,5-7 0,3-1 0,-1-6 0,4-1 0,0-3 0,2-3 0,8-14 0,-7-11 0,11-19 0,-9 4 0,4-13 0,0 8 0,-3-5 0,3 7 0,-5 6 0,-6 15 0,3 2 0,-8 12 0,3 1 0,-3 6 0,-1 2 0,-2 7 0,-2 7 0,-2 16 0,0 3 0,0 13 0,0-8 0,0 3 0,0-14 0,0-2 0,0-9 0,0-3 0,3-4 0,1-4 0,2-9 0,2-11 0,3-8 0,-1-9 0,5 4 0,-2-3 0,-1 9 0,3 0 0,-7 5 0,2 5 0,-3 3 0,0 1 0,-1 7 0,4 0 0,-3 3 0,7 0 0,-7 0 0,12 20 0,-9-4 0,11 27 0,-8-12 0,1 8 0,2-5 0,-4-5 0,1-5 0,-3-6 0,-3-4 0,0-3 0,0-2 0,-1-5 0,-3-1 0,0-3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2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24575,'21'0'0,"3"0"0,6 0 0,6-5 0,2-1 0,6-5 0,-7 5 0,0-3 0,-21 8 0,-2-4 0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24575,'36'0'0,"-5"0"0,3 0 0,-6 0 0,-1 0 0,-4 0 0,8 0 0,-11 0 0,3 0 0,-12 0 0,1 0 0,-4 0 0,4 0 0,-5 0 0,-3 0 0,-1 0 0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24575,'0'11'0,"0"6"0,0 5 0,0 6 0,0-1 0,0 6 0,0 1 0,0 0 0,0-1 0,0 0 0,0-9 0,0 3 0,0-15 0,0 3 0,0-6 0,0 2 0,0-7 0,0-1 0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24575,'0'19'0,"0"-1"0,0 9 0,0-3 0,0 4 0,0-2 0,0-12 0,0 6 0,0-7 0,0-1 0,0 0 0,0-5 0,0-3 0,0-1 0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24575,'15'0'0,"-4"0"0,5 0 0,-4 0 0,1 0 0,2 0 0,-6 0 0,3 0 0,-1 0 0,-3 0 0,4 0 0,-5 0 0,-3 3 0,-1 5 0,-3 9 0,0 6 0,0 4 0,0 0 0,0 0 0,-4 1 0,0-6 0,-5 0 0,0-6 0,5 1 0,-4-4 0,4 2 0,-4-6 0,0 6 0,0-2 0,0 0 0,0-2 0,3 1 0,-1 0 0,1 0 0,-2-4 0,0-5 0,-1-3 0,1 0 0,3-3 0,1-1 0,3-4 0,0 1 0,0-1 0,3 4 0,2-3 0,2 6 0,1-2 0,-1 3 0,1 0 0,-1 0 0,1 0 0,-1 0 0,1 0 0,-1 0 0,5 4 0,-4 0 0,4 8 0,-4-4 0,0 4 0,-1-5 0,1 5 0,-1-4 0,1 4 0,0-5 0,-1 1 0,1-1 0,-1 1 0,1-4 0,-4 3 0,3-6 0,-3 2 0,3-3 0,-3 0 0,-1 0 0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24575,'0'12'0,"0"5"0,0 5 0,0 5 0,0 6 0,0-4 0,0-1 0,0-6 0,0-6 0,0-3 0,0-1 0,0-8 0,0-1 0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0 24575,'-7'4'0,"0"-1"0,-23 46 0,-1 9 0,17-32 0,-19 34 0,12-13 0,28-47 0,1 0 0,0-3 0,-1-2 0,5-6 0,0 2 0,1-3 0,6 3 0,-10 2 0,10 2 0,-10 2 0,2 3 0,1 0 0,-4 0 0,8 0 0,-7 0 0,6 0 0,-6 0 0,6 3 0,-6 6 0,3 4 0,-3 8 0,0 2 0,0-1 0,-4 4 0,-2 0 0,-3-3 0,0 1 0,0-7 0,0-1 0,0 1 0,0-4 0,0 2 0,0-2 0,0 3 0,0 1 0,0-4 0,-4 2 0,4-6 0,-8 2 0,4 1 0,-4-3 0,-4 2 0,0-3 0,-4-3 0,-1-2 0,5-3 0,-4 0 0,3 0 0,-3 0 0,-1 0 0,0 0 0,4-4 0,2 0 0,3-3 0,1 2 0,2-5 0,2 4 0,3-9 0,0-3 0,0 4 0,0-14 0,0 14 0,0-6 0,0 8 0,0 4 0,0 4 0,0 1 0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24575,'11'0'0,"2"0"0,8-4 0,-3-1 0,14 0 0,-13-2 0,12 6 0,-13-7 0,8 7 0,-8-2 0,4-1 0,-10 3 0,4-3 0,-8 4 0,4 0 0,-5 0 0,-3 0 0,0 0 0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24575,'51'0'0,"1"0"0,38 0 0,-85 0 0,5 0 0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 24575,'-8'16'0,"4"-5"0,-4 19 0,2 21 0,1-17 0,-10 34 0,8-26 0,-4 15 0,1-3 0,9 3 0,-4-15 0,5 3 0,0-17 0,0 10 0,0-11 0,0 10 0,0-9 0,8 3 0,7 2 0,10-4 0,-1 4 0,8-4 0,-12-7 0,6 0 0,-5-5 0,-8-4 0,7-1 0,-8-4 0,0 0 0,0-4 0,-5 3 0,0-7 0,-2 4 0,-2-4 0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0 618 24575,'0'-29'0,"0"10"0,0-22 0,0 12 0,0 0 0,0-3 0,0 9 0,0 1 0,0 5 0,0 6 0,0 3 0,3 4 0,5 0 0,9 4 0,1 8 0,13 6 0,-12 4 0,12 5 0,-9-6 0,5 1 0,-5-1 0,-1 0 0,-4 0 0,-1-5 0,-3 4 0,-2-7 0,-3 2 0,-1-3 0,0-1 0,-2 1 0,-2-1 0,-3 0 0,3-2 0,-2-5 0,2-13 0,-3-18 0,0-18 0,-5-16 0,-1 8 0,-5-12 0,6 20 0,-5-15 0,4 16 0,1 4 0,0 11 0,5 11 0,0 4 0,0 7 0,0 3 0,0 4 0,0 1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3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1 24575,'-17'0'0,"-5"9"0,-3 2 0,0 8 0,-6 13 0,10-10 0,-2 21 0,6-22 0,1 14 0,5-16 0,-2 10 0,12-9 0,-4 3 0,5 1 0,0 1 0,0 0 0,0-2 0,0-4 0,0-6 0,8 1 0,3-6 0,7-2 0,5-2 0,2-4 0,5 0 0,-5 0 0,-1 0 0,-6-5 0,-4 1 0,3-6 0,-7 2 0,3-1 0,-5 1 0,0-1 0,-3 1 0,-2 0 0,-3 0 0,0-1 0,0 1 0,0 0 0,0 0 0,-3 0 0,-2 3 0,-3 2 0,4-1 0,0 0 0,4-4 0,0-4 0,0 2 0,0-2 0,0 3 0,0 1 0,0-1 0,0 1 0,0 0 0,0 0 0,0 0 0,-3 0 0,-2 0 0,-3 0 0,0 0 0,-1 3 0,5-2 0,-4 6 0,4-7 0,-1 8 0,2-4 0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24575,'15'0'0,"3"0"0,4 0 0,4 0 0,-9 0 0,9 0 0,-8 0 0,3 0 0,-8 0 0,-2 0 0,-4 0 0,0 0 0,-3 0 0,-1 0 0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24575,'2'0'0,"0"0"0,12 0 0,9 0 0,-4 0 0,8 0 0,-7 0 0,-2 0 0,3 0 0,-9 0 0,0 0 0,-5 0 0,0 0 0,-2 0 0,-2 0 0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24575,'49'38'0,"-1"1"0,24 28 0,-82-39 0,-8-1 0,4 0 0,0-4 0,-3-2 0,8-4 0,-2-2 0,6-3 0,2-8 0,3-8 0,7-8 0,-1-5 0,9 1 0,-6-1 0,2 5 0,1 0 0,-3 4 0,6 0 0,-6 4 0,6-4 0,-7 8 0,4-4 0,-1 4 0,-2 0 0,2 0 0,-3 0 0,-1 7 0,2 17 0,-4 1 0,-1 17 0,-4-10 0,0 8 0,0-13 0,0 5 0,0-14 0,0 7 0,0-11 0,0 1 0,-8-3 0,-1-4 0,-7 4 0,4-4 0,-8 0 0,6-3 0,-6 2 0,3-6 0,-5 3 0,9-4 0,-8 0 0,12 0 0,-2 0 0,3 0 0,4 0 0,1 0 0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12:43:33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24575,'15'0'0,"3"0"0,-1 0 0,12 0 0,-2 0 0,1 4 0,-4 4 0,0 5 0,-6 4 0,12 6 0,-16 4 0,7-2 0,-7 10 0,8 4 0,-11-2 0,7 17 0,-9-15 0,2 3 0,2 6 0,-4-12 0,1 3 0,-5-1 0,-2-10 0,-3 5 0,0-6 0,0 0 0,0 5 0,0-8 0,-7 6 0,-3-7 0,-2-2 0,0 0 0,0-4 0,3-1 0,-2 0 0,-1 1 0,4-5 0,-4 4 0,5-8 0,-4 4 0,6-4 0,-6 0 0,7-1 0,0 0 0,-2-3 0,5 0 0,-2-4 0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04:28.189"/>
    </inkml:context>
    <inkml:brush xml:id="br0">
      <inkml:brushProperty name="width" value="0.05" units="cm"/>
      <inkml:brushProperty name="height" value="0.05" units="cm"/>
      <inkml:brushProperty name="transparency" value="154"/>
    </inkml:brush>
  </inkml:definitions>
  <inkml:trace contextRef="#ctx0" brushRef="#br0">0 14 24575,'0'-6'0,"0"-2"0,3 10 0,6 9 0,9 11 0,7 6 0,4 2 0,1-1 0,-1 1 0,1 0 0,0-1 0,-2-4 0,-3 2 0,2-2 0,-3-1 0,6 4 0,-2-3 0,2 5 0,0-1 0,-6-5 0,4 5 0,-5-10 0,2 8 0,-4-9 0,2 10 0,-5-10 0,5 4 0,-7-5 0,-3-1 0,3 1 0,-3 0 0,-1-5 0,4 4 0,-7-4 0,7 5 0,-7 0 0,2-5 0,1 3 0,-3-2 0,2-1 0,-2 4 0,2-7 0,2 7 0,0-4 0,3 5 0,-7 0 0,7-1 0,-4 1 0,6 4 0,-1-3 0,0 3 0,0 1 0,0-4 0,0 3 0,1 0 0,-2-3 0,2 3 0,-1 1 0,0-4 0,0 3 0,-4 0 0,3-7 0,-2 11 0,-2-15 0,1 10 0,-5-11 0,-1 2 0,1-3 0,3 3 0,-3-3 0,3 3 0,-3-4 0,-4 5 0,2-4 0,-1 4 0,2-4 0,1-1 0,-4 1 0,3-1 0,-3 1 0,3-1 0,-3 1 0,3-1 0,-2 5 0,2-4 0,1 8 0,0-8 0,-4 8 0,4-4 0,-4 1 0,4 3 0,0-8 0,0 4 0,-4-5 0,2 1 0,-5-1 0,3 1 0,-1-1 0,-2 1 0,2-1 0,0-3 0,-2 3 0,6-3 0,-6-3 0,-9-6 0,1-7 0,-12-5 0,1 0 0,0 0 0,-4-6 0,5 9 0,0-6 0,0 7 0,4 0 0,-2 1 0,6 0 0,-3 7 0,7-6 0,-1 10 0,5-6 0,-6 6 0,9 1 0,-1 4 0,10 3 0,-3 1 0,4 0 0,-4-1 0,-1 1 0,1-1 0,-1 1 0,1-1 0,-1 1 0,-3-1 0,3 1 0,-3-4 0,0 3 0,2-6 0,-2 2 0,0-9 0,-1-3 0,-3-12 0,0 3 0,0-3 0,0-1 0,0 4 0,0-3 0,0-1 0,0 4 0,0 1 0,0 1 0,0 8 0,0-8 0,0 7 0,0-3 0,0 5 0,0 0 0,0 0 0,0-1 0,0 5 0,0-1 0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04:46.592"/>
    </inkml:context>
    <inkml:brush xml:id="br0">
      <inkml:brushProperty name="width" value="0.05" units="cm"/>
      <inkml:brushProperty name="height" value="0.05" units="cm"/>
      <inkml:brushProperty name="transparency" value="154"/>
    </inkml:brush>
  </inkml:definitions>
  <inkml:trace contextRef="#ctx0" brushRef="#br0">1 3023 24575,'0'-20'0,"0"-13"0,0-1 0,0-18 0,0 13 0,5-28 0,-3 22 0,8-29 0,-4 25 0,10-12 0,-4 7 0,3 7 0,-9-6 0,3 6 0,3-22 0,1 12 0,9-18 0,-4 12 0,5-13 0,6 4 0,-6 9 0,5-3 0,-1 9 0,2-12 0,6-1 0,-1 8 0,-1 1 0,-1 7 0,0 1 0,0 4 0,13-12 0,-3 8 0,4-5 0,-3 8 0,3-7 0,-6 11 0,17-12 0,-10 13 0,11-2 0,-7 2 0,5-1 0,-11 2 0,9 5 0,-5 2 0,0 0 0,4 3 0,-4-3 0,4 5 0,1 4 0,-1-3 0,0 9 0,1-5 0,7 5 0,-6-5 0,6 9 0,0-8 0,-6 9 0,6-6 0,-14 7 0,6 0 0,-12 2 0,5 2 0,-7 2 0,7 1 0,-5 4 0,11-1 0,-10-3 0,10 8 0,-5-9 0,1 9 0,4-8 0,-4 7 0,0-2 0,-2 4 0,-7-5 0,-4 4 0,-2-3 0,-6 4 0,0 0 0,3 0 0,-6 0 0,-1 0 0,-6 0 0,-1 3 0,1 2 0,-4 3 0,2-4 0,-6 3 0,2-3 0,-3 0 0,-4 3 0,3-6 0,-3 5 0,3-5 0,0 2 0,-4 0 0,4-2 0,-6 6 0,5-3 0,-5 3 0,6 1 0,-6-1 0,5 1 0,-5-1 0,6 1 0,-6-1 0,2 1 0,-3-1 0,0 0 0,0 0 0,-3-3 0,-5-1 0,-5-3 0,-3 0 0,-1 0 0,0 0 0,1 0 0,3 0 0,1 0 0,4 0 0,1 0 0,-1 0 0,1 0 0,0 0 0,9-3 0,4-1 0,9-1 0,2-2 0,0 2 0,-1 1 0,-3-3 0,2 6 0,-6-3 0,3 4 0,-5 0 0,1 0 0,-1 0 0,0 0 0,0 0 0,0 0 0,-3-3 0,3-5 0,-6-4 0,6-5 0,-6-5 0,3 4 0,0-8 0,-3 3 0,3-4 0,0 4 0,-3 6 0,6 1 0,-6 7 0,6-2 0,-6 4 0,2 3 0,-3 1 0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04:46.593"/>
    </inkml:context>
    <inkml:brush xml:id="br0">
      <inkml:brushProperty name="width" value="0.05" units="cm"/>
      <inkml:brushProperty name="height" value="0.05" units="cm"/>
      <inkml:brushProperty name="transparency" value="154"/>
    </inkml:brush>
  </inkml:definitions>
  <inkml:trace contextRef="#ctx0" brushRef="#br0">31 1 24575,'-14'41'0,"8"-24"0,-5 30 0,11-36 0,0-4 0,0 0 0,8 1 0,1 0 0,4-4 0,7 0 0,-1-4 0,8 0 0,-4 0 0,3 0 0,-8 0 0,-1 0 0,-1 0 0,-8 0 0,4 0 0,-5 0 0,-3 3 0,0 1 0,-4 0 0,0-1 0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04:46.594"/>
    </inkml:context>
    <inkml:brush xml:id="br0">
      <inkml:brushProperty name="width" value="0.05" units="cm"/>
      <inkml:brushProperty name="height" value="0.05" units="cm"/>
      <inkml:brushProperty name="transparency" value="154"/>
    </inkml:brush>
  </inkml:definitions>
  <inkml:trace contextRef="#ctx0" brushRef="#br0">0 362 24575,'0'-15'0,"0"4"0,13-11 0,-6 12 0,20-17 0,-16 13 0,15-9 0,-11 1 0,6 7 0,1-6 0,-4 7 0,3-3 0,-8 4 0,3 1 0,-8 1 0,4 2 0,0 0 0,-3 3 0,2 1 0,-3 1 0,-1-3 0,1 3 0,-1-3 0,1-1 0,-1 0 0,1 1 0,-1-1 0,1 4 0,-4-3 0,3 6 0,-10-2 0,3 3 0,-8 0 0,-3 0 0,-2 0 0,0 0 0,-2 0 0,6 0 0,-3 0 0,5 0 0,-1 0 0,0 0 0,1 0 0,0 0 0,6 0 0,5 0 0,4 0 0,7 0 0,-2 0 0,-1 0 0,4 0 0,-8 0 0,4 0 0,-5 0 0,1-8 0,0 6 0,0-5 0,-1 7 0,0 0 0,-3 6 0,-1 3 0,-3 6 0,0 7 0,0 0 0,0 1 0,0-2 0,-3-4 0,2 0 0,-3-5 0,4 0 0,0-5 0,0 1 0,0-4 0,0-1 0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04:46.595"/>
    </inkml:context>
    <inkml:brush xml:id="br0">
      <inkml:brushProperty name="width" value="0.05" units="cm"/>
      <inkml:brushProperty name="height" value="0.05" units="cm"/>
      <inkml:brushProperty name="transparency" value="154"/>
    </inkml:brush>
  </inkml:definitions>
  <inkml:trace contextRef="#ctx0" brushRef="#br0">1 111 24575,'0'7'0,"0"0"0,0 1 0,0-1 0,0 0 0,0 0 0,0 4 0,0 1 0,0 0 0,0-1 0,0-4 0,0 0 0,0 0 0,3-3 0,1-1 0,4-3 0,-1 3 0,0-2 0,0 2 0,-3 1 0,3-3 0,-3 2 0,3-3 0,0 0 0,1 0 0,0 0 0,3 0 0,2 0 0,3 0 0,-3 0 0,3 0 0,-4 0 0,1 0 0,-2-3 0,-3 2 0,-1-3 0,1 1 0,-1 2 0,-3-6 0,3 3 0,-6-4 0,6 4 0,-7-3 0,7-1 0,-6-1 0,7-6 0,-7 2 0,2-4 0,-3 5 0,0-9 0,0 11 0,0-10 0,0 7 0,0 0 0,0-2 0,0 6 0,0-2 0,0 3 0,0 4 0,0 1 0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04:46.596"/>
    </inkml:context>
    <inkml:brush xml:id="br0">
      <inkml:brushProperty name="width" value="0.05" units="cm"/>
      <inkml:brushProperty name="height" value="0.05" units="cm"/>
      <inkml:brushProperty name="transparency" value="154"/>
    </inkml:brush>
  </inkml:definitions>
  <inkml:trace contextRef="#ctx0" brushRef="#br0">7 75 24575,'-4'7'0,"1"0"0,3 0 0,0 1 0,0-1 0,0 5 0,0-4 0,0 4 0,0-5 0,0-9 0,0 1 0,0-19 0,0 2 0,0-5 0,0 1 0,0 10 0,0-4 0,0 7 0,0-6 0,3 10 0,1-2 0,4 7 0,-1 0 0,5 0 0,-4 0 0,4 0 0,-5 0 0,1 0 0,-1 0 0,1 0 0,-1 0 0,1 4 0,-1 0 0,1 4 0,-1-4 0,1 2 0,-1-5 0,-3 3 0,0-4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4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10 0,0 0 0,0-5 0,0 5 0,0-1 0,0-7 0,0 6 0,0-13 0,0 4 0,0-5 0,0 1 0,0-1 0,3-3 0,6-2 0,4-3 0,1 0 0,2 0 0,-6-4 0,2 4 0,-3-12 0,-1 10 0,2-15 0,-2 7 0,1-9 0,1 1 0,-1-1 0,-4 1 0,-1 4 0,-4-3 0,0 7 0,0-3 0,0 0 0,0 4 0,0-4 0,-4 8 0,0 2 0,-9 3 0,4 0 0,-4 0 0,4 0 0,1 0 0,0 0 0,-5 0 0,3 0 0,-3 0 0,9 0 0,0 0 0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04:46.597"/>
    </inkml:context>
    <inkml:brush xml:id="br0">
      <inkml:brushProperty name="width" value="0.05" units="cm"/>
      <inkml:brushProperty name="height" value="0.05" units="cm"/>
      <inkml:brushProperty name="transparency" value="154"/>
    </inkml:brush>
  </inkml:definitions>
  <inkml:trace contextRef="#ctx0" brushRef="#br0">0 17 24575,'0'-16'0,"0"15"0,0 8 0,14 17 0,2 10 0,9-5 0,4 6 0,2-4 0,1 5 0,9-4 0,-11-8 0,10 2 0,-11-8 0,9-3 0,-4 3 0,6-7 0,0 3 0,-6-4 0,4 0 0,-3-1 0,4 1 0,-4 0 0,3-1 0,-10 1 0,10-1 0,-4 1 0,1-1 0,-3 1 0,-5-1 0,0-4 0,0 3 0,-4-3 0,3 3 0,-4-3 0,5 3 0,1-3 0,-1 0 0,0 3 0,6-2 0,1 3 0,6-3 0,-1 2 0,1-2 0,24-1 0,-12 5 0,19-9 0,-24 4 0,5-5 0,-11 0 0,5 0 0,-1 4 0,-4-3 0,0 4 0,-3-5 0,-4 0 0,6 0 0,6 0 0,-5 0 0,5 0 0,-1 0 0,3 0 0,6 0 0,0 0 0,-1 0 0,1-5 0,0 4 0,-7-8 0,-1 3 0,-6 1 0,-1 0 0,1 1 0,-1 3 0,-4-4 0,20 1 0,-17 3 0,25-3 0,-22 4 0,12-5 0,-12 4 0,11-4 0,-11 5 0,5-5 0,-6 4 0,-1-8 0,1 8 0,-6-7 0,-1 7 0,-6-7 0,0 2 0,-4-2 0,3-2 0,-8-2 0,8-2 0,-4 1 0,6-5 0,-6 5 0,5-5 0,-10 4 0,5-2 0,-1 6 0,-7-2 0,2 4 0,-4 4 0,-4-3 0,4 6 0,-5-2 0,1 3 0,-1 0 0,-9 0 0,0 0 0,-13 4 0,3 0 0,-10 5 0,8-1 0,-11 1 0,15-2 0,-10 2 0,7-1 0,0-3 0,-2-2 0,6-3 0,-3 0 0,5 0 0,-1 0 0,1 0 0,0 0 0,0 0 0,-1 0 0,1 0 0,0 0 0,0 0 0,-1 0 0,1 0 0,-1 0 0,1 0 0,-1-3 0,1 2 0,3-5 0,1 2 0,10 0 0,2-3 0,8 6 0,-1-7 0,5 7 0,-3-6 0,8 6 0,-3-7 0,-1 7 0,0-3 0,-1 4 0,-3 0 0,3 0 0,-9 0 0,4 0 0,-7 0 0,2 0 0,-3 0 0,-4 3 0,-1 5 0,-7 5 0,-5 13 0,-2-2 0,-2 9 0,3-5 0,1-1 0,4 0 0,-3-4 0,7-6 0,-3-5 0,4-5 0,0 1 0,-3-1 0,-1-3 0,-3-1 0,-4-3 0,5 0 0,-1 0 0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04:46.598"/>
    </inkml:context>
    <inkml:brush xml:id="br0">
      <inkml:brushProperty name="width" value="0.05" units="cm"/>
      <inkml:brushProperty name="height" value="0.05" units="cm"/>
      <inkml:brushProperty name="transparency" value="154"/>
    </inkml:brush>
  </inkml:definitions>
  <inkml:trace contextRef="#ctx0" brushRef="#br0">0 1736 24575,'0'-17'0,"0"-3"0,0-29 0,0 2 0,5-6 0,1 5 0,5-11 0,4 10 0,2-11 0,-1 6 0,4 6 0,-4-4 0,4 11 0,6-6 0,2-6 0,4 2 0,-5 6 0,9-6 0,-3 11 0,8-11 0,3-6 0,-5 12 0,5-4 0,-1 11 0,-1-3 0,1 7 0,0-3 0,0 5 0,-6 1 0,2 4 0,-8-1 0,2 8 0,-4-4 0,-1 1 0,-1 3 0,2-3 0,-6 5 0,2 0 0,-2 0 0,-1 1 0,4 3 0,-3-3 0,4 3 0,-4-4 0,3 4 0,-4-2 0,1 6 0,-2-3 0,1 0 0,-4 4 0,3-4 0,-4 4 0,-1 5 0,1-4 0,-4 7 0,2-6 0,-6 6 0,2-6 0,-3 6 0,-1-3 0,1 1 0,-1 2 0,-6-2 0,-9 3 0,-6 0 0,-6 3 0,4 2 0,-1 3 0,-5 1 0,4-1 0,-3 1 0,0 0 0,3 3 0,-3-3 0,4 3 0,0-4 0,1 1 0,-1-5 0,4 0 0,-2-4 0,6 0 0,-3 0 0,5 0 0,-1 0 0,4-3 0,8-2 0,1-2 0,16 2 0,-8-2 0,9 3 0,-1-1 0,-3-2 0,8 6 0,-8-3 0,4 0 0,-10 3 0,4-3 0,-8 4 0,4 0 0,-5 0 0,1 0 0,-4 4 0,-1 4 0,-3 4 0,-3 1 0,-2 2 0,1-6 0,-4 6 0,7-6 0,-2 3 0,3-8 0,0-1 0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04:46.599"/>
    </inkml:context>
    <inkml:brush xml:id="br0">
      <inkml:brushProperty name="width" value="0.05" units="cm"/>
      <inkml:brushProperty name="height" value="0.05" units="cm"/>
      <inkml:brushProperty name="transparency" value="154"/>
    </inkml:brush>
  </inkml:definitions>
  <inkml:trace contextRef="#ctx0" brushRef="#br0">0 918 24575,'0'-15'0,"0"-5"0,0-2 0,0-6 0,0 1 0,0-6 0,0-2 0,4 1 0,1 1 0,5 0 0,-1 4 0,1-9 0,-1 9 0,0-3 0,0 4 0,-4 1 0,4-6 0,-4 4 0,0-4 0,3 5 0,-3 1 0,1 0 0,1 4 0,-2 1 0,3 1 0,1 3 0,-1 0 0,1-2 0,-2 10 0,2-15 0,3 15 0,-2-11 0,2 8 0,0 0 0,-3-3 0,3 7 0,-4-3 0,-1 5 0,0-1 0,1 4 0,-4-3 0,-4 7 0,-8 0 0,-5 8 0,-3 5 0,-1 3 0,0 6 0,0-5 0,-1 10 0,1-10 0,0 5 0,4-10 0,-3 0 0,8-4 0,-4 0 0,8-1 0,-3 1 0,3-1 0,0-9 0,5-8 0,7-7 0,10-5 0,0 5 0,3-1 0,-8 6 0,2-4 0,-6 11 0,3-6 0,-5 10 0,0-2 0,1 3 0,-4 3 0,-1 10 0,-3 0 0,0 8 0,0-4 0,-4-1 0,3 1 0,-3 0 0,4-1 0,0 1 0,0-5 0,0 0 0,0-1 0,0-2 0,0-1 0,0-5 0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04:46.600"/>
    </inkml:context>
    <inkml:brush xml:id="br0">
      <inkml:brushProperty name="width" value="0.05" units="cm"/>
      <inkml:brushProperty name="height" value="0.05" units="cm"/>
      <inkml:brushProperty name="transparency" value="154"/>
    </inkml:brush>
  </inkml:definitions>
  <inkml:trace contextRef="#ctx0" brushRef="#br0">0 0 24575,'16'0'0,"-2"0"0,12 0 0,2 0 0,6 0 0,19 0 0,-10 0 0,23 0 0,-10 0 0,13 0 0,8 0 0,11 6 0,1 7 0,-38-4 0,-1 1 0,30 14 0,-10-1 0,-4 5 0,-10-6 0,13 12 0,-1-10 0,-5 8 0,-3-9 0,-6 4 0,0-11 0,-7 4 0,5-4 0,-4 5 0,-1-5 0,5 5 0,-11-6 0,5 5 0,-13-5 0,6 4 0,-11-5 0,5 1 0,-10 1 0,3-6 0,-8 2 0,3 1 0,-5-4 0,1 6 0,0-5 0,-1 5 0,6-5 0,-5 6 0,5-3 0,-6 0 0,1 2 0,-1-2 0,6 5 0,-5-2 0,5-2 0,-6 2 0,1-3 0,-4-1 0,2 0 0,-2 0 0,-1-3 0,4 3 0,-3-1 0,-1-2 0,4 3 0,-4-1 0,1 2 0,3 4 0,-3-1 0,3 1 0,1 0 0,0 4 0,5-2 0,-4 2 0,4 1 0,-4 1 0,4 0 0,-3 3 0,7 5 0,-7-6 0,2 3 0,-9-15 0,0 3 0,-4-8 0,0 4 0,-4-5 0,3-3 0,-10-3 0,-1-6 0,-9-6 0,-4 1 0,-4-6 0,3 6 0,-8-7 0,4 3 0,-1 1 0,-3 0 0,8 4 0,-3 0 0,4 1 0,0 3 0,5-2 0,0 6 0,5-2 0,-1 3 0,7 0 0,6 0 0,7 0 0,1 0 0,3 0 0,-4 4 0,5 0 0,-5 1 0,0 2 0,-5-3 0,1 0 0,-1 3 0,1-6 0,-1 2 0,0-3 0,0-3 0,1-5 0,-4-5 0,4-8 0,-7-2 0,3-5 0,-4 6 0,3 0 0,-2 6 0,3-1 0,-4 4 0,0 2 0,0 3 0,0 4 0,0 1 0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04:46.601"/>
    </inkml:context>
    <inkml:brush xml:id="br0">
      <inkml:brushProperty name="width" value="0.05" units="cm"/>
      <inkml:brushProperty name="height" value="0.05" units="cm"/>
      <inkml:brushProperty name="transparency" value="154"/>
    </inkml:brush>
  </inkml:definitions>
  <inkml:trace contextRef="#ctx0" brushRef="#br0">0 1550 24575,'9'4'0,"1"-1"0,18-3 0,-4 0 0,14 0 0,3 0 0,-6-4 0,15-6 0,-14-1 0,15-9 0,-15 5 0,9-1 0,-11-3 0,-4 9 0,7 0 0,-13 2 0,14 3 0,-10-4 0,11 3 0,-10-2 0,3 3 0,-4 0 0,5-4 0,-5 8 0,0-7 0,-2 3 0,-3 0 0,4-3 0,-4 7 0,-2-7 0,-4 3 0,-1 1 0,1-4 0,0 4 0,4-5 0,-3 0 0,3 0 0,-4-3 0,0 3 0,-1-7 0,-3 7 0,2-7 0,-2 7 0,4-6 0,-1 5 0,1-6 0,-4 3 0,3 0 0,-4-2 0,5 2 0,0-4 0,-1 0 0,1 4 0,-1-3 0,1 3 0,0-3 0,-1-1 0,-3 0 0,3 4 0,-3-3 0,3 3 0,1-3 0,-4-1 0,3-5 0,-6 5 0,6-5 0,-3 5 0,0-4 0,3 3 0,-6-8 0,6 8 0,-6-4 0,6 0 0,-7 5 0,8-5 0,-8 5 0,3 1 0,-3-6 0,3 4 0,-3-3 0,3 4 0,-3 0 0,-1-4 0,1 3 0,-1-4 0,1 5 0,-5 1 0,4-1 0,-4 4 0,1-3 0,2 4 0,-3-5 0,5 0 0,-5 0 0,4 1 0,-4-1 0,1 0 0,2 0 0,-6 5 0,3 0 0,0 0 0,-3-1 0,6 1 0,-7-4 0,4 3 0,-4 1 0,3 0 0,-2 4 0,6 1 0,-6-1 0,2 0 0,-3 1 0,0-1 0,0 1 0,0 0 0,-6 3 0,-3 1 0,-7 3 0,-5 4 0,3 5 0,-9 1 0,9 5 0,1-5 0,1 1 0,8-3 0,-1 0 0,2-1 0,10-6 0,6-6 0,5-8 0,13-10 0,-9 5 0,5-5 0,-7 6 0,6 0 0,-8 0 0,6-1 0,-11 6 0,7 0 0,-8 4 0,4 4 0,-5-3 0,1 6 0,-4 1 0,-1 8 0,-3 4 0,0 1 0,0 2 0,0-10 0,0 3 0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04:46.602"/>
    </inkml:context>
    <inkml:brush xml:id="br0">
      <inkml:brushProperty name="width" value="0.05" units="cm"/>
      <inkml:brushProperty name="height" value="0.05" units="cm"/>
      <inkml:brushProperty name="transparency" value="154"/>
    </inkml:brush>
  </inkml:definitions>
  <inkml:trace contextRef="#ctx0" brushRef="#br0">33 379 24575,'-4'1'0,"1"-6"0,-1-7 0,3-5 0,2-10 0,7 8 0,2-8 0,2 10 0,-3-5 0,3 8 0,-2-7 0,5 8 0,-6-3 0,2 4 0,-3 5 0,0-4 0,-7 9 0,-1-5 0,-12 7 0,4 0 0,-4 0 0,0 0 0,4 3 0,-8 1 0,7 1 0,-2 2 0,-1-7 0,4 4 0,-4-4 0,5 0 0,3-3 0,1-1 0,6-4 0,1 1 0,4-5 0,0 3 0,0-2 0,3-1 0,-2 3 0,7-3 0,-7 0 0,2 3 0,-3-2 0,0 3 0,-1 0 0,1 1 0,-1 2 0,1-1 0,-4 8 0,-1-1 0,-3 10 0,0 2 0,0 8 0,0 2 0,0-1 0,0 4 0,0-3 0,0 0 0,0-9 0,0-7 0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04:46.603"/>
    </inkml:context>
    <inkml:brush xml:id="br0">
      <inkml:brushProperty name="width" value="0.05" units="cm"/>
      <inkml:brushProperty name="height" value="0.05" units="cm"/>
      <inkml:brushProperty name="transparency" value="154"/>
    </inkml:brush>
  </inkml:definitions>
  <inkml:trace contextRef="#ctx0" brushRef="#br0">0 0 24575,'8'0'0,"3"0"0,1 0 0,5 4 0,-1 0 0,6 9 0,-5 0 0,11 10 0,-9 5 0,11 9 0,-10-7 0,10 14 0,-11-13 0,11 10 0,-9 4 0,9-3 0,-8 5 0,3-2 0,0 1 0,-5-10 0,1 8 0,-3-9 0,2 5 0,2 6 0,3-4 0,-9 4 0,3-6 0,-3 6 0,-1-10 0,5 14 0,-9-20 0,8 14 0,-9-15 0,4 9 0,0-9 0,-4 4 0,3-6 0,-4 1 0,0-6 0,0 4 0,-1-8 0,1 8 0,0-8 0,0 3 0,-1-4 0,0 0 0,-3-1 0,2 1 0,-6 4 0,3-7 0,-4 7 0,0-9 0,4 5 0,-4-1 0,4 1 0,-4 0 0,0-1 0,0 1 0,0 0 0,0-1 0,0 1 0,0-5 0,0 4 0,0-7 0,0 2 0,3-4 0,-5-5 0,1-3 0,-6-7 0,-1 1 0,-4-1 0,4-4 0,-8 3 0,3-7 0,0 7 0,1-7 0,0 7 0,3-3 0,-2 4 0,-1 1 0,3-5 0,-3 3 0,0-3 0,4 4 0,-4 0 0,4 1 0,1 2 0,2-2 0,-1 7 0,2-4 0,3 4 0,6 4 0,7 4 0,5 5 0,-1 4 0,6 0 0,-8 0 0,6 0 0,-7-4 0,0 3 0,-1-7 0,-4 3 0,-1-5 0,1 1 0,-4-1 0,-1 0 0,0-3 0,1-4 0,4-8 0,0-5 0,0-4 0,0 1 0,1-6 0,3 4 0,-2-8 0,6 8 0,-7-3 0,3 4 0,-3 0 0,-1 5 0,-1 0 0,1 4 0,-1 1 0,0 3 0,-3-2 0,2 5 0,-5-2 0,2 3 0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35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 24575,'-7'0'0,"0"0"0,-5 0 0,-1 0 0,1 0 0,0 0 0,4 0 0,1 0 0,-5 0 0,4 0 0,-8 0 0,7 0 0,-7 0 0,8 0 0,-7 0 0,10 3 0,-2 1 0,7 3 0,0 1 0,0-1 0,0 5 0,0 1 0,0 3 0,0 1 0,0-1 0,0 1 0,0 5 0,0-5 0,0 10 0,0-5 0,5 11 0,-4-4 0,8 9 0,-8 3 0,7 0 0,-6 5 0,2-6 0,-4-1 0,0-4 0,0-7 0,0-7 0,3-8 0,-2-2 0,3-3 0,-4-1 0,0 1 0,0-1 0,0 0 0,0 1 0,3-4 0,-2 2 0,2-1 0,-3 2 0,0 1 0,3-1 0,-2 1 0,6-1 0,-6 1 0,5-1 0,-5 1 0,6-1 0,-3 1 0,0-1 0,3 1 0,-3-1 0,4 1 0,-1-4 0,1-1 0,-1 1 0,1-4 0,-1 4 0,1-1 0,-1-2 0,5 2 0,-4-3 0,8 0 0,-3 4 0,-1-3 0,0 3 0,-5-4 0,1 0 0,-1 0 0,1 0 0,-1 0 0,1 0 0,-1 0 0,-3 3 0,-1-2 0,-3 2 0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0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1 24575,'-7'0'0,"-4"0"0,-7 0 0,0 0 0,-8 0 0,-2 0 0,-1 0 0,-10 0 0,5 0 0,4 0 0,-7 4 0,18-3 0,-8 8 0,10-9 0,8 7 0,-6-2 0,13 3 0,-13-4 0,13 3 0,-13-7 0,13 7 0,-5-3 0,7 4 0,0-1 0,0 1 0,0 3 0,0 2 0,0 3 0,0 1 0,0 4 0,0-3 0,-4 8 0,3-3 0,-3 4 0,4 1 0,0 4 0,0 3 0,0 11 0,0 8 0,-6 9 0,5 6 0,-9 1 0,9 7 0,-10 2 0,4 8 0,0-1 0,-3-20 0,6-12 0,0 0 0,-2 4-308,2 5 1,2 2 307,2 12 0,0-26 0,0 2 0,0 42 0,0-6 0,0-37 0,0 0 0,0 45 0,0 0 0,0-45 0,0 0 0,0 45 0,0-40 0,0 1 0,0 1 0,0-1 0,0 1 0,0 0 0,0 4 0,0-3 0,0 25 0,-1-30 0,2-1 0,4 21 0,-4 20 0,10-16-102,-5-2 102,1-8 0,3-6 0,-9-2 0,8-7 0,-7-1 612,7 1-612,-8 31 105,4-24-105,0 24 0,-4-31 0,4 0 0,-5-1 0,0-5 0,0-2 0,4-6 0,-3 0 0,4-6 0,-5-1 0,4 0 0,-3 1 0,4 0 0,-1 5 0,-3-5 0,4 6 0,-1 0 0,-3-1 0,3-4 0,1 3 0,-4-4 0,3 6 0,-4 0 0,0-1 0,5 1 0,-4-6 0,3 4 0,-4-9 0,0 4 0,0-6 0,0 1 0,0 4 0,0 20 0,0-8 0,0 20 0,0-23 0,0 12 0,0-12 0,0 11 0,0-10 0,0 10 0,0-11 0,0 0 0,0-3 0,0-9 0,0 9 0,0-9 0,0 4 0,0-6 0,0 0 0,0 1 0,0 4 0,0 3 0,0 4 0,0 1 0,0 0 0,0-6 0,0 4 0,0-9 0,5 10 0,-4-5 0,7 0 0,-3 17 0,0-14 0,4 9 0,-8-13 0,7-5 0,-7 5 0,3-9 0,-4 7 0,0-8 0,0 0 0,0 3 0,0 2 0,0 1 0,0 3 0,0-4 0,0-1 0,0 6 0,0-4 0,0 4 0,0-1 0,0-3 0,0 4 0,0 0 0,0-4 0,0-1 0,0-7 0,0-4 0,0-1 0,0-3 0,0-1 0,0-5 0,0 1 0,0-1 0,0 1 0,0-1 0,0 0 0,0 1 0,0-8 0,0 14 0,0-7 0,0 24 0,0-7 0,0 9 0,0-5 0,0-1 0,0-4 0,0-6 0,0-1 0,3-8 0,-2 4 0,2-5 0,1 1 0,-4-1 0,4 1 0,-1-1 0,-2 1 0,6-1 0,-3 1 0,0-1 0,3 1 0,-3-1 0,3 1 0,1-1 0,-1 1 0,5-4 0,1 3 0,8-6 0,-3 3 0,8-4 0,-4 0 0,6 0 0,5 0 0,-5 0 0,5 0 0,-6 0 0,1 0 0,-1 0 0,-4 0 0,3 0 0,-12 0 0,6 0 0,-11 0 0,2 0 0,-3 0 0,-1 0 0,-3-10 0,-1 7 0,-3-6 0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08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24575,'28'0'0,"12"0"0,15 0 0,13 0 0,-19 0 0,17 0 0,-9 0 0,4 0 0,0 0 0,-14 0 0,-7 0 0,-7 0 0,-10 0 0,-2 0 0,-8 0 0,-2 0 0,-3 0 0,-1 0 0,-2 3 0,-2 10 0,-3 5 0,0 9 0,0 6 0,0 2 0,0 4 0,0 7 0,-6 16 0,5 1 0,-4 15 0,-1-1 0,5 10-682,-10 2 682,7-38 0,0 2 0,1 0 0,-1 0 0,1 1 0,0 0 0,3 8 0,0 0 0,-3-3 0,0-1 0,2 5 0,1 0-602,-4 5 0,1 0 602,3-3 0,0-1 0,0 4 0,0 0 0,0 0 0,0 0 0,0 1 0,0 0 0,0 5 0,0 0 0,0 1 0,0-1 0,0-1 0,0 1 0,0 0 0,0 0 0,0-6 0,0 0 0,0 0 0,0-1 0,0-4 0,0-2 0,0-2 0,0-1-751,0 33 751,0-25 0,0-3 0,0-2 0,0-5 0,0 0 0,0-8 614,0 7-614,0-15 1195,0-16-1195,0-14 828,0 1-828,0 6 0,0 20 0,0 11 0,0 20 0,0 13-730,0 16 730,0-44 0,0 0 0,0 0 0,0-1 0,0 31 0,0-22 0,0-3 0,0 6 0,0 1 0,0-2-92,0-1 92,0 31 0,0-30 0,0 6 0,0 1 0,0-1 0,5-7 0,-4-1 0,4-7 727,-5-1-727,0 1 95,0-1-95,0-5 0,0-3 0,0 1 0,0-4 0,0 4 0,4-7 0,-2 1 0,2 13 0,-4-10 0,0 16 0,0-11 0,0 5 0,0 1 0,0 0 0,0-7 0,0-6 0,0-8 0,0-6 0,0-5 0,0 0 0,0-1 0,0-3 0,0 8 0,0-8 0,0 8 0,0-8 0,0 8 0,0-8 0,0 16 0,0-10 0,0 11 0,0-8 0,0 0 0,0 1 0,0 5 0,0-4 0,0 3 0,-4-4 0,3-1 0,-7 0 0,7 1 0,-7-6 0,7 4 0,-3-8 0,4 4 0,-3-6 0,2 6 0,-3-4 0,4 3 0,-4-4 0,3-5 0,-3 4 0,4-8 0,0 4 0,0-5 0,0 1 0,0-1 0,0 1 0,0-1 0,0 4 0,0-2 0,0 7 0,0 1 0,0 1 0,0 3 0,0-4 0,0-1 0,0 1 0,0 0 0,0-5 0,0 4 0,0-4 0,0 1 0,0 3 0,0-8 0,0 4 0,0-5 0,0 1 0,0-1 0,0 0 0,0 0 0,0 0 0,0 0 0,0 1 0,0-1 0,0 1 0,0-1 0,0 0 0,0 0 0,0 0 0,0 0 0,-3-3 0,-1 2 0,-4-2 0,1 0 0,-5 3 0,-1-2 0,-4 3 0,-4-3 0,-7 3 0,-7-2 0,-5-1 0,-6 4 0,-1-8 0,-1 9 0,-4-9 0,10 8 0,-4-8 0,12 3 0,1-4 0,10 0 0,2 0 0,4 0 0,0 0 0,4 0 0,-2 0 0,6 0 0,-2 0 0,3 0 0,1 0 0,3-3 0,1-29 0,3 21 0,0-19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5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69 24575,'0'17'0,"0"5"0,-5-2 0,4 8 0,-3-3 0,4 5 0,0-5 0,0 4 0,0-9 0,0 3 0,0-4 0,0-5 0,0-2 0,0-4 0,4-4 0,0 0 0,8-4 0,-2 0 0,7 0 0,-3 0 0,4-8 0,1 6 0,-6-10 0,5 7 0,-9 0 0,4-3 0,-5 7 0,0-6 0,1 2 0,-1-3 0,1-5 0,-5-1 0,5-5 0,-4 1 0,0-1 0,3-4 0,-7 3 0,4-4 0,-5 0 0,0-4 0,0 3 0,0-2 0,0 13 0,0 1 0,-4 5 0,-5 3 0,-10-3 0,-1 7 0,-9-4 0,9 5 0,-4 0 0,6 0 0,0 0 0,4 0 0,1 4 0,4 0 0,1 5 0,-1 3 0,5-3 0,0 3 0,4-8 0,0 0 0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10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39 196 24575,'0'19'0,"0"4"0,0-1 0,0 11 0,0-4 0,0 9 0,0-4 0,0 1 0,0 3 0,0-4 0,0 12 0,0-10 0,0 9 0,0-21 0,0 7 0,0-17 0,0 7 0,0-13 0,0 3 0,0-13 0,0-4 0,0-14 0,0-8 0,-4-1 0,3-9 0,-3-3 0,4 0 0,-5-12 0,4 6 0,-4-1 0,1 2 0,2 7 0,-2-1 0,0 10 0,3-2 0,-2 18 0,3-6 0,0 12 0,0-4 0,0 4 0,0 1 0,0-1 0,0 1 0,0-5 0,0 3 0,0-2 0,0 3 0,0 0 0,0 1 0,3-1 0,1 0 0,4 1 0,3-1 0,7-1 0,-1 4 0,5-2 0,-6 6 0,6-3 0,-4 4 0,8 0 0,-8 0 0,3 0 0,0 0 0,-3 4 0,0 0 0,-3 8 0,-6-4 0,3 8 0,-5-4 0,-2 5 0,-1-5 0,-4 4 0,0 1 0,0 1 0,0 8 0,0-8 0,0 8 0,-4-3 0,-6 4 0,0 0 0,-6-4 0,2 3 0,-3-8 0,-1 3 0,1-4 0,1-4 0,-1 3 0,4-7 0,-3 3 0,8-5 0,-4 1 0,0 0 0,0-1 0,-4-2 0,4-2 0,4 1 0,1-4 0,3 4 0,3-7 0,5-2 0,9-3 0,-1 0 0,4 0 0,-8 0 0,8 0 0,-7 4 0,6 0 0,-6 1 0,6 2 0,3-3 0,0 4 0,3 0 0,-4 0 0,4 0 0,-3 0 0,8 0 0,-8 0 0,3 4 0,-4 4 0,-4 10 0,3 0 0,-6 8 0,2-8 0,-3 8 0,0-3 0,0-1 0,-4 4 0,-2-8 0,-3 4 0,0-6 0,0 6 0,0 0 0,0 1 0,-8 3 0,-1-8 0,-5 3 0,-7-3 0,7-2 0,-8 2 0,6-5 0,-1-1 0,-4-4 0,3 1 0,-4-1 0,1-3 0,3-1 0,-4-4 0,5 0 0,1 0 0,-1 0 0,0 0 0,0-4 0,4-4 0,1-6 0,4-2 0,3-8 0,-2 5 0,6-5 0,-3 7 0,4 5 0,0-4 0,0 3 0,0-3 0,0-1 0,0-10 0,0 15 0,0-6 0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22.1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56 24575,'0'-2'0,"0"0"0,0-8 0,0 2 0,13 0 0,-7-4 0,11 6 0,-9-1 0,-1 7 0,1 0 0,3 0 0,-2 0 0,2 0 0,1 0 0,-7 12 0,6 3 0,-10 18 0,3 8 0,1 0 0,-4 11 0,3-10 0,-4 4 0,0-12 0,0-6 0,0-7 0,0-4 0,0-4 0,0-2 0,0-3 0,3-4 0,-2-4 0,2-13 0,-3 0 0,4-14 0,-3 5 0,7-6 0,-3 1 0,4-1 0,0 5 0,0-3 0,0 4 0,-1-1 0,2-4 0,-2 14 0,0-8 0,0 8 0,0 1 0,0 0 0,0 4 0,-1 1 0,1 2 0,-1-1 0,1 5 0,-1-2 0,0 3 0,0 0 0,0 3 0,-3 5 0,-1 4 0,1 10 0,-3-5 0,3 15 0,0-8 0,-3 9 0,3-6 0,0 1 0,-2-1 0,2-4 0,-4-2 0,0-8 0,0-2 0,0-3 0,0-1 0,3-2 0,0-2 0,4-3 0,-3-12 0,3-4 0,-2-11 0,4-1 0,1-5 0,-1 5 0,1-5 0,-5 10 0,2 1 0,-2 5 0,0 5 0,2 0 0,-3 4 0,3 1 0,-2-1 0,1 4 0,-2 1 0,4 3 0,-1 0 0,0 6 0,-3 14 0,-1 8 0,-3 6 0,4 5 0,-3-5 0,4 6 0,-1-6 0,1-1 0,0-6 0,3 1 0,-3-6 0,3-4 0,0-7 0,-1-3 0,1-1 0,0 1 0,-1-4 0,1-1 0,-1-3 0,1-7 0,-4 5 0,0-5 0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24.3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233 586 24575,'4'-3'0,"-1"-5"0,-3-1 0,0-2 0,0-1 0,0-1 0,0-3 0,0 3 0,0 1 0,-3 5 0,-1-1 0,-4 4 0,-4 0 0,0 4 0,-1 0 0,-3 0 0,4 0 0,-5 0 0,0 0 0,0 0 0,1 4 0,-1 1 0,0 7 0,4 1 0,1 3 0,4-3 0,-1 2 0,5-6 0,-3 6 0,6-6 0,-3 7 0,4-8 0,0 4 0,0-5 0,0 1 0,0-1 0,0 1 0,0-1 0,3-2 0,1 1 0,4-5 0,0 2 0,-1-3 0,5 0 0,-4 0 0,8 0 0,-8 0 0,8 0 0,-7 0 0,6 0 0,-6 0 0,6-3 0,-6-2 0,2-3 0,-3-3 0,0 2 0,0-7 0,0 8 0,0-4 0,-4 0 0,3 4 0,-7-4 0,4 4 0,-4 1 0,0 6 0,0 6 0,0 7 0,3 1 0,2 3 0,3-4 0,0 1 0,-4 2 0,3-6 0,-3 2 0,4-3 0,-1 0 0,1-1 0,-1 0 0,1-2 0,-1-2 0,1-3 0,-1 0 0,1 0 0,-1 0 0,5 0 0,-4-3 0,4-6 0,0-3 0,-3-5 0,3-5 0,-3 0 0,0-6 0,0 1 0,1-6 0,-1-1 0,1-6 0,-4 0 0,3-6 0,-8 4 0,4-4 0,-5 0 0,0 5 0,0-5 0,0 11 0,0 2 0,0 15 0,0-3 0,0 12 0,0-2 0,-3 7 0,-1 0 0,-4 12 0,4 11 0,-5 11 0,3 31 0,0-22 0,0 34 0,1-23 0,4 13 0,-4-2 0,5-8 0,0 1 0,0-7 0,0-1 0,4-12 0,1-1 0,4-10 0,-1-2 0,1-4 0,-1-5 0,3 0 0,-2-4 0,7 0 0,-8-4 0,8 0 0,-4-4 0,1 0 0,2 0 0,-6 0 0,6 0 0,-6-4 0,7 0 0,-7-8 0,3-1 0,-4 0 0,0-3 0,-1 8 0,2-8 0,-5 11 0,-1-3 0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25.1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280 0 24575,'-10'0'0,"-7"0"0,5 0 0,-14 0 0,8 0 0,-5 0 0,-3 0 0,8 0 0,0 0 0,2 0 0,8 0 0,-3 0 0,0 0 0,3 0 0,-7 0 0,6 0 0,-2 0 0,3 0 0,1 0 0,3 0 0,1 0 0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16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1 207 24575,'0'20'0,"0"1"0,0 7 0,0 5 0,0 1 0,0 6 0,0-1 0,4-4 0,-3-7 0,3-7 0,-4 1 0,3-9 0,-2 4 0,3-10 0,-4 1 0,0-7 0,0-17 0,0-3 0,0-20 0,0 5 0,0-12 0,0 4 0,0-10 0,0 10 0,0-10 0,0 11 0,0-5 0,4 12 0,1 1 0,7 10 0,1 2 0,0 8 0,3 1 0,-8 8 0,8 0 0,-8 4 0,0 0 0,-4 0 0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17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0 230 24575,'3'4'0,"6"-1"0,8-3 0,5 0 0,1 0 0,3 0 0,-3 0 0,-1 0 0,0 0 0,-6-7 0,-3 5 0,2-13 0,-5 1 0,1 0 0,-2-7 0,-5 9 0,0-10 0,-4 4 0,0-3 0,0 4 0,0 0 0,0 0 0,0 5 0,0 0 0,0 4 0,-3 4 0,-6 1 0,1 3 0,-8 0 0,7 0 0,-7 0 0,4 0 0,-1 3 0,-3 10 0,3 1 0,-5 12 0,4-4 0,-3 6 0,6-1 0,-1-4 0,3-2 0,0-4 0,5-1 0,0 1 0,4-4 0,0 2 0,0-6 0,0 2 0,0 1 0,3-4 0,5 4 0,5-4 0,4 1 0,-1-1 0,6-3 0,-4-2 0,8-3 0,-4 0 0,6 0 0,-6 0 0,5 0 0,-5 0 0,6 0 0,-6-7 0,4-3 0,-8-7 0,3 3 0,-4-2 0,0-1 0,-4 3 0,0-7 0,-5 9 0,0-1 0,0-3 0,-4 8 0,0-4 0,-4 4 0,0 1 0,0-1 0,0 1 0,0-1 0,0 1 0,0-1 0,0 1 0,-3 2 0,2 13 0,-2 7 0,3 16 0,0-2 0,0 15 0,0-8 0,0 16 0,0 2 0,0 2 0,0 4 0,5-6 0,0-6 0,6-2 0,-6-6 0,0-6 0,-1-1 0,-3-6 0,3-4 0,-4-6 0,0-1 0,0-8 0,0 0 0,0-4 0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18.9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15 171 24575,'0'-12'0,"0"1"0,0-5 0,0 6 0,0-11 0,0 9 0,0-5 0,0 4 0,0-2 0,0 6 0,0-3 0,0 5 0,0-1 0,3 4 0,5 1 0,-1 3 0,4 0 0,-3 0 0,-1 0 0,5 0 0,-4 0 0,4 0 0,-1 0 0,-2 0 0,6 0 0,-6 0 0,7 0 0,-8 0 0,8 0 0,-8 0 0,4 3 0,-5 1 0,1 4 0,-1-1 0,-2 1 0,-2-1 0,-3 1 0,0 3 0,0 2 0,0 4 0,0 4 0,0-3 0,0 8 0,0-8 0,-4 3 0,0-4 0,-5-1 0,-3 1 0,-1 0 0,-4-1 0,0 1 0,-4 0 0,3-4 0,-4 0 0,10-5 0,-4 0 0,7 0 0,-2-3 0,-1-2 0,3-3 0,-2-3 0,7 2 0,0-3 0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26.3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24575,'4'9'0,"0"-2"0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27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24575,'0'7'0,"0"10"0,0 6 0,0 9 0,0-10 0,0 1 0,0 8 0,0-7 0,0 9 0,0 0 0,0-9 0,0 8 0,4-10 0,-3-3 0,7 1 0,-4-11 0,4 2 0,-4-3 0,0-4 0,-4-1 0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30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69 24575,'16'0'0,"4"0"0,29 0 0,13 0 0,10 0 0,14 0-780,9 0 780,2 0 0,-40 0 0,1 0 0,-5 0 0,1 0 0,7 0 0,2 0 0,-5 0 0,0 0 0,-4 0 0,0 0 0,3 0 0,-1 0 0,41 0 0,-20 0 0,5 0 154,-18 0-154,7 0 0,6 0 0,-7 0 0,-14 0 0,3 0 0,-11 0 587,-1 0-587,-1 0 39,-6 0-39,0 0 0,0 0 0,-6 0 0,-1 0 0,0 0 0,-5 0 0,5 0 0,-5 0 0,-1 0 0,0 0 0,1 0 0,-1 0 0,-4 0 0,3 0 0,-8 0 0,3 0 0,-4 0 0,-1 0 0,1 0 0,-4 0 0,-2 0 0,-3-7 0,0 5 0,0-6 0,-4 5 0,-1-5 0,-3-9 0,0 6 0,0-1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6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24575,'0'73'0,"0"-1"0,0 1 0,0 28 0,0-27 0,0-62 0,0-7 0,0-2 0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39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0 122 24575,'0'-7'0,"8"-1"0,-3-4 0,7-1 0,0 0 0,-2-3 0,5 7 0,-6-3 0,7 4 0,-4 0 0,1 0 0,2 3 0,-6 2 0,2 3 0,1 0 0,-3 0 0,6 0 0,-6 0 0,2 0 0,-3 0 0,0 7 0,0 7 0,1 15 0,-4 5 0,0 18 0,-5-14 0,0 19 0,0-15 0,0 12 0,-5-6 0,0-2 0,-9-12 0,3-1 0,-2-11 0,5 0 0,-1-10 0,5 0 0,-3-5 0,6 1 0,-6-1 0,3 1 0,0 0 0,-3-1 0,3 1 0,-8 3 0,7-2 0,-6 2 0,7-3 0,-4-1 0,4 1 0,-3-4 0,3-1 0,-3-3 0,3-3 0,1-5 0,3 0 0,0-8 0,0 7 0,0-6 0,0 6 0,0-3 0,0 5 0,0-1 0,0 0 0,3 1 0,1 2 0,0-1 0,3 1 0,-3 1 0,4-3 0,-1 7 0,1-4 0,-1 4 0,1 0 0,-1 0 0,1 0 0,3 0 0,2 0 0,4 0 0,-5 0 0,4 0 0,-4 4 0,5 4 0,0 5 0,-1 4 0,-3-5 0,3 4 0,-8-3 0,8 3 0,-7 1 0,3-5 0,-4 0 0,-1-5 0,-3 1 0,3-1 0,-6-6 0,2 2 0,-3-6 0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42.5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1 24575,'0'3'0,"0"8"0,0 17 0,0 7 0,0 11 0,0 8 0,0-10 0,0 21 0,0-22 0,0 18 0,0-19 0,0 3 0,0-16 0,0-1 0,0-7 0,0-4 0,0-5 0,0 0 0,0-5 0,0-6 0,4-2 0,0-10 0,8-7 0,-2 0 0,3-3 0,-1 4 0,-3 0 0,3 0 0,-4 1 0,0 3 0,0 1 0,-1 5 0,1 3 0,-4-3 0,3 6 0,-7-6 0,7 6 0,-3-2 0,4 3 0,-1 0 0,0 0 0,1 0 0,-1 0 0,0 0 0,1 0 0,-1 0 0,1 0 0,0 0 0,-1 3 0,1 1 0,-1 8 0,1 1 0,0-1 0,1 4 0,-2-8 0,-2 4 0,-2-5 0,0 1 0,-2-1 0,3 1 0,-4-1 0,0 1 0,0-1 0,0 1 0,0-1 0,-4 1 0,0 3 0,-8-2 0,3 3 0,-3 0 0,4-4 0,-4 4 0,3-4 0,-6 0 0,6-4 0,-7 0 0,4-4 0,-5 0 0,0 0 0,-5 0 0,5 0 0,-5 0 0,5-4 0,0 0 0,1-1 0,3-2 0,1 6 0,5-6 0,-1 6 0,0-5 0,1 5 0,3-6 0,1 3 0,6 0 0,1 1 0,3 3 0,0 0 0,5 0 0,1 0 0,3 0 0,1 0 0,-1 0 0,6 0 0,-4 0 0,3 0 0,0 0 0,-3 0 0,8-4 0,-8-1 0,3-3 0,1-1 0,-4-3 0,3 2 0,-4-2 0,-1 0 0,1 2 0,-4-5 0,3 5 0,-7-6 0,7 3 0,-7-3 0,3-1 0,-4 0 0,0 0 0,1 1 0,-1-1 0,-3 0 0,2 4 0,-7 2 0,7 3 0,-6 1 0,5-1 0,-5 1 0,3-1 0,-4 7 0,0 10 0,0 4 0,0 7 0,0 1 0,0-3 0,0 8 0,0-3 0,0 4 0,0-5 0,0 5 0,0-10 0,3 5 0,2-10 0,3 4 0,-1-8 0,1 4 0,0-5 0,-1 1 0,1-4 0,-1-1 0,1-3 0,-1 0 0,1 0 0,-1 0 0,1 0 0,-1 0 0,5 0 0,0 0 0,1-3 0,3-2 0,-7-6 0,6 1 0,-6-1 0,3 3 0,-8 3 0,-1 2 0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43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70 124 24575,'0'-7'0,"0"-1"0,0-3 0,0 2 0,0-6 0,0 2 0,0 0 0,0 2 0,-8 6 0,7-1 0,-10 5 0,6-3 0,-2 4 0,-1 0 0,1 0 0,-1 0 0,1 0 0,3 4 0,0 0 0,4 3 0,0 1 0,0 3 0,0-2 0,0 2 0,0-3 0,4-4 0,0-1 0,3-3 0,0 0 0,1 0 0,-1 0 0,1 0 0,0-7 0,0-3 0,0-6 0,-3 3 0,2-3 0,-6 8 0,3-4 0,-7 8 0,-2 1 0,-2 3 0,0 0 0,2 3 0,2 1 0,3 8 0,0-4 0,0 8 0,0-11 0,0 3 0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32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233 373 24575,'0'-11'0,"0"-1"0,0-5 0,0 4 0,-3 1 0,-5 4 0,-5 4 0,-4 0 0,4 4 0,-7 0 0,6 0 0,-12 8 0,8 2 0,-5 17 0,4 3 0,4 4 0,1 4 0,9-9 0,-9 9 0,12-9 0,-7 4 0,9-6 0,0-4 0,0-2 0,0-4 0,12-4 0,-1-1 0,10-3 0,1-4 0,0-2 0,6-3 0,-1 0 0,0-4 0,2-10 0,-6-6 0,1-8 0,-6 0 0,1-5 0,-5 4 0,4-21 0,-7 12 0,3-14 0,-4 6 0,-4 5 0,3-12 0,-8 12 0,4-5 0,-5 6 0,0 6 0,0 5 0,0 3 0,0 12 0,0-2 0,0 8 0,-3 4 0,-1 1 0,-3 3 0,-1 7 0,0 7 0,-2 14 0,5 6 0,-4 6 0,8 0 0,-3-1 0,4 7 0,0-4 0,0 3 0,0-5 0,4 0 0,1-6 0,9-1 0,0-6 0,4 1 0,0-6 0,4 0 0,-4-9 0,3 0 0,-8-5 0,2 0 0,-2-4 0,-1 0 0,4-4 0,-4 0 0,5 0 0,-4-7 0,10-14 0,-8-4 0,10-9 0,-7 6 0,1-5 0,-5 9 0,4-8 0,-9 10 0,4-1 0,-4 1 0,-4 6 0,-2-1 0,-3 0 0,0 0 0,0 1 0,0 3 0,0 1 0,0 5 0,-3 3 0,-1 0 0,-8 4 0,3 0 0,-7 0 0,4 0 0,-5 8 0,4 1 0,-3 8 0,6 4 0,-2-3 0,3 3 0,5-4 0,0 4 0,4-3 0,0 4 0,0-6 0,0 1 0,0-1 0,7 1 0,3-4 0,11-1 0,2-3 0,10 0 0,-5 1 0,11 0 0,-10-1 0,3-4 0,-4-1 0,-6-4 0,0 0 0,-6 0 0,-3 0 0,-5 0 0,-4 0 0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34.0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 15 24575,'4'-3'0,"-1"-1"0,-6 0 0,-6 1 0,-2 3 0,-2 0 0,2 0 0,-1 0 0,3 7 0,-2-2 0,6 11 0,-2-7 0,3 2 0,0 1 0,1-4 0,3 8 0,0-8 0,0 8 0,0-4 0,0 1 0,0 3 0,0-4 0,0 1 0,0-2 0,0 1 0,3-4 0,1 4 0,8-4 0,0 0 0,5-4 0,-1 0 0,1-4 0,0 4 0,-1-3 0,1 2 0,-1-3 0,-3 0 0,3 0 0,-8 0 0,4 0 0,-5 0 0,5 0 0,-4-3 0,4-1 0,-5-4 0,1 0 0,-1 1 0,-3 0 0,-1 0 0,-3-1 0,0 4 0,0 1 0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36.5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7 464 24575,'-3'-6'0,"-1"-3"0,4-17 0,0 7 0,0-13 0,4 10 0,2-6 0,3 1 0,0-1 0,0 1 0,0-1 0,0 6 0,0-5 0,-1 4 0,1 1 0,0 0 0,-1 6 0,0 3 0,0-3 0,0 7 0,0-2 0,-1 3 0,1 1 0,-1 2 0,1 2 0,-4-1 0,3 4 0,-3-4 0,3 4 0,1 0 0,-1 0 0,1 0 0,-1 0 0,0 0 0,0 0 0,0 0 0,1 0 0,-1 0 0,0 0 0,0 0 0,-3 0 0,-1 0 0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45.2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96 24575,'-4'-3'0,"1"-1"0,3-3 0,0-10 0,0 8 0,0-8 0,0 10 0,0-5 0,0 4 0,-3-1 0,-4 6 0,-5 3 0,4 7 0,1 3 0,7 11 0,0-3 0,0 3 0,0-4 0,0 4 0,0-3 0,0-4 0,0-7 0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46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0 302 24575,'11'0'0,"6"0"0,11 0 0,13 0 0,6 0 0,7 0 0,6 0 0,3 0 0,6 0 0,8 0 0,-19 0 0,16 0 0,-11 0 0,1 0 0,10 0 0,-18 0 0,11 0 0,-4 0 0,6 0 0,-12 0 0,2-5 0,-5-2 0,2 1 0,11-4 0,-12 9 0,6-9 0,-7 9 0,-1-4 0,-5 0 0,4 4 0,-11-3 0,0 4 0,-3-5 0,-4 0 0,6-1 0,0-3 0,0 4 0,-1-5 0,1 0 0,0 0 0,6-1 0,-5 1 0,5 0 0,-6 0 0,-1 4 0,-4-2 0,-3 3 0,-4 0 0,-1-4 0,0 4 0,-4 0 0,3-3 0,-3 3 0,-1-4 0,4 0 0,-3 0 0,0 4 0,3-3 0,-4 3 0,6-1 0,-1-2 0,-4 4 0,8-2 0,-7 3 0,4-1 0,-1 3 0,-5-3 0,1 1 0,-2 2 0,-1-3 0,-6 4 0,1 0 0,-8 0 0,0 0 0,-2 0 0,-2 0 0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0 129 24575,'0'15'0,"0"5"0,0-2 0,0 14 0,0-8 0,0 14 0,0-9 0,0 3 0,0-4 0,0-1 0,0-5 0,0-5 0,0-5 0,0-5 0,0 1 0,8 0 0,-3 0 0,11-4 0,-4-1 0,5-3 0,0 0 0,-1 0 0,1 0 0,0 0 0,-1 0 0,1-3 0,-1-6 0,1-4 0,0-3 0,0-6 0,0 4 0,2-14 0,-6 8 0,1-9 0,-5 0 0,1 4 0,-1-9 0,-3 9 0,-2-4 0,-4 6 0,0-1 0,0 6 0,0 0 0,0 9 0,-4-2 0,0 9 0,-8-5 0,3 10 0,-6-2 0,2 3 0,-4 0 0,0 0 0,1 0 0,-6 0 0,4 3 0,-3 2 0,4 7 0,0-3 0,0 12 0,4-7 0,3 7 0,3 0 0,6-3 0,-4 8 0,5-15 0,0 1 0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4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27 24575,'0'-7'0,"0"6"0,-13 12 0,5 8 0,-10 15 0,12-5 0,-2 3 0,7-4 0,-8 5 0,8-9 0,-3 7 0,4-17 0,0 6 0,0-11 0,0 3 0,0-5 0,0 1 0,6-1 0,3-3 0,7-1 0,5-3 0,-3 0 0,3 0 0,-4 0 0,0 0 0,-1 0 0,1 0 0,0 0 0,-1 0 0,1 0 0,0 0 0,-5 0 0,0 0 0,-5 0 0,1 0 0,-1 0 0,1 0 0,-1 0 0,-2-3 0,1-1 0,-5-8 0,2-1 0,-3-8 0,0-2 0,0-4 0,0-1 0,0 1 0,0-6 0,0-3 0,0 6 0,0 1 0,-3 12 0,-2 4 0,-3 2 0,-3 3 0,2 3 0,-2 2 0,-1 3 0,-1 0 0,-4 0 0,1 0 0,-1 0 0,4 0 0,-3 7 0,4-2 0,-1 11 0,1-3 0,-1 0 0,8-1 0,-6-5 0,10 1 0,-2-4 0,3-1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6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24575,'0'39'0,"0"4"0,0 1 0,0 17 0,0-18 0,0 19 0,0-28 0,0 17 0,0-7 0,0-7 0,0-6 0,0-7 0,0-7 0,0-7 0,0-2 0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5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24575,'0'2'0,"0"4"0,0 13 0,0 4 0,0 4 0,0 0 0,0 1 0,0-1 0,0 1 0,0-1 0,0-4 0,0 3 0,0-12 0,0 11 0,4-12 0,4 1 0,5-4 0,3-5 0,1-1 0,4 0 0,-3-4 0,8 0 0,-8 0 0,8 0 0,-8-4 0,3-4 0,-4-5 0,-1-4 0,2-5 0,-5 0 0,4-6 0,-6 1 0,2-6 0,-3-2 0,-5-5 0,0 6 0,-5 1 0,0 6 0,0-1 0,0 5 0,-8 2 0,-6 8 0,-9 0 0,1 8 0,-5 1 0,5 4 0,-1 0 0,-3 0 0,8 0 0,-4 3 0,5 11 0,-1 4 0,4 10 0,4-13 0,6-3 0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5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6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6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7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9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33 330 24575,'0'-11'0,"8"-4"0,-3 3 0,12-10 0,-3-6 0,1-1 0,3-4 0,-8 6 0,3 4 0,-5 1 0,0 10 0,0 0 0,0 4 0,-4 7 0,-1 1 0,-6 8 0,-1-1 0,-4 0 0,-4 5 0,0 1 0,-6 8 0,1 2 0,3-1 0,-4 4 0,9-8 0,-8 8 0,7-8 0,1 8 0,1-8 0,4 4 0,-1-6 0,1 1 0,4 0 0,0-1 0,0-3 0,0 2 0,0-6 0,0 3 0,0-5 0,0 1 0,0-1 0,3 1 0,2-1 0,2-3 0,4 3 0,-2-3 0,6 1 0,-6 1 0,7-5 0,-8 6 0,8-6 0,-4 2 0,5-3 0,-4 0 0,2 0 0,-2 0 0,3 0 0,-3 0 0,3 0 0,-4 0 0,1 0 0,2 0 0,-6 0 0,2 0 0,1 0 0,-4 0 0,4 0 0,-4 0 0,-1-3 0,1 2 0,-4-10 0,3 2 0,-3-8 0,1 0 0,3-4 0,-3-2 0,0-4 0,3-1 0,-7 1 0,8-6 0,-8 4 0,3-9 0,-4 9 0,0-4 0,0 0 0,0 9 0,0-8 0,0 14 0,0-4 0,0 5 0,0 5 0,-3 0 0,-6 4 0,-3 4 0,-5 0 0,0 4 0,0 0 0,-4 0 0,3 0 0,-4 0 0,6 0 0,3 0 0,-3 4 0,7 4 0,-7 1 0,7 7 0,1-3 0,1 0 0,6-2 0,-3-3 0,1-1 0,2 1 0,-2-1 0,3-2 0,0-2 0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0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93 120 24575,'-12'-4'0,"1"0"0,4 4 0,0 0 0,-1 0 0,1 0 0,-1 0 0,1 0 0,3 4 0,-3 4 0,6 5 0,-3 14 0,4-4 0,-4 10 0,3-5 0,-3-6 0,4 4 0,0-8 0,0 4 0,0-10 0,0 0 0,0-1 0,7-5 0,6 1 0,9-7 0,1 0 0,3 0 0,-3 0 0,-1 0 0,0-7 0,-5-8 0,0-2 0,-3-10 0,-2 5 0,-3-6 0,0 1 0,1-1 0,-5-5 0,-1 4 0,-4 1 0,0 2 0,0 8 0,0 0 0,-4 3 0,-1 2 0,-7 0 0,3 1 0,-7 7 0,4 2 0,-5 3 0,0 0 0,0 0 0,1 0 0,-1 7 0,0 7 0,7-3 0,2 1 0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1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7 277 24575,'-4'6'0,"1"3"0,3 2 0,0 5 0,0-8 0,0 13 0,0-12 0,0 12 0,0-13 0,4 4 0,0-8 0,7 3 0,7-6 0,-5 2 0,13-3 0,-13 0 0,9 0 0,-1 0 0,-4-3 0,1 2 0,-7-10 0,-3-3 0,1-4 0,0-13 0,-4 6 0,-1-13 0,-4 9 0,0-10 0,0 11 0,0-11 0,0 11 0,0-1 0,-7 8 0,1 4 0,-10 4 0,3 1 0,-4 4 0,5 3 0,-4 1 0,3 4 0,1 0 0,-4 0 0,6 18 0,-3 4 0,-1 18 0,7 6 0,-6-5 0,12 11 0,-4-11 0,5 5 0,0-12 0,0-13 0,0-9 0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1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24575,'8'0'0,"-1"0"0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2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24575,'11'0'0,"0"0"0,-3 0 0,-1 0 0,-3 0 0,0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7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24575,'0'28'0,"0"10"0,0-4 0,0 37 0,0-18 0,0 11 0,0 8 0,0-31 0,0 24 0,0-25 0,0 3 0,0-23 0,0-2 0,0-10 0,0-3 0,0-2 0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2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3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1 311 24575,'0'-33'0,"0"-15"0,14 4 0,-11-4 0,26 7 0,-16 6 0,7 4 0,-10 4 0,-7 24 0,-3 4 0,0 19 0,0-2 0,0 8 0,0-3 0,0 4 0,0 5 0,0-3 0,4 4 0,1-6 0,4 0 0,0 0 0,0 1 0,-3-6 0,1-5 0,-6-5 0,2-4 0,-3-1 0,3 1 0,-2-1 0,3 1 0,-4-4 0,0-1 0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4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0 171 24575,'4'-11'0,"16"-15"0,-5 14 0,18-16 0,-5 13 0,6-4 0,6 4 0,0 0 0,0 5 0,-1 0 0,-5 5 0,5 0 0,-15 5 0,7 0 0,-17 0 0,7 0 0,-13 0 0,3 0 0,-3 0 0,-4 0 0,-1 0 0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5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34 24575,'-7'0'0,"0"4"0,-1 4 0,0 4 0,0 5 0,0-4 0,3 7 0,2-6 0,3 12 0,0-8 0,0 8 0,0-3 0,0 4 0,0 0 0,0-4 0,0-2 0,0 1 0,0-9 0,0 4 0,0-10 0,7 1 0,-2-4 0,16 0 0,-3-4 0,15 0 0,-13-7 0,13-14 0,-18-4 0,10-15 0,-6 11 0,-4-9 0,-1 3 0,-9 1 0,0-5 0,-5 15 0,0-7 0,0 13 0,0-4 0,-8 9 0,-1 5 0,-13 4 0,4 4 0,-3 0 0,-1 0 0,4 4 0,-4 9 0,4 6 0,0 8 0,0 0 0,8-11 0,1-4 0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6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24575,'4'0'0,"0"0"0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7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126 179 24575,'-12'12'0,"7"-6"0,-7 14 0,8-7 0,-1 4 0,1-1 0,4 1 0,0 0 0,0-1 0,0 5 0,0-3 0,0 4 0,0-6 0,0 1 0,0 0 0,0-1 0,0 0 0,4-7 0,4-2 0,9-7 0,1 0 0,3 0 0,0 0 0,2 0 0,-1 0 0,5-8 0,-10-2 0,6-12 0,-10 4 0,3-4 0,-6 1 0,2-2 0,-7-4 0,-1-6 0,-4-1 0,0-13 0,0 6 0,0-5 0,-8 12 0,-2 1 0,-8 11 0,1 4 0,-5 10 0,-6 4 0,-1 4 0,-9 0 0,7 24 0,-5 6 0,4 23 0,5-5 0,0 11 0,15-33 0,2 4 0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8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24575,'17'-5'0,"-6"2"0,-7 3 0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8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24575,'-4'4'0,"1"-1"0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1 194 24575,'0'-20'0,"0"-1"0,0-6 0,0-1 0,4 1 0,-3 4 0,3 2 0,0 4 0,-3 11 0,2 2 0,-3 16 0,0 5 0,0 1 0,4 8 0,1-3 0,0 4 0,4 0 0,-5-4 0,5 3 0,0-3 0,0-1 0,-1-1 0,1-4 0,-5-4 0,4 2 0,-7-6 0,6 2 0,-6-3 0,2-1 0,-3 5 0,0-4 0,0 8 0,0-7 0,0 6 0,0-6 0,0 6 0,0-6 0,0 3 0,0-5 0,0 1 0,0-1 0,0-3 0,0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24575,'16'0'0,"6"0"0,3 0 0,5 0 0,-5 0 0,-9 0 0,-8 0 0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0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24575,'7'0'0,"10"0"0,6 0 0,14 0 0,-13 0 0,14 0 0,-14 0 0,8 0 0,-19 0 0,4 0 0,-6 0 0,-2 0 0,-1-3 0,-5 3 0,-3-3 0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1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95 100 24575,'-7'0'0,"-1"0"0,1 0 0,-1 3 0,-3-2 0,2 10 0,-3-6 0,4 10 0,0-6 0,3 2 0,-2 1 0,6-4 0,-2 8 0,3-7 0,0 6 0,0-2 0,0 3 0,0 1 0,0-1 0,0-3 0,0 7 0,0-10 0,0 10 0,0-11 0,0 6 0,0-2 0,0 3 0,0 1 0,0-4 0,3 2 0,1-6 0,1 2 0,2-3 0,-3-1 0,3 0 0,1-2 0,-1-2 0,0-3 0,1 0 0,3 3 0,-2-2 0,3 3 0,-1-4 0,-2 0 0,6 0 0,-6 0 0,2 0 0,1 0 0,0 0 0,5-4 0,-4-4 0,2-1 0,-6-3 0,3 0 0,0 3 0,-3-3 0,2 4 0,-3-4 0,0 4 0,0-8 0,-1 7 0,2-6 0,-1 2 0,-4-4 0,4-4 0,-7-2 0,3-10 0,-4 4 0,0-3 0,0-1 0,0 9 0,0-8 0,0 14 0,0 1 0,-4 1 0,0 7 0,-8 1 0,-1 5 0,-3-1 0,3 3 0,-8-3 0,8 1 0,-9 2 0,5-7 0,1 7 0,3-2 0,-3-1 0,8 3 0,-8-3 0,7 4 0,1 0 0,5 0 0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3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130 148 24575,'-9'8'0,"2"3"0,7-3 0,0 6 0,0-5 0,0 2 0,0-4 0,0 1 0,0-1 0,0 1 0,0 2 0,7-5 0,-2 4 0,10-8 0,-3 6 0,10-6 0,-9 3 0,8-4 0,-9 0 0,1 0 0,3 0 0,-4 0 0,5 0 0,0 0 0,-1 0 0,-3-4 0,-2 4 0,-3-4 0,-1 1 0,0-1 0,-3-4 0,0 1 0,-1-1 0,-2-3 0,6-2 0,-6-4 0,2 0 0,-3 1 0,0-1 0,0 4 0,0-3 0,0 4 0,0-1 0,0-2 0,0 6 0,0-3 0,-7 1 0,2 2 0,-11-3 0,3 4 0,1 3 0,-4-2 0,3 6 0,-8-3 0,3 4 0,-8 0 0,3 8 0,-1 7 0,-4 15 0,7 5 0,-10 7 0,11-7 0,-6 5 0,8-16 0,4 3 0,2-11 0,7-3 0,-2-1 0,6-5 0,-2-3 0,3 0 0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4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39 24575,'-14'13'0,"-4"-1"0,8 3 0,-3 4 0,-5 13 0,4-3 0,-2 9 0,3-9 0,3 16 0,0-15 0,0 14 0,5-15 0,1-1 0,4-2 0,0-12 0,0 6 0,0-11 0,0 2 0,0-3 0,0-1 0,3 0 0,10-2 0,0-2 0,9-3 0,-1 0 0,-3-4 0,8-5 0,-7-15 0,9-1 0,-8-14 0,1-3 0,-7-6 0,-3 1 0,-1-6 0,0 12 0,-4 0 0,-1 3 0,-5 14 0,0-3 0,0 10 0,0 4 0,-8 5 0,-1 1 0,-8 6 0,0-3 0,1 4 0,-6 0 0,4 0 0,-4 12 0,4 4 0,4 11 0,0 6 0,5-4 0,4 3 0,1-4 0,4-6 0,0 5 0,0-17 0,0 2 0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4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24575,'8'0'0,"-2"0"0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5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24575,'16'0'0,"2"0"0,4 0 0,16 0 0,-12 0 0,32 0 0,-8 0 0,20 0 0,-20 0 0,15 0 0,-14 0 0,5 0 0,-3 0 0,-7 0 0,-10 0 0,3 0 0,-6 0 0,-9 0 0,8 0 0,-10 0 0,1 0 0,-2 0 0,-8 0 0,2 0 0,-6 0 0,2-3 0,-3 2 0,-1-2 0,1 3 0,-1 0 0,1-3 0,0-6 0,0-14 0,-3 11 0,0-5 0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6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24575,'0'36'0,"0"8"0,0-9 0,0 16 0,0-15 0,0 10 0,0-7 0,0-5 0,0-6 0,0-11 0,0-5 0,0-8 0,0-1 0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7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24575,'4'3'0,"-1"10"0,-3 11 0,0 4 0,0 32 0,0-21 0,0 50 0,0-21 0,0 11 0,0-17 0,0-10 0,0 3 0,0-6 0,0 4 0,0-23 0,0 1 0,0-17 0,0 2 0,0-9 0,0-6 0,0 2 0,0-6 0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8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8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24575,'0'13'0,"0"-2"0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8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24575,'4'5'0,"5"-2"0,9-3 0,7 0 0,0 0 0,4 0 0,-9-4 0,3 3 0,-9-3 0,3 4 0,-11 0 0,2 0 0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20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24575,'0'16'0,"0"7"0,0 11 0,0 6 0,0 0 0,0 6 0,0 1 0,0 7 0,0-7 0,0 5 0,0-11 0,0 0 0,0-3 0,0-9 0,0-6 0,0-2 0,0-13 0,0 4 0,0-5 0,0-3 0,0 0 0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9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20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24575,'0'16'0,"0"-2"0,0 17 0,0-1 0,0 9 0,0 1 0,0 0 0,0 0 0,0 0 0,0-6 0,0-1 0,0-11 0,0 0 0,0-1 0,0-7 0,0 6 0,0-7 0,0-1 0,0 4 0,0-7 0,0-1 0,0-5 0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21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21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24575,'11'0'0,"-3"0"0,-5 0 0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21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24575,'8'0'0,"-1"0"0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22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24575,'0'27'0,"0"8"0,0-6 0,0 17 0,0-4 0,0 4 0,0 0 0,0-5 0,0 5 0,0-11 0,0 3 0,0-4 0,0 0 0,0-10 0,0 2 0,0-17 0,0 8 0,0-13 0,0-1 0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23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24575,'0'2'0,"0"8"0,0 11 0,0 12 0,0-4 0,0 15 0,0-1 0,0 4 0,0-1 0,0-7 0,0-5 0,0-1 0,0-11 0,0-4 0,0-7 0,0-3 0,0-1 0,0 1 0,0-1 0,0 1 0,0-1 0,0 0 0,0 5 0,0 0 0,0 5 0,0-1 0,0 1 0,0 0 0,0-5 0,3 0 0,-2-5 0,2 1 0,-3-1 0,0 1 0,0-17 0,-5-22 0,4 10 0,-5-9 0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03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0 24575,'-8'0'0,"-8"0"0,6 0 0,-15 0 0,15 0 0,-15 0 0,6 4 0,-3-3 0,4 7 0,7-4 0,-1 4 0,7-1 0,-6 1 0,6 0 0,1-1 0,-3 1 0,7 4 0,-7-4 0,3 3 0,0-3 0,0-1 0,4 0 0,0 1 0,0-1 0,0 4 0,13 3 0,-2 7 0,15-1 0,-3 2 0,0-5 0,-2 1 0,-4-2 0,0-3 0,-1-1 0,-3-4 0,-2 0 0,-3 0 0,-1-4 0,1-1 0,-1-3 0,-3 0 0,0 0 0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04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24575,'-5'0'0,"12"0"0,17 0 0,16 0 0,8 0 0,5 0 0,8 0 0,0 0 0,16 0 0,1 0 0,18 0-924,1 0 924,-44 0 0,0 0 0,-1 0 0,0 0 0,1 0 0,-1 0 0,0 0 0,0 0 0,1 0 0,-1 0 0,30 0 0,9 0 0,-11 0 0,1 0 0,4 0 0,-15 0 0,-1 0 0,-6 0 0,-9 0 0,-2 0 0,-11 0 924,11 0-924,-10 0 0,3 0 0,-5 0 0,-5 0 0,3 0 0,-9 4 0,9-3 0,-9 3 0,4-4 0,-6 4 0,0-3 0,-4 3 0,3-4 0,-3 0 0,-1 4 0,4-4 0,-8 4 0,8 0 0,-3-3 0,-1 3 0,5 0 0,-5-3 0,6 7 0,-1-7 0,0 3 0,1-4 0,-1 5 0,-4-4 0,3 3 0,-4-4 0,6 0 0,-1 0 0,1 0 0,-1 0 0,0 0 0,1 0 0,-1 0 0,0 0 0,-4 0 0,3 0 0,-8 0 0,3 0 0,-4 0 0,-4 0 0,2 0 0,-6 0 0,2 0 0,-3 0 0,-1 0 0,-3 0 0,-1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9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 24575,'-12'0'0,"2"0"0,-7 0 0,3 0 0,-10 0 0,5 0 0,-5 0 0,5 0 0,0 13 0,4 4 0,-10 14 0,17 6 0,-11-4 0,18 16 0,-8-21 0,8 20 0,-3-27 0,4 9 0,0-12 0,0-4 0,0-1 0,0-5 0,13-4 0,4 0 0,13-4 0,7-5 0,-6-5 0,7-12 0,-8 1 0,-4-5 0,-7 12 0,-1-4 0,-9 12 0,4-5 0,-15 16 0,-5 7 0,-12 11 0,-1 7 0,-1 7 0,5-6 0,-4 12 0,8-17 0,-3 9 0,10-10 0,0 0 0,5-2 0,0-4 0,0-5 0,0 3 0,0-8 0,0 4 0,4-8 0,5-2 0,10-3 0,6 0 0,5 0 0,0 0 0,0-9 0,-5 3 0,4-9 0,-14 6 0,7 4 0,-12-3 0,3 7 0,-5-2 0,0 3 0,-3 0 0,-2 0 0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05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 24575,'15'0'0,"1"0"0,0 0 0,1 0 0,0 0 0,-5 0 0,4 0 0,1 0 0,-3 0 0,6 0 0,-12 0 0,-1 3 0,-4 1 0,-3 3 0,-7 1 0,-7 4 0,-20 8 0,-8 1 0,0 4 0,-8-4 0,14-6 0,-10 4 0,6-4 0,6 1 0,6-3 0,6-4 0,10-5 0,0 0 0,11-7 0,-2 2 0,6-2 0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8:57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73 24575,'0'-7'0,"0"0"0,0 0 0,0-1 0,0 1 0,-4 0 0,4 0 0,-7-1 0,3 4 0,-4-3 0,1 7 0,-1-4 0,0 4 0,1 0 0,-5 0 0,3 0 0,-6 0 0,2 0 0,-4 0 0,0 0 0,1 4 0,-1 1 0,0 7 0,0-3 0,1 3 0,3-4 0,1 0 0,5-1 0,3 0 0,-3 1 0,6 0 0,-6-1 0,6 1 0,-2-1 0,-1 5 0,3-4 0,-3 8 0,4-8 0,0 4 0,0-5 0,0 5 0,0-3 0,0 2 0,0-3 0,4-1 0,0 1 0,8-1 0,-4-2 0,8 2 0,-8-6 0,4 3 0,-1-4 0,-2 0 0,3 0 0,-5 0 0,1 0 0,-1 0 0,5 0 0,0 0 0,1-4 0,3 0 0,-8-4 0,4 0 0,-5 4 0,1-3 0,-1 6 0,-6-2 0,-6 3 0,-7 3 0,-5 2 0,0 3 0,0 4 0,-4 2 0,3 3 0,-4-3 0,9 1 0,-2-5 0,5 5 0,-2-6 0,8 3 0,-3-5 0,6 1 0,-2-1 0,3 0 0,0 0 0,3-3 0,1 3 0,4-7 0,-1 4 0,1-1 0,4 2 0,-4-1 0,8 3 0,-8-6 0,4 6 0,-1-6 0,2 6 0,-1-6 0,4 6 0,-7-6 0,6 3 0,-6-4 0,2 0 0,1 0 0,-4 0 0,4 0 0,-5 0 0,1 0 0,-1 0 0,1 0 0,-1-3 0,-3-1 0,-1 0 0,-3 0 0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8:58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24575,'0'7'0,"0"5"0,0 9 0,0 5 0,0-3 0,0 0 0,0-2 0,0 0 0,0-3 0,0 4 0,0-6 0,0 6 0,0-9 0,0 8 0,0-13 0,0 4 0,0-5 0,0-3 0,0 0 0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8:58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8:59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8:59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24575,'4'-4'0,"-1"0"0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08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0 24575,'-8'0'0,"1"0"0,-4 0 0,2 0 0,-3 0 0,5 0 0,-1 0 0,1 0 0,3 3 0,1 5 0,3 5 0,0 3 0,0 6 0,0 0 0,0 6 0,0 5 0,0 1 0,0 5 0,0 7 0,0 1 0,0 7 0,0-1 0,0-5 0,0 4 0,0-11 0,0 5 0,0-7 0,0 1 0,0-6 0,0-1 0,0-6 0,0-4 0,0-2 0,0-4 0,0-5 0,0 0 0,0-5 0,0 1 0,0-1 0,0 1 0,0-1 0,3-3 0,1-1 0,7-3 0,-2 0 0,6 0 0,-2 0 0,3 0 0,1 4 0,0-3 0,-5 6 0,4-6 0,-8 6 0,4-7 0,-5 7 0,1-6 0,-1 2 0,-3 0 0,0-2 0,-4 3 0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10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24575,'2'4'0,"4"-1"0,14-3 0,3 0 0,4 0 0,-5 0 0,0 0 0,-6 0 0,6 0 0,-8 0 0,6 0 0,-12 0 0,4 0 0,-5 0 0,-3 4 0,-1 8 0,-3 7 0,0 8 0,0 1 0,0-1 0,0 6 0,0-4 0,0 9 0,0-4 0,0 6 0,0 0 0,0 0 0,0 6 0,0-5 0,0 5 0,0-6 0,0-6 0,0-1 0,0-6 0,0-4 0,0 3 0,0-12 0,0 6 0,0-7 0,0-1 0,0 0 0,0-5 0,0 1 0,0-1 0,0 1 0,0-1 0,0 1 0,0-1 0,0 1 0,0-1 0,-3 0 0,-1-3 0,-4 3 0,1-7 0,-1 4 0,-3-1 0,-2-2 0,0 3 0,-3 0 0,8-3 0,-8 2 0,8-3 0,-4 4 0,4-4 0,1 4 0,3-7 0,0 2 0,4-2 0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1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1 24575,'-22'0'0,"2"0"0,-13 0 0,11 0 0,0 4 0,10-3 0,0 6 0,4-7 0,1 4 0,-1-1 0,1-2 0,2 6 0,-1-7 0,5 7 0,-2-3 0,3 3 0,0 0 0,0 0 0,0 0 0,0 1 0,0-1 0,0 5 0,0 5 0,0 5 0,0 6 0,0 4 0,0 9 0,0 13 0,0 1 0,0 13 0,0 2 0,0 9-767,0 16 767,0-42 0,0 0 0,-3 5 0,-1 1 0,1 9 0,-2 1-698,-2-1 1,0 2 697,-1 4 0,1 0 0,0 1 0,-1-1 0,-3 0 0,0 0 0,6 5 0,0 0-891,-5-4 0,0 0 891,5 9 0,2 0 0,-1-3 0,-1 0 0,-2 4 0,0 2 0,6-2 0,1 2 0,-4 4 0,1 0-971,2-4 1,2 1 970,-1 9 0,0 0 0,0-9 0,0-1 0,0 4 0,0 0 0,0-4 0,0-2 0,0-5 0,0 0 0,0 0 0,0-1-106,0-9 1,0-3 105,0-11 0,0-2 0,0 2 0,0-2 978,0 27-978,5 14 0,-4-16 0,5-2 1655,-1-15-1655,-4-7 2263,4-9-2263,-5-12 1044,0-1-1044,0-11 156,0-4-156,0-7 0,0-17 0,0 16 0,0 6 0,0 16 0,0 27 0,5-3 0,1 7 0,0 4 0,5 20-754,-4 5 754,0-36 0,0 1 0,-1-4 0,1 0 0,-1-1 0,1 2 0,0 2 0,-1 2 0,1 0 0,0 1 0,0-1 0,-1 0 0,1 1 0,0-3 0,0 26 0,-4-31 0,0-2 0,2 18 0,-4 18 0,5-29 0,-6-4 0,0-17 0,0-2 0,0-11 754,3 0-754,-2-6 0,6-3 0,-6 2 0,6-6 0,-7 7 0,7-8 0,-6 8 0,6-8 0,-7 4 0,7-5 0,-6 1 0,6-1 0,-6 1 0,5-1 0,-5 1 0,6-4 0,-3 3 0,3-6 0,1 2 0,-1-3 0,5 4 0,1-4 0,3 4 0,6-4 0,6 0 0,1 0 0,9 0 0,-4 0 0,6 0 0,0 0 0,0 0 0,-6 0 0,-2 0 0,-9 0 0,-2 0 0,-8 0 0,-2 0 0,-3 0 0,-1 0 0,-3 0 0,0 0 0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17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0 24575,'16'0'0,"8"0"0,5 0 0,-1 0 0,-2 4 0,-8 1 0,-1 0 0,-5-1 0,-1-1 0,-2-2 0,2 3 0,-3-4 0,-4 3 0,2 1 0,-5 4 0,2-1 0,-3 0 0,0 0 0,0 5 0,0-4 0,0 8 0,0-3 0,0 8 0,0-3 0,0 8 0,0-3 0,0 10 0,0 1 0,0 6 0,0 6 0,0 1 0,0 7 0,0 0 0,0 0 0,0 6 0,0-4 0,0 28 0,0-18 0,0 13 0,0 5 0,0-10 0,0 21 0,0-23-279,0-22 0,0 1 279,6 25 0,-5-24 0,-1 1 0,6 33 0,0 10 0,-5-28 0,5-9 0,0-1 0,-4-6 0,4 1 0,0 3 0,-5 10 0,5 13 0,-6-9 0,0-16 0,0-14 0,0-12 0,0-5 558,0 11-558,0 12 0,0 16 0,0 8 0,0 25-718,-3-41 1,-1 2 717,3 12 0,1 3 0,-3 3 0,-1 0 0,0 6 0,1-1 0,2-3 0,0-1 0,-2 5 0,-1-1 0,4-5 0,0 0 0,0-1 0,0 1 0,0 1 0,0-1 0,0-5 0,0 0 0,0 0 0,0-2 0,0-3 0,0-2 0,0 2 0,0-1 0,0 0 0,0 0 0,0-3 0,0-3-338,0 35 338,0 8 0,0-26 0,0 21 0,0-16 0,0-2 0,0-7 0,0-1 0,0-6 0,0-3 0,0-6 1409,0 0-1409,0-7 364,0-1-364,0-11 0,0-2 0,0-6 0,0 0 0,0 1 0,0-6 0,0 0 0,0-6 0,0 1 0,0 4 0,0-7 0,0 6 0,0-7 0,0 4 0,0-1 0,-3 1 0,2 4 0,-3-3 0,0 4 0,3-6 0,-3 1 0,1-1 0,2 1 0,-3-4 0,4-2 0,0 1 0,0-4 0,0 8 0,0-4 0,-4 5 0,3 0 0,-2-1 0,3 6 0,0 0 0,0 1 0,0 3 0,0-3 0,0 10 0,0-5 0,0 5 0,0-5 0,0-1 0,0 0 0,0 1 0,0-1 0,0 0 0,0 1 0,0-6 0,0 5 0,0-10 0,0 10 0,0-10 0,0 8 0,0-7 0,0-2 0,0-5 0,0-3 0,0-1 0,0 1 0,0-1 0,0 1 0,0-1 0,0 1 0,0-1 0,0 0 0,0 1 0,0-1 0,0 0 0,0 0 0,0 0 0,0 1 0,0-1 0,0 0 0,0 1 0,0-1 0,0 5 0,-4-4 0,3 8 0,-2-3 0,0-1 0,2 4 0,-3-8 0,4 4 0,-3-5 0,2 1 0,-2-1 0,-1-3 0,0-1 0,-3-3 0,-1 0 0,-3 0 0,-2 0 0,-4 0 0,-4 0 0,-2 0 0,-4 0 0,-1 4 0,-5-3 0,-1 8 0,-1-4 0,-3 5 0,9-1 0,-10 1 0,15-1 0,-7 0 0,13-1 0,0 1 0,2-5 0,8 0 0,-4-4 0,5 0 0,0-7 0,3 5 0,0-5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7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24575,'0'10'0,"0"6"0,0-8 0,0 6 0,0-7 0,0-7 0,0-3 0,0-4 0,0-3 0,0 4 0,-3 2 0,0 2 0,-3 2 0,2 3 0,-2 8 0,2 0 0,-1 8 0,2-5 0,3 0 0,0 0 0,0-3 0,0-4 0,0-4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9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24575,'0'18'0,"0"2"0,0 23 0,0-10 0,0 31 0,0-16 0,0 6 0,0 2 0,0-9 0,0 5 0,0-7 0,0-9 0,0-11 0,0-6 0,0-10 0,0-5 0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19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0 24575,'-7'0'0,"0"0"0,-1 0 0,-3 0 0,2 0 0,-7 0 0,8 0 0,-4 0 0,0 0 0,4 0 0,-4 0 0,5 4 0,3 0 0,1 3 0,3 5 0,0 0 0,0 5 0,-9 4 0,7 2 0,-6 4 0,8 1 0,0 4 0,0 2 0,0 6 0,0 0 0,0 0 0,0 6 0,0-5 0,0 5 0,0-6 0,0 0 0,0-6 0,0-1 0,0-11 0,0 0 0,0-10 0,0 0 0,0-5 0,0 1 0,0 0 0,3-4 0,1-1 0,4-3 0,-1 0 0,1 0 0,-1 3 0,5-2 0,0 2 0,5-3 0,0 4 0,-1-3 0,1 3 0,-5-1 0,4-2 0,-7 2 0,2-3 0,-3 0 0,-1 0 0,1 0 0,-1 0 0,-3 0 0,-1 0 0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0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0 24575,'-15'0'0,"3"0"0,-3 0 0,6 0 0,-7 0 0,8 0 0,-8 0 0,7 3 0,-3 6 0,4 3 0,0 1 0,4 7 0,-7-6 0,9 7 0,-5-4 0,7-1 0,0-3 0,0 2 0,0-6 0,0 2 0,0-3 0,0 0 0,3-4 0,10-1 0,1-3 0,7 0 0,-4 0 0,4 0 0,-3 0 0,3 0 0,-4 0 0,-4 0 0,2 0 0,-6 0 0,2 0 0,-3 0 0,-7 0 0,-9 0 0,-6 0 0,-6 7 0,4 3 0,-1 6 0,0 1 0,4 0 0,1-5 0,0 0 0,3-4 0,1 0 0,1-1 0,7 1 0,-4-1 0,4 0 0,0 0 0,0 0 0,0 1 0,0-1 0,0 1 0,0-1 0,0 1 0,0-1 0,4 1 0,0-4 0,3-1 0,1 1 0,3-3 0,2 2 0,4-3 0,-1 0 0,1 0 0,-1 0 0,-3 0 0,3 0 0,-4 0 0,1-3 0,-2-2 0,-3 1 0,-1-3 0,5 6 0,-4-5 0,4 5 0,-8-3 0,-1 4 0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1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24575,'0'11'0,"0"14"0,0-5 0,0 18 0,0-9 0,0-1 0,0-2 0,0-12 0,0 6 0,0-12 0,0 4 0,0-4 0,0-1 0,0 0 0,0-2 0,0-2 0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1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2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2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7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9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9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30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24575,'0'4'0,"0"-1"0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0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24575,'4'-5'0,"5"2"0,4 3 0,11 0 0,1 0 0,11 0 0,-5 0 0,12 0 0,-12 0 0,0 0 0,-2 0 0,-9 0 0,-1 0 0,-6 0 0,-5 0 0,-3 0 0,-2 0 0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38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1 24575,'-12'0'0,"1"0"0,-2 0 0,-2 0 0,3 0 0,-1 7 0,-2-2 0,6 7 0,-3 0 0,4-3 0,4 2 0,-3 1 0,6 0 0,-6 1 0,6 3 0,-3-8 0,4 8 0,0-8 0,0 8 0,0-3 0,0-1 0,0 4 0,0-4 0,0 1 0,0-1 0,0-5 0,0 1 0,0-1 0,0 1 0,0-1 0,0 0 0,0 1 0,0-1 0,3 0 0,2-3 0,2-1 0,0 1 0,1-3 0,-1 2 0,1-3 0,-1 0 0,5 0 0,-3 0 0,6 0 0,-6 0 0,6 0 0,-6-3 0,3-2 0,-5-2 0,1 2 0,-4-1 0,-4 5 0,-4-3 0,-7 4 0,-2 4 0,-4 1 0,0 11 0,3-1 0,-2 6 0,7-4 0,-4-1 0,5 1 0,0-5 0,3 4 0,2-7 0,-1 6 0,3-6 0,-3 2 0,4-3 0,0-1 0,0 1 0,0-1 0,0 1 0,4-4 0,0-1 0,7-3 0,2 0 0,8 0 0,-3 0 0,3 0 0,-4 0 0,-1 0 0,1 0 0,0 0 0,-1 0 0,-3 0 0,3 0 0,-8 0 0,4 0 0,-8 0 0,-1 0 0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39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24575,'0'11'0,"0"2"0,0 3 0,0 6 0,0-5 0,0 9 0,0-8 0,0 0 0,0-7 0,0 1 0,0-4 0,0 0 0,0-4 0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39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0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1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7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24575,'0'-11'0,"0"13"0,0 22 0,0 23 0,0 3 0,0 25 0,0-10 0,0 28-551,0-40 1,0 2 550,0 4 0,0 2 0,0 11 0,0 2 0,0-6 0,0 1-1172,0 8 0,0 5 1172,0-11 0,0 4 0,0 1-909,-1-3 1,1 1 0,1 2 908,0 11 0,2 2 0,0 0 0,0-5 0,0-1 0,1 0 0,2 3 0,0 0 0,0-4 0,-2-14 0,-1-3 0,0 3 0,1 19 0,-1 4 0,-1-3 0,-2-16 0,0-2 0,0 2 0,0 12 0,0 3 0,0 0 0,0 1 0,0 1 0,0-3 0,0-11 0,0-3 0,0-3 0,0 15 0,0-3-400,0 3 0,0-7 400,0 18 0,0-33 0,0 1 0,0 34 523,0-10-523,0-17 1930,0-15-1930,0-9 3040,0-7-3040,0-4 1127,4-2-1127,-3-11 350,3-5-350,0-1 0,-4-7 0,4 2 0,-4-3 0,0-7 0,0-6 0,0-12 0,0-1 0,0-8 0,0 15 0,0-1 0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7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1 159 24575,'3'4'0,"2"2"0,7 11 0,2 4 0,3-3 0,-3 14 0,2-8 0,-5 4 0,2 3 0,-1-15 0,-1 15 0,-3-17 0,-1 0 0,-2-3 0,-1-7 0,-1 3 0,-3-6 0,0-6 0,8-12 0,-2-1 0,11-8 0,-3 3 0,4-4 0,0-1 0,1 1 0,-1 0 0,5-2 0,-4 6 0,9-5 0,-9 5 0,4-1 0,-5-2 0,-5 12 0,3-7 0,-8 12 0,4-2 0,-4 7 0,-4-3 0,2 6 0,-5-10 0,3 10 0,-4-7 0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54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24575,'0'-6'0,"0"12"0,0 7 0,0 9 0,0-1 0,0 2 0,4 4 0,5-4 0,0 3 0,7-8 0,-10 8 0,9-12 0,-9 11 0,10-15 0,-3 11 0,3-16 0,1 6 0,-4-6 0,2-1 0,-2 3 0,-1-6 0,4 3 0,-7-4 0,6 0 0,-6 0 0,6 0 0,-6 0 0,7 0 0,-4 0 0,1 0 0,2 0 0,-2-4 0,3 0 0,1-9 0,0 4 0,-4-7 0,2 7 0,-2-3 0,4 0 0,0-1 0,4-1 0,-3 2 0,3-1 0,1 4 0,0-4 0,6 4 0,-1 0 0,0 4 0,1-4 0,-1 8 0,6-3 0,-5 4 0,5 0 0,-5 0 0,-1 0 0,6 0 0,-9 0 0,8 0 0,-10 0 0,1 0 0,-2 0 0,-4 4 0,-1 1 0,-3 3 0,-1 4 0,0-4 0,-3 8 0,3-3 0,-4 4 0,1-1 0,-1 6 0,1-4 0,-1 3 0,1-4 0,-1-5 0,0 4 0,-1-8 0,-2 8 0,2-7 0,-7 2 0,4-3 0,-4-1 0,0 1 0,3-4 0,-2-7 0,2-6 0,-3-7 0,0 0 0,4-6 0,1-1 0,4 1 0,0-5 0,4 5 0,0-1 0,5 1 0,-5 6 0,2-1 0,-2 0 0,4 4 0,0-3 0,-1 3 0,6 0 0,0 0 0,6 4 0,-1-4 0,-4 3 0,3 1 0,-4 1 0,6 3 0,-1 0 0,0 1 0,1 4 0,-6 0 0,4 0 0,-3 0 0,0 0 0,-2 0 0,-4 0 0,-1 0 0,1 0 0,0 0 0,-5 3 0,4 2 0,-4 3 0,1 0 0,3 0 0,-4 0 0,5 0 0,0 0 0,-1 1 0,1-1 0,-1 0 0,1 1 0,0 3 0,4-3 0,-3 3 0,3-3 0,8 3 0,-9-2 0,9 2 0,-13-4 0,1 1 0,-1-5 0,1 0 0,4-4 0,-3 4 0,4-3 0,-1 2 0,-3-3 0,3 0 0,-4 0 0,4 0 0,-3 0 0,3 0 0,-4 0 0,0 0 0,-1 0 0,-3 0 0,3 0 0,-4 0 0,5 0 0,-1 0 0,1 0 0,5-4 0,0-1 0,1-4 0,3 0 0,-3 0 0,-1-3 0,12-2 0,-10 0 0,6-2 0,-4 6 0,2-7 0,1 7 0,4-9 0,-6 9 0,-5-6 0,5 6 0,-14-2 0,8 3 0,-13 5 0,4-3 0,-8 2 0,3-2 0,-6 2 0,2 2 0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56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24575,'0'5'0,"0"7"0,0 23 0,0 14 0,0 7 0,0 11 0,0-4 0,0 22 0,0-25 0,0 23 0,0-27 0,0 13 0,0 1 0,0-19 0,0 6 0,0-26 0,0 3 0,0-12 0,0-10 0,0 0 0,0-5 0,0 1 0,0-4 0,0-1 0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5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24575,'16'0'0,"7"0"0,12 0 0,4-4 0,1 2 0,0-2 0,0 0 0,-6 2 0,-1-2 0,-6 4 0,1 0 0,-1 0 0,-8 0 0,1 0 0,-12 0 0,4 0 0,-8 0 0,-1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1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24575,'0'26'0,"0"9"0,0-3 0,0 6 0,0 4 0,0-4 0,0-5 0,0 8 0,0-15 0,0 16 0,0-10 0,0 4 0,0-11 0,0-6 0,0-2 0,0-7 0,0 2 0,0-7 0,0-2 0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57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24575,'0'5'0,"0"-2"0,0 24 0,0-7 0,0 19 0,0-5 0,0 6 0,0 6 0,0-5 0,0 11 0,0-11 0,0 12 0,0-12 0,0 0 0,0-3 0,0-14 0,0 8 0,0-14 0,0 3 0,0-4 0,0-5 0,0 0 0,0-5 0,0 0 0,0 1 0,0-1 0,0 1 0,0-1 0,0 0 0,0 1 0,0-1 0,0 1 0,0-1 0,0 1 0,0-1 0,0-3 0,0 0 0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59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18 234 24575,'0'7'0,"0"0"0,0 0 0,8-4 0,-3 4 0,11-6 0,-4 2 0,5-3 0,0 0 0,-5 0 0,4 0 0,-4 0 0,5 0 0,0 0 0,-1 0 0,1 0 0,-4 0 0,2 0 0,-6-3 0,2-2 0,-3-2 0,-1-1 0,1 0 0,-1 1 0,1-1 0,-1 1 0,1-1 0,0 0 0,-1-3 0,1 2 0,-3-3 0,1 5 0,-5-1 0,2 0 0,-3 1 0,0-1 0,0-4 0,0 0 0,0-1 0,0-3 0,0 3 0,0-3 0,0 3 0,0 1 0,-3 5 0,-1-1 0,-4 4 0,-4 0 0,0 4 0,-5 0 0,0 0 0,0 0 0,1 0 0,-1 0 0,0 0 0,0 0 0,1 0 0,-6 4 0,8 1 0,-11 8 0,15 0 0,-11 4 0,12 0 0,-8 4 0,8-3 0,-4 3 0,8-4 0,-2-1 0,2 9 0,0-7 0,1 2 0,4-4 0,0-8 0,0 4 0,0-5 0,0 1 0,4-4 0,-4-1 0,3-3 0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9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42 176 24575,'0'-11'0,"0"2"0,0-11 0,0 6 0,-4-8 0,7 10 0,-6-4 0,10 3 0,1 0 0,1 5 0,3-4 0,-4 11 0,3-14 0,-2 13 0,3-6 0,-1 8 0,-2 0 0,2 0 0,-3 0 0,-1 0 0,1 0 0,-1 4 0,1 4 0,0 5 0,-3 8 0,-1-3 0,-4 8 0,0 2 0,0 1 0,0 9 0,0-9 0,0 9 0,0-9 0,0 15 0,0-8 0,0 16 0,-9-11 0,2 12 0,-8-6 0,4 1 0,-4-2 0,4-7 0,-3-4 0,5-7 0,0-7 0,1-4 0,0-4 0,0-2 0,0-3 0,0-1 0,1-3 0,-1 0 0,1-4 0,-1 0 0,0 0 0,1 0 0,0-4 0,2-4 0,2-5 0,3-8 0,0 3 0,0-4 0,0 5 0,0 1 0,0-6 0,0 4 0,0-3 0,0-1 0,0 4 0,4-3 0,0 8 0,1 1 0,1 5 0,-2 2 0,4 2 0,-1 3 0,1 0 0,-1 0 0,0 0 0,2 12 0,-1-1 0,0 10 0,1 0 0,-1-3 0,1 4 0,0-1 0,3-3 0,-3-1 0,7-1 0,-4-4 0,1 1 0,2-1 0,-2-4 0,0 0 0,-2-4 0,1 0 0,-4-4 0,8 0 0,-8 0 0,8 0 0,-11 0 0,3 0 0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3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1 24575,'-11'0'0,"3"0"0,-4 0 0,-5 0 0,3 0 0,-3 7 0,-4 3 0,7 7 0,-4 5 0,5 1 0,1-1 0,2 0 0,1-6 0,-2 1 0,9 0 0,-5-5 0,7 4 0,0-8 0,0 4 0,0-5 0,3 1 0,2-1 0,6 1 0,-2-3 0,6-2 0,-2-3 0,-1 0 0,4 0 0,-3 0 0,-1 0 0,0 0 0,-5 0 0,1 0 0,-1-3 0,1-1 0,0-4 0,-4 1 0,-7 2 0,-6 2 0,-7 3 0,-5 4 0,1 15 0,-7 3 0,6 11 0,2-5 0,2-5 0,7 3 0,-2-8 0,3 3 0,5-8 0,0-2 0,4-3 0,0-1 0,0 1 0,0 0 0,0-1 0,7 1 0,2-4 0,13 0 0,0-4 0,1 0 0,3 0 0,-8 0 0,8 0 0,-8 0 0,8 0 0,-8 0 0,3 0 0,-8 0 0,3 0 0,-8-3 0,4-2 0,-5 1 0,1-7 0,0 2 0,1-18 0,-4 15 0,-1-6 0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9 24575,'-7'0'0,"0"0"0,-5 0 0,3 0 0,-6 0 0,2-3 0,0 2 0,-2-3 0,6 7 0,-7-2 0,11 6 0,-10-6 0,10 5 0,-7-1 0,5-1 0,3 2 0,-7-5 0,12 2 0,0-3 0,11 0 0,5 0 0,-1 0 0,1 0 0,4 0 0,-3 0 0,-1 0 0,-1-4 0,-3 3 0,-1-6 0,4 6 0,-8-6 0,4 7 0,-5-4 0,1 4 0,-1 0 0,1-3 0,-4 5 0,-1 3 0,-3 7 0,0 5 0,0-1 0,0 1 0,0 4 0,0-3 0,0 8 0,0-8 0,0 8 0,0-3 0,0-1 0,0 5 0,0-10 0,0 5 0,0-1 0,0-3 0,0 8 0,0-3 0,0-1 0,0 4 0,4-3 0,-3 4 0,7-4 0,-7 3 0,2-8 0,-3 8 0,0-8 0,0 8 0,0-4 0,0 6 0,0-1 0,0 0 0,0 0 0,0 1 0,0-1 0,4-4 0,-3-6 0,3-5 0,-4-5 0,0 1 0,0-1 0,0 1 0,0-1 0,3 0 0,-2 1 0,2-1 0,-3 0 0,0 0 0,0 1 0,0-1 0,-4-4 0,-4 0 0,-5-3 0,1 0 0,-4 0 0,-1 0 0,-1 0 0,-4 0 0,5 0 0,5 0 0,0 0 0,4 0 0,1 0 0,-1 0 0,4-3 0,1-5 0,3-9 0,0 6 0,0-1 0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01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29 24575,'0'-7'0,"0"0"0,0 0 0,-6 3 0,-3 0 0,-3 4 0,-4 0 0,4 0 0,-5 0 0,1 4 0,-1 0 0,9 8 0,-7 1 0,10-1 0,-7 0 0,8-1 0,-7 2 0,9 4 0,-5-5 0,7 4 0,0-8 0,0 8 0,0-7 0,0 2 0,0 1 0,0-4 0,0 8 0,3-8 0,1 4 0,4 0 0,0-4 0,-1 4 0,1-5 0,0 5 0,4-3 0,-4 2 0,4-3 0,-4 0 0,-1-4 0,1-1 0,-1-3 0,1 0 0,-1 0 0,1 0 0,-1 0 0,1 0 0,-1 0 0,1 0 0,-1 0 0,-3-3 0,-1-1 0,-3-4 0,0 1 0,0-1 0,0 1 0,0 0 0,0 0 0,-3 3 0,-5 0 0,-5 4 0,-3 0 0,-1 0 0,0 0 0,4 0 0,-2 0 0,6 4 0,-7 0 0,8 4 0,-4 0 0,8 3 0,-3-2 0,6 3 0,-6-5 0,6 1 0,-2-1 0,3 1 0,0-1 0,0 1 0,0-1 0,0 1 0,0-1 0,0 1 0,3-1 0,2 1 0,2-1 0,1 1 0,-1-1 0,1-2 0,-1 1 0,1-2 0,-1 4 0,5-4 0,0 3 0,1-3 0,3 1 0,-8-2 0,8-3 0,-4 0 0,5 0 0,-5 0 0,4 0 0,-3 0 0,-1 0 0,4 0 0,-8 0 0,8 0 0,-7-3 0,-1 2 0,-5-2 0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09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1 500 24575,'0'11'0,"0"-3"0,0 4 0,0-5 0,0 1 0,0-1 0,0 1 0,0-1 0,0 0 0,0 1 0,0-11 0,0-13 0,0-19 0,0-19 0,0-16 0,0 6 0,5-5 0,6 8 0,1 12 0,4-4 0,-7 18 0,0 7 0,0 7 0,-1 8 0,-1 5 0,1 4 0,-1 4 0,-3 13 0,3 2 0,-2 12 0,4 6 0,1-4 0,-1 9 0,1-9 0,-1 9 0,1-9 0,-1 9 0,1-9 0,-1 4 0,4-6 0,-3-4 0,3 3 0,-5-12 0,0 2 0,0-8 0,-1-1 0,-2 1 0,-2-10 0,-3-9 0,4-10 0,-3-7 0,8-5 0,-4 5 0,0-5 0,3 0 0,-3 4 0,5-4 0,-1 6 0,3 4 0,-2 2 0,6 4 0,-7 0 0,2 5 0,-3 0 0,0 8 0,-1-3 0,1 6 0,-1-5 0,1 5 0,-1-6 0,0 3 0,0 0 0,0 1 0,0 3 0,0 0 0,0 7 0,-3 2 0,4 12 0,-7 7 0,7 6 0,-2 6 0,4 0 0,-5 0 0,4-6 0,-4-1 0,4-6 0,-4-4 0,3-2 0,-7-8 0,6-2 0,-6-3 0,5-1 0,-5 1 0,6-1 0,-6 1 0,5-1 0,-5 5 0,6-4 0,-6 4 0,5-5 0,-5 1 0,2-4 0,-3-1 0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11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0 289 24575,'0'-11'0,"0"-1"0,0-10 0,0-1 0,0-4 0,4-1 0,1 1 0,4 4 0,0-3 0,-4 8 0,-1-3 0,-1 8 0,-2 1 0,2 5 0,-3-1 0,3 4 0,1 1 0,3 3 0,0 6 0,1 3 0,0 7 0,-4-3 0,4 2 0,-4-2 0,4-1 0,0 4 0,0-7 0,0 2 0,-1-3 0,1-1 0,-4 1 0,3-1 0,-7 1 0,4-1 0,-4 1 0,0-1 0,0 0 0,0 1 0,3-4 0,-2 2 0,2-2 0,0 0 0,1-1 0,3-3 0,0 0 0,0-3 0,1-5 0,0-10 0,1 0 0,-1-3 0,1 0 0,0-2 0,-1 0 0,1 2 0,-1 4 0,0 4 0,0 2 0,0 3 0,-1 4 0,1-3 0,-1 6 0,0-2 0,1 3 0,-4 6 0,-1 3 0,-3 7 0,0 0 0,0 6 0,0 0 0,3 1 0,-2 3 0,7-8 0,-8 8 0,8-8 0,-4 3 0,5-4 0,-5-5 0,3 0 0,-6-5 0,3 1 0,-4-1 0,0-3 0,0 0 0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11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2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46 24575,'0'-7'0,"-4"-4"0,0 6 0,-8-6 0,7 7 0,-10-1 0,6 2 0,-8 3 0,-5 0 0,5 0 0,-10 0 0,9 12 0,-10 5 0,8 10 0,-8 3 0,12-3 0,-7 2 0,14-6 0,-5 3 0,10-12 0,0 6 0,4-12 0,0 8 0,0-7 0,0 2 0,0-3 0,0-1 0,3-3 0,1-1 0,8-3 0,0 0 0,5 0 0,4 0 0,-3 0 0,4 0 0,-1 0 0,-3 0 0,3 0 0,-8 0 0,-2 0 0,-3 0 0,-1 0 0,1 0 0,-1 0 0,-6 0 0,-9 4 0,-6 4 0,-6 5 0,-1 5 0,2 3 0,1-2 0,2 2 0,6-4 0,-2-1 0,4 1 0,-1 0 0,5-5 0,-4 4 0,7-8 0,-3 8 0,4-7 0,0 2 0,0-3 0,0-1 0,0 1 0,0-1 0,7-3 0,2 0 0,11-4 0,3 0 0,10 0 0,-4 0 0,-1 0 0,-2 0 0,-8 0 0,3-4 0,-4-1 0,-5-3 0,0 0 0,-4-4 0,0 0 0,0-5 0,-3 8 0,-2 1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2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24575,'7'4'0,"-2"0"0,11-4 0,-2 0 0,4 0 0,0 0 0,1 0 0,4 0 0,-3 0 0,-1 0 0,-2 0 0,-11 0 0,2 0 0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4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24575,'16'0'0,"2"0"0,5 0 0,3-4 0,-8-1 0,3-4 0,-9 4 0,4 2 0,-7 3 0,2-4 0,1 4 0,-4-4 0,3 4 0,-7 3 0,0 5 0,-4 9 0,0 5 0,0 6 0,0-1 0,0 0 0,0 6 0,0-5 0,0 11 0,0-10 0,4 3 0,1-4 0,0-1 0,3 0 0,-7 1 0,7-1 0,-7 6 0,7-4 0,-7 4 0,7-6 0,-7 0 0,8 1 0,-8-1 0,7 1 0,-3-1 0,4-4 0,-4-2 0,-2 0 0,1-3 0,-3 4 0,3-6 0,-1 1 0,-2-1 0,3 1 0,-1-4 0,-2 2 0,2-6 0,-3 2 0,0-3 0,0-1 0,0 1 0,0-1 0,0 1 0,0-1 0,0 0 0,0 0 0,0 0 0,-7 1 0,-7 0 0,-9 1 0,-4 0 0,-6 5 0,-1-3 0,-1 3 0,7-2 0,6-2 0,6 2 0,3-4 0,1-4 0,5 0 0,3-4 0,0 0 0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5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14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 24575,'0'11'0,"0"1"0,0 10 0,0 0 0,0 1 0,0 3 0,0-4 0,0 1 0,0-2 0,0-4 0,0-5 0,0 0 0,0-5 0,0-6 0,0-9 0,0-5 0,0-7 0,0 3 0,0 4 0,0 2 0,0 3 0,0-2 0,0-3 0,0-2 0,4-2 0,1 0 0,3 1 0,0 3 0,0-3 0,0 8 0,0-4 0,-1 4 0,-3 1 0,3 2 0,-3-1 0,3 5 0,0-2 0,1 3 0,-1 0 0,0 0 0,0 0 0,0 0 0,1 0 0,-4 3 0,2 1 0,-5 4 0,6-1 0,-3 5 0,1 1 0,2-1 0,-6 4 0,6-4 0,-6 5 0,2-5 0,0 0 0,-2-5 0,3 1 0,-4-1 0,3-2 0,1-2 0,3-3 0,0 0 0,1-7 0,0-3 0,0-11 0,1 3 0,0-8 0,3 8 0,2-8 0,-1 8 0,-1 0 0,0 2 0,-3 8 0,2-4 0,-3 5 0,-1 2 0,1-2 0,-1 7 0,0-4 0,0 4 0,0 0 0,0 0 0,0 0 0,-3 8 0,-1 1 0,1 8 0,-3 4 0,6-3 0,-6 8 0,7-8 0,-7 3 0,2-8 0,-3 2 0,0-6 0,0 3 0,0-5 0,0 0 0,0-3 0,0-1 0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16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8 318 24575,'-4'-3'0,"1"-10"0,3-1 0,0-12 0,0 3 0,0 1 0,0-4 0,3 3 0,2 0 0,4 2 0,-5 8 0,3 2 0,-6 3 0,6 4 0,-3-3 0,3 7 0,0-4 0,1 4 0,-1 0 0,0 0 0,0 0 0,1 0 0,-1 4 0,-3 9 0,3 0 0,-2 9 0,3-6 0,0 1 0,1 0 0,-5-5 0,3 0 0,-6-5 0,6 0 0,-4-2 0,4-2 0,1-3 0,-1-7 0,1-2 0,0-7 0,0-1 0,0 0 0,1-4 0,-1 3 0,1-8 0,0 8 0,-4 0 0,2 3 0,-6 6 0,6 1 0,-6 1 0,5 6 0,-5-5 0,5 5 0,-2-2 0,4 3 0,-4-4 0,3 4 0,-3-4 0,3 4 0,1 0 0,-1 0 0,0 0 0,0 7 0,-3 2 0,0 6 0,-4 7 0,0-5 0,0 10 0,3-10 0,-2 9 0,3-12 0,-4 7 0,3-13 0,-2 4 0,2-5 0,-3 1 0,0-4 0,0-1 0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18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8 270 24575,'-4'3'0,"1"1"0,3 3 0,0 0 0,0-25 0,0-1 0,4-25 0,6 4 0,1 6 0,3 1 0,-5 5 0,-1 5 0,1 6 0,-5 5 0,0 5 0,-1-1 0,1 4 0,3 0 0,0 4 0,1 0 0,-1 0 0,1 0 0,-1 4 0,1 0 0,-1 7 0,2 7 0,-1 0 0,1 3 0,0 0 0,-1-3 0,1 4 0,-2-10 0,-2 4 0,2-8 0,-3 4 0,0-5 0,3 1 0,-3-4 0,3-1 0,0-3 0,0 0 0,1-12 0,0 2 0,0-12 0,0 6 0,1-1 0,-1 0 0,-3 4 0,2 2 0,-3-1 0,4 3 0,-3-2 0,1 3 0,-2 0 0,4 1 0,-1 3 0,0 0 0,0 4 0,0 0 0,0 0 0,1 0 0,-1 0 0,0 4 0,-3 0 0,3 7 0,-3 1 0,4 5 0,1 4 0,-4-3 0,3 3 0,-4-4 0,1-1 0,2 1 0,-6-4 0,6-2 0,-6-3 0,2-1 0,-3 1 0,0-1 0,3-3 0,1-1 0,3-3 0,1 0 0,-4 0 0,-1 0 0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25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0 193 24575,'0'6'0,"0"1"0,0 17 0,0-6 0,0-1 0,4 4 0,-3-12 0,15 13 0,-5-13 0,6 3 0,4-3 0,-8-5 0,9 4 0,-6-4 0,1 5 0,4-5 0,2 0 0,0-4 0,3 0 0,-8 0 0,3 0 0,1 0 0,-5 0 0,10 0 0,-5-4 0,1-5 0,3-5 0,-3-3 0,-1-1 0,4 0 0,-8 1 0,8 3 0,-8 1 0,4 5 0,-6-1 0,6 0 0,-4 5 0,3-4 0,0 7 0,-3-7 0,8 8 0,-8-4 0,8 4 0,-8 0 0,8 0 0,-8 0 0,8 0 0,-8 0 0,8 4 0,-3 1 0,4 4 0,-4 0 0,3 0 0,-8-1 0,8 1 0,-8 0 0,3-1 0,0 5 0,-3 0 0,4 4 0,-6-4 0,1 3 0,0-7 0,-1 3 0,1 0 0,-1-2 0,-3 1 0,3-3 0,-8 0 0,8 0 0,-4 0 0,0-4 0,-1 3 0,-4-6 0,1 6 0,-1-4 0,-3-1 0,-1-4 0,-3-9 0,0-2 0,0-8 0,4 3 0,1-8 0,3 8 0,5-8 0,-3 3 0,12-1 0,-8 3 0,7 3 0,-4 2 0,0-1 0,4 3 0,-3 2 0,3 3 0,-4 1 0,4 3 0,-3-2 0,8 6 0,3-7 0,5 7 0,6-8 0,-1 7 0,1-6 0,0 6 0,0-6 0,0 6 0,-1-2 0,-4 4 0,3 0 0,-4 0 0,0 0 0,5 0 0,-5 0 0,6 0 0,6 0 0,-5 0 0,5 0 0,-6 0 0,0 0 0,0 4 0,-1 2 0,13 8 0,-9-3 0,9 3 0,-12-4 0,-1 0 0,-5-1 0,5-4 0,-5 4 0,5-8 0,1 8 0,0-8 0,6 3 0,-5-4 0,5 0 0,0 0 0,2 0 0,6 0 0,-1 0 0,1 0 0,-6 0 0,4 0 0,-11 0 0,5 0 0,-6 0 0,-6 0 0,-1 0 0,-6 0 0,-4-4 0,3 3 0,-8-2 0,3-1 0,-4 3 0,-1-6 0,1 6 0,7-7 0,-6 7 0,2-3 0,-4 1 0,-8 2 0,8-3 0,-7 1 0,6-2 0,-2 1 0,3-4 0,-3 4 0,3-5 0,-4 1 0,5 0 0,0 3 0,-5-2 0,4 2 0,-8-2 0,8-2 0,-4 1 0,5 0 0,-4 0 0,2 0 0,-6 0 0,6 0 0,-7 0 0,3 4 0,-3-3 0,-1 6 0,1-2 0,-4 0 0,3 2 0,-7-6 0,4 6 0,-4-2 0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34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24575,'0'3'0,"0"3"0,0 6 0,0 4 0,0-4 0,0 5 0,0 4 0,0-3 0,0 3 0,0-4 0,4 0 0,4-1 0,1-3 0,11 3 0,-10-7 0,10 3 0,-7-4 0,4 1 0,4-5 0,-3 0 0,-1-4 0,-5 0 0,4 0 0,-2 0 0,12 0 0,-8 0 0,13 0 0,-7 0 0,9-4 0,0-6 0,-4 0 0,4-8 0,-6 3 0,0 1 0,1-3 0,-6 3 0,4 0 0,-3-2 0,4 5 0,-4-2 0,9 4 0,-8 0 0,14-1 0,3 0 0,0 0 0,11-1 0,-4 5 0,-1-3 0,5 3 0,-11 1 0,5-4 0,-6 7 0,12-2 0,-9 4 0,3 0 0,-7 0 0,-5 0 0,6 4 0,-1 6 0,3 11 0,-6 5 0,5 6 0,-9 4 0,4-4 0,-9 8 0,1-9 0,-7 2 0,-2-4 0,-2-7 0,-8 0 0,3-6 0,-4-3 0,0-1 0,-4-5 0,-1 1 0,-3-7 0,0-6 0,0-12 0,0-1 0,-4-9 0,3 5 0,-3-1 0,4-3 0,0 8 0,0-4 0,0 5 0,0 1 0,0-1 0,4 0 0,4 1 0,10-2 0,0 5 0,8 0 0,-8 0 0,8 3 0,-4 2 0,1 0 0,3 7 0,-8-6 0,8 6 0,-3-3 0,4 4 0,0 0 0,1 0 0,-1 0 0,1 0 0,4 0 0,-3 0 0,10 0 0,-11 0 0,11 0 0,-5 0 0,5 0 0,1 0 0,5 5 0,-3 0 0,10 6 0,-11-1 0,12 1 0,-12-1 0,11 5 0,-10-4 0,4 4 0,-7 0 0,1-4 0,6 8 0,-4-8 0,10 5 0,-4-11 0,5 0 0,-5-5 0,4 0 0,-11 0 0,12 0 0,-12-4 0,-1-5 0,-1-7 0,-11-2 0,5 3 0,-10-2 0,3 3 0,-8-3 0,3 0 0,-5-4 0,-3 8 0,-2-2 0,-3 7 0,-1 1 0,-3-4 0,0 2 0,-4 2 0,0 3 0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36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8 803 24575,'-4'13'0,"1"-4"0,3 18 0,0-7 0,0 19 0,0-5 0,0 0 0,0 5 0,0-15 0,0 7 0,0-13 0,0 4 0,0-10 0,0-7 0,0-20 0,0-16 0,0-17 0,0-12 0,0-11 0,0 13 0,0-9 0,0 19 0,0-6 0,0 12 0,0 3 0,0 16 0,0 6 0,0 5 0,0 4 0,6 4 0,-1 1 0,10 15 0,3-1 0,1 15 0,8-1 0,4 5 0,1 6 0,10-3 0,-3 4 0,8-4 0,-2-1 0,7 0 0,-9-5 0,3-2 0,-12-10 0,-1-1 0,-6-5 0,-8-1 0,1-3 0,-11 2 0,2-6 0,-6-4 0,-2-17 0,-3-8 0,0-12 0,0-6 0,0-8 0,0-2 0,0-12 0,0 13 0,0-29 0,0 17 0,0-5 0,0 5 0,0 18 0,0-12 0,0 14 0,0 6 0,0 8 0,0 15 0,0 1 0,0 10 0,0-1 0,0 4 0,0 1 0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40.8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24575,'0'16'0,"0"2"0,0 4 0,0 10 0,0-3 0,0 6 0,0 9 0,0-8 0,0 10 0,0 0 0,0-5 0,0 5 0,0-12 0,0-1 0,0-5 0,0-10 0,0-1 0,0-6 0,0-3 0,0-2 0,0-19 0,0-6 0,0-11 0,0 2 0,0 1 0,0-6 0,0 4 0,0-4 0,0 6 0,0 4 0,4 1 0,1 1 0,3 7 0,1-6 0,2 11 0,-2-3 0,7 3 0,1 5 0,1 0 0,3 4 0,-4 0 0,-8 0 0,-1 0 0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42.7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 84 24575,'-12'4'0,"3"9"0,-7 6 0,5 14 0,-3 1 0,9 6 0,0-6 0,5-1 0,0-6 0,0 6 0,0-9 0,0-1 0,0-7 0,4-8 0,4 4 0,5-7 0,8 2 0,2-6 0,-1 3 0,4-4 0,-12 0 0,6 0 0,-7 0 0,4 0 0,-4-7 0,-1-2 0,-4-13 0,1-1 0,0-10 0,-3-1 0,-2 0 0,-4-5 0,0 5 0,0 0 0,0-5 0,0 10 0,0 1 0,-7 6 0,1 6 0,-10 3 0,3 0 0,-4 5 0,0 3 0,1 2 0,-6 3 0,4 0 0,-3 3 0,4 6 0,0 8 0,3 1 0,-3 8 0,7-3 0,1 4 0,1-4 0,7-6 0,-2-1 0,3-8 0,0 4 0,3-8 0,10-1 0,5-3 0,10 0 0,4 0 0,3 0 0,-1-8 0,4-3 0,-9-7 0,5-7 0,-6 6 0,-4-4 0,-3 5 0,-4 2 0,-4-1 0,2 0 0,-6 4 0,3 2 0,-5 3 0,1 4 0,-4-3 0,-1 9 0,-3 3 0,0 12 0,0 6 0,0 9 0,0-3 0,-4 10 0,3-5 0,-4 0 0,5 5 0,0-11 0,0 5 0,0-5 0,0-6 0,4-1 0,0-8 0,4-1 0,0-5 0,-1-3 0,1 0 0,3-4 0,-2-4 0,4-21 0,-5 4 0,8-30 0,-5 9 0,4-6 0,-5 2 0,5 6 0,-5 6 0,4 6 0,-6 10 0,-3 7 0,1 3 0,-2 4 0,3 0 0,1 11 0,-4 12 0,3 5 0,-2 9 0,5 0 0,-1-5 0,0 5 0,0-5 0,0-1 0,4-4 0,-3-2 0,5-4 0,-6-5 0,7 0 0,-8-4 0,4 0 0,-5-4 0,1-1 0,-1-3 0,1-7 0,-4-6 0,0-15 0,-4-6 0,0-6 0,0 0 0,0 6 0,0 1 0,0 5 0,0 6 0,0 4 0,0 6 0,0 5 0,0-1 0,-4 4 0,0 1 0,-3 3 0,3 0 0,0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3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1 24575,'-8'0'0,"-5"0"0,4 0 0,-8 0 0,-3 0 0,-5 0 0,0 0 0,-4 0 0,-2 0 0,5 0 0,-9 0 0,15 4 0,-9 1 0,13 14 0,-8 2 0,13 9 0,-8 1 0,12 5 0,-6-5 0,7 6 0,0-7 0,2-5 0,4 4 0,0-14 0,0 7 0,0-9 0,0 1 0,3-6 0,12-4 0,0-4 0,14 0 0,-4 0 0,5 0 0,0 0 0,-5 0 0,-2-4 0,-9 3 0,3-8 0,-7 5 0,2-5 0,-7 0 0,-1 1 0,-8 3 0,-5 2 0,-4 7 0,-7 10 0,0 13 0,-7 18 0,4-6 0,-6 17 0,13-10 0,-6 7 0,9-2 0,-3-8 0,10-5 0,1-7 0,5-2 0,0-9 0,0-1 0,0-7 0,0-3 0,4-1 0,10-3 0,7-2 0,15-3 0,-4 0 0,11-16 0,-4 3 0,1-20 0,-3 10 0,-19 6 0,-5 8 0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46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136 8 24575,'-2'-4'0,"0"1"0,-8 3 0,-2 0 0,-1 0 0,1 3 0,-4 5 0,11 5 0,-6-1 0,6 4 0,1-3 0,-3 3 0,6 1 0,-3 0 0,0-5 0,4 4 0,-4-8 0,4 4 0,0-5 0,7-3 0,2 0 0,6-4 0,2 0 0,-1 0 0,1 0 0,-5 0 0,0 0 0,-5 0 0,1 0 0,-1 0 0,1 3 0,0 1 0,-4 13 0,-1 1 0,-3 10 0,0 11 0,0-3 0,0 10 0,0-7 0,-4-4 0,-5-2 0,-1-6 0,-3-4 0,4-6 0,1-6 0,0-3 0,1 0 0,-5-4 0,3-1 0,-2-3 0,-1 0 0,3-7 0,-3-3 0,4-6 0,-1-1 0,5 4 0,-4 1 0,8 5 0,-7-1 0,6 0 0,-3 1 0,7 3 0,2 1 0,2 3 0,4 3 0,2 2 0,0 3 0,2 0 0,-2 0 0,-1 0 0,4-3 0,-8-2 0,8-3 0,-7 0 0,2 0 0,1 0 0,-4-3 0,5-10 0,-5-12 0,6-9 0,-2-19 0,2 10 0,-3-16 0,-1 17 0,1-10 0,-5 10 0,2 2 0,-6 11 0,5 8 0,-6 8 0,3 2 0,-4 16 0,0 6 0,0 13 0,0 9 0,0 1 0,0 6 0,0 0 0,0 0 0,0-1 0,0-4 0,0-3 0,0-4 0,4-6 0,0-5 0,4-1 0,0-7 0,4 2 0,-4-3 0,4-3 0,-5-2 0,1-3 0,3 0 0,-2 0 0,6 0 0,-6 0 0,7 0 0,-4 0 0,1 0 0,-1-8 0,-4-6 0,1-8 0,0-6 0,0-5 0,1-1 0,0-6 0,-5 0 0,4 6 0,-8 1 0,3 5 0,-4 6 0,3 4 0,-2 7 0,2 3 0,-3 10 0,0 8 0,0 11 0,0 7 0,0-1 0,0 0 0,0 1 0,0-1 0,4-4 0,1 3 0,3-12 0,1 6 0,-1-7 0,0-1 0,-1 0 0,1-5 0,3 1 0,-2-4 0,2 0 0,-3-1 0,-1-2 0,1 3 0,-1-4 0,1 0 0,-1 0 0,1-4 0,0-4 0,0-10 0,-3-4 0,3-6 0,-3 1 0,0-1 0,3 6 0,-7-5 0,6 9 0,-6 1 0,3 5 0,-4 5 0,0-1 0,0 7 0,0 6 0,0 12 0,0 11 0,0 0 0,0 11 0,0-11 0,0 5 0,0-10 0,0-2 0,0-4 0,0-5 0,0 0 0,0-5 0,0-6 0,0-5 0,0-9 0,0-8 0,0-2 0,0-10 0,0 9 0,4-8 0,1 9 0,4-4 0,-1 9 0,1-3 0,-1 8 0,4 0 0,-4 5 0,4 1 0,-5 6 0,1-2 0,0 3 0,-1 0 0,0 0 0,-3 3 0,-1 10 0,1 5 0,-3 10 0,3-1 0,-4 0 0,0 1 0,0-6 0,4 0 0,-3-6 0,3-3 0,-4-1 0,0-5 0,0 0 0,3-2 0,1-2 0,3-14 0,1-4 0,1-11 0,-1 3 0,1-3 0,0 3 0,0 1 0,0 0 0,-1 5 0,0 1 0,0 3 0,0 1 0,0 5 0,-1-1 0,1 4 0,-1-3 0,1 6 0,-1-2 0,1-1 0,-1 4 0,1-4 0,-1 4 0,0 0 0,1 0 0,-5 3 0,4 6 0,-6 3 0,3 4 0,-1 1 0,-2 0 0,3 4 0,0-3 0,1 14 0,0-8 0,3 8 0,-2 1 0,3-4 0,1 9 0,-1-9 0,0 4 0,0-10 0,-4-6 0,-1-5 0,-1-5 0,-2 1 0,2-4 0,-3-1 0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47.3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246 0 24575,'-16'0'0,"-3"14"0,-16 8 0,13 4 0,-13 25 0,8-16 0,-2 18 0,3-6 0,11 1 0,4-1 0,5-1 0,2 0 0,4-10 0,0 15 0,0-15 0,0 10 0,0-6 0,0-1 0,0 1 0,9 0 0,2 0 0,13-5 0,2 5 0,10-8 0,-4-1 0,3-1 0,-7-15 0,0 8 0,-5-13 0,-6 2 0,-1-4 0,-8-4 0,4 0 0,-5-4 0,-2 0 0,-2 0 0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49.0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31 492 24575,'0'2'0,"0"3"0,0 16 0,0 1 0,0 1 0,0 3 0,0-12 0,0 2 0,0-9 0,0-9 0,0-14 0,-5-12 0,4-12 0,-3-6 0,-5 4 0,7-10 0,-7 11 0,9-12 0,0 12 0,0-5 0,0 6 0,0 5 0,0 2 0,0 11 0,0 0 0,0 10 0,0 0 0,0 4 0,0 1 0,0 0 0,3 0 0,1 3 0,7 1 0,7 3 0,0-4 0,8 3 0,-4-3 0,1 4 0,3 0 0,-3 0 0,4 0 0,-4 0 0,-2 0 0,-8 0 0,2 0 0,-6 0 0,2 4 0,-6 4 0,-2 4 0,-3 10 0,0-4 0,0 8 0,-8-4 0,-8 7 0,-3-2 0,-9-2 0,10-4 0,-4-3 0,5-5 0,0-1 0,1-4 0,3 0 0,-3 0 0,8 0 0,-8-4 0,7 3 0,-2-6 0,3 2 0,1-3 0,6-6 0,6-3 0,7-3 0,5 0 0,4 3 0,-3 0 0,4 1 0,-6 3 0,1 1 0,-1 4 0,1 0 0,0 0 0,-1 0 0,1 0 0,0 0 0,-1 7 0,1 3 0,0 6 0,-4 6 0,-1-4 0,-3 3 0,-1-4 0,1 4 0,-1-3 0,-3-1 0,-1-1 0,-4-4 0,0 1 0,0 3 0,0-4 0,0 1 0,-8 2 0,-6-5 0,-8 6 0,-6-6 0,1 3 0,-1-3 0,5-5 0,-3 3 0,8-7 0,-3 3 0,4-4 0,0 0 0,4 0 0,2 0 0,-1 0 0,4 0 0,-4 0 0,5 0 0,3 0 0,0 0 0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50.1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 24575,'3'-8'0,"1"2"0,12 6 0,-2 0 0,12 0 0,-8 0 0,13 5 0,-7 4 0,16 11 0,-14 10 0,9 7 0,-8 5 0,-5-1 0,1-5 0,-12-3 0,2-6 0,-8 1 0,-1-6 0,-4 0 0,0-6 0,0 1 0,0 0 0,0-5 0,-7 0 0,1 0 0,-6-3 0,8 2 0,-3-3 0,3-1 0,-4 1 0,1-1 0,2 0 0,-1 0 0,5 1 0,-2-1 0,-1 1 0,3-1 0,-2 5 0,0-4 0,2 4 0,-3-1 0,4-2 0,-3 2 0,2-3 0,-2-1 0,0 1 0,2-1 0,-6-3 0,3-1 0,0-6 0,1 2 0,3-2 0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51.1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24575,'1'0'0,"12"0"0,12 0 0,14 0 0,-10 0 0,3 0 0,-4 0 0,-1 0 0,1 0 0,-6 0 0,-5 0 0,-8 0 0,-6 0 0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51.6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24575,'-5'0'0,"14"0"0,10 0 0,12 0 0,-12 0 0,6 0 0,-11 0 0,7 0 0,-8 0 0,-2 0 0,-7 0 0,-1 0 0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56.0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211 55 24575,'0'-7'0,"0"-4"0,0 2 0,-3 1 0,-2-3 0,-6 10 0,-2-7 0,0 8 0,-3 0 0,-1 0 0,-1 0 0,-4 0 0,10 0 0,-4 8 0,7-3 0,-6 10 0,6-6 0,-3 2 0,8-3 0,-3 4 0,6-4 0,-3 4 0,4-5 0,0 1 0,0-1 0,0 1 0,0-1 0,0 1 0,0 3 0,3-2 0,6 3 0,8-4 0,1 1 0,8 4 0,-3-3 0,4 3 0,0-4 0,-4 3 0,-2 2 0,-7 7 0,-2 2 0,-3 4 0,-4 0 0,-1 1 0,-4-1 0,0 0 0,0-5 0,-3 0 0,-6-6 0,-9-2 0,0 1 0,-8-5 0,3 3 0,-4-4 0,4 0 0,2-5 0,4 0 0,0-4 0,5 0 0,0 0 0,4-7 0,4-7 0,0-9 0,4-5 0,0 6 0,0 0 0,0 2 0,0 6 0,3 3 0,1 11 0,4 8 0,3 4 0,-1 10 0,6 0 0,-2 1 0,0 3 0,2-8 0,-7 3 0,7-4 0,-7-4 0,2-2 0,-3-3 0,-1-4 0,1-1 0,-1-3 0,5 0 0,-3 0 0,6-4 0,-2-4 0,5-15 0,-1-1 0,3-15 0,-1 5 0,1-6 0,-1 6 0,-4-5 0,-1 10 0,-5-4 0,0 6 0,0 4 0,-4 1 0,-1 10 0,-4-4 0,0 8 0,0 2 0,0 16 0,3 3 0,2 14 0,4-5 0,0 6 0,0-1 0,0 0 0,0-4 0,0-2 0,3-4 0,-3-4 0,6-1 0,-6-5 0,3 1 0,-5-4 0,0-1 0,1-3 0,-1 0 0,1 0 0,-1 0 0,1 0 0,-1 0 0,1-3 0,0-5 0,-4-10 0,4-4 0,-3-1 0,4-3 0,-1 3 0,-3 0 0,3-3 0,-6 8 0,5-3 0,-6 8 0,3-3 0,-4 7 0,0-2 0,3 7 0,-2 4 0,2 8 0,-3 9 0,0 1 0,0 8 0,0-3 0,4-1 0,1 4 0,3-8 0,0-1 0,0-5 0,0-4 0,-1-1 0,5-3 0,0 0 0,5-4 0,-4 0 0,2 0 0,-2 0 0,3-4 0,-3-1 0,-1-7 0,-4 0 0,0-5 0,1 0 0,-1 0 0,-4-4 0,0 3 0,0 0 0,-4 3 0,4 6 0,-4-2 0,0 3 0,0 0 0,0 7 0,0 11 0,0 8 0,0 9 0,0 6 0,0-4 0,0 9 0,0-9 0,0-1 0,0-7 0,-4-4 0,3-5 0,-3 0 0,4-4 0,-3-4 0,2-7 0,-2-11 0,3-8 0,0-5 0,0-1 0,0 1 0,4 0 0,0 4 0,5 1 0,-1 6 0,4-1 0,-3 4 0,7 1 0,-7 4 0,6 4 0,-6-3 0,6 6 0,-6-2 0,2 3 0,-3 0 0,-1 0 0,1 0 0,-1 0 0,1 3 0,0 5 0,0 10 0,-3 0 0,-1 3 0,0 0 0,-3-7 0,3 2 0,-4-8 0,0 0 0,0-1 0,0 1 0,3-4 0,1-4 0,0-8 0,3-5 0,-3-4 0,5 1 0,-5 3 0,4-3 0,-4 3 0,4 1 0,0-4 0,0 7 0,4-3 0,-4 5 0,4-1 0,-5 0 0,1 4 0,-1-3 0,1 6 0,-1-5 0,1 5 0,-1-3 0,1 4 0,-1 0 0,0 0 0,-3 4 0,2 4 0,-5 0 0,7 8 0,-7-3 0,2-1 0,1 4 0,-3-8 0,3 4 0,-4-5 0,0 1 0,3-1 0,-2 1 0,2-1 0,-3-3 0,0-1 0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56.8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202 1 24575,'-15'3'0,"-7"11"0,-2 7 0,4 7 0,-9 13 0,12-6 0,-4 11 0,3-6 0,6 0 0,-2-1 0,8 1 0,2 6 0,4-5 0,0 0 0,0 3 0,0-8 0,0 16 0,0-10 0,5 10 0,9-15 0,-1 8 0,15-8 0,-7-7 0,4 3 0,-3-14 0,-5 2 0,0-8 0,-5-1 0,4-4 0,-8 0 0,4-4 0,-5 0 0,-2-4 0,-2 0 0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58.4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25 301 24575,'0'11'0,"0"6"0,0 1 0,0 8 0,0-3 0,0 10 0,0-4 0,0 3 0,0-4 0,0-6 0,3-4 0,-2-3 0,2-6 0,-3-4 0,0-10 0,0-18 0,0-7 0,-4-16 0,2-2 0,-7 1 0,8-6 0,-8 6 0,8-1 0,-4 2 0,5 11 0,0 2 0,0 11 0,0-5 0,0 14 0,0-8 0,0 12 0,0-2 0,0 3 0,0 1 0,3 3 0,5 1 0,4 3 0,10 0 0,-4 0 0,8 0 0,-8 0 0,8 0 0,-8 0 0,8 0 0,-8 0 0,-1 0 0,-1 4 0,-8 0 0,4 4 0,-5-1 0,1 1 0,-4-1 0,3 1 0,-7-1 0,4 1 0,-4-1 0,0 5 0,0-4 0,0 8 0,-4-3 0,-4 3 0,-5 1 0,0-1 0,-3 1 0,-2 0 0,0-4 0,-3 4 0,-1-8 0,-1 4 0,1-1 0,0-2 0,5 2 0,1-4 0,3 0 0,-3-3 0,8 1 0,6-8 0,8-3 0,14-8 0,2-1 0,6-3 0,-6 7 0,4-3 0,-8 4 0,8 0 0,-8 4 0,3 1 0,1 4 0,-4 0 0,3 0 0,-4 0 0,-1 0 0,1 4 0,0 4 0,-4 5 0,-1 4 0,-4 0 0,-3-1 0,-2 1 0,-3 4 0,0 2 0,0 4 0,-7-4 0,-3 3 0,-8-3 0,-4 0 0,-2-1 0,-3-4 0,-1 1 0,1-5 0,-6-1 0,4-3 0,-4-5 0,6-1 0,4-4 0,1 0 0,5 0 0,5 0 0,0 0 0,8 0 0,0 0 0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59.3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1 246 24575,'0'-11'0,"0"3"0,3-8 0,2 7 0,3-2 0,-4 3 0,3-4 0,-3-1 0,5-3 0,-1-1 0,-3 1 0,2-1 0,-6 5 0,6-3 0,-6 6 0,3-3 0,-1 5 0,-2-1 0,6 1 0,-3 0 0,-1 0 0,4 3 0,-7 1 0,3 3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4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43 24575,'13'-8'0,"-4"0"0,8-2 0,-8 6 0,4-4 0,-5 7 0,1-3 0,-1 4 0,0 0 0,0 0 0,-4 7 0,0 3 0,-4 12 0,0-2 0,0 15 0,0-9 0,0 16 0,0-4 0,0 13 0,-5-6 0,-1 0 0,-5-3 0,-3-10 0,2 4 0,-2-11 0,4-1 0,1-10 0,4-2 0,-2-3 0,2-1 0,-3-4 0,-1 0 0,1-7 0,4-6 0,0-1 0,4-7 0,0 3 0,0 0 0,0 1 0,0 5 0,0-1 0,0 1 0,0 0 0,4 3 0,0 1 0,9 4 0,1 0 0,-1 0 0,5 0 0,-9 0 0,8 0 0,-3 0 0,0 4 0,3 1 0,-3 8 0,0-3 0,-1 3 0,-5-5 0,0 0 0,1 0 0,-1 1 0,0-5 0,-3 0 0,-1-4 0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00.4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7 24575,'3'-4'0,"1"1"0,7 11 0,2 1 0,3 4 0,-3 2 0,3-2 0,-7 4 0,3 0 0,-4-5 0,-3 4 0,2-4 0,-6 1 0,3 3 0,-4-8 0,0 8 0,0-4 0,0 5 0,0 0 0,0 4 0,-4-3 0,-5 3 0,0 1 0,-4 0 0,1 1 0,2 3 0,-3-3 0,4-1 0,0 0 0,1-6 0,0-3 0,3 3 0,-2-8 0,6 4 0,-5-5 0,5 1 0,-3-1 0,4 0 0,-3-2 0,-1-2 0,-3-3 0,0 0 0,3 0 0,1 0 0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01.4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 1 24575,'3'7'0,"1"4"0,8 6 0,8 12 0,-5-4 0,10 13 0,1 0 0,-7 17 0,12 2 0,-12 18 0,-2-10 0,7 28 0,-16-33 0,9 30 0,-10-32 0,-4-7 0,0 1 0,3 23 0,-5-23 0,-2-2 0,-10 21 0,-2 7 0,-9-22 0,-5 10 0,-7-15 0,-1 5 0,-3-6 0,6-13 0,7-7 0,3-8 0,9-9 0,-3-1 0,8-5 0,-4-2 0,4-2 0,1-3 0,-1 0 0,1 0 0,3 0 0,1 0 0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02.9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1 24575,'0'11'0,"8"-3"0,-2 13 0,6-7 0,-3 12 0,-1-8 0,1 8 0,0-8 0,0 8 0,-5-3 0,4-1 0,-7 0 0,6-6 0,-6 1 0,3 0 0,-4-1 0,0 1 0,0 4 0,0 2 0,0 4 0,0-4 0,0-2 0,-4 1 0,3-9 0,-7 8 0,4-13 0,-1 4 0,-2 0 0,3-4 0,-4 4 0,0-1 0,0-2 0,3 6 0,-2-6 0,3 7 0,-4-8 0,0 4 0,4-5 0,-3 1 0,3-1 0,0 1 0,-3-1 0,6 1 0,-2-1 0,-1-3 0,4 3 0,-4-4 0,1 5 0,-1-1 0,0 0 0,-3 1 0,3-1 0,-1 1 0,-1-4 0,5 3 0,-6-3 0,3 3 0,0 1 0,-3-1 0,6 1 0,-5-1 0,5 0 0,-2-6 0,3 1 0,0-5 0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05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274 8 24575,'-6'-4'0,"1"0"0,-6 12 0,0 1 0,1 8 0,-2-1 0,0 1 0,2 4 0,-6-3 0,6 8 0,-6-11 0,10 10 0,-5-6 0,2 8 0,-1-8 0,1 6 0,2-11 0,2 7 0,-3-4 0,-1 4 0,1-7 0,-1 6 0,1-7 0,0 4 0,3-1 0,-2-3 0,2 2 0,1-2 0,0 4 0,1-5 0,2 4 0,-6-8 0,6 8 0,-6-7 0,7 2 0,-4-3 0,4 3 0,0-2 0,0 6 0,0-2 0,0 4 0,0-1 0,0 1 0,0 0 0,0-1 0,0 1 0,0 0 0,0-1 0,0 1 0,0 4 0,0-3 0,0 3 0,0-4 0,0 0 0,0 4 0,0-3 0,4 3 0,1 1 0,3-5 0,1 5 0,0-1 0,-1-3 0,5 15 0,-4-13 0,4 14 0,-5-17 0,1 5 0,-1-6 0,0 1 0,0-4 0,-3-2 0,2-3 0,-7 3 0,7-2 0,-3 2 0,0-3 0,3-1 0,-2 5 0,2-4 0,1 8 0,0-3 0,0 3 0,1 1 0,-1-5 0,0 0 0,0 0 0,-1-4 0,1 4 0,-1-5 0,1 1 0,3-1 0,-2 5 0,7-3 0,-3 3 0,7 4 0,-2-2 0,-2 2 0,0 0 0,-8-8 0,8 4 0,-7-4 0,2 0 0,-3-1 0,-1 1 0,1-1 0,-1 1 0,-3-1 0,3 1 0,-6-1 0,5 1 0,-5-1 0,6-3 0,-6 3 0,2-3 0,0 0 0,-2 3 0,6-3 0,-3-1 0,3 1 0,0-4 0,-3-4 0,0 3 0,-4-2 0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06.8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57 209 24575,'-4'6'0,"1"2"0,3 8 0,0-1 0,0-2 0,0-2 0,0-10 0,0-11 0,4-8 0,1-15 0,8 4 0,3-9 0,-2 9 0,4-4 0,-8 6 0,3 4 0,-5 6 0,-3 5 0,-2 4 0,-3 7 0,0 10 0,-7 5 0,1 12 0,-7-3 0,4 4 0,0-4 0,-4 3 0,7-4 0,-6 1 0,7-2 0,-3 1 0,-1-4 0,0 3 0,4-4 0,-2-5 0,3 4 0,-4-8 0,0 8 0,0-7 0,3 2 0,2-3 0,0-4 0,2-7 0,2-11 0,0 5 0,3-3 0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20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1 24575,'-12'0'0,"0"0"0,-9 0 0,-2 0 0,-5 0 0,-5 0 0,9 0 0,-3 0 0,10 0 0,5 0 0,-4 0 0,11 3 0,-3 1 0,8 3 0,0 5 0,0 5 0,0 6 0,0 4 0,5 12 0,1 10 0,5 13 0,1 15 0,0 10-669,-8-30 0,-1 2 669,4 5 0,-1 2 0,-5 12 0,-1 2-1012,4 6 0,-1 1 1012,-3 0 0,0 1 0,0 8 0,0 3-1035,0-16 1,0 3-1,0-1 1035,0-6 0,0 0 0,0 2 0,0 16 0,0 3 0,0-1 0,0-9 0,0-2 0,0 0 0,0 2 0,1-1 0,-2 1-965,-1 4 1,-1 1 0,0 0 964,0 0 0,-1 1 0,0-4 0,-1-17 0,-1-2 0,0 2-400,-1 14 0,1 3 0,0-4 400,3-17 0,1-2 0,-1 1 0,-3 14 0,0 2 0,2-2 0,2-7 0,2-2 0,0-1-91,-4 26 1,0-2 90,3-5 0,2-2 670,-1-8 0,0-5-670,0-19 0,0-1 1268,0 2 0,0-3-1268,0 9 2713,0 19-2713,0-29 2272,0-9-2272,0-23 1371,3-7-1371,2-28 508,-1 20-508,0-10 0,-4 25 0,0 9 0,0 2 0,0 10 0,0 10 0,0 15 0,0 1 0,0-1 0,0-2 0,0-6 0,0 8 0,0-1 0,0 1 0,0-1 0,0-6 0,0-3 0,0-12 0,0-2 0,0-6 0,0 0 0,0-1 0,0 1 0,0 0 0,0 6 0,0-11 0,0 10 0,0-11 0,0 0 0,0-1 0,0-6 0,0 1 0,0-6 0,3 0 0,-2-10 0,3 4 0,-4-8 0,0 8 0,0-7 0,0 2 0,0-3 0,0-1 0,0 1 0,0-1 0,0 1 0,0-1 0,0 1 0,0-1 0,0 1 0,0-1 0,0 1 0,0-1 0,0 1 0,0 3 0,0-2 0,0 6 0,0-6 0,0 3 0,0-5 0,0 1 0,0-1 0,0 1 0,3-1 0,-2 1 0,3-1 0,-1 1 0,-2-1 0,6 4 0,-3-3 0,3 3 0,1-3 0,3 0 0,6 0 0,11-4 0,7 5 0,5-8 0,-1 8 0,7-8 0,-5 8 0,5-4 0,-6 10 0,-6-5 0,-1 8 0,-10-4 0,-2-1 0,-8-1 0,-2-4 0,-3-1 0,-4 1 0,-1-4 0,-3-1 0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21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59 125 24575,'-7'0'0,"-1"7"0,-4 2 0,3 13 0,-4 0 0,8 1 0,1 9 0,4-9 0,0 10 0,0-5 0,0-1 0,0-4 0,0 3 0,0-8 0,0 3 0,3-8 0,5 2 0,10-5 0,4 2 0,6-3 0,-6 0 0,4-4 0,-8-1 0,8-4 0,-8 0 0,4 0 0,-6-4 0,-3-5 0,3-4 0,-7-3 0,4-6 0,-1-1 0,-1-4 0,2-1 0,-4 1 0,0 4 0,0-3 0,-5 8 0,4-3 0,-7 4 0,3 0 0,-4 0 0,0 1 0,0-1 0,0 4 0,0-3 0,0 4 0,0-5 0,0 0 0,0 0 0,0 5 0,0-4 0,-4 3 0,-4 0 0,-6 1 0,-2 4 0,-1 3 0,0 1 0,-4 4 0,-2 0 0,-5 0 0,6 0 0,-4 8 0,7 6 0,-4 10 0,5 3 0,3 6 0,2 1 0,3 0 0,5-13 0,1-9 0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22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24575,'-4'2'0,"0"4"0,4 14 0,0 8 0,0 6 0,0 12 0,0-5 0,0 10 0,0-9 0,0 4 0,0 0 0,0-10 0,0 3 0,0-12 0,0-4 0,0-6 0,0-5 0,0-5 0,0 1 0,0-1 0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23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24575,'0'7'0,"0"10"0,0 15 0,0 8 0,0 0 0,0 6 0,0 1 0,0 7 0,0-6 0,0 4 0,0-5 0,0 1 0,0-8 0,0-12 0,0-6 0,0-6 0,0-3 0,0-1 0,0-25 0,0 12 0,0-16 0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24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7 24575,'7'-4'0,"-2"1"0,11 3 0,-4 0 0,0 0 0,3 0 0,-2 0 0,3 0 0,0 0 0,-3 3 0,-2 6 0,-3 8 0,1 6 0,-4 4 0,-1 0 0,-4 1 0,0-1 0,0 0 0,0 1 0,0-1 0,-4 6 0,-2-5 0,-7 5 0,-2 0 0,-4-4 0,4 4 0,-2-6 0,3-4 0,-3-2 0,0-4 0,0-1 0,5-3 0,-4-1 0,3-4 0,0-3 0,-2-2 0,6-3 0,-3 0 0,5 0 0,-1-7 0,3-3 0,-2-11 0,6 3 0,-4-8 0,5 3 0,0 0 0,0 2 0,0 4 0,0 4 0,0 2 0,0-1 0,4 7 0,0-6 0,4 10 0,-1-2 0,1 3 0,-1 0 0,1 0 0,-1 0 0,1 0 0,-1 0 0,5 7 0,-3 2 0,3 8 0,-4 4 0,4-3 0,-2 8 0,6-8 0,-3 4 0,4-6 0,0-3 0,-5-1 0,4-4 0,4 0 0,-2-3 0,2-2 0,-4-3 0,-8-3 0,8-2 0,-3-11 0,1 1 0,-2-6 0,0 4 0,-2-4 0,2-2 0,-3-5 0,-3 13 0,-2 3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4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24575,'7'10'0,"3"-3"0,12-7 0,9 0 0,1 0 0,10 0 0,-10 0 0,4 0 0,-11 0 0,-6 0 0,-6 0 0,-5 0 0,-4 0 0,0 0 0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31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24575,'0'11'0,"0"1"0,0 0 0,0 4 0,0-3 0,0 3 0,0-3 0,0 3 0,0-4 0,0 1 0,0-2 0,0-3 0,0-1 0,0 1 0,0-1 0,0 1 0,0-1 0,3-3 0,1-1 0,0 1 0,-1 0 0,0-1 0,-2 4 0,2-3 0,0 3 0,-2 0 0,2 0 0,0 1 0,-2-1 0,2 1 0,1-1 0,-3 1 0,2-1 0,-3 1 0,3-1 0,-2-2 0,3-2 0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32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24575,'0'15'0,"0"0"0,0 2 0,0 10 0,0-8 0,0 8 0,0-14 0,0 2 0,0-6 0,0 6 0,0-6 0,0-10 0,0-8 0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34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24575,'0'11'0,"0"8"0,0 12 0,0 8 0,0-11 0,0 5 0,0-10 0,0 3 0,0-8 0,0 3 0,0-8 0,0 3 0,4-8 0,-3 4 0,6-1 0,-6-2 0,2 2 0,-3-3 0,4 3 0,-3-2 0,3 2 0,-4-3 0,0 0 0,0-1 0,0 1 0,3-1 0,-2 1 0,2-7 0,-3-6 0,0 0 0,0-2 0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35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24575,'7'0'0,"4"0"0,-2 0 0,6 0 0,-2 0 0,0 0 0,2 0 0,-2 0 0,3 0 0,1 0 0,-4 0 0,-2 0 0,-3 0 0,-1 0 0,1 0 0,-1 0 0,1 0 0,-1 0 0,-3 6 0,-1-1 0,-3 10 0,0-2 0,0-1 0,0 4 0,0-3 0,0 3 0,0 1 0,0 0 0,0-5 0,0 4 0,0-4 0,0 1 0,0 2 0,-7-2 0,2 0 0,-7 2 0,3-2 0,1 4 0,-4-5 0,2 4 0,-1-7 0,3 3 0,0-5 0,0 1 0,1-1 0,-1 1 0,1-4 0,-1-1 0,0-3 0,1 0 0,-1 0 0,0 0 0,1 0 0,-1 0 0,4-3 0,-3-1 0,6-4 0,-2 1 0,3 0 0,0-1 0,0 1 0,3 3 0,1 1 0,3 3 0,1 0 0,-1 0 0,1 0 0,-1 3 0,1 1 0,0 4 0,-1 3 0,1-2 0,0 6 0,0-6 0,4 7 0,-4-8 0,8 4 0,-7-4 0,6 0 0,-2 0 0,-1-3 0,0-2 0,-5-3 0,1 0 0,-1 0 0,1 0 0,-1 0 0,1-3 0,0-10 0,-4 6 0,0-5 0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36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24575,'3'0'0,"3"0"0,6 0 0,4 0 0,-4 0 0,5 0 0,-4 0 0,-2 0 0,1 0 0,-4 0 0,4 0 0,-5 0 0,1 0 0,-4 3 0,-1 1 0,-3 8 0,0 0 0,0 5 0,0-1 0,-3 1 0,-2-4 0,-3-2 0,4-3 0,1-1 0,-1 1 0,6-4 0,-1-1 0,10-3 0,2 0 0,3 0 0,-3 0 0,-1 0 0,-1 0 0,-2 0 0,2 0 0,-7 4 0,0 4 0,-4 4 0,0 5 0,0-1 0,0 6 0,-8-5 0,-1 1 0,-8-2 0,5-7 0,-4 6 0,3-6 0,1 3 0,-4-4 0,3 0 0,-4 0 0,1-3 0,3 2 0,-3-6 0,4 2 0,-1-3 0,1 3 0,4-2 0,1 3 0,3-4 0,1 0 0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37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37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37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24575,'0'10'0,"0"-5"0,0 1 0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39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20 200 24575,'0'11'0,"0"8"0,0 0 0,0 8 0,0-4 0,0 3 0,0-4 0,0 0 0,0-5 0,0-15 0,0-26 0,0-6 0,0-12 0,0 3 0,-9 5 0,7 0 0,-7 1 0,9 5 0,0 5 0,0 2 0,0 8 0,0 2 0,6 7 0,3 0 0,3 4 0,3 8 0,-2 1 0,4 8 0,0 4 0,0 1 0,1 6 0,0-2 0,1 2 0,-2-6 0,0 0 0,-4-6 0,-1 1 0,-4-5 0,0 0 0,-1-5 0,1 1 0,-1-4 0,-3-7 0,-1-11 0,-3-7 0,0-7 0,0 1 0,0 0 0,0-1 0,0 1 0,0 4 0,0 1 0,-3 6 0,2 3 0,-3 1 0,4 5 0,0-1 0,0 1 0,0-1 0,0 1 0,0 0 0,0 0 0,0 0 0,0 3 0,0 1 0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42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24575,'2'0'0,"8"0"0,12 0 0,5 0 0,0 0 0,1-8 0,-6 5 0,4-5 0,-8 5 0,8 2 0,-12-3 0,3 4 0,-10 0 0,5 0 0,-4 0 0,4 7 0,-4 3 0,-3 11 0,-2 7 0,-3 6 0,0 27 0,0-16 0,0 37 0,0-17 0,0 1 0,0 32-703,0-28 703,0-13 0,0-1 0,0 12-146,0 22 146,0-24 0,0 13 0,0-2 0,0-7 0,0-1 0,0-7 0,0-2 0,6 1 0,0-5 0,5 4 697,-1-6-697,1 0 152,-5 0-152,3-7 0,-3 5 0,4-10 0,-4 4 0,-2-6 0,1-1 0,-4 7 0,8-4 0,-8 10 0,3-11 0,-4 0 0,4-8 0,-3-15 0,3-1 0,-4-1 0,0 8 0,0 10 0,0 12 0,0 1 0,0 22 0,0 11-568,-3-29 1,0 4 567,2 8 0,0 1 0,-2 5 0,0 1 0,3 3 0,0 2-874,0 4 0,0 1 874,0-5 0,0 1 0,0 9 0,0-1 0,0-8 0,0-1 0,0 10 0,0 0 0,0-4 0,0-1 0,3 1 0,1 0 0,-4 4 0,1-1 0,6-12 0,-1-2-617,-5-10 0,0 1 617,5 17 0,1-4-420,0-4 420,-4 0 0,2-1 0,5-1 0,-9 20 866,5-18-866,-1-2 1669,-4-13-1669,4 6 1393,-5-7-1393,0-7 524,0-1-524,0-12 85,0-5-85,0-12 0,0 0 0,0 7 0,0 7 0,0 29 0,-5 6 0,3 30 0,-9-8 0,10-7 0,-10 1 0,10-17 0,-5 12 0,6-15 0,0-7 0,0-15 0,0-1 0,0-10 0,0 3 0,0-4 0,0 5 0,0 1 0,0 6 0,0-1 0,0 1 0,0-6 0,0-1 0,0-6 0,0-4 0,0-2 0,0-4 0,0-4 0,0 2 0,0-2 0,0 4 0,0-1 0,0 1 0,0-1 0,0 1 0,0 0 0,0-1 0,0 1 0,0-1 0,0 6 0,0-4 0,0 8 0,-4-8 0,3 8 0,-2-8 0,3 8 0,0-8 0,0 3 0,0-8 0,0 2 0,0-6 0,0 3 0,0-5 0,0 1 0,0-1 0,0 1 0,0-1 0,0 1 0,0-1 0,0 0 0,0 12 0,0-4 0,0 9 0,0-12 0,0 0 0,0-5 0,0 1 0,0-1 0,0 1 0,0-1 0,0 1 0,0-1 0,-3-3 0,-2-1 0,-2-3 0,-5 0 0,4 0 0,-8 0 0,-1 0 0,-6 0 0,-5 0 0,1 0 0,-1 0 0,1 0 0,-1-4 0,1-1 0,4-4 0,2 4 0,4-2 0,4 6 0,2-3 0,3 4 0,4-3 0,1 2 0,3-2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5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24575,'0'28'0,"0"-3"0,0 17 0,0 3 0,0 0 0,0 6 0,0-7 0,0 0 0,0 0 0,0-7 0,0-6 0,0-12 0,0-6 0,0-8 0,0-1 0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54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24575,'0'16'0,"0"-3"0,0 9 0,0-6 0,0 1 0,0 0 0,0-5 0,0 8 0,0-1 0,0 4 0,0 8 0,0-7 0,0 9 0,0 0 0,0 1 0,4 0 0,5-1 0,5-5 0,3-9 0,7 7 0,-2-15 0,7 11 0,-2-11 0,-4 1 0,3-3 0,-3 0 0,-1 0 0,0-4 0,-6-2 0,1-3 0,0 0 0,-1 0 0,6 0 0,-5 0 0,5-3 0,-1-6 0,3-10 0,17-14 0,-9 6 0,8-5 0,-13 14 0,2-6 0,-2 9 0,2-8 0,-2 13 0,-4-3 0,3 4 0,-4 0 0,1 4 0,3 1 0,-8 4 0,8 0 0,-3 0 0,4 0 0,0 0 0,6 0 0,-4 0 0,9 0 0,-4 0 0,1 0 0,3 0 0,-9 0 0,4 4 0,-11 1 0,4 4 0,-8-1 0,4 5 0,-6 0 0,1 3 0,4 2 0,-2 3 0,3-2 0,-4 7 0,7 4 0,-5-1 0,1 6 0,-8-8 0,-3 1 0,-1-1 0,0 0 0,0-4 0,0 3 0,-1-8 0,-3 8 0,2-12 0,-6 6 0,2-11 0,-3 2 0,0-3 0,0-7 0,0-6 0,0-7 0,0-10 0,0 4 0,0-8 0,0 8 0,0-3 0,4 4 0,5-5 0,0 4 0,12-4 0,-7 5 0,13-1 0,-5 0 0,6 4 0,-1-3 0,0 7 0,6-8 0,-4 7 0,9-3 0,-3 4 0,4 0 0,1 0 0,6 0 0,-4 0 0,10-1 0,-11 5 0,11 1 0,-10 1 0,10 3 0,-4-4 0,20 5 0,-17 0 0,23 0 0,-24 0 0,10 0 0,-6 0 0,0 0 0,0 0 0,-7 0 0,-1 0 0,-11 0 0,3 0 0,-4 5 0,12 1 0,-5 4 0,12 5 0,-6 1 0,7 1 0,-6 3 0,4-9 0,-11 8 0,5-3 0,-6 0 0,-6 2 0,5-8 0,-10 4 0,3-5 0,-4 0 0,4 1 0,-3-1 0,4-4 0,-6-1 0,6-4 0,-4 0 0,15 0 0,-8 0 0,10 0 0,0-9 0,16-5 0,-11-7 0,31-9 0,-37 8 0,22-11 0,-20 11 0,7-9 0,-5 3 0,4 1 0,-9-5 0,2 10 0,13-12 0,-13 6 0,7-6 0,-13 7 0,-10 4 0,3 3 0,-6 2 0,-4 1 0,-6 3 0,-5 2 0,-5 5 0,1-1 0,-4 1 0,-1-4 0,-3-2 0,0 5 0,0 0 0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55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1 24575,'-7'0'0,"-4"0"0,-2 0 0,-8 0 0,3 0 0,-8 0 0,3 0 0,-5 0 0,6 0 0,-5 0 0,9 0 0,-3 0 0,4 0 0,0 0 0,5 0 0,-4 0 0,8 0 0,-4 0 0,8 3 0,1 10 0,-4 0 0,5 19 0,-6-8 0,8 9 0,0-6 0,0 6 0,0 1 0,0 6 0,0-6 0,0 5 0,0-5 0,0 6 0,0-1 0,0 1 0,0 0 0,0-6 0,0-1 0,0-6 0,0 1 0,0-6 0,0-4 0,0-3 0,0-6 0,0 2 0,0-3 0,0-1 0,3-3 0,1-1 0,4-3 0,-1 0 0,1 0 0,3 0 0,2 0 0,3 0 0,6 0 0,0 0 0,11 0 0,-4 0 0,4 0 0,0 0 0,-4 0 0,-1 0 0,-7 0 0,-4 0 0,-5 0 0,0 0 0,-5 0 0,-3 0 0,0 0 0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56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24575,'11'0'0,"6"0"0,6 0 0,4 0 0,-4 0 0,3 0 0,-12 0 0,6 0 0,-11 0 0,2 0 0,-3 0 0,3 0 0,-5 0 0,1 0 0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3:57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1 575 24575,'0'-10'0,"0"-11"0,0-16 0,0-14 0,0 9 0,0-5 0,0-6 0,0 18 0,0-10 0,0 21 0,0-3 0,0 14 0,0-2 0,3 10 0,1 6 0,4 8 0,4 7 0,-3 1 0,8 5 0,-3 0 0,4 5 0,5 2 0,-3-1 0,9 7 0,-9-6 0,10 7 0,-6-13 0,0 5 0,2-9 0,-7 3 0,2-5 0,-4-1 0,-1-3 0,-3-1 0,-1-4 0,-5-1 0,1 1 0,-4-1 0,2-2 0,-5-5 0,3-8 0,-4-15 0,0-7 0,0-23 0,-6-3 0,1 0 0,-7-11 0,6 18 0,-4-12 0,5 13 0,-1 2 0,1 12 0,2 5 0,2 8 0,-3 8 0,4 5 0,0 4 0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01.1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24575,'0'0'0,"0"8"0,0 16 0,0 9 0,0 1 0,0 12 0,0-4 0,0 4 0,0-7 0,0 8 0,0-12 0,0 4 0,0-16 0,0 3 0,0-12 0,0 2 0,0-8 0,0-1 0,0 1 0,0-11 0,0-2 0,0-16 0,0-1 0,0-11 0,0 4 0,0-10 0,0 5 0,5-1 0,0 2 0,8 6 0,1-1 0,4 6 0,-1 4 0,-4 2 0,3 7 0,-4-3 0,5 7 0,-4 1 0,2 4 0,-2 0 0,-1 0 0,-3 0 0,-6 0 0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02.0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7 24575,'-3'-7'0,"-5"7"0,-5 10 0,3 4 0,-5 8 0,9-1 0,-7 2 0,8-1 0,1 0 0,4-6 0,0 6 0,0-4 0,0-1 0,0-1 0,0-4 0,0 1 0,0 2 0,0-6 0,7-1 0,2-1 0,8-6 0,0 2 0,4-3 0,-3 0 0,3 0 0,1 0 0,-4 0 0,-1 0 0,-5 0 0,-5 0 0,1 0 0,-1 0 0,1 0 0,-1 0 0,1 0 0,-4-7 0,3-2 0,-6-13 0,2-1 0,-3-4 0,0-1 0,0 6 0,0-5 0,0 9 0,0-3 0,0 8 0,0-3 0,-7 7 0,2-2 0,-7 3 0,0 3 0,4 2 0,-8 3 0,7 0 0,-6 0 0,2 0 0,0 0 0,-2 0 0,1 12 0,-3 3 0,3 8 0,0 3 0,6-8 0,-1 3 0,5-12 0,0-1 0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03.6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0 107 24575,'0'24'0,"0"0"0,0 9 0,0-5 0,0 11 0,0-5 0,0-4 0,0 1 0,0-13 0,0 4 0,0-10 0,0-1 0,4-7 0,0-1 0,7-3 0,2 0 0,4-3 0,-4-11 0,3-5 0,-5-8 0,6 0 0,-7-1 0,3 1 0,-4 4 0,-1 1 0,1 6 0,-5-1 0,0 4 0,-1 5 0,-2 1 0,3 9 0,-4 3 0,0 12 0,0 1 0,0 8 0,0-8 0,4 8 0,-3-8 0,6 3 0,-2-8 0,3 3 0,0-8 0,0 8 0,-1-8 0,1 4 0,0-5 0,-1 1 0,1-1 0,-1 1 0,1-1 0,-1-2 0,1-2 0,-1-3 0,1 0 0,-1-3 0,1-10 0,1-12 0,1-9 0,0-12 0,-4 4 0,3-10 0,-8 11 0,4-6 0,-5 13 0,0 1 0,0 10 0,0 6 0,0 5 0,0 5 0,0 2 0,0 2 0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07.2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244 14 24575,'0'-7'0,"-6"3"0,-3 1 0,-7 3 0,-11 0 0,8 4 0,-9 9 0,7-2 0,5 14 0,-5-14 0,12 9 0,-7-10 0,10 5 0,-5-6 0,11 3 0,-4-5 0,4 0 0,0 1 0,3-4 0,5-1 0,5-3 0,8 0 0,-3 0 0,4 0 0,-6 0 0,-3 4 0,2 0 0,-6 4 0,3 0 0,-5 3 0,-2 2 0,-2 8 0,-3-3 0,0 8 0,0-8 0,0 8 0,-3-8 0,-6 8 0,-5-8 0,-3 3 0,0-8 0,0 3 0,1-7 0,-1-1 0,0-4 0,4-4 0,-2 0 0,6 0 0,-3 0 0,8-7 0,-3-3 0,6-2 0,-6 0 0,6 4 0,-3 1 0,7 5 0,2 7 0,6 4 0,2 6 0,4-5 0,4 2 0,-3-4 0,8 1 0,-8 0 0,8 0 0,-8-5 0,3 0 0,-4-4 0,-4 0 0,2 0 0,-6 0 0,3-12 0,0-3 0,-1-18 0,3-1 0,-5-6 0,1 0 0,0 0 0,0 1 0,0 4 0,-1 2 0,-4 6 0,3 4 0,-7 5 0,3 7 0,-4 3 0,0 10 0,0 8 0,0 12 0,0 5 0,0 0 0,0 6 0,0-4 0,0 3 0,3-9 0,2 3 0,4-8 0,0 8 0,3-8 0,-3-1 0,7-1 0,-4-7 0,1 2 0,-2-3 0,-3 0 0,3 0 0,-2-1 0,3-2 0,-5-2 0,1-3 0,3 0 0,-2 0 0,2 0 0,-3-3 0,0-5 0,0-10 0,1-5 0,0-10 0,0 4 0,1-4 0,-5 0 0,3 5 0,-7-1 0,3 8 0,-4 8 0,0 2 0,0 3 0,0 7 0,0 5 0,0 13 0,0 6 0,0 0 0,0-2 0,0-4 0,0-1 0,0 1 0,3-4 0,2-2 0,2-3 0,1-1 0,-1 1 0,1-4 0,-1 2 0,1-5 0,-1 3 0,1-4 0,-1 0 0,1 0 0,-1 0 0,1 0 0,-1 0 0,1 0 0,-1-8 0,1 3 0,0-11 0,0-1 0,-3-1 0,3-4 0,-7 5 0,2 1 0,-3-1 0,4 0 0,-3 0 0,3 5 0,-4 0 0,0 5 0,0 6 0,0 11 0,0 8 0,0 15 0,0 1 0,0 0 0,0-1 0,0-6 0,0-5 0,0-4 0,0-7 0,0-3 0,0-1 0,0 1 0,0-10 0,0-8 0,0-12 0,0-1 0,0-3 0,0 3 0,0 1 0,0 0 0,4 5 0,0 1 0,4-1 0,0 4 0,4-3 0,-3 8 0,7-4 0,-4 7 0,1-2 0,-2 6 0,1-6 0,-4 6 0,4-2 0,-5 3 0,1 0 0,-1 6 0,-3 3 0,3 7 0,-6 5 0,7-3 0,-7 3 0,2-8 0,1-1 0,-4-5 0,4 1 0,-4-1 0,0 1 0,0-1 0,0-6 0,0-5 0,0-4 0,0-7 0,0 2 0,3-3 0,2-1 0,3 0 0,1 0 0,-1 1 0,0-1 0,0 4 0,0-2 0,0 6 0,0-3 0,-1 8 0,1-3 0,-1 6 0,1-2 0,-1 3 0,1 0 0,-1 0 0,1 0 0,-1 0 0,1 0 0,-1 3 0,1 10 0,1 6 0,0 3 0,0 4 0,-1-3 0,-3 4 0,0-4 0,-5-2 0,0-4 0,0-4 0,0-2 0,0-3 0,0-1 0,0 1 0,0-4 0,0-1 0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08.1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228 7 24575,'-3'-4'0,"-1"1"0,-7 10 0,-3 7 0,-10 21 0,4 1 0,-12 23 0,9-10 0,1 6 0,1 4 0,9-10 0,-10 26 0,14-17 0,-3 10 0,11-7 0,0-6 0,0 20 0,0-24 0,0 16 0,14-19 0,4 5 0,14 1 0,1-5 0,-2-7 0,0-6 0,-7-12 0,-2-2 0,-5-9 0,-4-1 0,-2-4 0,-3-1 0,-1-3 0,-3-13 0,0 6 0,-4-10 0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10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1 24575,'0'20'0,"0"1"0,0 6 0,0 12 0,0 3 0,0 5 0,0-1 0,0 0 0,0 9 0,0 0 0,0 6 0,0-14 0,0-1 0,0-6 0,0-14 0,0 0 0,0-14 0,0 1 0,0-2 0,-7-6 0,6-10 0,-5-4 0,2-8 0,3-4 0,-3-2 0,0-4 0,3-1 0,-3 5 0,4-3 0,0 8 0,0-3 0,0 8 0,0 1 0,0 5 0,0-1 0,0 1 0,0-1 0,0 1 0,3 3 0,2-3 0,6 3 0,7-1 0,4-3 0,5 3 0,1-4 0,-1 4 0,1-3 0,-1 7 0,-5-7 0,5 7 0,-14-3 0,8 0 0,-13 3 0,4-2 0,-5 3 0,1 0 0,-4-3 0,-1-1 0,-3-8 0,0 0 0,4-5 0,-3 0 0,3-4 0,-4-2 0,0-5 0,0 6 0,0-5 0,0 9 0,0-3 0,0 4 0,0 4 0,0-2 0,0 6 0,0-2 0,0 10 0,0 13 0,0 7 0,0 11 0,0 3 0,0-4 0,0 9 0,0-4 0,0 6 0,0 0 0,4 0 0,-3-6 0,4-1 0,-2-11 0,-2 5 0,3-10 0,-4 1 0,0-3 0,0-6 0,0 2 0,0-3 0,0-4 0,0-1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6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8 24575,'-8'-5'0,"-4"2"0,3 3 0,-9 0 0,5 0 0,3 13 0,-1-5 0,10 19 0,-3-16 0,0 17 0,3-13 0,-4 14 0,5-4 0,0-5 0,0 2 0,0-12 0,4 7 0,5-7 0,6 3 0,8-8 0,-3-1 0,3-4 0,1 0 0,4 0 0,-7 0 0,0 0 0,-13-4 0,0 3 0,-3 1 0,-1 9 0,-8 5 0,-6 4 0,0 6 0,-9 0 0,4 7 0,-5-7 0,5 5 0,-4-4 0,8 0 0,-3-1 0,9-11 0,-3 0 0,7-5 0,-2 1 0,3-1 0,0 0 0,3-3 0,6-1 0,5-4 0,4 0 0,0 0 0,-4 0 0,3 0 0,-7 0 0,7 0 0,-8 0 0,4 0 0,-5 0 0,1-4 0,-1-1 0,0-3 0,-3 3 0,-2 2 0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12.0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0 24575,'0'11'0,"0"8"0,-4-9 0,0 10 0,0-7 0,-4 0 0,8-2 0,-4 1 0,1 0 0,2 8 0,-3-6 0,4 0 0,0-2 0,0 1 0,0 3 0,0 1 0,0 0 0,0-1 0,0-3 0,0 2 0,0-2 0,0 0 0,3 2 0,-2-2 0,6-1 0,-2 0 0,2-5 0,1 1 0,-4-1 0,2 1 0,-1-1 0,2-2 0,0-2 0,1-3 0,-1 0 0,1 0 0,-1 0 0,1 0 0,-1 0 0,5 0 0,-4 0 0,8-4 0,-7-4 0,7-2 0,-7-1 0,2-1 0,-3 3 0,0-7 0,4 4 0,-3-1 0,3-3 0,-4 3 0,-4-3 0,0-1 0,-4 0 0,0-4 0,0 3 0,0-4 0,0 5 0,0 1 0,0-1 0,-3 4 0,-2-2 0,-7 6 0,3 0 0,-7 2 0,8 6 0,-8-7 0,7 7 0,-6-3 0,6 4 0,-7 0 0,8 0 0,-4 0 0,4 0 0,1 0 0,-1 0 0,1 0 0,3 0 0,0 0 0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12.9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39 24575,'-4'-3'0,"1"-1"0,3-3 0,-8 2 0,3-5 0,-7 8 0,4-6 0,1 8 0,-1 0 0,1 0 0,-1 4 0,1 0 0,3 3 0,0 1 0,4 3 0,0-2 0,0 2 0,0-3 0,0-1 0,0 1 0,3-4 0,1-1 0,3-3 0,1 0 0,-4 0 0,-1 0 0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13.8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24575,'15'12'0,"-3"10"0,5 2 0,-7 9 0,14 6 0,-12-3 0,18 16 0,-18-16 0,12 8 0,-14-15 0,8 4 0,-8-10 0,-1-6 0,-2-5 0,-3-5 0,0 1 0,0-4 0,-4-1 0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14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0 24575,'0'19'0,"-5"10"0,0-5 0,-1 14 0,-2-4 0,2 6 0,-4 0 0,5-6 0,-4-2 0,8-4 0,-7-1 0,3-4 0,0-2 0,2 0 0,3-3 0,0-1 0,0-10 0,0-4 0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16.1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107 10 24575,'6'4'0,"3"-1"0,11-3 0,2 0 0,6 0 0,-1-4 0,1 3 0,-10-7 0,7 8 0,-11-4 0,3 4 0,-5 0 0,-5 0 0,-6 0 0,-6 0 0,-7 0 0,-10 4 0,4 5 0,-8 5 0,8-1 0,-3 3 0,-1-2 0,4-1 0,-3 3 0,8-7 0,-3 3 0,8-4 0,-4 0 0,4-4 0,1 2 0,-1-5 0,0 3 0,1-4 0,-1 0 0,1 0 0,-1 0 0,1 0 0,0 0 0,0 0 0,0 0 0,-1 0 0,1 0 0,3-3 0,8-2 0,5-3 0,8 0 0,4-1 0,-3 0 0,8 0 0,-8 1 0,3 3 0,-4-3 0,0 7 0,-1-6 0,-3 6 0,-2-3 0,-3 1 0,-1 2 0,1-3 0,-1 4 0,-3 3 0,-1 6 0,-7 8 0,-1 5 0,-4 6 0,-1 4 0,-3-3 0,2 10 0,-3-5 0,4 0 0,1-1 0,0-10 0,4-2 0,-2-8 0,6-2 0,-2-3 0,-1-1 0,3-9 0,-2-4 0,3-2 0,0 1 0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16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24575,'7'4'0,"1"4"0,0 9 0,5 6 0,-3 4 0,7-4 0,-3 3 0,-1-12 0,-1 2 0,-4-4 0,-1-7 0,-2 6 0,2-11 0,-7 4 0,4-4 0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21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22 221 24575,'0'11'0,"0"1"0,0 10 0,0-4 0,0 8 0,0-3 0,0 4 0,0 0 0,0-4 0,0-2 0,0-4 0,0-5 0,0 4 0,0-8 0,0 4 0,0-5 0,0 0 0,0 3 0,0-2 0,0 7 0,0 2 0,0 1 0,0 8 0,0-8 0,0 8 0,0-12 0,0 6 0,0-11 0,0 2 0,0-3 0,0-7 0,0-6 0,0-12 0,0-6 0,0-10 0,0-1 0,0-12 0,0 4 0,0-10 0,0 11 0,0-12 0,0 12 0,0-5 0,-8 11 0,6 2 0,-6 6 0,8-1 0,0 5 0,0 2 0,0 8 0,0 2 0,0 3 0,0 0 0,-3 4 0,2-3 0,1 6 0,4-2 0,3 3 0,1-3 0,-1 2 0,-3-6 0,3 6 0,-3-5 0,3 5 0,1-6 0,3 3 0,2-5 0,8 5 0,-3-4 0,9 7 0,-10-2 0,10 3 0,-10 0 0,10 0 0,-10 0 0,5 0 0,-10 0 0,0 0 0,-5 3 0,1 1 0,-4 8 0,-1 0 0,-3 1 0,0 2 0,0-2 0,0 0 0,-3 2 0,-2-2 0,-7 0 0,3 3 0,-7-4 0,3 1 0,0 3 0,-3-7 0,3 3 0,0-4 0,-3 1 0,8-2 0,-4 1 0,4-4 0,1 0 0,-1-1 0,0-2 0,1 2 0,-1-3 0,1 0 0,3 3 0,-3-2 0,7 6 0,-7-3 0,3 0 0,0 3 0,3-6 0,9 2 0,5-3 0,3 0 0,1-4 0,4-1 0,2 1 0,4-5 0,-4 8 0,3-3 0,-3 4 0,-1 0 0,4 0 0,-8 0 0,3 0 0,-4 4 0,0 9 0,-4 1 0,1 18 0,-1-8 0,-3 9 0,4 0 0,-5-5 0,0 5 0,1-5 0,-5-1 0,-1-4 0,-4 3 0,0-8 0,0 3 0,0-4 0,0-5 0,-8 4 0,-1-7 0,-8 6 0,0-5 0,-4 2 0,3 0 0,-3-2 0,-1 2 0,4-4 0,-3-3 0,4 3 0,-4-7 0,3 2 0,-9-3 0,10 0 0,-12 0 0,10 0 0,-5 0 0,11 0 0,2 0 0,3 0 0,1 0 0,2 0 0,2 0 0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22.7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24575,'2'0'0,"0"3"0,12 2 0,-5 6 0,6 2 0,-2 4 0,4 0 0,-4 4 0,4 2 0,-2 10 0,3-5 0,-2 17 0,-3-15 0,-2 21 0,-1-9 0,0 6 0,0-8 0,0-1 0,-5-5 0,3 0 0,-7-1 0,4-10 0,-5-2 0,0 1 0,0-5 0,0 9 0,0-3 0,0 10 0,0-4 0,0 9 0,-9-9 0,3 9 0,-7-9 0,0-2 0,3-5 0,2-6 0,1-3 0,2 3 0,-3-8 0,4 4 0,-3-5 0,2 5 0,1-4 0,-4 8 0,4-8 0,-4 4 0,0 0 0,1-4 0,-1 4 0,0-5 0,0 1 0,4-1 0,-3 1 0,3-1 0,-3 0 0,0-3 0,3 2 0,-2-5 0,5 6 0,-6-7 0,6 0 0,-2 0 0,3-3 0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23.8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24575,'7'0'0,"4"0"0,2 0 0,3 0 0,1 0 0,-4 0 0,-2 0 0,-3 0 0,-1 0 0,0 0 0,-3 0 0,-1 0 0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41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0 24575,'-14'0'0,"2"0"0,2 0 0,-2 0 0,3 0 0,-2 0 0,3 0 0,0 0 0,1 0 0,-1 0 0,4 3 0,1 10 0,3 5 0,0 9 0,0 13 0,0 2 0,0 11 0,0 16 0,5-5 0,2 21 0,-1-6-535,6 16 535,-5 1-519,-1-43 0,1 0 519,-3 4 0,-1 0 0,4 2 0,-2 0 0,-4 4 0,0 0 0,2-5 0,0 1 0,-3 3 0,0 0 0,0-3 0,0-1 0,3 0 0,0 1 0,-2-2 0,-1 0 0,3 1 0,0-1 0,1 2 0,-2-1 0,-1 5 0,0 1 0,2-1 0,0 0 0,1 0 0,-2 0 0,-1 0 0,0 0 0,2-5 0,0 1 0,-3 3 0,0-1 0,3-7 0,0 0 0,-2 4 0,-1-1-83,3-3 1,0-2 82,-3 30 0,0 10 0,6-20 0,-6-20 0,1 0 0,5 19 0,-1 28 0,-4-16 0,10 0 0,-10-28 0,-1 0 0,5 27 0,-5 12 0,0-21 0,0 9 0,0-10 0,0 15 0,0-8 0,0-2 0,0-15 0,0 5 0,0-11 502,0 4-502,0-6 1057,0 0-1057,0-1 179,0 1-179,0 7 0,0-6 0,0 6 0,0-7 0,0 0 0,0-7 0,0 5 0,0-10 0,0 10 0,0 7 0,0-8 0,0 12 0,0-21 0,0 24 0,0-8 0,0 19 0,0 0 0,0 2 0,0-7 0,0 4 0,0-14 0,-5 7 0,4-13 0,-4 4 0,1-25 0,3 10 0,-8-16 0,4 3 0,0-4 0,-3-1 0,7 6 0,-3-4 0,4 9 0,-4-9 0,3 4 0,-3-11 0,4 0 0,0-10 0,0 0 0,0-18 0,0 16 0,0-6 0,0 20 0,0 4 0,0 4 0,0-3 0,0 10 0,0-11 0,3 0 0,2-6 0,3-6 0,0 1 0,0-4 0,0-2 0,0-3 0,-1-1 0,5 1 0,0 0 0,5-3 0,5-2 0,-5 1 0,5-3 0,-6 3 0,6-4 0,-4 0 0,3 0 0,-4 0 0,-5 3 0,4-2 0,-8 2 0,4-3 0,-4 3 0,-1-2 0,1 6 0,-1-3 0,0 0 0,-3 3 0,2-7 0,-5 7 0,3-6 0,-4 2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7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24575,'13'0'0,"0"0"0,1 0 0,3 0 0,-3 0 0,0 0 0,-1 0 0,-5 0 0,-4 12 0,0-1 0,-4 22 0,0-12 0,0 20 0,0-8 0,-8-1 0,1 3 0,-11-10 0,11 0 0,-11 4 0,12-10 0,-8 0 0,5-1 0,0-9 0,0 4 0,1-5 0,3-7 0,2-6 0,3-4 0,0-8 0,3 7 0,2-3 0,3 5 0,0-1 0,0 1 0,1 4 0,-1-4 0,0 7 0,0-2 0,0 3 0,0 0 0,1 0 0,-1 0 0,0 0 0,0 3 0,5 6 0,-3 5 0,3 5 0,-3 4 0,-1 2 0,-3 5 0,-1 0 0,-5 1 0,0-7 0,0 5 0,0-9 0,0 9 0,0-10 0,0 5 0,0-6 0,-9 1 0,-2 4 0,-13-7 0,-1 8 0,-6-9 0,1 1 0,0-2 0,5-4 0,1-1 0,10-4 0,1 0 0,5-5 0,4-4 0,0 0 0,4-4 0,4 0 0,0 3 0,4 2 0,0 3 0,-3 0 0,-1 0 0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42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24575,'11'0'0,"1"0"0,5 0 0,0 0 0,-5 0 0,0 0 0,-5 0 0,-3 0 0,-1 0 0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47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24575,'36'0'0,"9"0"0,5 0 0,9 0 0,-12 0 0,7 0 0,0 0 0,-6 0 0,-8 0 0,-12 0 0,-10 0 0,-3 0 0,-6 3 0,-1 1 0,-5 8 0,-3 0 0,0 1 0,0 2 0,0-6 0,0 2 0,0 1 0,0-4 0,0 4 0,0-4 0,0-1 0,0 1 0,0-1 0,0 1 0,0-1 0,0 5 0,0 0 0,0 5 0,0 4 0,0 2 0,0 4 0,0 1 0,0 4 0,0 16 0,0 1 0,0 19 0,0-6 0,0 15 0,0 3-380,0-29 1,0 2 379,0 46 0,0-41 0,0-1 0,0 32 0,0 5 0,0-16 0,0 9 0,6-1 0,-6-34 0,1 0 0,10 39 0,-8-39 0,1 0 0,8 34 0,-5 9 0,4 1 0,-10-44 0,0 1 0,4 0 0,1-1 0,-5 1 0,0 0 0,2 5 0,-1-2 0,-2 29 0,4-16 0,-1 0 0,-1 12 0,1-26 0,1 0 0,2 28 0,-5-11 0,5-19 0,0-1 0,-5 18 0,8-5 0,-1 0 0,-5 1 0,4-12 0,1 0 0,-1 15 0,-1-6 0,4-9 0,-9-13 0,7-13 759,-7-11-759,3-19 0,-4 15 0,0-3 0,0 24 0,0 6 0,0 13 0,0 19 0,0 9 0,0-29 0,0 0-425,0 45 425,0-45 0,0 1 0,0 1 0,0-2 0,0 30 0,0 10 0,0-20 0,0 14 0,0-6 0,0-3 0,0-8 0,0-6 0,0 4 0,0-12 0,0 13 0,0-13 0,0 13 425,0-13-425,0 6 0,0-7 0,0-7 0,4 6 0,2-18 0,-1 10 0,4-11 0,-8 1 0,8 3 0,-4-9 0,0 9 0,3-9 0,-7 9 0,8-3 0,-8-1 0,7-1 0,-6-11 0,2 4 0,-4-12 0,3 3 0,-2-10 0,2 1 0,-3-1 0,0 1 0,0-1 0,0 1 0,0-1 0,0 1 0,0-1 0,0 0 0,0 1 0,0-1 0,0 5 0,0-3 0,0 9 0,0-4 0,0 2 0,0-1 0,0-6 0,0 7 0,0-4 0,0 5 0,0-5 0,0 9 0,0-7 0,0 12 0,0-4 0,0 6 0,0-1 0,0 0 0,0 1 0,0-1 0,0 1 0,0-6 0,0 0 0,0-10 0,0 4 0,0-8 0,0 4 0,0-5 0,0 1 0,0 4 0,0-4 0,0 4 0,0-5 0,0 1 0,0-1 0,0 0 0,0 0 0,0 0 0,0 0 0,0 1 0,0-1 0,0-1 0,0 2 0,0-1 0,0 0 0,0 1 0,0-1 0,0 1 0,0-1 0,0 0 0,0 1 0,0-1 0,0 0 0,0 0 0,0 0 0,0 1 0,0-1 0,0 0 0,-3 0 0,-1-3 0,-8 2 0,0-1 0,-5 0 0,0-2 0,-4 1 0,-2-3 0,-10 4 0,-1-5 0,-6 0 0,0 0 0,0 0 0,0 0 0,0 0 0,6 0 0,6 0 0,6 0 0,5 0 0,5 0 0,0 0 0,4 0 0,1 0 0,3-17 0,1 13 0,3-13 0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4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24575,'0'7'0,"0"4"0,0 1 0,0 1 0,0 7 0,0-6 0,0 4 0,0-3 0,0-6 0,0 2 0,0 1 0,0-4 0,0 8 0,0-3 0,0 3 0,0 6 0,4-4 0,1 3 0,3-4 0,0-1 0,1 6 0,-1-9 0,4 8 0,-3-9 0,12 2 0,-7-2 0,7-3 0,-4-1 0,0 0 0,-1-3 0,1-1 0,0-4 0,-5 0 0,4 0 0,-8 0 0,4 0 0,-5 0 0,1 0 0,-1-4 0,1-4 0,0-5 0,1-4 0,-1-4 0,-3 3 0,3-8 0,-7 8 0,3-4 0,-4 6 0,0-1 0,0 0 0,0 0 0,0 0 0,0 1 0,-3 3 0,-6 1 0,1 4 0,-11 0 0,9 4 0,-9 1 0,6 3 0,-3 0 0,-1 0 0,0 0 0,0 0 0,1 3 0,-1 2 0,4 3 0,1-3 0,5 1 0,-1-5 0,4-4 0,5-16 0,0 8 0,4-7 0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51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 24575,'-7'0'0,"0"0"0,-13 0 0,4 0 0,-1 0 0,0 0 0,0 0 0,1 0 0,3 0 0,-3 3 0,7 6 0,-7 4 0,3 3 0,0 6 0,1-4 0,3 3 0,0-4 0,1-1 0,3 1 0,2 0 0,3-5 0,0 4 0,0-8 0,0 8 0,0-7 0,0 2 0,3-3 0,1-1 0,4 1 0,3 0 0,2 0 0,-1-4 0,0 3 0,-1-6 0,2 2 0,0-3 0,-2 0 0,1 0 0,-4 0 0,4 0 0,-5 0 0,5 0 0,-4 0 0,4 0 0,-5 0 0,1 0 0,-7 0 0,-6 0 0,-7 0 0,-4 4 0,-1-3 0,0 6 0,1-2 0,-1 7 0,0-3 0,4 7 0,-3-7 0,7 7 0,-3-7 0,4 2 0,4-3 0,-3-1 0,6 1 0,-2-1 0,3 1 0,0-1 0,0 1 0,3-5 0,1 1 0,8-4 0,-3 0 0,6 0 0,-2 0 0,3 0 0,1 0 0,0 0 0,-5 0 0,4 0 0,-7 0 0,2 0 0,-3 0 0,-1 0 0,1 0 0,-1 0 0,1 0 0,-1 0 0,1 0 0,-1 0 0,1 0 0,-1 0 0,-3 0 0,-1 0 0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52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24575,'4'3'0,"-1"5"0,-3 4 0,0 10 0,0-4 0,0 8 0,0-12 0,0 6 0,0-7 0,0-1 0,0 0 0,0-5 0,0 1 0,0-1 0,0-3 0,0-1 0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52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53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54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8 24575,'-6'-4'0,"-3"0"0,-2 4 0,-5 0 0,4 0 0,-10 0 0,4 0 0,-3 0 0,4 0 0,0 4 0,0 4 0,0 10 0,4-4 0,0 6 0,1-2 0,6-1 0,-5 1 0,10-3 0,-3-2 0,4 4 0,0-5 0,0 0 0,0-5 0,0 5 0,0-4 0,0 4 0,0-5 0,4-2 0,4 2 0,4-7 0,10 4 0,-4-4 0,3 0 0,-4 0 0,-1 0 0,1 0 0,-4 0 0,2 0 0,-6 0 0,2 0 0,-3 0 0,-1 0 0,-2-3 0,1 2 0,-8-2 0,1 3 0,-11 4 0,0 4 0,-5 5 0,0 4 0,0 4 0,-6 3 0,8-1 0,-8 4 0,13-4 0,-3-1 0,5 0 0,3-10 0,1 0 0,4-5 0,0 1 0,0-1 0,7-3 0,1 0 0,13-4 0,-3 0 0,8 0 0,-8 0 0,8 0 0,-8 0 0,3 0 0,-8 0 0,2 0 0,-6 0 0,2 0 0,-3 0 0,-1 0 0,1 0 0,-4 0 0,-1 0 0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55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1 330 24575,'0'-2'0,"0"-15"0,0-6 0,0-15 0,0 4 0,0-1 0,0 3 0,0 4 0,0 5 0,0 6 0,0 5 0,0 5 0,0-1 0,3 4 0,1 1 0,3 3 0,1 3 0,-1 1 0,1 8 0,0 1 0,0 3 0,1 1 0,-1 4 0,1-3 0,3 4 0,-3-6 0,7-3 0,-3 3 0,0-7 0,2 3 0,-6-5 0,6 5 0,-6-3 0,2 2 0,-3-3 0,0-4 0,-1 3 0,1-7 0,-4 1 0,-1-14 0,-3-6 0,0-13 0,0 3 0,0-4 0,0 5 0,0 1 0,0 4 0,0 2 0,0 8 0,0-3 0,0 8 0,0-3 0,0-1 0,0 7 0,0-2 0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57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0 24575,'-11'0'0,"1"0"0,2 0 0,-4 0 0,0 8 0,-1 1 0,-3 8 0,7-1 0,-8 6 0,7 0 0,1 1 0,1-2 0,7-4 0,-3-1 0,4-3 0,0-2 0,0 1 0,0-3 0,0 2 0,0-3 0,0-1 0,4-3 0,0 0 0,8-4 0,0 0 0,5 0 0,-1 0 0,1 0 0,-4 0 0,-2 0 0,-3 0 0,-1 0 0,1 0 0,-1 0 0,-6 0 0,-9 3 0,-6 2 0,-6 3 0,4 1 0,-1 3 0,4 1 0,1 3 0,3 1 0,1 0 0,-1-1 0,5 1 0,0-1 0,4 1 0,0-4 0,0-2 0,0-3 0,0-1 0,0 1 0,0-1 0,7-3 0,6 0 0,9-4 0,6 0 0,-6 0 0,4 0 0,-8-4 0,4 3 0,-10-3 0,0 4 0,-5-3 0,1 2 0,-1-2 0,-3 3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9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282 211 24575,'0'-6'0,"0"-4"0,0 0 0,0-9 0,0 4 0,0-7 0,0-3 0,0 1 0,0-4 0,0 12 0,0-2 0,-3 11 0,-4 0 0,-4 4 0,-7 3 0,-1 0 0,-9 0 0,-2 0 0,1 7 0,8 1 0,-8 22 0,15-7 0,-18 21 0,14-8 0,4 5 0,5 3 0,9-9 0,0 0 0,0-7 0,0-9 0,4 0 0,11-8 0,7 0 0,12-6 0,-5-1 0,4-4 0,-8-12 0,11-13 0,-13-7 0,4-8 0,-9 0 0,-1 5 0,-3-5 0,-3 11 0,-3 1 0,0 9 0,-4 4 0,2 5 0,-5 4 0,4 3 0,-1 0 0,2 13 0,2 8 0,0 6 0,4 9 0,1 2 0,4 0 0,6 5 0,-6-10 0,8 0 0,-9-10 0,8-4 0,-9-6 0,3-5 0,5-2 0,-2-7 0,8-17 0,-15 12 0,-2-11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9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1 24575,'-14'0'0,"4"0"0,-15 0 0,-1 0 0,-6 0 0,-4 0 0,5 0 0,1 0 0,5 0 0,1 0 0,6 0 0,4 0 0,1 0 0,0 0 0,4 0 0,-4 0 0,9 4 0,0 0 0,4 4 0,0 0 0,0 5 0,0 1 0,0 4 0,0 5 0,0 2 0,0 5 0,0 1 0,0 5 0,0-5 0,-9 12 0,6-6 0,-7 7 0,5 7 0,-2 9 0,0-6 0,-4 11 0,5-12 0,-7 14 0,1-6 0,0 6 0,6-15 0,-5-1 0,10-7 0,-4-6 0,5-7 0,0-3 0,0-12 0,0 6 0,0-13 0,0 4 0,0-5 0,8 1 0,2 0 0,9 0 0,-1 0 0,19 1 0,-9-5 0,16-1 0,-14-4 0,-5 0 0,4 0 0,-10 0 0,5 4 0,-6-3 0,1 4 0,-5-5 0,-2 0 0,-3 0 0,-1 0 0,0 0 0,0 0 0,-3 0 0,-2 0 0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57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24575,'0'18'0,"0"6"0,0 4 0,0 0 0,0 5 0,0-5 0,0-1 0,0 0 0,0-4 0,0 3 0,0-12 0,0 2 0,0-4 0,0-4 0,0 0 0,0-4 0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58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24575,'20'0'0,"1"0"0,7 0 0,-6 0 0,4 0 0,-3 0 0,4 0 0,-4 0 0,-6 0 0,-1 0 0,-8 0 0,1 0 0,-6 0 0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4:59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1 303 24575,'0'-7'0,"0"0"0,0-5 0,0 4 0,0-7 0,0 6 0,0-2 0,0 4 0,0-5 0,0 3 0,0-6 0,0 2 0,0-4 0,0-4 0,0 7 0,0-12 0,0 13 0,0-9 0,0 5 0,0 5 0,0 0 0,0 4 0,0 1 0,0 2 0,0 2 0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00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0 24575,'-7'0'0,"0"0"0,-5 0 0,3 0 0,-6 0 0,2 0 0,0 4 0,1 4 0,4 4 0,-4 5 0,7 0 0,-10-1 0,13-3 0,-5-2 0,7-3 0,0-1 0,0 1 0,0-1 0,0 1 0,0-1 0,0 1 0,0-1 0,3-3 0,-3 2 0,7-5 0,-3 3 0,4-4 0,-1 0 0,1 3 0,-1-2 0,1 2 0,-1-3 0,0 0 0,-3 3 0,3-2 0,-9 3 0,1-4 0,-10 0 0,2 3 0,-3 1 0,5 4 0,2-1 0,-1 1 0,5-1 0,-6 5 0,2-4 0,1 8 0,0-4 0,1 1 0,2-2 0,-2-3 0,3 4 0,0-4 0,0 4 0,0-5 0,0 1 0,0-1 0,0 1 0,0-1 0,0 1 0,0-1 0,0 1 0,3-1 0,1-3 0,4 0 0,-1-4 0,1 3 0,-1-2 0,1 2 0,-1-3 0,1 0 0,-1 0 0,1 0 0,-1 0 0,1 0 0,3 0 0,-2-3 0,2-2 0,-6 1 0,-2 1 0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02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29 24575,'-4'-8'0,"4"-1"0,0 8 0,4-6 0,3 6 0,0-2 0,1 3 0,-1 0 0,1 0 0,-1 0 0,1 0 0,-1 0 0,5 0 0,-4 0 0,4 0 0,-4 0 0,-1 0 0,1 0 0,-4 3 0,-1 1 0,-3 3 0,0 1 0,0 4 0,0 5 0,-4 1 0,0 3 0,-5-4 0,1-5 0,0 0 0,4-5 0,-3 1 0,6-1 0,-5 1 0,5-1 0,-6 0 0,3 1 0,-3-1 0,-1 1 0,0-1 0,1 1 0,-1-1 0,1 1 0,2-1 0,-2 0 0,7 1 0,-1-4 0,9 0 0,9-4 0,6-5 0,4 0 0,6-4 0,-4 0 0,3-1 0,1 5 0,-4-3 0,-1 7 0,-7-3 0,-5 4 0,-3 0 0,-2 0 0,-3 0 0,0 0 0,-4 0 0,-1 0 0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03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04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04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04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24575,'0'-3'0,"0"5"0,0-8 0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07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18 24575,'-19'0'0,"2"-4"0,-4-1 0,-1 1 0,4 0 0,-8 4 0,8 0 0,-8 0 0,12 0 0,-13 13 0,17 3 0,-13 12 0,13-5 0,-7 3 0,8-8 0,-4 3 0,8-4 0,1-1 0,4-3 0,0 2 0,0-6 0,0 2 0,0-3 0,0 0 0,8-4 0,-3-1 0,11-3 0,-4 0 0,1 0 0,-2 0 0,1 0 0,-4 0 0,4 0 0,-1 0 0,-2 0 0,7 0 0,-8 0 0,4 0 0,-5 0 0,1 0 0,-1-3 0,-3-1 0,0-4 0,-8 5 0,0-1 0,-7 4 0,-7 0 0,0 8 0,-3 1 0,3 12 0,1-3 0,4 4 0,-3-6 0,10-3 0,-5 3 0,10-8 0,-3 4 0,4-5 0,0 1 0,0-1 0,0 1 0,0-1 0,0 1 0,8-4 0,1 3 0,8-7 0,4 4 0,-3-4 0,8 0 0,-3 0 0,-1 0 0,4 0 0,-12 0 0,6 0 0,-11 0 0,3 0 0,-5 0 0,0 0 0,-3 0 0,0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9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24575,'16'0'0,"6"0"0,-7 0 0,8 0 0,-9-4 0,4 2 0,-4-5 0,-1 6 0,-9-3 0,0 4 0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07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24575,'0'28'0,"0"-1"0,0 6 0,0 1 0,0 6 0,0 6 0,0-10 0,0 3 0,0-16 0,0 3 0,0-13 0,0 4 0,0-10 0,0-3 0,0-1 0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08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24575,'15'0'0,"0"0"0,6 0 0,2 0 0,4 0 0,1 0 0,-1 0 0,-5 0 0,5 0 0,-14 0 0,4 0 0,-6 0 0,-6 0 0,3 0 0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09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24575,'0'12'0,"0"-8"0,0 24 0,0-9 0,0 14 0,0-5 0,0 5 0,0 0 0,0 1 0,0 6 0,0-11 0,0-2 0,0-6 0,0-7 0,0 2 0,0-9 0,0 0 0,0 1 0,0 3 0,0 1 0,0 5 0,0 0 0,0-1 0,0 1 0,0-1 0,0 1 0,0-5 0,0 0 0,0-5 0,0 1 0,0-31 0,0 19 0,0-23 0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10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44 24575,'0'-10'0,"0"-2"0,0 1 0,-4 4 0,-8 4 0,-2 3 0,-7 0 0,4 0 0,0 0 0,0 0 0,5 0 0,-4 3 0,7-2 0,-3 10 0,1-1 0,5 6 0,-9-3 0,13 7 0,-5-6 0,7 8 0,0-1 0,0-3 0,0 3 0,0-4 0,0-5 0,0 0 0,3-4 0,5-1 0,5 1 0,4 1 0,-1-5 0,-3 0 0,2-4 0,-6 0 0,6 0 0,-6 0 0,2 0 0,-3 0 0,-1 0 0,-9 0 0,1 0 0,-9 0 0,2 3 0,-4 2 0,3 6 0,-3 2 0,0 4 0,2 4 0,-6-3 0,6 8 0,2-8 0,0 3 0,7-4 0,-2-4 0,3 2 0,0-6 0,0 2 0,0-3 0,6-4 0,3-1 0,3-3 0,4 0 0,-4 0 0,5 0 0,-1 0 0,-3 0 0,3-3 0,-8 2 0,8-7 0,-11 7 0,2-2 0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1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 24575,'3'-4'0,"1"1"0,4 3 0,-1 0 0,5 0 0,-4 0 0,8 0 0,-7 0 0,2 0 0,-3 0 0,3 0 0,-2 0 0,2 0 0,-4 0 0,-2 3 0,1 5 0,-1 5 0,0 3 0,-2 6 0,-3-5 0,0 10 0,0-5 0,0 5 0,0 1 0,-4-1 0,-1-4 0,-3-2 0,-5-8 0,4 3 0,-7-7 0,7 3 0,-2-4 0,3-1 0,0 1 0,1-4 0,-1-1 0,1-3 0,-1 0 0,1 0 0,-1 0 0,1 0 0,-1 0 0,4-3 0,1-5 0,3-1 0,0-2 0,0 3 0,0 0 0,3 1 0,2-1 0,6 0 0,2 0 0,3 4 0,1-4 0,0 7 0,-1-3 0,1 4 0,-1 0 0,-3 0 0,3 0 0,-4 0 0,5 0 0,-1 4 0,1 1 0,-4 3 0,2 4 0,-2-4 0,0 8 0,-1-7 0,-5 3 0,1-5 0,0-3 0,-4 0 0,-1-4 0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12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24575,'20'0'0,"1"0"0,2 0 0,-2 0 0,0 0 0,-3 0 0,4 0 0,-6 0 0,6 0 0,-9 0 0,4 0 0,-10 0 0,1 0 0,-1 0 0,-2 0 0,-2 0 0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13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24575,'0'11'0,"0"1"0,0 15 0,0-7 0,0 11 0,0-13 0,0 14 0,0-13 0,0 13 0,0-18 0,0 11 0,4-16 0,0 8 0,0-6 0,-1-3 0,1 4 0,-3-5 0,2-2 0,-3-2 0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1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24575,'4'0'0,"0"0"0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14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14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0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1 174 24575,'0'12'0,"0"4"0,0-2 0,0-1 0,0 4 0,0-8 0,0 14 0,0-8 0,0 8 0,0-4 0,0 4 0,0-3 0,0 3 0,0-4 0,0-1 0,0-4 0,0-2 0,0-3 0,0-1 0,3-3 0,6-2 0,0-3 0,8 0 0,2 0 0,6 0 0,0 0 0,4-4 0,-4-6 0,0-5 0,-2-5 0,-4 2 0,-1-1 0,-4 1 0,4-6 0,-7 5 0,3-5 0,-9 0 0,-1 5 0,-4-10 0,0 4 0,0 0 0,0-17 0,0 18 0,0-18 0,0 22 0,-8-3 0,2 9 0,-11 0 0,7 6 0,-7 3 0,3 1 0,-5 4 0,1 0 0,-1 0 0,1 0 0,4 0 0,-3 4 0,7 5 0,-8 2 0,8 6 0,1-3 0,1 0 0,3 3 0,-3-8 0,2 1 0,3-7 0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15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24575,'0'96'0,"0"0"0,0-6 0,0-18 0,0-37 0,0-7 0,0-2 0,0-8 0,0 3 0,0-8 0,0 2 0,0-7 0,0 2 0,0-3 0,0 1 0,0-1 0,0 0 0,0 1 0,0-4 0,0-1 0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16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24575,'15'0'0,"6"0"0,7 0 0,0 0 0,11 0 0,-5 0 0,0 0 0,5 0 0,-10 0 0,3 0 0,-4 0 0,-6 0 0,0 0 0,-6 0 0,-3 0 0,3 0 0,-8 0 0,0 0 0,-5 0 0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18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22 24575,'4'-6'0,"-9"4"0,0-7 0,-15 8 0,6-2 0,-7 3 0,-1 0 0,4 0 0,-3 0 0,4 0 0,0 3 0,0 6 0,4 3 0,1 5 0,4-4 0,0 2 0,3-6 0,2 2 0,3 1 0,0-4 0,0 4 0,0-5 0,0 1 0,0-1 0,0 5 0,0-3 0,0 2 0,3-3 0,1-1 0,3 1 0,5-1 0,-3 1 0,6 0 0,-2 0 0,-1-3 0,4 2 0,-8-6 0,4 3 0,-4-4 0,-1 3 0,1-2 0,-1 2 0,0-3 0,1 0 0,-1 0 0,1 0 0,-1 0 0,-6 0 0,-9 0 0,-5 0 0,-12 0 0,7 4 0,-3 1 0,-1 7 0,4 6 0,-4 1 0,8 7 0,-2-8 0,6 8 0,-2-8 0,3 3 0,4-4 0,2-5 0,3 4 0,0-8 0,0 4 0,0-5 0,3 1 0,5-4 0,10-1 0,4-3 0,11 0 0,-4 0 0,-1 0 0,-2 0 0,-3 0 0,-1 0 0,0 0 0,-10 0 0,4 0 0,-8 0 0,4 0 0,-4-3 0,-1 2 0,-3-2 0,-1 3 0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20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1 388 24575,'0'7'0,"0"0"0,0 0 0,0-9 0,0-9 0,0-10 0,0-7 0,0-4 0,0-3 0,0-11 0,0 10 0,0-3 0,0 12 0,0 4 0,0 1 0,0 10 0,0 0 0,0 5 0,0-1 0,3 4 0,1 1 0,3 3 0,1 0 0,-1 4 0,1 0 0,3 4 0,2 3 0,4 7 0,0 0 0,0 3 0,0-4 0,0 0 0,-1-1 0,1 1 0,0-1 0,-1-3 0,-3 3 0,3-7 0,-7 3 0,2-4 0,-3-1 0,-1 1 0,1-4 0,-1 3 0,1-6 0,-4 5 0,2-5 0,-2 5 0,4-2 0,-1 0 0,0 2 0,-3-2 0,3 4 0,-3-4 0,4 3 0,-4-3 0,3 0 0,-7-7 0,4-6 0,-4-11 0,0-8 0,0-1 0,0-10 0,0 10 0,0-4 0,0 6 0,0 4 0,0-3 0,0 12 0,0-6 0,0 11 0,0-2 0,0 3 0,0 0 0,0 1 0,0 3 0,0 1 0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35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 24575,'-7'0'0,"0"0"0,-5 0 0,-1 0 0,1 0 0,0 0 0,4 0 0,1 0 0,-5 0 0,4 0 0,-8 0 0,7 0 0,-7 0 0,8 0 0,-7 0 0,10 3 0,-2 1 0,7 3 0,0 1 0,0-1 0,0 5 0,0 1 0,0 3 0,0 1 0,0-1 0,0 1 0,0 5 0,0-5 0,0 10 0,0-5 0,5 11 0,-4-4 0,8 9 0,-8 3 0,7 0 0,-6 5 0,2-6 0,-4-1 0,0-4 0,0-7 0,0-7 0,3-8 0,-2-2 0,3-3 0,-4-1 0,0 1 0,0-1 0,0 0 0,0 1 0,3-4 0,-2 2 0,2-1 0,-3 2 0,0 1 0,3-1 0,-2 1 0,6-1 0,-6 1 0,5-1 0,-5 1 0,6-1 0,-3 1 0,0-1 0,3 1 0,-3-1 0,4 1 0,-1-4 0,1-1 0,-1 1 0,1-4 0,-1 4 0,1-1 0,-1-2 0,5 2 0,-4-3 0,8 0 0,-3 4 0,-1-3 0,0 3 0,-5-4 0,1 0 0,-1 0 0,1 0 0,-1 0 0,1 0 0,-1 0 0,-3 3 0,-1-2 0,-3 2 0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0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1 24575,'-7'0'0,"-4"0"0,-7 0 0,0 0 0,-8 0 0,-2 0 0,-1 0 0,-10 0 0,5 0 0,4 0 0,-7 4 0,18-3 0,-8 8 0,10-9 0,8 7 0,-6-2 0,13 3 0,-13-4 0,13 3 0,-13-7 0,13 7 0,-5-3 0,7 4 0,0-1 0,0 1 0,0 3 0,0 2 0,0 3 0,0 1 0,0 4 0,0-3 0,-4 8 0,3-3 0,-3 4 0,4 1 0,0 4 0,0 3 0,0 11 0,0 8 0,-6 9 0,5 6 0,-9 1 0,9 7 0,-10 2 0,4 8 0,0-1 0,-3-20 0,6-12 0,0 0 0,-2 4-308,2 5 1,2 2 307,2 12 0,0-26 0,0 2 0,0 42 0,0-6 0,0-37 0,0 0 0,0 45 0,0 0 0,0-45 0,0 0 0,0 45 0,0-40 0,0 1 0,0 1 0,0-1 0,0 1 0,0 0 0,0 4 0,0-3 0,0 25 0,-1-30 0,2-1 0,4 21 0,-4 20 0,10-16-102,-5-2 102,1-8 0,3-6 0,-9-2 0,8-7 0,-7-1 612,7 1-612,-8 31 105,4-24-105,0 24 0,-4-31 0,4 0 0,-5-1 0,0-5 0,0-2 0,4-6 0,-3 0 0,4-6 0,-5-1 0,4 0 0,-3 1 0,4 0 0,-1 5 0,-3-5 0,4 6 0,-1 0 0,-3-1 0,3-4 0,1 3 0,-4-4 0,3 6 0,-4 0 0,0-1 0,5 1 0,-4-6 0,3 4 0,-4-9 0,0 4 0,0-6 0,0 1 0,0 4 0,0 20 0,0-8 0,0 20 0,0-23 0,0 12 0,0-12 0,0 11 0,0-10 0,0 10 0,0-11 0,0 0 0,0-3 0,0-9 0,0 9 0,0-9 0,0 4 0,0-6 0,0 0 0,0 1 0,0 4 0,0 3 0,0 4 0,0 1 0,0 0 0,0-6 0,0 4 0,0-9 0,5 10 0,-4-5 0,7 0 0,-3 17 0,0-14 0,4 9 0,-8-13 0,7-5 0,-7 5 0,3-9 0,-4 7 0,0-8 0,0 0 0,0 3 0,0 2 0,0 1 0,0 3 0,0-4 0,0-1 0,0 6 0,0-4 0,0 4 0,0-1 0,0-3 0,0 4 0,0 0 0,0-4 0,0-1 0,0-7 0,0-4 0,0-1 0,0-3 0,0-1 0,0-5 0,0 1 0,0-1 0,0 1 0,0-1 0,0 0 0,0 1 0,0-8 0,0 14 0,0-7 0,0 24 0,0-7 0,0 9 0,0-5 0,0-1 0,0-4 0,0-6 0,0-1 0,3-8 0,-2 4 0,2-5 0,1 1 0,-4-1 0,4 1 0,-1-1 0,-2 1 0,6-1 0,-3 1 0,0-1 0,3 1 0,-3-1 0,3 1 0,1-1 0,-1 1 0,5-4 0,1 3 0,8-6 0,-3 3 0,8-4 0,-4 0 0,6 0 0,5 0 0,-5 0 0,5 0 0,-6 0 0,1 0 0,-1 0 0,-4 0 0,3 0 0,-12 0 0,6 0 0,-11 0 0,2 0 0,-3 0 0,-1 0 0,-3-10 0,-1 7 0,-3-6 0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08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24575,'28'0'0,"12"0"0,15 0 0,13 0 0,-19 0 0,17 0 0,-9 0 0,4 0 0,0 0 0,-14 0 0,-7 0 0,-7 0 0,-10 0 0,-2 0 0,-8 0 0,-2 0 0,-3 0 0,-1 0 0,-2 3 0,-2 10 0,-3 5 0,0 9 0,0 6 0,0 2 0,0 4 0,0 7 0,-6 16 0,5 1 0,-4 15 0,-1-1 0,5 10-682,-10 2 682,7-38 0,0 2 0,1 0 0,-1 0 0,1 1 0,0 0 0,3 8 0,0 0 0,-3-3 0,0-1 0,2 5 0,1 0-602,-4 5 0,1 0 602,3-3 0,0-1 0,0 4 0,0 0 0,0 0 0,0 0 0,0 1 0,0 0 0,0 5 0,0 0 0,0 1 0,0-1 0,0-1 0,0 1 0,0 0 0,0 0 0,0-6 0,0 0 0,0 0 0,0-1 0,0-4 0,0-2 0,0-2 0,0-1-751,0 33 751,0-25 0,0-3 0,0-2 0,0-5 0,0 0 0,0-8 614,0 7-614,0-15 1195,0-16-1195,0-14 828,0 1-828,0 6 0,0 20 0,0 11 0,0 20 0,0 13-730,0 16 730,0-44 0,0 0 0,0 0 0,0-1 0,0 31 0,0-22 0,0-3 0,0 6 0,0 1 0,0-2-92,0-1 92,0 31 0,0-30 0,0 6 0,0 1 0,0-1 0,5-7 0,-4-1 0,4-7 727,-5-1-727,0 1 95,0-1-95,0-5 0,0-3 0,0 1 0,0-4 0,0 4 0,4-7 0,-2 1 0,2 13 0,-4-10 0,0 16 0,0-11 0,0 5 0,0 1 0,0 0 0,0-7 0,0-6 0,0-8 0,0-6 0,0-5 0,0 0 0,0-1 0,0-3 0,0 8 0,0-8 0,0 8 0,0-8 0,0 8 0,0-8 0,0 16 0,0-10 0,0 11 0,0-8 0,0 0 0,0 1 0,0 5 0,0-4 0,0 3 0,-4-4 0,3-1 0,-7 0 0,7 1 0,-7-6 0,7 4 0,-3-8 0,4 4 0,-3-6 0,2 6 0,-3-4 0,4 3 0,-4-4 0,3-5 0,-3 4 0,4-8 0,0 4 0,0-5 0,0 1 0,0-1 0,0 1 0,0-1 0,0 4 0,0-2 0,0 7 0,0 1 0,0 1 0,0 3 0,0-4 0,0-1 0,0 1 0,0 0 0,0-5 0,0 4 0,0-4 0,0 1 0,0 3 0,0-8 0,0 4 0,0-5 0,0 1 0,0-1 0,0 0 0,0 0 0,0 0 0,0 0 0,0 1 0,0-1 0,0 1 0,0-1 0,0 0 0,0 0 0,0 0 0,0 0 0,-3-3 0,-1 2 0,-4-2 0,1 0 0,-5 3 0,-1-2 0,-4 3 0,-4-3 0,-7 3 0,-7-2 0,-5-1 0,-6 4 0,-1-8 0,-1 9 0,-4-9 0,10 8 0,-4-8 0,12 3 0,1-4 0,10 0 0,2 0 0,4 0 0,0 0 0,4 0 0,-2 0 0,6 0 0,-2 0 0,3 0 0,1 0 0,3-3 0,1-29 0,3 21 0,0-19 0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10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39 196 24575,'0'19'0,"0"4"0,0-1 0,0 11 0,0-4 0,0 9 0,0-4 0,0 1 0,0 3 0,0-4 0,0 12 0,0-10 0,0 9 0,0-21 0,0 7 0,0-17 0,0 7 0,0-13 0,0 3 0,0-13 0,0-4 0,0-14 0,0-8 0,-4-1 0,3-9 0,-3-3 0,4 0 0,-5-12 0,4 6 0,-4-1 0,1 2 0,2 7 0,-2-1 0,0 10 0,3-2 0,-2 18 0,3-6 0,0 12 0,0-4 0,0 4 0,0 1 0,0-1 0,0 1 0,0-5 0,0 3 0,0-2 0,0 3 0,0 0 0,0 1 0,3-1 0,1 0 0,4 1 0,3-1 0,7-1 0,-1 4 0,5-2 0,-6 6 0,6-3 0,-4 4 0,8 0 0,-8 0 0,3 0 0,0 0 0,-3 4 0,0 0 0,-3 8 0,-6-4 0,3 8 0,-5-4 0,-2 5 0,-1-5 0,-4 4 0,0 1 0,0 1 0,0 8 0,0-8 0,0 8 0,-4-3 0,-6 4 0,0 0 0,-6-4 0,2 3 0,-3-8 0,-1 3 0,1-4 0,1-4 0,-1 3 0,4-7 0,-3 3 0,8-5 0,-4 1 0,0 0 0,0-1 0,-4-2 0,4-2 0,4 1 0,1-4 0,3 4 0,3-7 0,5-2 0,9-3 0,-1 0 0,4 0 0,-8 0 0,8 0 0,-7 4 0,6 0 0,-6 1 0,6 2 0,3-3 0,0 4 0,3 0 0,-4 0 0,4 0 0,-3 0 0,8 0 0,-8 0 0,3 4 0,-4 4 0,-4 10 0,3 0 0,-6 8 0,2-8 0,-3 8 0,0-3 0,0-1 0,-4 4 0,-2-8 0,-3 4 0,0-6 0,0 6 0,0 0 0,0 1 0,-8 3 0,-1-8 0,-5 3 0,-7-3 0,7-2 0,-8 2 0,6-5 0,-1-1 0,-4-4 0,3 1 0,-4-1 0,1-3 0,3-1 0,-4-4 0,5 0 0,1 0 0,-1 0 0,0 0 0,0-4 0,4-4 0,1-6 0,4-2 0,3-8 0,-2 5 0,6-5 0,-3 7 0,4 5 0,0-4 0,0 3 0,0-3 0,0-1 0,0-10 0,0 15 0,0-6 0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0 129 24575,'0'15'0,"0"5"0,0-2 0,0 14 0,0-8 0,0 14 0,0-9 0,0 3 0,0-4 0,0-1 0,0-5 0,0-5 0,0-5 0,0-5 0,0 1 0,8 0 0,-3 0 0,11-4 0,-4-1 0,5-3 0,0 0 0,-1 0 0,1 0 0,0 0 0,-1 0 0,1-3 0,-1-6 0,1-4 0,0-3 0,0-6 0,0 4 0,2-14 0,-6 8 0,1-9 0,-5 0 0,1 4 0,-1-9 0,-3 9 0,-2-4 0,-4 6 0,0-1 0,0 6 0,0 0 0,0 9 0,-4-2 0,0 9 0,-8-5 0,3 10 0,-6-2 0,2 3 0,-4 0 0,0 0 0,1 0 0,-6 0 0,4 3 0,-3 2 0,4 7 0,0-3 0,0 12 0,4-7 0,3 7 0,3 0 0,6-3 0,-4 8 0,5-15 0,0 1 0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4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27 24575,'0'-7'0,"0"6"0,-13 12 0,5 8 0,-10 15 0,12-5 0,-2 3 0,7-4 0,-8 5 0,8-9 0,-3 7 0,4-17 0,0 6 0,0-11 0,0 3 0,0-5 0,0 1 0,6-1 0,3-3 0,7-1 0,5-3 0,-3 0 0,3 0 0,-4 0 0,0 0 0,-1 0 0,1 0 0,0 0 0,-1 0 0,1 0 0,0 0 0,-5 0 0,0 0 0,-5 0 0,1 0 0,-1 0 0,1 0 0,-1 0 0,-2-3 0,1-1 0,-5-8 0,2-1 0,-3-8 0,0-2 0,0-4 0,0-1 0,0 1 0,0-6 0,0-3 0,0 6 0,0 1 0,-3 12 0,-2 4 0,-3 2 0,-3 3 0,2 3 0,-2 2 0,-1 3 0,-1 0 0,-4 0 0,1 0 0,-1 0 0,4 0 0,-3 7 0,4-2 0,-1 11 0,1-3 0,-1 0 0,8-1 0,-6-5 0,10 1 0,-2-4 0,3-1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1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24575,'0'7'0,"0"1"0,0 1 0,0 3 0,0-2 0,0 7 0,0-8 0,0 4 0,0 0 0,0-4 0,0 9 0,0-5 0,0 11 0,0-5 0,0 5 0,0-6 0,0 0 0,0-4 0,0-1 0,0-1 0,0 2 0,0-1 0,0-1 0,8-7 0,-3-2 0,8-3 0,-5 4 0,1 0 0,-1 5 0,0-5 0,0 4 0,1-8 0,3 4 0,-2-4 0,7 0 0,-3 0 0,0 0 0,3 0 0,-3-4 0,-1-1 0,0-8 0,-4 3 0,0 1 0,-1 2 0,0 2 0,0-3 0,-3-5 0,-2-1 0,-3-4 0,0-6 0,5-7 0,-4-1 0,4-10 0,-5 4 0,0 0 0,0-4 0,0 15 0,0-8 0,0 20 0,0-8 0,-4 14 0,0 0 0,-9 1 0,3 7 0,-3-3 0,0 4 0,4 0 0,-8 0 0,3 0 0,0 0 0,-4 4 0,12-3 0,-2 3 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5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24575,'0'2'0,"0"4"0,0 13 0,0 4 0,0 4 0,0 0 0,0 1 0,0-1 0,0 1 0,0-1 0,0-4 0,0 3 0,0-12 0,0 11 0,4-12 0,4 1 0,5-4 0,3-5 0,1-1 0,4 0 0,-3-4 0,8 0 0,-8 0 0,8 0 0,-8-4 0,3-4 0,-4-5 0,-1-4 0,2-5 0,-5 0 0,4-6 0,-6 1 0,2-6 0,-3-2 0,-5-5 0,0 6 0,-5 1 0,0 6 0,0-1 0,0 5 0,-8 2 0,-6 8 0,-9 0 0,1 8 0,-5 1 0,5 4 0,-1 0 0,-3 0 0,8 0 0,-4 3 0,5 11 0,-1 4 0,4 10 0,4-13 0,6-3 0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5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6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6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7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0:59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33 330 24575,'0'-11'0,"8"-4"0,-3 3 0,12-10 0,-3-6 0,1-1 0,3-4 0,-8 6 0,3 4 0,-5 1 0,0 10 0,0 0 0,0 4 0,-4 7 0,-1 1 0,-6 8 0,-1-1 0,-4 0 0,-4 5 0,0 1 0,-6 8 0,1 2 0,3-1 0,-4 4 0,9-8 0,-8 8 0,7-8 0,1 8 0,1-8 0,4 4 0,-1-6 0,1 1 0,4 0 0,0-1 0,0-3 0,0 2 0,0-6 0,0 3 0,0-5 0,0 1 0,0-1 0,3 1 0,2-1 0,2-3 0,4 3 0,-2-3 0,6 1 0,-6 1 0,7-5 0,-8 6 0,8-6 0,-4 2 0,5-3 0,-4 0 0,2 0 0,-2 0 0,3 0 0,-3 0 0,3 0 0,-4 0 0,1 0 0,2 0 0,-6 0 0,2 0 0,1 0 0,-4 0 0,4 0 0,-4 0 0,-1-3 0,1 2 0,-4-10 0,3 2 0,-3-8 0,1 0 0,3-4 0,-3-2 0,0-4 0,3-1 0,-7 1 0,8-6 0,-8 4 0,3-9 0,-4 9 0,0-4 0,0 0 0,0 9 0,0-8 0,0 14 0,0-4 0,0 5 0,0 5 0,-3 0 0,-6 4 0,-3 4 0,-5 0 0,0 4 0,0 0 0,-4 0 0,3 0 0,-4 0 0,6 0 0,3 0 0,-3 4 0,7 4 0,-7 1 0,7 7 0,1-3 0,1 0 0,6-2 0,-3-3 0,1-1 0,2 1 0,-2-1 0,3-2 0,0-2 0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0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93 120 24575,'-12'-4'0,"1"0"0,4 4 0,0 0 0,-1 0 0,1 0 0,-1 0 0,1 0 0,3 4 0,-3 4 0,6 5 0,-3 14 0,4-4 0,-4 10 0,3-5 0,-3-6 0,4 4 0,0-8 0,0 4 0,0-10 0,0 0 0,0-1 0,7-5 0,6 1 0,9-7 0,1 0 0,3 0 0,-3 0 0,-1 0 0,0-7 0,-5-8 0,0-2 0,-3-10 0,-2 5 0,-3-6 0,0 1 0,1-1 0,-5-5 0,-1 4 0,-4 1 0,0 2 0,0 8 0,0 0 0,-4 3 0,-1 2 0,-7 0 0,3 1 0,-7 7 0,4 2 0,-5 3 0,0 0 0,0 0 0,1 0 0,-1 7 0,0 7 0,7-3 0,2 1 0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1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7 277 24575,'-4'6'0,"1"3"0,3 2 0,0 5 0,0-8 0,0 13 0,0-12 0,0 12 0,0-13 0,4 4 0,0-8 0,7 3 0,7-6 0,-5 2 0,13-3 0,-13 0 0,9 0 0,-1 0 0,-4-3 0,1 2 0,-7-10 0,-3-3 0,1-4 0,0-13 0,-4 6 0,-1-13 0,-4 9 0,0-10 0,0 11 0,0-11 0,0 11 0,0-1 0,-7 8 0,1 4 0,-10 4 0,3 1 0,-4 4 0,5 3 0,-4 1 0,3 4 0,1 0 0,-4 0 0,6 18 0,-3 4 0,-1 18 0,7 6 0,-6-5 0,12 11 0,-4-11 0,5 5 0,0-12 0,0-13 0,0-9 0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1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24575,'8'0'0,"-1"0"0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2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24575,'11'0'0,"0"0"0,-3 0 0,-1 0 0,-3 0 0,0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24575,'0'8'0,"0"9"0,0-1 0,0 7 0,0 1 0,0 7 0,0 6 0,0 14 0,0-12 0,0 17 0,0-9 0,0-1 0,0 3 0,0-11 0,0-6 0,0-6 0,0-14 0,0-3 0,0-1 0,0-7 0,0-6 0,0-14 0,0 7 0,0-1 0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2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3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1 311 24575,'0'-33'0,"0"-15"0,14 4 0,-11-4 0,26 7 0,-16 6 0,7 4 0,-10 4 0,-7 24 0,-3 4 0,0 19 0,0-2 0,0 8 0,0-3 0,0 4 0,0 5 0,0-3 0,4 4 0,1-6 0,4 0 0,0 0 0,0 1 0,-3-6 0,1-5 0,-6-5 0,2-4 0,-3-1 0,3 1 0,-2-1 0,3 1 0,-4-4 0,0-1 0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4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0 171 24575,'4'-11'0,"16"-15"0,-5 14 0,18-16 0,-5 13 0,6-4 0,6 4 0,0 0 0,0 5 0,-1 0 0,-5 5 0,5 0 0,-15 5 0,7 0 0,-17 0 0,7 0 0,-13 0 0,3 0 0,-3 0 0,-4 0 0,-1 0 0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5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34 24575,'-7'0'0,"0"4"0,-1 4 0,0 4 0,0 5 0,0-4 0,3 7 0,2-6 0,3 12 0,0-8 0,0 8 0,0-3 0,0 4 0,0 0 0,0-4 0,0-2 0,0 1 0,0-9 0,0 4 0,0-10 0,7 1 0,-2-4 0,16 0 0,-3-4 0,15 0 0,-13-7 0,13-14 0,-18-4 0,10-15 0,-6 11 0,-4-9 0,-1 3 0,-9 1 0,0-5 0,-5 15 0,0-7 0,0 13 0,0-4 0,-8 9 0,-1 5 0,-13 4 0,4 4 0,-3 0 0,-1 0 0,4 4 0,-4 9 0,4 6 0,0 8 0,0 0 0,8-11 0,1-4 0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6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24575,'4'0'0,"0"0"0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7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126 179 24575,'-12'12'0,"7"-6"0,-7 14 0,8-7 0,-1 4 0,1-1 0,4 1 0,0 0 0,0-1 0,0 5 0,0-3 0,0 4 0,0-6 0,0 1 0,0 0 0,0-1 0,0 0 0,4-7 0,4-2 0,9-7 0,1 0 0,3 0 0,0 0 0,2 0 0,-1 0 0,5-8 0,-10-2 0,6-12 0,-10 4 0,3-4 0,-6 1 0,2-2 0,-7-4 0,-1-6 0,-4-1 0,0-13 0,0 6 0,0-5 0,-8 12 0,-2 1 0,-8 11 0,1 4 0,-5 10 0,-6 4 0,-1 4 0,-9 0 0,7 24 0,-5 6 0,4 23 0,5-5 0,0 11 0,15-33 0,2 4 0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8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24575,'17'-5'0,"-6"2"0,-7 3 0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8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24575,'-4'4'0,"1"-1"0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0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1 194 24575,'0'-20'0,"0"-1"0,0-6 0,0-1 0,4 1 0,-3 4 0,3 2 0,0 4 0,-3 11 0,2 2 0,-3 16 0,0 5 0,0 1 0,4 8 0,1-3 0,0 4 0,4 0 0,-5-4 0,5 3 0,0-3 0,0-1 0,-1-1 0,1-4 0,-5-4 0,4 2 0,-7-6 0,6 2 0,-6-3 0,2-1 0,-3 5 0,0-4 0,0 8 0,0-7 0,0 6 0,0-6 0,0 6 0,0-6 0,0 3 0,0-5 0,0 1 0,0-1 0,0-3 0,0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3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24575,'-8'0'0,"0"3"0,4 6 0,-4 4 0,7 1 0,-6-1 0,1 5 0,1-8 0,1 8 0,0-10 0,3 4 0,-3-3 0,4 3 0,0-4 0,0-4 0,0 0 0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0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24575,'7'0'0,"10"0"0,6 0 0,14 0 0,-13 0 0,14 0 0,-14 0 0,8 0 0,-19 0 0,4 0 0,-6 0 0,-2 0 0,-1-3 0,-5 3 0,-3-3 0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1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95 100 24575,'-7'0'0,"-1"0"0,1 0 0,-1 3 0,-3-2 0,2 10 0,-3-6 0,4 10 0,0-6 0,3 2 0,-2 1 0,6-4 0,-2 8 0,3-7 0,0 6 0,0-2 0,0 3 0,0 1 0,0-1 0,0-3 0,0 7 0,0-10 0,0 10 0,0-11 0,0 6 0,0-2 0,0 3 0,0 1 0,0-4 0,3 2 0,1-6 0,1 2 0,2-3 0,-3-1 0,3 0 0,1-2 0,-1-2 0,0-3 0,1 0 0,3 3 0,-2-2 0,3 3 0,-1-4 0,-2 0 0,6 0 0,-6 0 0,2 0 0,1 0 0,0 0 0,5-4 0,-4-4 0,2-1 0,-6-3 0,3 0 0,0 3 0,-3-3 0,2 4 0,-3-4 0,0 4 0,0-8 0,-1 7 0,2-6 0,-1 2 0,-4-4 0,4-4 0,-7-2 0,3-10 0,-4 4 0,0-3 0,0-1 0,0 9 0,0-8 0,0 14 0,0 1 0,-4 1 0,0 7 0,-8 1 0,-1 5 0,-3-1 0,3 3 0,-8-3 0,8 1 0,-9 2 0,5-7 0,1 7 0,3-2 0,-3-1 0,8 3 0,-8-3 0,7 4 0,1 0 0,5 0 0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3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130 148 24575,'-9'8'0,"2"3"0,7-3 0,0 6 0,0-5 0,0 2 0,0-4 0,0 1 0,0-1 0,0 1 0,0 2 0,7-5 0,-2 4 0,10-8 0,-3 6 0,10-6 0,-9 3 0,8-4 0,-9 0 0,1 0 0,3 0 0,-4 0 0,5 0 0,0 0 0,-1 0 0,-3-4 0,-2 4 0,-3-4 0,-1 1 0,0-1 0,-3-4 0,0 1 0,-1-1 0,-2-3 0,6-2 0,-6-4 0,2 0 0,-3 1 0,0-1 0,0 4 0,0-3 0,0 4 0,0-1 0,0-2 0,0 6 0,0-3 0,-7 1 0,2 2 0,-11-3 0,3 4 0,1 3 0,-4-2 0,3 6 0,-8-3 0,3 4 0,-8 0 0,3 8 0,-1 7 0,-4 15 0,7 5 0,-10 7 0,11-7 0,-6 5 0,8-16 0,4 3 0,2-11 0,7-3 0,-2-1 0,6-5 0,-2-3 0,3 0 0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4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39 24575,'-14'13'0,"-4"-1"0,8 3 0,-3 4 0,-5 13 0,4-3 0,-2 9 0,3-9 0,3 16 0,0-15 0,0 14 0,5-15 0,1-1 0,4-2 0,0-12 0,0 6 0,0-11 0,0 2 0,0-3 0,0-1 0,3 0 0,10-2 0,0-2 0,9-3 0,-1 0 0,-3-4 0,8-5 0,-7-15 0,9-1 0,-8-14 0,1-3 0,-7-6 0,-3 1 0,-1-6 0,0 12 0,-4 0 0,-1 3 0,-5 14 0,0-3 0,0 10 0,0 4 0,-8 5 0,-1 1 0,-8 6 0,0-3 0,1 4 0,-6 0 0,4 0 0,-4 12 0,4 4 0,4 11 0,0 6 0,5-4 0,4 3 0,1-4 0,4-6 0,0 5 0,0-17 0,0 2 0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4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24575,'8'0'0,"-2"0"0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5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24575,'16'0'0,"2"0"0,4 0 0,16 0 0,-12 0 0,32 0 0,-8 0 0,20 0 0,-20 0 0,15 0 0,-14 0 0,5 0 0,-3 0 0,-7 0 0,-10 0 0,3 0 0,-6 0 0,-9 0 0,8 0 0,-10 0 0,1 0 0,-2 0 0,-8 0 0,2 0 0,-6 0 0,2-3 0,-3 2 0,-1-2 0,1 3 0,-1 0 0,1-3 0,0-6 0,0-14 0,-3 11 0,0-5 0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6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24575,'0'36'0,"0"8"0,0-9 0,0 16 0,0-15 0,0 10 0,0-7 0,0-5 0,0-6 0,0-11 0,0-5 0,0-8 0,0-1 0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7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24575,'4'3'0,"-1"10"0,-3 11 0,0 4 0,0 32 0,0-21 0,0 50 0,0-21 0,0 11 0,0-17 0,0-10 0,0 3 0,0-6 0,0 4 0,0-23 0,0 1 0,0-17 0,0 2 0,0-9 0,0-6 0,0 2 0,0-6 0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8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8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24575,'0'13'0,"0"-2"0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4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24575,'-4'4'0,"1"10"0,3 0 0,0 15 0,0-4 0,0 5 0,0 0 0,0-5 0,0-2 0,0-9 0,0 3 0,0-7 0,0 2 0,0-4 0,0 0 0,0 0 0,0-4 0,0 0 0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20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24575,'0'16'0,"0"7"0,0 11 0,0 6 0,0 0 0,0 6 0,0 1 0,0 7 0,0-7 0,0 5 0,0-11 0,0 0 0,0-3 0,0-9 0,0-6 0,0-2 0,0-13 0,0 4 0,0-5 0,0-3 0,0 0 0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19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20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24575,'0'16'0,"0"-2"0,0 17 0,0-1 0,0 9 0,0 1 0,0 0 0,0 0 0,0 0 0,0-6 0,0-1 0,0-11 0,0 0 0,0-1 0,0-7 0,0 6 0,0-7 0,0-1 0,0 4 0,0-7 0,0-1 0,0-5 0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21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21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24575,'11'0'0,"-3"0"0,-5 0 0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21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24575,'8'0'0,"-1"0"0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22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24575,'0'27'0,"0"8"0,0-6 0,0 17 0,0-4 0,0 4 0,0 0 0,0-5 0,0 5 0,0-11 0,0 3 0,0-4 0,0 0 0,0-10 0,0 2 0,0-17 0,0 8 0,0-13 0,0-1 0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1:23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24575,'0'2'0,"0"8"0,0 11 0,0 12 0,0-4 0,0 15 0,0-1 0,0 4 0,0-1 0,0-7 0,0-5 0,0-1 0,0-11 0,0-4 0,0-7 0,0-3 0,0-1 0,0 1 0,0-1 0,0 1 0,0-1 0,0 0 0,0 5 0,0 0 0,0 5 0,0-1 0,0 1 0,0 0 0,0-5 0,3 0 0,-2-5 0,2 1 0,-3-1 0,0 1 0,0-17 0,-5-22 0,4 10 0,-5-9 0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03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0 24575,'-8'0'0,"-8"0"0,6 0 0,-15 0 0,15 0 0,-15 0 0,6 4 0,-3-3 0,4 7 0,7-4 0,-1 4 0,7-1 0,-6 1 0,6 0 0,1-1 0,-3 1 0,7 4 0,-7-4 0,3 3 0,0-3 0,0-1 0,4 0 0,0 1 0,0-1 0,0 4 0,13 3 0,-2 7 0,15-1 0,-3 2 0,0-5 0,-2 1 0,-4-2 0,0-3 0,-1-1 0,-3-4 0,-2 0 0,-3 0 0,-1-4 0,1-1 0,-1-3 0,-3 0 0,0 0 0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04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24575,'-5'0'0,"12"0"0,17 0 0,16 0 0,8 0 0,5 0 0,8 0 0,0 0 0,16 0 0,1 0 0,18 0-924,1 0 924,-44 0 0,0 0 0,-1 0 0,0 0 0,1 0 0,-1 0 0,0 0 0,0 0 0,1 0 0,-1 0 0,30 0 0,9 0 0,-11 0 0,1 0 0,4 0 0,-15 0 0,-1 0 0,-6 0 0,-9 0 0,-2 0 0,-11 0 924,11 0-924,-10 0 0,3 0 0,-5 0 0,-5 0 0,3 0 0,-9 4 0,9-3 0,-9 3 0,4-4 0,-6 4 0,0-3 0,-4 3 0,3-4 0,-3 0 0,-1 4 0,4-4 0,-8 4 0,8 0 0,-3-3 0,-1 3 0,5 0 0,-5-3 0,6 7 0,-1-7 0,0 3 0,1-4 0,-1 5 0,-4-4 0,3 3 0,-4-4 0,6 0 0,-1 0 0,1 0 0,-1 0 0,0 0 0,1 0 0,-1 0 0,0 0 0,-4 0 0,3 0 0,-8 0 0,3 0 0,-4 0 0,-4 0 0,2 0 0,-6 0 0,2 0 0,-3 0 0,-1 0 0,-3 0 0,-1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5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91 24575,'-4'8'0,"0"0"0,4-1 0,0 11 0,0-7 0,0 11 0,0-3 0,0 6 0,0 5 0,0 0 0,0-9 0,0 12 0,0-16 0,0 7 0,0-6 0,0-9 0,0 4 0,0-5 0,0 0 0,-4-4 0,7 4 0,-2-7 0,12 6 0,-4-6 0,4 3 0,0-4 0,-4 0 0,4 0 0,-5 0 0,0 0 0,0 0 0,0 0 0,1 0 0,-1 0 0,0-3 0,1-6 0,-1-5 0,2-10 0,-1 4 0,1-9 0,0 4 0,0-5 0,0 0 0,-4 0 0,-2-1 0,-4 1 0,0 5 0,0-4 0,0 9 0,0-3 0,0 4 0,0 5 0,-8 1 0,2 4 0,-11 0 0,-2 4 0,-1 1 0,-9 4 0,9 0 0,-9 0 0,9 0 0,-9 9 0,10 2 0,-6 13 0,6 1 0,-2 11 0,5-5 0,-4 5 0,9-6 0,1-13 0,5-4 0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05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 24575,'15'0'0,"1"0"0,0 0 0,1 0 0,0 0 0,-5 0 0,4 0 0,1 0 0,-3 0 0,6 0 0,-12 0 0,-1 3 0,-4 1 0,-3 3 0,-7 1 0,-7 4 0,-20 8 0,-8 1 0,0 4 0,-8-4 0,14-6 0,-10 4 0,6-4 0,6 1 0,6-3 0,6-4 0,10-5 0,0 0 0,11-7 0,-2 2 0,6-2 0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8:57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73 24575,'0'-7'0,"0"0"0,0 0 0,0-1 0,0 1 0,-4 0 0,4 0 0,-7-1 0,3 4 0,-4-3 0,1 7 0,-1-4 0,0 4 0,1 0 0,-5 0 0,3 0 0,-6 0 0,2 0 0,-4 0 0,0 0 0,1 4 0,-1 1 0,0 7 0,0-3 0,1 3 0,3-4 0,1 0 0,5-1 0,3 0 0,-3 1 0,6 0 0,-6-1 0,6 1 0,-2-1 0,-1 5 0,3-4 0,-3 8 0,4-8 0,0 4 0,0-5 0,0 5 0,0-3 0,0 2 0,0-3 0,4-1 0,0 1 0,8-1 0,-4-2 0,8 2 0,-8-6 0,4 3 0,-1-4 0,-2 0 0,3 0 0,-5 0 0,1 0 0,-1 0 0,5 0 0,0 0 0,1-4 0,3 0 0,-8-4 0,4 0 0,-5 4 0,1-3 0,-1 6 0,-6-2 0,-6 3 0,-7 3 0,-5 2 0,0 3 0,0 4 0,-4 2 0,3 3 0,-4-3 0,9 1 0,-2-5 0,5 5 0,-2-6 0,8 3 0,-3-5 0,6 1 0,-2-1 0,3 0 0,0 0 0,3-3 0,1 3 0,4-7 0,-1 4 0,1-1 0,4 2 0,-4-1 0,8 3 0,-8-6 0,4 6 0,-1-6 0,2 6 0,-1-6 0,4 6 0,-7-6 0,6 3 0,-6-4 0,2 0 0,1 0 0,-4 0 0,4 0 0,-5 0 0,1 0 0,-1 0 0,1 0 0,-1-3 0,-3-1 0,-1 0 0,-3 0 0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8:58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24575,'0'7'0,"0"5"0,0 9 0,0 5 0,0-3 0,0 0 0,0-2 0,0 0 0,0-3 0,0 4 0,0-6 0,0 6 0,0-9 0,0 8 0,0-13 0,0 4 0,0-5 0,0-3 0,0 0 0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8:58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8:59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8:59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24575,'4'-4'0,"-1"0"0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08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0 24575,'-8'0'0,"1"0"0,-4 0 0,2 0 0,-3 0 0,5 0 0,-1 0 0,1 0 0,3 3 0,1 5 0,3 5 0,0 3 0,0 6 0,0 0 0,0 6 0,0 5 0,0 1 0,0 5 0,0 7 0,0 1 0,0 7 0,0-1 0,0-5 0,0 4 0,0-11 0,0 5 0,0-7 0,0 1 0,0-6 0,0-1 0,0-6 0,0-4 0,0-2 0,0-4 0,0-5 0,0 0 0,0-5 0,0 1 0,0-1 0,0 1 0,0-1 0,3-3 0,1-1 0,7-3 0,-2 0 0,6 0 0,-2 0 0,3 0 0,1 4 0,0-3 0,-5 6 0,4-6 0,-8 6 0,4-7 0,-5 7 0,1-6 0,-1 2 0,-3 0 0,0-2 0,-4 3 0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10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24575,'2'4'0,"4"-1"0,14-3 0,3 0 0,4 0 0,-5 0 0,0 0 0,-6 0 0,6 0 0,-8 0 0,6 0 0,-12 0 0,4 0 0,-5 0 0,-3 4 0,-1 8 0,-3 7 0,0 8 0,0 1 0,0-1 0,0 6 0,0-4 0,0 9 0,0-4 0,0 6 0,0 0 0,0 0 0,0 6 0,0-5 0,0 5 0,0-6 0,0-6 0,0-1 0,0-6 0,0-4 0,0 3 0,0-12 0,0 6 0,0-7 0,0-1 0,0 0 0,0-5 0,0 1 0,0-1 0,0 1 0,0-1 0,0 1 0,0-1 0,0 1 0,0-1 0,-3 0 0,-1-3 0,-4 3 0,1-7 0,-1 4 0,-3-1 0,-2-2 0,0 3 0,-3 0 0,8-3 0,-8 2 0,8-3 0,-4 4 0,4-4 0,1 4 0,3-7 0,0 2 0,4-2 0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1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1 24575,'-22'0'0,"2"0"0,-13 0 0,11 0 0,0 4 0,10-3 0,0 6 0,4-7 0,1 4 0,-1-1 0,1-2 0,2 6 0,-1-7 0,5 7 0,-2-3 0,3 3 0,0 0 0,0 0 0,0 0 0,0 1 0,0-1 0,0 5 0,0 5 0,0 5 0,0 6 0,0 4 0,0 9 0,0 13 0,0 1 0,0 13 0,0 2 0,0 9-767,0 16 767,0-42 0,0 0 0,-3 5 0,-1 1 0,1 9 0,-2 1-698,-2-1 1,0 2 697,-1 4 0,1 0 0,0 1 0,-1-1 0,-3 0 0,0 0 0,6 5 0,0 0-891,-5-4 0,0 0 891,5 9 0,2 0 0,-1-3 0,-1 0 0,-2 4 0,0 2 0,6-2 0,1 2 0,-4 4 0,1 0-971,2-4 1,2 1 970,-1 9 0,0 0 0,0-9 0,0-1 0,0 4 0,0 0 0,0-4 0,0-2 0,0-5 0,0 0 0,0 0 0,0-1-106,0-9 1,0-3 105,0-11 0,0-2 0,0 2 0,0-2 978,0 27-978,5 14 0,-4-16 0,5-2 1655,-1-15-1655,-4-7 2263,4-9-2263,-5-12 1044,0-1-1044,0-11 156,0-4-156,0-7 0,0-17 0,0 16 0,0 6 0,0 16 0,0 27 0,5-3 0,1 7 0,0 4 0,5 20-754,-4 5 754,0-36 0,0 1 0,-1-4 0,1 0 0,-1-1 0,1 2 0,0 2 0,-1 2 0,1 0 0,0 1 0,0-1 0,-1 0 0,1 1 0,0-3 0,0 26 0,-4-31 0,0-2 0,2 18 0,-4 18 0,5-29 0,-6-4 0,0-17 0,0-2 0,0-11 754,3 0-754,-2-6 0,6-3 0,-6 2 0,6-6 0,-7 7 0,7-8 0,-6 8 0,6-8 0,-7 4 0,7-5 0,-6 1 0,6-1 0,-6 1 0,5-1 0,-5 1 0,6-4 0,-3 3 0,3-6 0,1 2 0,-1-3 0,5 4 0,1-4 0,3 4 0,6-4 0,6 0 0,1 0 0,9 0 0,-4 0 0,6 0 0,0 0 0,0 0 0,-6 0 0,-2 0 0,-9 0 0,-2 0 0,-8 0 0,-2 0 0,-3 0 0,-1 0 0,-3 0 0,0 0 0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17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0 24575,'16'0'0,"8"0"0,5 0 0,-1 0 0,-2 4 0,-8 1 0,-1 0 0,-5-1 0,-1-1 0,-2-2 0,2 3 0,-3-4 0,-4 3 0,2 1 0,-5 4 0,2-1 0,-3 0 0,0 0 0,0 5 0,0-4 0,0 8 0,0-3 0,0 8 0,0-3 0,0 8 0,0-3 0,0 10 0,0 1 0,0 6 0,0 6 0,0 1 0,0 7 0,0 0 0,0 0 0,0 6 0,0-4 0,0 28 0,0-18 0,0 13 0,0 5 0,0-10 0,0 21 0,0-23-279,0-22 0,0 1 279,6 25 0,-5-24 0,-1 1 0,6 33 0,0 10 0,-5-28 0,5-9 0,0-1 0,-4-6 0,4 1 0,0 3 0,-5 10 0,5 13 0,-6-9 0,0-16 0,0-14 0,0-12 0,0-5 558,0 11-558,0 12 0,0 16 0,0 8 0,0 25-718,-3-41 1,-1 2 717,3 12 0,1 3 0,-3 3 0,-1 0 0,0 6 0,1-1 0,2-3 0,0-1 0,-2 5 0,-1-1 0,4-5 0,0 0 0,0-1 0,0 1 0,0 1 0,0-1 0,0-5 0,0 0 0,0 0 0,0-2 0,0-3 0,0-2 0,0 2 0,0-1 0,0 0 0,0 0 0,0-3 0,0-3-338,0 35 338,0 8 0,0-26 0,0 21 0,0-16 0,0-2 0,0-7 0,0-1 0,0-6 0,0-3 0,0-6 1409,0 0-1409,0-7 364,0-1-364,0-11 0,0-2 0,0-6 0,0 0 0,0 1 0,0-6 0,0 0 0,0-6 0,0 1 0,0 4 0,0-7 0,0 6 0,0-7 0,0 4 0,0-1 0,-3 1 0,2 4 0,-3-3 0,0 4 0,3-6 0,-3 1 0,1-1 0,2 1 0,-3-4 0,4-2 0,0 1 0,0-4 0,0 8 0,0-4 0,-4 5 0,3 0 0,-2-1 0,3 6 0,0 0 0,0 1 0,0 3 0,0-3 0,0 10 0,0-5 0,0 5 0,0-5 0,0-1 0,0 0 0,0 1 0,0-1 0,0 0 0,0 1 0,0-6 0,0 5 0,0-10 0,0 10 0,0-10 0,0 8 0,0-7 0,0-2 0,0-5 0,0-3 0,0-1 0,0 1 0,0-1 0,0 1 0,0-1 0,0 1 0,0-1 0,0 0 0,0 1 0,0-1 0,0 0 0,0 0 0,0 0 0,0 1 0,0-1 0,0 0 0,0 1 0,0-1 0,0 5 0,-4-4 0,3 8 0,-2-3 0,0-1 0,2 4 0,-3-8 0,4 4 0,-3-5 0,2 1 0,-2-1 0,-1-3 0,0-1 0,-3-3 0,-1 0 0,-3 0 0,-2 0 0,-4 0 0,-4 0 0,-2 0 0,-4 0 0,-1 4 0,-5-3 0,-1 8 0,-1-4 0,-3 5 0,9-1 0,-10 1 0,15-1 0,-7 0 0,13-1 0,0 1 0,2-5 0,8 0 0,-4-4 0,5 0 0,0-7 0,3 5 0,0-5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6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24575,'0'3'0,"0"4"0,0 16 0,0 2 0,0-1 0,0 5 0,0-9 0,0 8 0,0 3 0,0 1 0,0 10 0,0-11 0,0 12 0,0-12 0,0 12 0,0-12 0,0-4 0,0-9 0,0-10 0,0-3 0,0-2 0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19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0 24575,'-7'0'0,"0"0"0,-1 0 0,-3 0 0,2 0 0,-7 0 0,8 0 0,-4 0 0,0 0 0,4 0 0,-4 0 0,5 4 0,3 0 0,1 3 0,3 5 0,0 0 0,0 5 0,-9 4 0,7 2 0,-6 4 0,8 1 0,0 4 0,0 2 0,0 6 0,0 0 0,0 0 0,0 6 0,0-5 0,0 5 0,0-6 0,0 0 0,0-6 0,0-1 0,0-11 0,0 0 0,0-10 0,0 0 0,0-5 0,0 1 0,0 0 0,3-4 0,1-1 0,4-3 0,-1 0 0,1 0 0,-1 3 0,5-2 0,0 2 0,5-3 0,0 4 0,-1-3 0,1 3 0,-5-1 0,4-2 0,-7 2 0,2-3 0,-3 0 0,-1 0 0,1 0 0,-1 0 0,-3 0 0,-1 0 0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0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0 24575,'-15'0'0,"3"0"0,-3 0 0,6 0 0,-7 0 0,8 0 0,-8 0 0,7 3 0,-3 6 0,4 3 0,0 1 0,4 7 0,-7-6 0,9 7 0,-5-4 0,7-1 0,0-3 0,0 2 0,0-6 0,0 2 0,0-3 0,0 0 0,3-4 0,10-1 0,1-3 0,7 0 0,-4 0 0,4 0 0,-3 0 0,3 0 0,-4 0 0,-4 0 0,2 0 0,-6 0 0,2 0 0,-3 0 0,-7 0 0,-9 0 0,-6 0 0,-6 7 0,4 3 0,-1 6 0,0 1 0,4 0 0,1-5 0,0 0 0,3-4 0,1 0 0,1-1 0,7 1 0,-4-1 0,4 0 0,0 0 0,0 0 0,0 1 0,0-1 0,0 1 0,0-1 0,0 1 0,0-1 0,4 1 0,0-4 0,3-1 0,1 1 0,3-3 0,2 2 0,4-3 0,-1 0 0,1 0 0,-1 0 0,-3 0 0,3 0 0,-4 0 0,1-3 0,-2-2 0,-3 1 0,-1-3 0,5 6 0,-4-5 0,4 5 0,-8-3 0,-1 4 0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1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24575,'0'11'0,"0"14"0,0-5 0,0 18 0,0-9 0,0-1 0,0-2 0,0-12 0,0 6 0,0-12 0,0 4 0,0-4 0,0-1 0,0 0 0,0-2 0,0-2 0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1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2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2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7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9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9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30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24575,'0'4'0,"0"-1"0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24575,'5'3'0,"-2"11"0,-3 6 0,0 11 0,0 5 0,0-5 0,0 12 0,0 1 0,0-10 0,0 28 0,0-26 0,0 22 0,0-7 0,0-5 0,0 4 0,0-6 0,0-6 0,0-2 0,0-16 0,0 2 0,0-12 0,0 2 0,0-10 0,0-26 0,0 14 0,0-17 0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38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1 24575,'-12'0'0,"1"0"0,-2 0 0,-2 0 0,3 0 0,-1 7 0,-2-2 0,6 7 0,-3 0 0,4-3 0,4 2 0,-3 1 0,6 0 0,-6 1 0,6 3 0,-3-8 0,4 8 0,0-8 0,0 8 0,0-3 0,0-1 0,0 4 0,0-4 0,0 1 0,0-1 0,0-5 0,0 1 0,0-1 0,0 1 0,0-1 0,0 0 0,0 1 0,0-1 0,3 0 0,2-3 0,2-1 0,0 1 0,1-3 0,-1 2 0,1-3 0,-1 0 0,5 0 0,-3 0 0,6 0 0,-6 0 0,6 0 0,-6-3 0,3-2 0,-5-2 0,1 2 0,-4-1 0,-4 5 0,-4-3 0,-7 4 0,-2 4 0,-4 1 0,0 11 0,3-1 0,-2 6 0,7-4 0,-4-1 0,5 1 0,0-5 0,3 4 0,2-7 0,-1 6 0,3-6 0,-3 2 0,4-3 0,0-1 0,0 1 0,0-1 0,0 1 0,4-4 0,0-1 0,7-3 0,2 0 0,8 0 0,-3 0 0,3 0 0,-4 0 0,-1 0 0,1 0 0,0 0 0,-1 0 0,-3 0 0,3 0 0,-8 0 0,4 0 0,-8 0 0,-1 0 0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39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24575,'0'11'0,"0"2"0,0 3 0,0 6 0,0-5 0,0 9 0,0-8 0,0 0 0,0-7 0,0 1 0,0-4 0,0 0 0,0-4 0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39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0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1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7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24575,'0'-11'0,"0"13"0,0 22 0,0 23 0,0 3 0,0 25 0,0-10 0,0 28-551,0-40 1,0 2 550,0 4 0,0 2 0,0 11 0,0 2 0,0-6 0,0 1-1172,0 8 0,0 5 1172,0-11 0,0 4 0,0 1-909,-1-3 1,1 1 0,1 2 908,0 11 0,2 2 0,0 0 0,0-5 0,0-1 0,1 0 0,2 3 0,0 0 0,0-4 0,-2-14 0,-1-3 0,0 3 0,1 19 0,-1 4 0,-1-3 0,-2-16 0,0-2 0,0 2 0,0 12 0,0 3 0,0 0 0,0 1 0,0 1 0,0-3 0,0-11 0,0-3 0,0-3 0,0 15 0,0-3-400,0 3 0,0-7 400,0 18 0,0-33 0,0 1 0,0 34 523,0-10-523,0-17 1930,0-15-1930,0-9 3040,0-7-3040,0-4 1127,4-2-1127,-3-11 350,3-5-350,0-1 0,-4-7 0,4 2 0,-4-3 0,0-7 0,0-6 0,0-12 0,0-1 0,0-8 0,0 15 0,0-1 0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7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1 159 24575,'3'4'0,"2"2"0,7 11 0,2 4 0,3-3 0,-3 14 0,2-8 0,-5 4 0,2 3 0,-1-15 0,-1 15 0,-3-17 0,-1 0 0,-2-3 0,-1-7 0,-1 3 0,-3-6 0,0-6 0,8-12 0,-2-1 0,11-8 0,-3 3 0,4-4 0,0-1 0,1 1 0,-1 0 0,5-2 0,-4 6 0,9-5 0,-9 5 0,4-1 0,-5-2 0,-5 12 0,3-7 0,-8 12 0,4-2 0,-4 7 0,-4-3 0,2 6 0,-5-10 0,3 10 0,-4-7 0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54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24575,'0'-6'0,"0"12"0,0 7 0,0 9 0,0-1 0,0 2 0,4 4 0,5-4 0,0 3 0,7-8 0,-10 8 0,9-12 0,-9 11 0,10-15 0,-3 11 0,3-16 0,1 6 0,-4-6 0,2-1 0,-2 3 0,-1-6 0,4 3 0,-7-4 0,6 0 0,-6 0 0,6 0 0,-6 0 0,7 0 0,-4 0 0,1 0 0,2 0 0,-2-4 0,3 0 0,1-9 0,0 4 0,-4-7 0,2 7 0,-2-3 0,4 0 0,0-1 0,4-1 0,-3 2 0,3-1 0,1 4 0,0-4 0,6 4 0,-1 0 0,0 4 0,1-4 0,-1 8 0,6-3 0,-5 4 0,5 0 0,-5 0 0,-1 0 0,6 0 0,-9 0 0,8 0 0,-10 0 0,1 0 0,-2 0 0,-4 4 0,-1 1 0,-3 3 0,-1 4 0,0-4 0,-3 8 0,3-3 0,-4 4 0,1-1 0,-1 6 0,1-4 0,-1 3 0,1-4 0,-1-5 0,0 4 0,-1-8 0,-2 8 0,2-7 0,-7 2 0,4-3 0,-4-1 0,0 1 0,3-4 0,-2-7 0,2-6 0,-3-7 0,0 0 0,4-6 0,1-1 0,4 1 0,0-5 0,4 5 0,0-1 0,5 1 0,-5 6 0,2-1 0,-2 0 0,4 4 0,0-3 0,-1 3 0,6 0 0,0 0 0,6 4 0,-1-4 0,-4 3 0,3 1 0,-4 1 0,6 3 0,-1 0 0,0 1 0,1 4 0,-6 0 0,4 0 0,-3 0 0,0 0 0,-2 0 0,-4 0 0,-1 0 0,1 0 0,0 0 0,-5 3 0,4 2 0,-4 3 0,1 0 0,3 0 0,-4 0 0,5 0 0,0 0 0,-1 1 0,1-1 0,-1 0 0,1 1 0,0 3 0,4-3 0,-3 3 0,3-3 0,8 3 0,-9-2 0,9 2 0,-13-4 0,1 1 0,-1-5 0,1 0 0,4-4 0,-3 4 0,4-3 0,-1 2 0,-3-3 0,3 0 0,-4 0 0,4 0 0,-3 0 0,3 0 0,-4 0 0,0 0 0,-1 0 0,-3 0 0,3 0 0,-4 0 0,5 0 0,-1 0 0,1 0 0,5-4 0,0-1 0,1-4 0,3 0 0,-3 0 0,-1-3 0,12-2 0,-10 0 0,6-2 0,-4 6 0,2-7 0,1 7 0,4-9 0,-6 9 0,-5-6 0,5 6 0,-14-2 0,8 3 0,-13 5 0,4-3 0,-8 2 0,3-2 0,-6 2 0,2 2 0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56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24575,'0'5'0,"0"7"0,0 23 0,0 14 0,0 7 0,0 11 0,0-4 0,0 22 0,0-25 0,0 23 0,0-27 0,0 13 0,0 1 0,0-19 0,0 6 0,0-26 0,0 3 0,0-12 0,0-10 0,0 0 0,0-5 0,0 1 0,0-4 0,0-1 0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5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24575,'16'0'0,"7"0"0,12 0 0,4-4 0,1 2 0,0-2 0,0 0 0,-6 2 0,-1-2 0,-6 4 0,1 0 0,-1 0 0,-8 0 0,1 0 0,-12 0 0,4 0 0,-8 0 0,-1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9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435 0 24575,'-13'0'0,"-2"0"0,-7 0 0,-12 0 0,-2 0 0,-9 0 0,-7 5 0,4 8 0,7 2 0,1 11 0,13 0 0,1-3 0,6 5 0,12-13 0,1 7 0,7-6 0,0 2 0,0-4 0,3 0 0,13 2 0,6-4 0,12 4 0,5-2 0,1-1 0,1 4 0,-2-4 0,-10 4 0,-5-2 0,-9 0 0,-5-4 0,-6 2 0,-1-2 0,-3 7 0,-11-2 0,-6 3 0,-13-2 0,-4 0 0,0-4 0,0 3 0,5-7 0,1 3 0,4-5 0,5-2 0,4-2 0,5-3 0,6 0 0,1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8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24575,'2'5'0,"10"-2"0,17-3 0,9 0 0,6 0 0,0 0 0,0 0 0,-1 0 0,-18 0 0,-6 0 0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57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24575,'0'5'0,"0"-2"0,0 24 0,0-7 0,0 19 0,0-5 0,0 6 0,0 6 0,0-5 0,0 11 0,0-11 0,0 12 0,0-12 0,0 0 0,0-3 0,0-14 0,0 8 0,0-14 0,0 3 0,0-4 0,0-5 0,0 0 0,0-5 0,0 0 0,0 1 0,0-1 0,0 1 0,0-1 0,0 0 0,0 1 0,0-1 0,0 1 0,0-1 0,0 1 0,0-1 0,0-3 0,0 0 0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59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18 234 24575,'0'7'0,"0"0"0,0 0 0,8-4 0,-3 4 0,11-6 0,-4 2 0,5-3 0,0 0 0,-5 0 0,4 0 0,-4 0 0,5 0 0,0 0 0,-1 0 0,1 0 0,-4 0 0,2 0 0,-6-3 0,2-2 0,-3-2 0,-1-1 0,1 0 0,-1 1 0,1-1 0,-1 1 0,1-1 0,0 0 0,-1-3 0,1 2 0,-3-3 0,1 5 0,-5-1 0,2 0 0,-3 1 0,0-1 0,0-4 0,0 0 0,0-1 0,0-3 0,0 3 0,0-3 0,0 3 0,0 1 0,-3 5 0,-1-1 0,-4 4 0,-4 0 0,0 4 0,-5 0 0,0 0 0,0 0 0,1 0 0,-1 0 0,0 0 0,0 0 0,1 0 0,-6 4 0,8 1 0,-11 8 0,15 0 0,-11 4 0,12 0 0,-8 4 0,8-3 0,-4 3 0,8-4 0,-2-1 0,2 9 0,0-7 0,1 2 0,4-4 0,0-8 0,0 4 0,0-5 0,0 1 0,4-4 0,-4-1 0,3-3 0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9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42 176 24575,'0'-11'0,"0"2"0,0-11 0,0 6 0,-4-8 0,7 10 0,-6-4 0,10 3 0,1 0 0,1 5 0,3-4 0,-4 11 0,3-14 0,-2 13 0,3-6 0,-1 8 0,-2 0 0,2 0 0,-3 0 0,-1 0 0,1 0 0,-1 4 0,1 4 0,0 5 0,-3 8 0,-1-3 0,-4 8 0,0 2 0,0 1 0,0 9 0,0-9 0,0 9 0,0-9 0,0 15 0,0-8 0,0 16 0,-9-11 0,2 12 0,-8-6 0,4 1 0,-4-2 0,4-7 0,-3-4 0,5-7 0,0-7 0,1-4 0,0-4 0,0-2 0,0-3 0,0-1 0,1-3 0,-1 0 0,1-4 0,-1 0 0,0 0 0,1 0 0,0-4 0,2-4 0,2-5 0,3-8 0,0 3 0,0-4 0,0 5 0,0 1 0,0-6 0,0 4 0,0-3 0,0-1 0,0 4 0,4-3 0,0 8 0,1 1 0,1 5 0,-2 2 0,4 2 0,-1 3 0,1 0 0,-1 0 0,0 0 0,2 12 0,-1-1 0,0 10 0,1 0 0,-1-3 0,1 4 0,0-1 0,3-3 0,-3-1 0,7-1 0,-4-4 0,1 1 0,2-1 0,-2-4 0,0 0 0,-2-4 0,1 0 0,-4-4 0,8 0 0,-8 0 0,8 0 0,-11 0 0,3 0 0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3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1 24575,'-11'0'0,"3"0"0,-4 0 0,-5 0 0,3 0 0,-3 7 0,-4 3 0,7 7 0,-4 5 0,5 1 0,1-1 0,2 0 0,1-6 0,-2 1 0,9 0 0,-5-5 0,7 4 0,0-8 0,0 4 0,0-5 0,3 1 0,2-1 0,6 1 0,-2-3 0,6-2 0,-2-3 0,-1 0 0,4 0 0,-3 0 0,-1 0 0,0 0 0,-5 0 0,1 0 0,-1-3 0,1-1 0,0-4 0,-4 1 0,-7 2 0,-6 2 0,-7 3 0,-5 4 0,1 15 0,-7 3 0,6 11 0,2-5 0,2-5 0,7 3 0,-2-8 0,3 3 0,5-8 0,0-2 0,4-3 0,0-1 0,0 1 0,0 0 0,0-1 0,7 1 0,2-4 0,13 0 0,0-4 0,1 0 0,3 0 0,-8 0 0,8 0 0,-8 0 0,8 0 0,-8 0 0,3 0 0,-8 0 0,3 0 0,-8-3 0,4-2 0,-5 1 0,1-7 0,0 2 0,1-18 0,-4 15 0,-1-6 0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2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9 24575,'-7'0'0,"0"0"0,-5 0 0,3 0 0,-6 0 0,2-3 0,0 2 0,-2-3 0,6 7 0,-7-2 0,11 6 0,-10-6 0,10 5 0,-7-1 0,5-1 0,3 2 0,-7-5 0,12 2 0,0-3 0,11 0 0,5 0 0,-1 0 0,1 0 0,4 0 0,-3 0 0,-1 0 0,-1-4 0,-3 3 0,-1-6 0,4 6 0,-8-6 0,4 7 0,-5-4 0,1 4 0,-1 0 0,1-3 0,-4 5 0,-1 3 0,-3 7 0,0 5 0,0-1 0,0 1 0,0 4 0,0-3 0,0 8 0,0-8 0,0 8 0,0-3 0,0-1 0,0 5 0,0-10 0,0 5 0,0-1 0,0-3 0,0 8 0,0-3 0,0-1 0,0 4 0,4-3 0,-3 4 0,7-4 0,-7 3 0,2-8 0,-3 8 0,0-8 0,0 8 0,0-4 0,0 6 0,0-1 0,0 0 0,0 0 0,0 1 0,0-1 0,4-4 0,-3-6 0,3-5 0,-4-5 0,0 1 0,0-1 0,0 1 0,0-1 0,3 0 0,-2 1 0,2-1 0,-3 0 0,0 0 0,0 1 0,0-1 0,-4-4 0,-4 0 0,-5-3 0,1 0 0,-4 0 0,-1 0 0,-1 0 0,-4 0 0,5 0 0,5 0 0,0 0 0,4 0 0,1 0 0,-1 0 0,4-3 0,1-5 0,3-9 0,0 6 0,0-1 0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01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29 24575,'0'-7'0,"0"0"0,0 0 0,-6 3 0,-3 0 0,-3 4 0,-4 0 0,4 0 0,-5 0 0,1 4 0,-1 0 0,9 8 0,-7 1 0,10-1 0,-7 0 0,8-1 0,-7 2 0,9 4 0,-5-5 0,7 4 0,0-8 0,0 8 0,0-7 0,0 2 0,0 1 0,0-4 0,0 8 0,3-8 0,1 4 0,4 0 0,0-4 0,-1 4 0,1-5 0,0 5 0,4-3 0,-4 2 0,4-3 0,-4 0 0,-1-4 0,1-1 0,-1-3 0,1 0 0,-1 0 0,1 0 0,-1 0 0,1 0 0,-1 0 0,1 0 0,-1 0 0,-3-3 0,-1-1 0,-3-4 0,0 1 0,0-1 0,0 1 0,0 0 0,0 0 0,-3 3 0,-5 0 0,-5 4 0,-3 0 0,-1 0 0,0 0 0,4 0 0,-2 0 0,6 4 0,-7 0 0,8 4 0,-4 0 0,8 3 0,-3-2 0,6 3 0,-6-5 0,6 1 0,-2-1 0,3 1 0,0-1 0,0 1 0,0-1 0,0 1 0,0-1 0,0 1 0,3-1 0,2 1 0,2-1 0,1 1 0,-1-1 0,1-2 0,-1 1 0,1-2 0,-1 4 0,5-4 0,0 3 0,1-3 0,3 1 0,-8-2 0,8-3 0,-4 0 0,5 0 0,-5 0 0,4 0 0,-3 0 0,-1 0 0,4 0 0,-8 0 0,8 0 0,-7-3 0,-1 2 0,-5-2 0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09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1 500 24575,'0'11'0,"0"-3"0,0 4 0,0-5 0,0 1 0,0-1 0,0 1 0,0-1 0,0 0 0,0 1 0,0-11 0,0-13 0,0-19 0,0-19 0,0-16 0,0 6 0,5-5 0,6 8 0,1 12 0,4-4 0,-7 18 0,0 7 0,0 7 0,-1 8 0,-1 5 0,1 4 0,-1 4 0,-3 13 0,3 2 0,-2 12 0,4 6 0,1-4 0,-1 9 0,1-9 0,-1 9 0,1-9 0,-1 9 0,1-9 0,-1 4 0,4-6 0,-3-4 0,3 3 0,-5-12 0,0 2 0,0-8 0,-1-1 0,-2 1 0,-2-10 0,-3-9 0,4-10 0,-3-7 0,8-5 0,-4 5 0,0-5 0,3 0 0,-3 4 0,5-4 0,-1 6 0,3 4 0,-2 2 0,6 4 0,-7 0 0,2 5 0,-3 0 0,0 8 0,-1-3 0,1 6 0,-1-5 0,1 5 0,-1-6 0,0 3 0,0 0 0,0 1 0,0 3 0,0 0 0,0 7 0,-3 2 0,4 12 0,-7 7 0,7 6 0,-2 6 0,4 0 0,-5 0 0,4-6 0,-4-1 0,4-6 0,-4-4 0,3-2 0,-7-8 0,6-2 0,-6-3 0,5-1 0,-5 1 0,6-1 0,-6 1 0,5-1 0,-5 5 0,6-4 0,-6 4 0,5-5 0,-5 1 0,2-4 0,-3-1 0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11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0 289 24575,'0'-11'0,"0"-1"0,0-10 0,0-1 0,0-4 0,4-1 0,1 1 0,4 4 0,0-3 0,-4 8 0,-1-3 0,-1 8 0,-2 1 0,2 5 0,-3-1 0,3 4 0,1 1 0,3 3 0,0 6 0,1 3 0,0 7 0,-4-3 0,4 2 0,-4-2 0,4-1 0,0 4 0,0-7 0,0 2 0,-1-3 0,1-1 0,-4 1 0,3-1 0,-7 1 0,4-1 0,-4 1 0,0-1 0,0 0 0,0 1 0,3-4 0,-2 2 0,2-2 0,0 0 0,1-1 0,3-3 0,0 0 0,0-3 0,1-5 0,0-10 0,1 0 0,-1-3 0,1 0 0,0-2 0,-1 0 0,1 2 0,-1 4 0,0 4 0,0 2 0,0 3 0,-1 4 0,1-3 0,-1 6 0,0-2 0,1 3 0,-4 6 0,-1 3 0,-3 7 0,0 0 0,0 6 0,0 0 0,3 1 0,-2 3 0,7-8 0,-8 8 0,8-8 0,-4 3 0,5-4 0,-5-5 0,3 0 0,-6-5 0,3 1 0,-4-1 0,0-3 0,0 0 0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11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2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46 24575,'0'-7'0,"-4"-4"0,0 6 0,-8-6 0,7 7 0,-10-1 0,6 2 0,-8 3 0,-5 0 0,5 0 0,-10 0 0,9 12 0,-10 5 0,8 10 0,-8 3 0,12-3 0,-7 2 0,14-6 0,-5 3 0,10-12 0,0 6 0,4-12 0,0 8 0,0-7 0,0 2 0,0-3 0,0-1 0,3-3 0,1-1 0,8-3 0,0 0 0,5 0 0,4 0 0,-3 0 0,4 0 0,-1 0 0,-3 0 0,3 0 0,-8 0 0,-2 0 0,-3 0 0,-1 0 0,1 0 0,-1 0 0,-6 0 0,-9 4 0,-6 4 0,-6 5 0,-1 5 0,2 3 0,1-2 0,2 2 0,6-4 0,-2-1 0,4 1 0,-1 0 0,5-5 0,-4 4 0,7-8 0,-3 8 0,4-7 0,0 2 0,0-3 0,0-1 0,0 1 0,0-1 0,7-3 0,2 0 0,11-4 0,3 0 0,10 0 0,-4 0 0,-1 0 0,-2 0 0,-8 0 0,3-4 0,-4-1 0,-5-3 0,0 0 0,-4-4 0,0 0 0,0-5 0,-3 8 0,-2 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8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24575,'37'0'0,"-13"0"0,32 0 0,-24 0 0,10 0 0,-10 0 0,-1 0 0,-12 0 0,-6-4 0,-9-10 0,0-19 0,-4 12 0,0-5 0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4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24575,'16'0'0,"2"0"0,5 0 0,3-4 0,-8-1 0,3-4 0,-9 4 0,4 2 0,-7 3 0,2-4 0,1 4 0,-4-4 0,3 4 0,-7 3 0,0 5 0,-4 9 0,0 5 0,0 6 0,0-1 0,0 0 0,0 6 0,0-5 0,0 11 0,0-10 0,4 3 0,1-4 0,0-1 0,3 0 0,-7 1 0,7-1 0,-7 6 0,7-4 0,-7 4 0,7-6 0,-7 0 0,8 1 0,-8-1 0,7 1 0,-3-1 0,4-4 0,-4-2 0,-2 0 0,1-3 0,-3 4 0,3-6 0,-1 1 0,-2-1 0,3 1 0,-1-4 0,-2 2 0,2-6 0,-3 2 0,0-3 0,0-1 0,0 1 0,0-1 0,0 1 0,0-1 0,0 0 0,0 0 0,0 0 0,-7 1 0,-7 0 0,-9 1 0,-4 0 0,-6 5 0,-1-3 0,-1 3 0,7-2 0,6-2 0,6 2 0,3-4 0,1-4 0,5 0 0,3-4 0,0 0 0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1:59:45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14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 24575,'0'11'0,"0"1"0,0 10 0,0 0 0,0 1 0,0 3 0,0-4 0,0 1 0,0-2 0,0-4 0,0-5 0,0 0 0,0-5 0,0-6 0,0-9 0,0-5 0,0-7 0,0 3 0,0 4 0,0 2 0,0 3 0,0-2 0,0-3 0,0-2 0,4-2 0,1 0 0,3 1 0,0 3 0,0-3 0,0 8 0,0-4 0,-1 4 0,-3 1 0,3 2 0,-3-1 0,3 5 0,0-2 0,1 3 0,-1 0 0,0 0 0,0 0 0,0 0 0,1 0 0,-4 3 0,2 1 0,-5 4 0,6-1 0,-3 5 0,1 1 0,2-1 0,-6 4 0,6-4 0,-6 5 0,2-5 0,0 0 0,-2-5 0,3 1 0,-4-1 0,3-2 0,1-2 0,3-3 0,0 0 0,1-7 0,0-3 0,0-11 0,1 3 0,0-8 0,3 8 0,2-8 0,-1 8 0,-1 0 0,0 2 0,-3 8 0,2-4 0,-3 5 0,-1 2 0,1-2 0,-1 7 0,0-4 0,0 4 0,0 0 0,0 0 0,0 0 0,-3 8 0,-1 1 0,1 8 0,-3 4 0,6-3 0,-6 8 0,7-8 0,-7 3 0,2-8 0,-3 2 0,0-6 0,0 3 0,0-5 0,0 0 0,0-3 0,0-1 0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16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8 318 24575,'-4'-3'0,"1"-10"0,3-1 0,0-12 0,0 3 0,0 1 0,0-4 0,3 3 0,2 0 0,4 2 0,-5 8 0,3 2 0,-6 3 0,6 4 0,-3-3 0,3 7 0,0-4 0,1 4 0,-1 0 0,0 0 0,0 0 0,1 0 0,-1 4 0,-3 9 0,3 0 0,-2 9 0,3-6 0,0 1 0,1 0 0,-5-5 0,3 0 0,-6-5 0,6 0 0,-4-2 0,4-2 0,1-3 0,-1-7 0,1-2 0,0-7 0,0-1 0,0 0 0,1-4 0,-1 3 0,1-8 0,0 8 0,-4 0 0,2 3 0,-6 6 0,6 1 0,-6 1 0,5 6 0,-5-5 0,5 5 0,-2-2 0,4 3 0,-4-4 0,3 4 0,-3-4 0,3 4 0,1 0 0,-1 0 0,0 0 0,0 7 0,-3 2 0,0 6 0,-4 7 0,0-5 0,0 10 0,3-10 0,-2 9 0,3-12 0,-4 7 0,3-13 0,-2 4 0,2-5 0,-3 1 0,0-4 0,0-1 0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18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8 270 24575,'-4'3'0,"1"1"0,3 3 0,0 0 0,0-25 0,0-1 0,4-25 0,6 4 0,1 6 0,3 1 0,-5 5 0,-1 5 0,1 6 0,-5 5 0,0 5 0,-1-1 0,1 4 0,3 0 0,0 4 0,1 0 0,-1 0 0,1 0 0,-1 4 0,1 0 0,-1 7 0,2 7 0,-1 0 0,1 3 0,0 0 0,-1-3 0,1 4 0,-2-10 0,-2 4 0,2-8 0,-3 4 0,0-5 0,3 1 0,-3-4 0,3-1 0,0-3 0,0 0 0,1-12 0,0 2 0,0-12 0,0 6 0,1-1 0,-1 0 0,-3 4 0,2 2 0,-3-1 0,4 3 0,-3-2 0,1 3 0,-2 0 0,4 1 0,-1 3 0,0 0 0,0 4 0,0 0 0,0 0 0,1 0 0,-1 0 0,0 4 0,-3 0 0,3 7 0,-3 1 0,4 5 0,1 4 0,-4-3 0,3 3 0,-4-4 0,1-1 0,2 1 0,-6-4 0,6-2 0,-6-3 0,2-1 0,-3 1 0,0-1 0,3-3 0,1-1 0,3-3 0,1 0 0,-4 0 0,-1 0 0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2:25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0 193 24575,'0'6'0,"0"1"0,0 17 0,0-6 0,0-1 0,4 4 0,-3-12 0,15 13 0,-5-13 0,6 3 0,4-3 0,-8-5 0,9 4 0,-6-4 0,1 5 0,4-5 0,2 0 0,0-4 0,3 0 0,-8 0 0,3 0 0,1 0 0,-5 0 0,10 0 0,-5-4 0,1-5 0,3-5 0,-3-3 0,-1-1 0,4 0 0,-8 1 0,8 3 0,-8 1 0,4 5 0,-6-1 0,6 0 0,-4 5 0,3-4 0,0 7 0,-3-7 0,8 8 0,-8-4 0,8 4 0,-8 0 0,8 0 0,-8 0 0,8 0 0,-8 0 0,8 4 0,-3 1 0,4 4 0,-4 0 0,3 0 0,-8-1 0,8 1 0,-8 0 0,3-1 0,0 5 0,-3 0 0,4 4 0,-6-4 0,1 3 0,0-7 0,-1 3 0,1 0 0,-1-2 0,-3 1 0,3-3 0,-8 0 0,8 0 0,-4 0 0,0-4 0,-1 3 0,-4-6 0,1 6 0,-1-4 0,-3-1 0,-1-4 0,-3-9 0,0-2 0,0-8 0,4 3 0,1-8 0,3 8 0,5-8 0,-3 3 0,12-1 0,-8 3 0,7 3 0,-4 2 0,0-1 0,4 3 0,-3 2 0,3 3 0,-4 1 0,4 3 0,-3-2 0,8 6 0,3-7 0,5 7 0,6-8 0,-1 7 0,1-6 0,0 6 0,0-6 0,0 6 0,-1-2 0,-4 4 0,3 0 0,-4 0 0,0 0 0,5 0 0,-5 0 0,6 0 0,6 0 0,-5 0 0,5 0 0,-6 0 0,0 0 0,0 4 0,-1 2 0,13 8 0,-9-3 0,9 3 0,-12-4 0,-1 0 0,-5-1 0,5-4 0,-5 4 0,5-8 0,1 8 0,0-8 0,6 3 0,-5-4 0,5 0 0,0 0 0,2 0 0,6 0 0,-1 0 0,1 0 0,-6 0 0,4 0 0,-11 0 0,5 0 0,-6 0 0,-6 0 0,-1 0 0,-6 0 0,-4-4 0,3 3 0,-8-2 0,3-1 0,-4 3 0,-1-6 0,1 6 0,7-7 0,-6 7 0,2-3 0,-4 1 0,-8 2 0,8-3 0,-7 1 0,6-2 0,-2 1 0,3-4 0,-3 4 0,3-5 0,-4 1 0,5 0 0,0 3 0,-5-2 0,4 2 0,-8-2 0,8-2 0,-4 1 0,5 0 0,-4 0 0,2 0 0,-6 0 0,6 0 0,-7 0 0,3 4 0,-3-3 0,-1 6 0,1-2 0,-4 0 0,3 2 0,-7-6 0,4 6 0,-4-2 0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28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24575,'0'12'0,"0"5"0,0 0 0,0 15 0,0 3 0,0 7 0,0 3 0,0 16 0,0-16 0,0 22 0,0-13 0,0-4 0,0 9 0,0-11 0,0-6 0,0-3 0,0-12 0,0 0 0,4-4 0,1-2 0,3-4 0,0-4 0,0 2 0,4-6 0,6 4 0,-1-5 0,10 1 0,-5 0 0,6 0 0,-1 0 0,-4-4 0,3-1 0,-8-4 0,3 0 0,-4 0 0,-1 0 0,-3 0 0,-1 0 0,-5 0 0,1 0 0,-1 0 0,-3-3 0,3-5 0,-6-5 0,7-9 0,-7-6 0,3-6 0,1-12 0,-4-2 0,4-6 0,-5 0 0,0 0 0,0 0 0,0 7 0,0-5 0,0 10 0,0 2 0,0 7 0,0 5 0,0 5 0,0 6 0,0 5 0,0 5 0,0-1 0,0 1 0,0-1 0,0 1 0,0 0 0,0 0 0,0 3 0,0 1 0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52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24575,'0'19'0,"0"8"0,0 2 0,0 3 0,0 1 0,0 2 0,0-1 0,0 4 0,0-9 0,0 9 0,0-9 0,0 4 0,4-6 0,-3-4 0,7 3 0,-7-8 0,3 3 0,0-4 0,-3-1 0,3-3 0,-4 2 0,3-2 0,-2 3 0,3 6 0,-4-4 0,4 3 0,-4 0 0,4-3 0,-4 8 0,0-8 0,0 3 0,4-4 0,-3 0 0,2-5 0,1 0 0,0-1 0,1-2 0,2 7 0,-3-8 0,8 11 0,-4-10 0,3 6 0,-3-7 0,-1-1 0,1 1 0,3-4 0,2-1 0,4-3 0,4 0 0,1 0 0,6 0 0,-1 0 0,0 0 0,1 0 0,-1-4 0,0-1 0,-4-4 0,-2 4 0,-4-2 0,-4 2 0,2 1 0,-6-3 0,6 2 0,-6-2 0,3-1 0,-5 0 0,1-3 0,-1 2 0,2-7 0,-2 0 0,-2-6 0,-2-4 0,-3-7 0,0-1 0,0-19 0,0 15 0,0-26 0,0 20 0,0-11 0,0 3 0,0 16 0,0-9 0,0 17 0,0 0 0,0 1 0,0 10 0,0-10 0,0 10 0,0-5 0,0 6 0,0 3 0,0-3 0,0 7 0,0-2 0,0 7 0,0 1 0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52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24575,'18'0'0,"5"0"0,0 0 0,4 0 0,1 0 0,-1 0 0,-5 0 0,4 0 0,-8 0 0,0 0 0,-10 0 0,-5 0 0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53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24575,'20'0'0,"-4"0"0,6 0 0,-1 0 0,-3 0 0,8 0 0,-9 0 0,5 0 0,-1 0 0,-11 0 0,3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9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360 5 24575,'-73'-5'0,"-5"11"0,45 5 0,-12 14 0,20-8 0,-6 13 0,15-14 0,-8 9 0,13-2 0,-2-3 0,7 3 0,2-4 0,4-1 0,0 0 0,0-4 0,0-1 0,0-5 0,8 1 0,27-4 0,-5-1 0,32-4 0,-28 0 0,15 0 0,-11-5 0,-6-5 0,3-1 0,-15-3 0,-1 5 0,-6 0 0,-5 5 0,-4-4 0,-10 7 0,-12 12 0,-11 8 0,-4 13 0,6 0 0,-6 7 0,12-7 0,-7 6 0,8-8 0,4 0 0,2-5 0,5-1 0,3-11 0,2 0 0,4-5 0,0 1 0,7-5 0,9 0 0,14-4 0,1 0 0,11-5 0,-10-5 0,10-7 0,-15-3 0,7 4 0,-14-1 0,-4 10 0,-8-1 0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54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0 24575,'-15'0'0,"0"0"0,-7 0 0,-1 0 0,-4 0 0,4 0 0,2 0 0,8 0 0,-3 0 0,8 0 0,0 7 0,5 1 0,7 13 0,0-3 0,10 13 0,-4-7 0,8 14 0,-7 2 0,4 2 0,-5 10 0,1 10 0,0-5 0,1 18 0,-1-12 0,0 5 0,1 9 0,0 1-509,-5 18 509,-2-7 0,-4-37 0,-2-1 0,1 23 0,0 10 0,0-14 0,0 2 0,0 5 0,0-8 0,0-7 0,-4-7 0,3-3 0,-4-11 0,1 5 509,3-11-509,-8-3 0,8-4 0,-3-6 0,4 0 0,0-6 0,0-3 0,0-2 0,0-3 0,0-1 0,0 0 0,0 1 0,3-4 0,5-1 0,5-3 0,4 0 0,-1 3 0,6-2 0,-5 3 0,10-4 0,1 0 0,0 0 0,5 4 0,-5-3 0,-1 7 0,-5-7 0,0 3 0,-6 0 0,-3-3 0,-2 2 0,-3-3 0,-4 0 0,-1 0 0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55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24575,'0'5'0,"0"2"0,0 16 0,0 5 0,0 0 0,0 11 0,0 1 0,0-4 0,0 9 0,0-11 0,0 0 0,0-6 0,0-7 0,8 1 0,2-8 0,7 6 0,4-10 0,-3 2 0,4-3 0,-6-5 0,1 0 0,-1-4 0,-3 0 0,2 0 0,-6 0 0,3 0 0,-1-4 0,-2-4 0,3-5 0,-3-9 0,-5 0 0,4-6 0,-6-4 0,2-3 0,-4-4 0,0-1 0,0 0 0,0 0 0,0 6 0,0 1 0,0 10 0,0 2 0,0 4 0,0 5 0,0 0 0,0 4 0,3 4 0,-3 1 0,4 3 0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56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24575,'0'9'0,"0"3"0,0 8 0,0 3 0,0 4 0,0-4 0,0 3 0,0-3 0,0-1 0,0-5 0,0-5 0,0-4 0,0-1 0,0-3 0,0-1 0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56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24575,'0'20'0,"0"-4"0,0 6 0,0 4 0,0-6 0,0 11 0,0-17 0,0 11 0,0-12 0,0 4 0,0-6 0,0-7 0,0-1 0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57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57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24575,'4'0'0,"-1"0"0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57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24575,'9'0'0,"-2"0"0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02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24575,'-4'0'0,"1"0"0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03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04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 24575,'-4'6'0,"1"3"0,3 6 0,0 7 0,0-5 0,0 10 0,0-10 0,0 1 0,0 2 0,0-6 0,0 3 0,0-1 0,0-8 0,0 8 0,0-7 0,0 2 0,0-3 0,0-1 0,3 1 0,1-1 0,4 1 0,-1-1 0,1-3 0,3 0 0,2-1 0,-1-2 0,4 3 0,-7-1 0,6-2 0,-6 3 0,6-4 0,-6 0 0,2 0 0,-3 0 0,-1 0 0,1 0 0,-1 0 0,1 0 0,-1 0 0,5 0 0,-4-4 0,4-4 0,-4-5 0,1-3 0,-1 3 0,0-3 0,0 4 0,-4-5 0,0-5 0,-4 4 0,0-8 0,4 8 0,-3-8 0,2 8 0,-3-4 0,0 6 0,0 3 0,0 1 0,0 5 0,0-1 0,0 4 0,0 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0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24575,'0'28'0,"0"-8"0,0 20 0,0-7 0,0 5 0,0 11 0,0-10 0,0 12 0,0-7 0,0 0 0,0-7 0,0-6 0,0-7 0,0-10 0,0-2 0,0-7 0,0-2 0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05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0 295 24575,'0'7'0,"0"4"0,0 1 0,0 1 0,0 3 0,0 1 0,0 1 0,0-1 0,0-2 0,0-6 0,0 3 0,0-1 0,0 1 0,0-6 0,0-12 0,0-18 0,0-10 0,0-12 0,0 4 0,0-4 0,0 12 0,0 1 0,0 10 0,0 2 0,0 8 0,0-3 0,0 8 0,3 0 0,1 4 0,4 4 0,-1 0 0,1 0 0,-1 0 0,1 4 0,-1 0 0,1 8 0,0 0 0,4 5 0,-3-5 0,6 4 0,-6-8 0,6 4 0,-6-4 0,2 0 0,-3-1 0,-1 1 0,1-1 0,-1 1 0,1-1 0,-4 0 0,3-3 0,-6 2 0,5-5 0,-5-1 0,2-8 0,-3-9 0,0-6 0,0-4 0,0 4 0,-4-3 0,3 8 0,-3 0 0,4 3 0,0 6 0,0-3 0,0 1 0,0 2 0,0-3 0,0 5 0,0-1 0,0 1 0,0-1 0,0 0 0,0 1 0,0 2 0,0 2 0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06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24575,'0'24'0,"0"12"0,0-6 0,0 14 0,0-10 0,0 12 0,0-10 0,0 8 0,0-20 0,0 7 0,3-17 0,-2 6 0,3-11 0,-4 2 0,0-3 0,0-10 0,0-3 0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06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07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24575,'4'0'0,"0"0"0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07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24575,'4'0'0,"-1"0"0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5:59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24575,'0'23'0,"0"-1"0,0-5 0,0 4 0,0-3 0,0 21 0,0-14 0,0 11 0,0-15 0,0-4 0,0 4 0,0-7 0,0 6 0,0-11 0,0 6 0,4-10 0,0 6 0,7-6 0,2 3 0,3 0 0,6-4 0,-4 0 0,8-4 0,-4 0 0,1 0 0,3 0 0,-8 0 0,3 0 0,-4 0 0,-1 0 0,1 0 0,-5-3 0,0-6 0,-4-3 0,0-1 0,1-7 0,-1 6 0,1-12 0,0-3 0,0 1 0,1-11 0,-1 5 0,-3 0 0,-2 1 0,-4 5 0,0 6 0,0 0 0,0 6 0,0 3 0,0 1 0,0 5 0,0 3 0,0 1 0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00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24575,'0'11'0,"0"6"0,0 6 0,0 4 0,0 6 0,0 1 0,0 0 0,4 4 0,-3-9 0,7 3 0,-3-9 0,0 2 0,2-11 0,-6 7 0,2-13 0,-3 4 0,0-5 0,3-3 0,1-1 0,0-3 0,-1 0 0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02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0 491 24575,'0'7'0,"0"0"0,0 1 0,0-1 0,0 1 0,0-1 0,0-6 0,0-10 0,0-10 0,0-14 0,0 5 0,0-1 0,0 3 0,0 8 0,0-3 0,0 4 0,0 4 0,0 2 0,0 3 0,3 4 0,2 1 0,6 3 0,1 3 0,5 2 0,0 7 0,-1 1 0,1 3 0,-1 1 0,1 0 0,0-1 0,4 1 0,-7-4 0,6 0 0,-7-2 0,-1-2 0,0 3 0,-5-5 0,1-3 0,-1 0 0,-3-7 0,-1-10 0,-3-6 0,0-13 0,0-3 0,0-4 0,0-1 0,0-6 0,0 5 0,0-5 0,0 7 0,-4 4 0,3 7 0,-3 7 0,0 4 0,3 4 0,-2 2 0,3 7 0,0 1 0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08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09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24575,'0'16'0,"0"-3"0,0 13 0,0-3 0,0 10 0,0-4 0,0 9 0,0-9 0,0-1 0,0-7 0,0 1 0,0-5 0,0 1 0,0-3 0,0-6 0,0 2 0,3-3 0,1-1 0,0 1 0,3-1 0,-3-2 0,4-2 0,-1-3 0,1 0 0,-1 0 0,1 0 0,3 0 0,2 0 0,4 0 0,-1 0 0,1 0 0,-1-7 0,1-3 0,-1-7 0,1 4 0,0-2 0,-1 5 0,1-6 0,-4 7 0,2-3 0,-6 5 0,2-1 0,-3 4 0,-1-3 0,-3 3 0,0-4 0,-4-3 0,0-2 0,0-8 0,0-2 0,0-4 0,0-5 0,0 3 0,0-10 0,0 11 0,0-1 0,0 8 0,0 4 0,0 5 0,0 0 0,0 5 0,0-1 0,0 4 0,0 1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0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24575,'12'0'0,"4"0"0,3 0 0,0 0 0,10 0 0,-4 0 0,0 0 0,-2 0 0,-9 0 0,9 0 0,-13 0 0,8 0 0,-10 0 0,-3 0 0,-2 0 0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10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1 330 24575,'0'-11'0,"0"-2"0,0-17 0,0 2 0,0 1 0,0-1 0,0 5 0,0 2 0,0 4 0,0 4 0,0 2 0,0 3 0,3 4 0,1 1 0,7 3 0,2 7 0,3-2 0,1 11 0,0-3 0,0 8 0,0-3 0,1 8 0,-1-8 0,1 8 0,3-7 0,-6 2 0,6-7 0,-13-2 0,4-4 0,-5-1 0,1 1 0,-1-1 0,-2-12 0,-2-7 0,-3-18 0,0-4 0,0-1 0,0-3 0,0 4 0,0-1 0,0 2 0,0 11 0,0 0 0,0 10 0,0 0 0,0 5 0,0 2 0,0 2 0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1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1 330 24575,'0'-15'0,"0"3"0,0-32 0,0 9 0,0 1 0,0 1 0,0 10 0,0 2 0,0 8 0,0 2 0,0 3 0,0 1 0,3 3 0,1 1 0,3 3 0,0 0 0,1 0 0,3 7 0,-2 3 0,7 6 0,-6 6 0,5-5 0,-5 5 0,6-5 0,-3-1 0,0 1 0,2 0 0,-2-5 0,0 0 0,2-4 0,-6 0 0,3 0 0,-5-4 0,1-1 0,-1-3 0,0 0 0,1 0 0,-4-3 0,-1-1 0,-3-7 0,0-2 0,0-8 0,0 3 0,-4-9 0,-2 5 0,1-6 0,-3 1 0,7 4 0,-3 1 0,4 6 0,0 3 0,0 1 0,0 5 0,0-1 0,0 4 0,0 1 0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13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24575,'4'-8'0,"3"1"0,16 7 0,-1 0 0,6 0 0,-1 0 0,-5 0 0,10 0 0,-13 0 0,8 0 0,-10 0 0,-1 0 0,-3 0 0,-2 0 0,-3 0 0,-1 0 0,0 0 0,1 0 0,-1 0 0,0 0 0,-3 6 0,3 3 0,-6 18 0,7-3 0,-7 14 0,3 2 0,1 8 0,-4 12 0,8-5 0,-8 29 0,4-31 0,-1 0 0,-2 1 0,0 8 0,1-11 0,0 1 0,2 19 0,-3 21 0,8-11 0,-4-2 0,6-3 0,-6-6 0,5 8 0,-5 1 0,6-3 0,-1-6 0,-4-8 0,3 6 0,-9-13 0,9 0 0,-9-3 0,3-10 0,1 3 0,-4 1 0,8-4 0,-8-2 0,3-7 0,-4-6 0,0 1 0,0-1 0,0 0 0,0-4 0,4 3 0,-3-8 0,3 8 0,-4-8 0,4 3 0,-3-8 0,2 2 0,-3-6 0,4 3 0,-3-5 0,2 1 0,0-1 0,-2 1 0,3-1 0,-4 1 0,0-1 0,0 0 0,0 0 0,-7-3 0,-2-1 0,-12-3 0,-7 0 0,-1 0 0,-9 0 0,9 0 0,-4 0 0,6 0 0,4 0 0,2 0 0,8 0 0,1 0 0,5 0 0,3-3 0,1-16 0,3 12 0,0-11 0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32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35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47 24575,'-17'24'0,"2"1"0,-8 3 0,8 0 0,-1-6 0,6 0 0,2-6 0,0 1 0,7-4 0,-2-2 0,3 1 0,0-4 0,0 4 0,0-5 0,3 1 0,1-4 0,7-1 0,-2-3 0,6 0 0,-2 0 0,4 0 0,-1 0 0,-3 0 0,2-4 0,-6 0 0,3-4 0,-1 0 0,-2-4 0,3 3 0,-4-6 0,0 2 0,0 0 0,0-3 0,0 4 0,0-5 0,-3 4 0,-1-3 0,-4 4 0,0-1 0,0-3 0,0 4 0,0-1 0,0 1 0,-8 8 0,-1 1 0,-4-1 0,-2 3 0,2-2 0,0 3 0,1 0 0,5 0 0,9-3 0,8-2 0,17-4 0,2 0 0,4-1 0,-6 5 0,0-3 0,1 7 0,-6-3 0,-4 4 0,-3 0 0,-6 0 0,2 3 0,-2 10 0,-1 6 0,-3 8 0,4 6 0,-8-4 0,3 9 0,-4-9 0,0-1 0,0-2 0,3-12 0,-2 2 0,3-8 0,-4-1 0,0 1 0,0-1 0,3-2 0,0-2 0,5-10 0,-1-2 0,2-12 0,-1 3 0,1-8 0,-1 8 0,1-3 0,0-1 0,-1 8 0,0-6 0,0 11 0,-4-3 0,3 5 0,-3-1 0,1 1 0,1 2 0,-2 2 0,3 3 0,0 0 0,0 0 0,-3 4 0,3 0 0,-2 12 0,3-2 0,1 7 0,-1 1 0,-3-4 0,3 3 0,-7-4 0,6-1 0,-6-3 0,6-2 0,-6-3 0,2-1 0,-3-3 0,0-1 0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35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24575,'3'-8'0,"10"2"0,5 6 0,15 0 0,1 0 0,6 0 0,-6 0 0,5 0 0,-11 0 0,5 0 0,-10 0 0,-2 0 0,1 0 0,-9 0 0,4 0 0,-14 0 0,1 0 0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35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24575,'3'0'0,"14"0"0,7 0 0,14 0 0,3 0 0,0 0 0,0 0 0,-9 0 0,-4 0 0,-6 0 0,-4 0 0,-10 0 0,-5 0 0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38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259 403 24575,'-7'0'0,"-9"0"0,-3 0 0,-4 0 0,-3 0 0,3 0 0,1 0 0,-5 4 0,9 9 0,-5 6 0,5 9 0,4-6 0,1 4 0,8-3 0,1 0 0,4-2 0,0-4 0,0-5 0,0 0 0,0-5 0,7 1 0,7-4 0,9 0 0,4-4 0,1 0 0,-1 0 0,0 0 0,-4 0 0,-2-4 0,-8-4 0,3-5 0,-7-4 0,7 0 0,-6-4 0,3-7 0,-4-1 0,1-16 0,0 9 0,-5-16 0,0 4 0,-5 0 0,0-4 0,0 10 0,0-3 0,0 5 0,0 11 0,0-3 0,0 18 0,0-2 0,0 8 0,0 7 0,0 10 0,0 10 0,0 13 0,0 9 0,0 7 0,4-1 0,2 5 0,4-10 0,0 4 0,0-6 0,0-6 0,3-1 0,-3-11 0,3 0 0,-1-9 0,-3-2 0,2-3 0,-3-1 0,3-2 0,-2-2 0,3-3 0,-5 0 0,1-12 0,5-3 0,-3-12 0,3-1 0,-4 1 0,0-1 0,-4 1 0,-1 4 0,-4 6 0,0 1 0,0 7 0,0 4 0,0 15 0,0 8 0,0 5 0,4 3 0,-3-4 0,7 6 0,-3-6 0,7 0 0,-3-6 0,12 2 0,-7-5 0,12 0 0,-3-4 0,4-4 0,0-1 0,1-4 0,-1 0 0,0 0 0,0 0 0,1-9 0,-6 0 0,5-9 0,-4-5 0,0 4 0,0-8 0,-9 4 0,2 0 0,-6-3 0,3 3 0,-4-4 0,-4 4 0,-1-3 0,-4 8 0,0-4 0,0 6 0,0 3 0,0 1 0,-12 8 0,1 1 0,-15 3 0,8 0 0,-8 0 0,3 0 0,1 7 0,0 2 0,9 13 0,0 0 0,8 1 0,1 3 0,4-8 0,0 8 0,0-8 0,0-1 0,0-1 0,3-8 0,5 4 0,5-7 0,4-2 0,-5-3 0,4 0 0,-4 0 0,5 0 0,-4-3 0,-1-5 0,-1-8 0,-2-2 0,2 2 0,-6 0 0,-2 8 0,-3-4 0,0 5 0,3 3 0,1 1 0,3 3 0,1 0 0,-1 0 0,5 0 0,5 0 0,1 0 0,8 0 0,-3 0 0,4 0 0,0 0 0,1 0 0,5 0 0,-5-5 0,11-4 0,-10-6 0,-1-8 0,-1 4 0,-8-8 0,3 4 0,-8 0 0,-1-3 0,-8 8 0,-1-4 0,-4 5 0,0 5 0,0 0 0,-3 4 0,-6 4 0,-3 1 0,-5 3 0,0 0 0,0 0 0,1 0 0,-1 7 0,4 2 0,1 8 0,7 4 0,-2-3 0,6 4 0,-3-6 0,4-3 0,0 3 0,0-8 0,0 4 0,3-5 0,1 1 0,4-4 0,-1-1 0,1-3 0,-1 0 0,1 0 0,-1 0 0,1 0 0,-1 0 0,1 0 0,-1 0 0,1 0 0,0 7 0,0 7 0,1 9 0,1 16 0,0 3 0,1 12 0,-1 0 0,1 0 0,-5 0 0,-1 6 0,-5-4 0,0-2 0,-5-7 0,-4-13 0,-6-1 0,-2-11 0,-1 0 0,1-9 0,1-1 0,-1-4 0,4-3 0,-3-2 0,8-3 0,-4 0 0,4 0 0,4-3 0,1-5 0,3-17 0,0 5 0,0-14 0,0 16 0,0-3 0,3 4 0,6 0 0,4 4 0,3 1 0,1 4 0,-4 0 0,2 3 0,-6-2 0,2 6 0,-3-2 0,-1 3 0,-3 0 0,0 0 0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39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55 24575,'0'-8'0,"0"-3"0,0 2 0,0-2 0,0 3 0,-6 4 0,-3 1 0,1 10 0,1-2 0,7 10 0,0-7 0,0 4 0,0-5 0,0 1 0,4-4 0,0-1 0,3-3 0,5 0 0,-7 0 0,2 0 0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40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24575,'-12'5'0,"1"6"0,-4 7 0,-2 14 0,0 10 0,4-9 0,-2 17 0,15-20 0,-6 30 0,5-15 0,-5 10 0,6 12 0,0-12 0,-4 22 0,12-10 0,-6-18 0,19 9 0,5-15 0,-2 9 0,16-13 0,-18 1 0,7-11 0,-6-9 0,-12-4 0,8-8 0,-13-3 0,5-2 0,-7-3 0,0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1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24575,'0'2'0,"0"9"0,0 19 0,0 2 0,0 10 0,0-4 0,0 5 0,0 1 0,0-6 0,0-2 0,0-6 0,0-9 0,0 7 0,0-18 0,0 8 0,0-9 0,0-1 0,0-4 0,0 0 0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43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47 540 24575,'-3'-4'0,"-1"1"0,-8 3 0,4 0 0,-4 0 0,8 3 0,1 2 0,3 6 0,0-3 0,0 4 0,0-4 0,0 3 0,0-3 0,0 4 0,3-8 0,5-1 0,5-3 0,4 0 0,4 0 0,-3-4 0,3-4 0,-7-10 0,2-5 0,-6-4 0,3-1 0,-3-4 0,0-16 0,-4 5 0,-1-16 0,-5 11 0,0-6 0,0 6 0,0 2 0,0 6 0,0 6 0,0 6 0,0 10 0,0 7 0,0 19 0,0 4 0,0 28 0,0-4 0,0 31 0,0-28 0,0 26 0,0-29 0,4 10 0,6-11 0,4-3 0,4-9 0,-1-2 0,0-8 0,-5-1 0,0-4 0,-5-4 0,5-1 0,-4-3 0,4 0 0,-4-7 0,0-7 0,1-9 0,0 1 0,-1 0 0,-3 5 0,2 5 0,-6 0 0,2 4 0,-3 7 0,0 6 0,4 12 0,1 1 0,4 3 0,-1 0 0,4-3 0,2 4 0,7-5 0,2-4 0,4 1 0,0-5 0,0 0 0,1-4 0,-1-1 0,-4-4 0,3 0 0,-8 0 0,3-4 0,-4-4 0,-1-5 0,1 0 0,-4-3 0,-2 7 0,-2-7 0,-1 3 0,0-3 0,-4 3 0,0-3 0,-4 4 0,0-1 0,0 1 0,0 5 0,-6 2 0,-8 2 0,-3 3 0,-5 0 0,10 0 0,-4 0 0,7 0 0,-2 0 0,3 3 0,4 1 0,0 4 0,4 0 0,0-1 0,0 1 0,0-1 0,0 1 0,0-1 0,4-3 0,0 0 0,7-4 0,-2 0 0,6 0 0,-6 0 0,3 0 0,-5 0 0,1 0 0,-1 0 0,1 0 0,-4-4 0,2 0 0,-2 0 0,3 1 0,0 3 0,1 0 0,0 0 0,3 0 0,2 0 0,3 0 0,1 0 0,4 0 0,-3 0 0,4-4 0,-1-5 0,-3-4 0,3-5 0,-7-3 0,-2-2 0,-3 0 0,0-3 0,-5 8 0,0-8 0,-4 3 0,0 1 0,0 0 0,0 9 0,-3 2 0,-1 3 0,0 0 0,-3 4 0,3 1 0,-4 3 0,1 0 0,-1 0 0,0 7 0,4 7 0,-4 9 0,3 10 0,0-5 0,0 5 0,5-5 0,0-6 0,0 4 0,0-8 0,0 4 0,4-6 0,4 1 0,5 0 0,4-1 0,0 6 0,0-5 0,-3 10 0,-1 7 0,-8-16 0,0 6 0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44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24575,'4'-6'0,"-1"1"0,-3-9 0,0 5 0,0-3 0,0 5 0,0 3 0,0 1 0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45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0 24575,'0'11'0,"0"8"0,0 24 0,0-2 0,0 5 0,0 0 0,0 9 0,0-6 0,0 4 0,0-7 0,0-4 0,0-2 0,0-12 0,0-2 0,0-12 0,0 6 0,0-11 0,0 6 0,-8-6 0,3 3 0,-11-4 0,4 3 0,-10-1 0,4 2 0,-8-3 0,3 0 0,-4-4 0,4-1 0,2-4 0,-1 0 0,8 0 0,-6 0 0,11-3 0,-3-2 0,8-6 0,1-7 0,3 0 0,0-8 0,0 4 0,4-6 0,5 1 0,10-2 0,6 0 0,4 5 0,-1 0 0,5 9 0,-4 2 0,-1 8 0,-2-4 0,-8 8 0,3-3 0,-8 4 0,-1 0 0,-5 0 0,1 0 0,-1 0 0,-3-3 0,-1-1 0,-3 0 0,0 1 0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46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24575,'0'11'0,"-5"18"0,-1 2 0,-9 21 0,4-5 0,0-5 0,6 16 0,0-8 0,4 7 0,-4 9 0,5-23 0,0 16 0,0-18 0,0 5 0,0-12 0,4-1 0,10-4 0,7-1 0,8 2 0,0-9 0,0 1 0,-2-7 0,0 3 0,1-4 0,-6-1 0,5-4 0,-14-4 0,8-1 0,-13-4 0,4 0 0,-5 0 0,1 0 0,-4 0 0,-1 0 0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47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24575,'0'9'0,"0"1"0,0 29 0,0-10 0,0 4 0,0-6 0,0 6 0,0-5 0,0 5 0,0-6 0,0-4 0,0 8 0,0-11 0,4 7 0,-3-11 0,6 1 0,-2-5 0,7 0 0,0 0 0,5-3 0,-1 3 0,6-7 0,0-1 0,1-4 0,3 0 0,-8 0 0,8 0 0,-12 0 0,6-8 0,-7-1 0,0-8 0,-1 0 0,-8 0 0,0-4 0,-4 3 0,0-3 0,0 4 0,0-5 0,0 4 0,0-3 0,0 4 0,0 4 0,0-2 0,0 2 0,0 0 0,-4-2 0,3 2 0,-3-3 0,4-1 0,0 4 0,0-3 0,0 8 0,0-8 0,0 3 0,0 1 0,0-4 0,0 7 0,0-6 0,0 6 0,0-3 0,0 5 0,0 3 0,0 1 0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47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24575,'0'7'0,"0"0"0,3 13 0,6 1 0,5 2 0,1 16 0,-2-9 0,1 9 0,-8-6 0,8 22 0,-13-15 0,5 25 0,-6-34 0,0 20 0,0-16 0,0 6 0,0-8 0,-8-6 0,2-5 0,-11-4 0,8-2 0,-7-7 0,3 3 0,0-4 0,2-3 0,3-2 0,4-3 0,1 0 0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48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24575,'15'11'0,"6"7"0,-2 5 0,5 6 0,-5 4 0,5 2 0,-7 5 0,3 2 0,-6-2 0,-7-1 0,2 1 0,-5-6 0,-3-1 0,3-5 0,-4-1 0,0 6 0,0-9 0,-5 13 0,4-7 0,-12 9 0,-4 3 0,-4-2 0,-4 1 0,5-7 0,1-1 0,5-10 0,-3 3 0,8-8 0,-8-1 0,8-5 0,1-4 0,1-1 0,6 1 0,-6 0 0,6-20 0,-2 11 0,3-15 0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50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24575,'0'15'0,"0"-3"0,0 45 0,0-6 0,0 5 0,0 10 0,0 6 0,0 1 0,0-6 0,0-2 0,0-21 0,0 10 0,0-8 0,9-6 0,-3-6 0,8-1 0,3-14 0,-6-2 0,14-12 0,-12-2 0,9-3 0,-1 0 0,-3 0 0,8-4 0,-8-4 0,4-11 0,-5 1 0,1-8 0,-1 3 0,2-4 0,-5-6 0,4-1 0,-6-13 0,6 6 0,-6-11 0,3 4 0,-5 1 0,-4 6 0,-2 2 0,-4 11 0,0-1 0,0 3 0,0 8 0,0-3 0,0 8 0,0-3 0,0 3 0,0 1 0,0-4 0,0 7 0,0-2 0,0 3 0,0 0 0,0 4 0,0 1 0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5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30 412 24575,'-12'0'0,"2"3"0,6 5 0,1 1 0,3 11 0,0-1 0,0 3 0,0 0 0,0-6 0,0-3 0,0-1 0,0-5 0,7-3 0,2-1 0,4-3 0,7 0 0,-10 0 0,11 0 0,-13-3 0,3 2 0,-7-9 0,4-4 0,-7 0 0,3-12 0,-4 3 0,0-11 0,0 0 0,0-5 0,0 15 0,-4-8 0,-1 18 0,-3-2 0,-4 8 0,4 4 0,-4 0 0,5 4 0,-1 0 0,0 0 0,4 3 0,7-2 0,11 6 0,8-6 0,5 3 0,6-4 0,1 0 0,6 0 0,0-5 0,-1-5 0,1-5 0,0-5 0,1-5 0,-6 4 0,-6-3 0,-2 1 0,-12 5 0,2-5 0,-8 2 0,-4 3 0,-1-4 0,-4 6 0,0 3 0,-4 5 0,-4 4 0,-9 4 0,-6 0 0,0 0 0,-3 4 0,7 9 0,-4 12 0,5 4 0,3 9 0,1 2 0,8 2 0,1 10 0,5-11 0,0 12 0,0-12 0,0 11 0,0-4 0,0-1 0,5 6 0,1-6 0,9 1 0,-4-2 0,8-6 0,-8-1 0,3-4 0,-9 3 0,-1-2 0,-4-6 0,0-1 0,0-12 0,-3-5 0,-10 1 0,-1-9 0,-13 0 0,10-4 0,-5 0 0,1 0 0,3-8 0,-4-1 0,9-8 0,1 1 0,3-6 0,5 4 0,-1-13 0,5 7 0,0-9 0,5 0 0,10-3 0,8-5 0,9-3 0,6-6 0,1 10 0,5-8 0,-1 14 0,-5-2 0,3 4 0,14-8 0,-13 6 0,11-5 0,-24 14 0,-5-3 0,-2 10 0,-4-9 0,-1 9 0,-3-8 0,-2 8 0,-7-8 0,-2 8 0,-3-4 0,0 6 0,0 3 0,0 1 0,-3 5 0,-5 2 0,-10 2 0,0 3 0,-8 0 0,8 0 0,-3 0 0,4 7 0,4 3 0,-3 6 0,6 6 0,-2 0 0,7 6 0,-4-1 0,8 23 0,-3-16 0,4 28 0,0-26 0,0 10 0,10 0 0,-3-5 0,13 11 0,-9-11 0,4 5 0,-5-6 0,-5 0 0,0 0 0,-5-6 0,0-1 0,0-6 0,0 0 0,0-4 0,-4-2 0,-4-4 0,-2-1 0,-5-3 0,6-1 0,-3-4 0,4-1 0,1 1 0,-1-4 0,4-1 0,1-3 0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53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24575,'2'0'0,"20"0"0,8 0 0,11 0 0,3-4 0,-2-7 0,12 4 0,-7-7 0,-6 8 0,-8 1 0,-6 1 0,-4 4 0,-6 0 0,-6 0 0,-6 0 0,-2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4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24575,'22'0'0,"-4"0"0,11 0 0,-9 0 0,8 0 0,-8 0 0,3 0 0,-4 0 0,-5 0 0,-2 0 0,-3 0 0,-1 0 0,0 0 0,-3 0 0,-1 0 0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53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24575,'3'-9'0,"5"2"0,4 7 0,5 0 0,4 0 0,2 0 0,4 0 0,0 0 0,-4 0 0,-2 0 0,1 0 0,-8 0 0,2 0 0,-12 0 0,-1 0 0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54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24575,'9'4'0,"1"-1"0,13-3 0,0 0 0,4 0 0,-5 0 0,5 0 0,-14 0 0,4 0 0,-13-12 0,-1 9 0,-3-10 0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55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24575,'0'11'0,"0"1"0,0 10 0,0 0 0,0 5 0,0 12 0,0-9 0,0 21 0,0-9 0,0 6 0,0-2 0,0-7 0,0 1 0,0 0 0,0-6 0,0-6 0,4-2 0,4-8 0,5 3 0,4-4 0,0-8 0,-1 2 0,1-6 0,4 0 0,2 2 0,4-6 0,1 3 0,-1-4 0,-4 0 0,3 0 0,-4 0 0,1 0 0,-2 0 0,-4 0 0,-4 0 0,-2-7 0,-2-13 0,1-15 0,0-13 0,1-13 0,0-1 0,0-1 0,-4-5 0,-2 5 0,-5-6 0,0 7 0,0 7 0,0 14 0,0 8 0,0 11 0,0 4 0,0 7 0,0 3 0,0 4 0,0 0 0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55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24575,'15'0'0,"11"0"0,-2 0 0,14 0 0,-9 0 0,4 0 0,-6 0 0,-4 0 0,-6 0 0,-5 0 0,-5 0 0,-2-6 0,-2 4 0,-3-4 0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56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24575,'0'11'0,"0"2"0,0 17 0,0 3 0,0 8 0,0-6 0,0 10 0,0-5 0,0 8 0,0 13 0,0-12 0,0 4 0,0-7 0,9-5 0,-3 0 0,8-9 0,-6-9 0,1-6 0,3-1 0,-4-8 0,4 4 0,4-4 0,-2-3 0,12-1 0,-3-4 0,4 0 0,0 0 0,1 0 0,-1 0 0,0-4 0,1-2 0,-1-3 0,-5 0 0,0-3 0,-5 3 0,-1-7 0,-3 3 0,3-4 0,-7-5 0,4 0 0,-4-6 0,-4 1 0,-1-6 0,-4-2 0,0-4 0,0-31 0,0 22 0,0-22 0,0 30 0,-4 6 0,-1 1 0,0 10 0,-3 2 0,7 4 0,-3 4 0,4 2 0,0-1 0,0 3 0,0-2 0,0 3 0,0 4 0,0 1 0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57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69 24575,'0'10'0,"0"2"0,-4 4 0,-6 11 0,1-12 0,-5 15 0,9-11 0,-3 8 0,7-4 0,-3 3 0,4-8 0,0-1 0,0-1 0,0-7 0,0 5 0,0-5 0,8-2 0,-3-4 0,15-3 0,-1 0 0,-1 0 0,7 0 0,-11 0 0,8 0 0,-10 0 0,4-4 0,-8 0 0,8-4 0,-7-4 0,3-6 0,-3-5 0,-4-4 0,-1 0 0,-4-7 0,0 6 0,0-5 0,0 5 0,0 1 0,-4 4 0,-4 2 0,-1 4 0,-3 8 0,0-3 0,3 8 0,-2 0 0,3 0 0,4 4 0,1 0 0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58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24575,'12'0'0,"3"0"0,-3 0 0,1 0 0,-2 0 0,-3 0 0,3 0 0,2 0 0,-1 0 0,0 0 0,0 0 0,-4 0 0,4 0 0,-5 3 0,2 10 0,-1 6 0,1 8 0,-4 1 0,-1-1 0,-4 1 0,0-1 0,0 0 0,0-4 0,0-2 0,0-8 0,0 2 0,0-6 0,0 3 0,-3-8 0,2-4 0,-2-8 0,3-9 0,0-1 0,4-4 0,5 1 0,4 3 0,0-4 0,3 5 0,-3 4 0,4-2 0,-5 5 0,4-2 0,-7 8 0,2 0 0,-3 1 0,-1 2 0,0-2 0,0 3 0,0 0 0,0 0 0,0 3 0,-3 5 0,3 4 0,-3 1 0,1 7 0,2-10 0,-3 11 0,4-9 0,0 1 0,0-2 0,-4-3 0,3-1 0,-6 1 0,5-4 0,-2-1 0,4-3 0,-1 0 0,1-7 0,0-2 0,0-8 0,1 0 0,-1 0 0,-3 1 0,2 3 0,-3 1 0,0 5 0,-1-1 0,-3 1 0,0 3 0,0 1 0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6:59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24575,'-7'0'0,"-4"0"0,2 0 0,-2 0 0,3 0 0,-4 0 0,4 0 0,-4 0 0,8 0 0,0 0 0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02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545 7 24575,'-7'-4'0,"-1"1"0,-13 3 0,-1 0 0,-6 8 0,1 2 0,-6 9 0,3 5 0,-10 2 0,13 3 0,-7 2 0,-4 5 0,10 0 0,-9 7 0,5 4 0,10-10 0,-15 15 0,21-21 0,-8 13 0,13-15 0,2 9 0,0-9 0,8 4 0,-3-6 0,4 1 0,0-1 0,0 1 0,0-1 0,0 0 0,0-4 0,0 3 0,4-3 0,11 5 0,11 7 0,5-4 0,19 19 0,-4-10 0,1 6 0,2 3 0,-12-10 0,3 16 0,-3-6 0,-9 4 0,-3-5 0,-2 19 0,-6-9 0,-5 12 0,-7-2 0,-5-6 0,0 14 0,-4-18 0,-15 32 0,-6-24 0,-6 9 0,-2-3 0,10-22 0,-10 17 0,5-11 0,0 4 0,-3-11 0,8 4 0,-3-10 0,10 3 0,1-7 0,6-4 0,-1-7 0,5-2 0,2-8 0,3-1 0,0-1 0,0-8 0,0 4 0,3-8 0,10-9 0,2 3 0,11-6 0,-1 8 0,2 4 0,0 1 0,1 8 0,-1 1 0,1 10 0,1 0 0,1 6 0,7 13 0,-14-6 0,9 24 0,-21-18 0,6 23 0,-6-9 0,0 12 0,-5 0 0,0 1 0,-6-1 0,0 16 0,0-25 0,0-6 0,0-1 0,0-4 0,0 4 0,0 2 0,0 13 0,0 6 0,0 7 0,0-23 0,0 27 0,0-13 0,0 21 0,0-33 0,0 30 0,0-16 0,0-6 0,5 22 0,-4-32 0,10 19 0,-5 17 0,6-19 0,-1 10 0,-5-24 0,3-9 0,-3 2 0,5-6 0,-1-2 0,0-6 0,0-1 0,-5 1 0,4-1 0,-4-4 0,5-3 0,-2-9 0,1 3 0,0-8 0,-1 3 0,4-8 0,1 3 0,4-7 0,4 7 0,2-6 0,4 7 0,1-6 0,-1 6 0,0-7 0,-4 3 0,3-4 0,-8-1 0,3 1 0,-8-1 0,6 0 0,-10-4 0,10-1 0,-6-3 0,3 0 0,1 0 0,4 0 0,-3 0 0,8 0 0,-8 0 0,3 0 0,-8 0 0,3 0 0,-8 0 0,4 0 0,-5 0 0,-3-10 0,0 8 0,-4-8 0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06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24575,'0'11'0,"0"6"0,0 1 0,0 8 0,0 2 0,0 1 0,0 10 0,0-5 0,0 5 0,0 1 0,0-6 0,0 5 0,0-11 0,0 0 0,0-6 0,0-10 0,0 0 0,0-5 0,0 1 0,0-4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6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9 24575,'-8'-4'0,"-5"0"0,0 4 0,-6 0 0,-5 0 0,5 0 0,-10 0 0,9 4 0,-5 10 0,7 2 0,3 8 0,1-6 0,1 0 0,3 1 0,0-1 0,6-4 0,4-2 0,0-3 0,0-1 0,0 0 0,0 0 0,4 1 0,5-5 0,5 0 0,9-4 0,2 0 0,6 0 0,-7 0 0,5 0 0,-9 0 0,-1-4 0,-2 3 0,-7-7 0,2 4 0,-10-1 0,-13 1 0,-4 12 0,-9 8 0,-2 10 0,5 4 0,-11 3 0,11-3 0,-5 1 0,11-6 0,0 4 0,6-9 0,3 3 0,2-4 0,4-5 0,0-2 0,0-3 0,0-1 0,8-3 0,8-2 0,3-3 0,10 0 0,-4 0 0,5 0 0,0-4 0,0-2 0,-5 0 0,-1-2 0,-10 3 0,-5 0 0,-6 1 0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09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24575,'0'6'0,"0"6"0,0 13 0,0 8 0,0 1 0,0 12 0,0-4 0,0 10 0,0-5 0,0 7 0,0 7 0,0-6 0,5 6 0,1 0 0,0-5 0,4 4 0,-9-12 0,9 4 0,-9-16 0,8 3 0,-8-11 0,7-6 0,-7-1 0,6-8 0,-3 3 0,4-8 0,-1 4 0,1-5 0,-1 1 0,1-1 0,0 1 0,-1-4 0,1 3 0,3-3 0,7 0 0,-1 0 0,10 0 0,-5-3 0,6 3 0,-1-4 0,6 5 0,1-4 0,0 3 0,5-4 0,-10 0 0,3 0 0,-9 0 0,-2 0 0,-4 4 0,-4-3 0,-2 2 0,-3-3 0,-1 0 0,1 0 0,-4-9 0,-1-6 0,-3-15 0,0-4 0,0-26 0,0 1 0,0-17 0,0 7 0,0-8 0,0 19 0,0-16 0,0 18 0,0-14 0,0 8 0,0 7 0,0 14 0,0 8 0,0 11 0,0 4 0,0 6 0,0 5 0,0-1 0,0 4 0,0 1 0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11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60 337 24575,'-4'3'0,"0"16"0,4-5 0,0 24 0,0-9 0,0 11 0,0-6 0,0 5 0,0-15 0,0 7 0,0-13 0,0-1 0,0-1 0,0-20 0,0-15 0,0-20 0,0-15 0,-4 0 0,2 0 0,-12 1 0,12 5 0,-17 2 0,17 12 0,-7 5 0,9 8 0,0 8 0,0 2 0,3 7 0,5 0 0,0 4 0,8 4 0,1 5 0,2 9 0,10 12 0,-10-1 0,12 13 0,-5-6 0,6 7 0,-6-7 0,4-1 0,-10-7 0,2-4 0,-8-3 0,2-8 0,-7-1 0,2-4 0,-7-1 0,3-3 0,-6-3 0,2-5 0,-3-12 0,0-9 0,-4-9 0,3-12 0,-9-2 0,9-6 0,-9 0 0,5 7 0,-1-6 0,-3 12 0,8 0 0,-8 8 0,8 11 0,-3 4 0,4 2 0,0 8 0,0 0 0,0 4 0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11.6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24575,'24'0'0,"0"0"0,4 0 0,-1 0 0,6 0 0,-4 0 0,-1 0 0,-2 0 0,-12 0 0,6 0 0,-11 0 0,-1 0 0,-5 0 0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12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 24575,'15'0'0,"5"0"0,3 0 0,4 0 0,1 0 0,-6 0 0,4 0 0,-12 0 0,6 0 0,-15-7 0,1 6 0,-6-6 0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12.8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24575,'0'-7'0,"0"23"0,0-2 0,0 32 0,0-10 0,0 16 0,0-10 0,0 4 0,0-6 0,0-1 0,0-4 0,0-7 0,0-2 0,0-12 0,0 2 0,0-9 0,0-2 0,0-2 0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13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 24575,'28'0'0,"-1"0"0,19 0 0,-14 0 0,26 0 0,-22 0 0,16 0 0,-11-4 0,5 3 0,-6-4 0,0 5 0,-10 0 0,1 0 0,-13 0 0,-1 0 0,-5 0 0,-8 0 0,-1 0 0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14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1 166 24575,'3'-15'0,"6"-1"0,9-6 0,1 3 0,8-4 0,-9 1 0,4 7 0,0-2 0,-8 9 0,6 3 0,-11 2 0,6 3 0,-6 0 0,3 0 0,-5 0 0,-3 12 0,-1 8 0,-3 15 0,0 5 0,0 6 0,0 1 0,0 1 0,0 4 0,0-4 0,-4 5 0,-2-5 0,-10 4 0,1-10 0,-2 4 0,3-12 0,1-1 0,2-6 0,-5-4 0,6-2 0,-2-8 0,8-2 0,-3-3 0,3-1 0,-4-3 0,1 0 0,-1-4 0,0 0 0,1 0 0,-1-8 0,-1-6 0,4-4 0,1-8 0,4 3 0,-4-10 0,3 5 0,-4-5 0,5 5 0,0 6 0,0 0 0,0 5 0,0 5 0,0 0 0,4 8 0,0 0 0,3 4 0,1 0 0,-1 0 0,1 0 0,-1 0 0,5 0 0,-3 8 0,6 1 0,-1 12 0,3-3 0,0 4 0,-4-6 0,3 1 0,-7-1 0,2-3 0,-3-1 0,0-5 0,-1-3 0,1 0 0,-1-4 0,1 0 0,-1 0 0,1 0 0,4 0 0,0 0 0,5 0 0,-5 0 0,4 0 0,-7-4 0,2 0 0,-3-4 0,0-3 0,0-2 0,-4-27 0,0 1 0,-4 2 0,0 13 0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18.0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142 350 24575,'-3'-4'0,"-5"1"0,-1 3 0,-6 0 0,6 0 0,-7 0 0,4 0 0,-1 0 0,1 8 0,-1 6 0,8-1 0,-12 13 0,15-13 0,-6 13 0,8-8 0,0 4 0,0-6 0,0 1 0,0 0 0,0-5 0,0 0 0,0-5 0,8 1 0,-3 0 0,10-4 0,-6 0 0,6-4 0,-6 0 0,7 0 0,-8 0 0,8 0 0,-8 0 0,8-4 0,-8 3 0,4-6 0,-5 3 0,1-4 0,-4 1 0,-1-5 0,-3-5 0,0-6 0,0-4 0,0-6 0,0-2 0,0-5 0,0 0 0,0 0 0,0-6 0,0 5 0,0 0 0,0 3 0,0 14 0,-4-8 0,-1 14 0,0 1 0,-3 1 0,8 7 0,-4 4 0,4 10 0,0 7 0,0 10 0,0 0 0,0 6 0,4-1 0,1 6 0,4-4 0,1 9 0,3-9 0,-2 4 0,2-6 0,0 0 0,-3-4 0,3-2 0,-5-8 0,-1-2 0,1-3 0,-4-1 0,3 1 0,-3-4 0,3-1 0,1-3 0,-1 0 0,1 0 0,-1 0 0,1 0 0,-1 0 0,1 0 0,3-3 0,-2-6 0,3-4 0,-4-4 0,1 1 0,-1-1 0,0 4 0,0 2 0,0 3 0,-4 0 0,-1 1 0,-3 6 0,0 6 0,0 7 0,0 4 0,0 6 0,0-4 0,0 8 0,4-8 0,0 3 0,8-4 0,1-4 0,0 2 0,3-5 0,-3 2 0,4-4 0,4-3 0,-3-2 0,3-3 0,1 0 0,-4 0 0,8 0 0,-8-7 0,8-3 0,-4-8 0,2-4 0,2 3 0,-7-3 0,3 0 0,-6 4 0,2-4 0,-5 5 0,-1-4 0,-4 3 0,-3-3 0,-1 4 0,-4 0 0,0 4 0,0-2 0,-7 6 0,-7-4 0,-4 8 0,-4-2 0,1 6 0,3-3 0,-4 4 0,5 0 0,1 0 0,3 7 0,-4 7 0,8 4 0,-4 8 0,4-3 0,4 4 0,1 1 0,4-1 0,0-4 0,0-2 0,0-4 0,0-5 0,0 0 0,3-8 0,5-1 0,0-3 0,8 0 0,-8 0 0,9-12 0,-8 1 0,4-15 0,-4 3 0,0-4 0,0 4 0,-1 2 0,1 4 0,-2 4 0,-2 2 0,-2 3 0,0 4 0,1 1 0,3 6 0,-3 1 0,3 8 0,2 0 0,4 5 0,3-4 0,6-1 0,0 1 0,11-3 0,-4 4 0,4-9 0,0-1 0,-5-4 0,5 0 0,-5 0 0,-6-7 0,4-3 0,-7-12 0,2 3 0,-7-7 0,3 4 0,-7-6 0,3 1 0,-4-1 0,-4 1 0,-1-1 0,-4 1 0,0 4 0,0-3 0,0 12 0,0-6 0,-3 11 0,-5 1 0,-5 4 0,-4 4 0,0 0 0,1 0 0,-1 0 0,-5 0 0,8 13 0,-8 2 0,7 18 0,5-5 0,-3 5 0,12-10 0,-3 3 0,4-8 0,0 3 0,0-8 0,0-2 0,0-3 0,3-1 0,5-3 0,5 0 0,4-4 0,-1 0 0,1 0 0,-5 0 0,4 0 0,-7-8 0,3 3 0,-4-11 0,-1 8 0,1-4 0,0 4 0,-1 1 0,-3-1 0,3 4 0,-6-3 0,5 6 0,-2-2 0,3 3 0,0 0 0,1 0 0,-1 0 0,5 4 0,2 14 0,0 8 0,6 27 0,-3 3 0,0 1 0,12 25 0,-15-35 0,10 43 0,-13-32 0,1 19 0,-6-14 0,-1-2 0,-5-14 0,0-1 0,0-7 0,0-9 0,-8 2 0,-6-18 0,-10 3 0,-9-7 0,4-5 0,-4-1 0,6-4 0,-1 0 0,6-7 0,4-7 0,5-9 0,8-4 0,1-1 0,4 1 0,0-1 0,0 1 0,8-1 0,7 0 0,10-1 0,5-1 0,-1 5 0,-6 2 0,3 5 0,-8 5 0,0 0 0,-3 5 0,-6 0 0,2 0 0,-3 4 0,-1 1 0,-3-1 0,3 3 0,-6-2 0,2 3 0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19.1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31 144 24575,'0'-7'0,"3"3"0,-3-3 0,3-1 0,-3 0 0,0-8 0,0 3 0,0 1 0,0 0 0,0 4 0,0 1 0,-3 3 0,-1 0 0,-3 4 0,-1 0 0,1 0 0,2 3 0,2 1 0,3 8 0,0-4 0,0 4 0,0-1 0,0-2 0,0 2 0,4-3 0,4-4 0,0-1 0,4-3 0,-4 0 0,-1 0 0,0 0 0,1 0 0,-1-6 0,0-3 0,-3-7 0,4-1 0,-3-16 0,0 20 0,0-11 0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21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237 8 24575,'-3'-4'0,"-1"1"0,-3 6 0,-5 5 0,0 5 0,-6 8 0,1-3 0,3 14 0,-2-13 0,5 18 0,-1-13 0,2 9 0,1-1 0,-1-3 0,0 9 0,5-3 0,-4 4 0,3 7 0,-4-4 0,-1 10 0,1-11 0,4 12 0,-2-12 0,6 5 0,-2-6 0,4 6 0,0-5 0,0-1 0,0-1 0,0-5 0,0 6 0,0-1 0,0-4 0,0 3 0,0-4 0,4 6 0,2 0 0,8-1 0,2 1 0,3 0 0,2 6 0,-1-5 0,0 5 0,0-6 0,-1-6 0,1 4 0,4-8 0,-4 9 0,4-10 0,-5 4 0,-1-5 0,6 0 0,-9-5 0,12 5 0,-16-9 0,11 3 0,-9-5 0,3-1 0,1-3 0,-4 3 0,-2-7 0,-3 2 0,0-3 0,-1-4 0,1 0 0,-4-8 0,-1-20 0,-3 15 0,0-15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7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24575,'8'0'0,"5"0"0,-4 0 0,3 0 0,-3 0 0,-1 0 0,0 0 0,-3 3 0,-2 6 0,-3 4 0,0 17 0,0-9 0,0 14 0,-4-15 0,-6 9 0,-1-5 0,-2-7 0,-1 5 0,4-17 0,1 8 0,2-4 0,6-1 0,-3-7 0,4-6 0,0-9 0,8 0 0,-2-4 0,12 8 0,-8-8 0,7 8 0,-7 1 0,3 1 0,-1 7 0,-2-3 0,3 4 0,-5 0 0,0 0 0,1 0 0,-1 0 0,-4 14 0,5 3 0,-8 19 0,3-5 0,-4 12 0,0-12 0,0 6 0,0-12 0,0 3 0,-4-8 0,-1-1 0,-8-2 0,-1-7 0,0 3 0,-3-4 0,3 0 0,-5 0 0,1 0 0,0-4 0,4-1 0,2-4 0,4 0 0,3-8 0,2-2 0,3-14 0,0 13 0,0-3 0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2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77 24575,'0'-11'0,"0"6"0,0 15 0,0 14 0,0 11 0,0-1 0,0 11 0,0-3 0,0 5 0,0-1 0,0 0 0,0-10 0,0 3 0,0-16 0,0-2 0,0-8 0,0-2 0,-6-7 0,5-4 0,-9-8 0,1-10 0,-1-4 0,-4-6 0,5-5 0,4-1 0,-4-6 0,8 0 0,-4 0 0,5 6 0,0 1 0,0 5 0,0 1 0,0 4 0,0-3 0,0 12 0,0-7 0,0 9 0,0-1 0,0 1 0,0 5 0,4-1 0,4 4 0,4-3 0,5 6 0,0-3 0,4 4 0,-3 0 0,8 0 0,-3 0 0,4 0 0,0 0 0,1 0 0,-6 0 0,4 0 0,-8 4 0,4 1 0,-10 3 0,4 3 0,-8-2 0,1 7 0,-6-4 0,-3 5 0,0-1 0,0 1 0,0 4 0,-7-3 0,-8 9 0,-4-4 0,-9 1 0,10-2 0,-4-5 0,5 0 0,1-4 0,-1-1 0,4-4 0,2 0 0,-1 0 0,0-1 0,-1-2 0,2-2 0,4-3 0,3-3 0,1-5 0,3 0 0,3-8 0,6 7 0,4-7 0,-1 7 0,4-3 0,-8 8 0,8-4 0,-8 7 0,8-2 0,-4 3 0,5 0 0,0 0 0,-1 0 0,6 0 0,0 0 0,1 0 0,3 4 0,-3 1 0,-1 7 0,0 2 0,-6 2 0,2 6 0,-5-5 0,0 10 0,-5-10 0,1 5 0,-1-6 0,-3 1 0,-1 0 0,-4-1 0,0 1 0,0 0 0,-4-1 0,-5 6 0,-5-4 0,-3 3 0,0-4 0,1-4 0,-1-1 0,0-4 0,-4 1 0,3-5 0,-4 0 0,1-4 0,-2 0 0,0 0 0,-3 0 0,8 0 0,-8 0 0,12 0 0,-7-3 0,13 2 0,-7-7 0,9 4 0,-4 0 0,10-2 0,-4 2 0,4-4 0,0 1 0,0-1 0,0 0 0,0 1 0,0-1 0,0 0 0,0 1 0,0 0 0,0 0 0,0-1 0,0 1 0,0 0 0,0 0 0,-3-1 0,2 1 0,-2 0 0,3-1 0,0 1 0,0 0 0,0 3 0,0 0 0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26.7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24575,'0'-7'0,"3"6"0,5 6 0,5 8 0,4 8 0,0-3 0,-3 14 0,-1-13 0,4 9 0,-10-7 0,12-6 0,-13 5 0,2-11 0,-1-2 0,-7-3 0,4-4 0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27.4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 0 24575,'-4'15'0,"0"-4"0,-5 10 0,0-3 0,-4 10 0,3-1 0,-3-4 0,8-2 0,-2-8 0,6-2 0,-6-3 0,6-4 0,-2-1 0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28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86 24575,'2'0'0,"4"0"0,9 0 0,6 0 0,2 0 0,4 0 0,6 0 0,-4 0 0,9 0 0,-9 0 0,4 0 0,-6 0 0,-4 0 0,-6 0 0,-5 0 0,-5 0 0,1 0 0,0 0 0,-1 0 0,0 0 0,0 0 0,0 0 0,-3-3 0,3 2 0,-3-5 0,4-3 0,0-8 0,-3-6 0,-1 8 0,-4 3 0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29.6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24575,'0'23'0,"0"2"0,0-3 0,0 16 0,0-12 0,0 13 0,0-12 0,0 0 0,0-4 0,0 3 0,0-12 0,0 6 0,4-2 0,0-5 0,1 8 0,2-13 0,1 8 0,5-7 0,-1 2 0,4-2 0,-4-2 0,1 1 0,3 1 0,-8-5 0,8 0 0,-4-4 0,5 0 0,0 0 0,-1 0 0,1 0 0,-5 0 0,0 0 0,-1 0 0,-2-4 0,3-4 0,-1-5 0,-1-4 0,2 1 0,-4-6 0,1-1 0,0-4 0,0 0 0,1-1 0,-5 1 0,-1-1 0,-4 6 0,0-5 0,0 9 0,0-8 0,0 8 0,0 1 0,0 1 0,0 7 0,0-2 0,0 3 0,0 4 0,0 1 0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30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24575,'16'16'0,"0"-2"0,2 12 0,0 2 0,7 8 0,0 0 0,3 10 0,-5-15 0,3 16 0,-10-23 0,3 4 0,-12-15 0,1-2 0,0-7 0,-4 3 0,-1-9 0,-6-3 0,2-7 0,-7-5 0,7 8 0,-3 1 0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30.9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1 24575,'-12'15'0,"-2"4"0,-5 13 0,5 3 0,-5-1 0,13-1 0,-7 0 0,12-9 0,-3 3 0,4-11 0,0 6 0,0-9 0,0 3 0,0-8 0,0-4 0,0-1 0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31.4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23 24575,'-3'-5'0,"10"2"0,14 3 0,7 0 0,5 0 0,7 0 0,8 0 0,-1 0 0,-6 0 0,-13 0 0,-7 0 0,1 0 0,-9 0 0,0-7 0,-10 6 0,-3-5 0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33.8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7 551 24575,'-4'7'0,"1"0"0,3 0 0,8-3 0,1-1 0,12-3 0,-7-3 0,11-6 0,-10-8 0,8-12 0,-9-6 0,1-5 0,-5 0 0,-5 0 0,-1 6 0,-4 6 0,0 6 0,0 6 0,0 3 0,-6 5 0,1 4 0,-10 4 0,2 0 0,0 0 0,-2 4 0,6 4 0,-4 5 0,5 4 0,3-1 0,2-3 0,3 3 0,0-8 0,0 4 0,0-5 0,3-3 0,1 3 0,7-6 0,2 2 0,3-3 0,1 0 0,0 0 0,-1 0 0,1 0 0,4 0 0,-3 0 0,4-7 0,-5-7 0,6-10 0,-3-10 0,4-1 0,2-6 0,-5 1 0,4-2 0,-10 8 0,-1 6 0,-6 6 0,1 5 0,-1 5 0,-4 0 0,-4 8 0,-4 0 0,-3 8 0,-1 4 0,-1 9 0,1 6 0,-2 4 0,1 6 0,4 1 0,-4 6 0,8 6 0,-4-5 0,5 5 0,0 0 0,0-6 0,0 6 0,0-11 0,0 3 0,0-9 0,0 4 0,0-6 0,0 0 0,-4-4 0,0-2 0,-5-4 0,1-5 0,0 0 0,-3-1 0,2-2 0,-3 3 0,1-8 0,2-1 0,-7-3 0,8 0 0,-4 0 0,8-6 0,1-3 0,3-12 0,0-7 0,13-2 0,5-11 0,13 4 0,1-6 0,-5 1 0,4 0 0,-10 1 0,3 6 0,-5 1 0,-5 12 0,-1-4 0,-4 8 0,-1-4 0,1 5 0,-5 1 0,0 3 0,-4 1 0,0 5 0,0-1 0,0 1 0,0 5 0,0 12 0,0 8 0,0 10 0,0-1 0,0 6 0,0 1 0,0 6 0,0 6 0,0-5 0,0 5 0,0-6 0,0-6 0,0-1 0,0-6 0,0-8 0,0 1 0,0-11 0,0 2 0,0-3 0,0-1 0,-4 5 0,3-3 0,-6 2 0,3-3 0,0-4 0,0-1 0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34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97 24575,'3'-9'0,"5"-1"0,15 5 0,1-8 0,14 2 0,-14-6 0,8 11 0,-10-6 0,1 7 0,-2 0 0,-8 2 0,-2 3 0,-6 0 0,-2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7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24575,'7'0'0,"6"0"0,15 0 0,9 0 0,-6 0 0,5 0 0,-6 0 0,0 0 0,1 0 0,-6 0 0,3 0 0,-13 0 0,8 0 0,-14 0 0,3 0 0,-4 0 0,-3 0 0,-2 0 0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35.5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 77 24575,'-7'0'0,"0"0"0,-5 4 0,3 4 0,-3 1 0,8 7 0,0-8 0,4 4 0,0-5 0,0 5 0,0-3 0,0 2 0,0-3 0,0-1 0,0 5 0,0-4 0,0-3 0,0-22 0,0 2 0,4-19 0,1 11 0,4-4 0,0 4 0,-4 1 0,2 10 0,-6-4 0,2 7 0,-3-2 0,-3 7 0,-1 8 0,-8 2 0,3 10 0,-3-7 0,8 2 0,-3-3 0,6-1 0,-6 1 0,3-1 0,-3 0 0,3 1 0,-3-4 0,6 2 0,-5-5 0,5 5 0,-3-5 0,4 2 0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37.6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66 238 24575,'0'6'0,"3"3"0,-7 11 0,4 2 0,0 6 0,0-1 0,0 6 0,0-9 0,0 3 0,0-11 0,0-3 0,0 3 0,0-8 0,0 3 0,-3-16 0,-2-6 0,-3-14 0,-1-7 0,-1-3 0,4-4 0,-2-1 0,6 0 0,-2 0 0,0 6 0,3 5 0,-3 8 0,4 4 0,0 0 0,0 5 0,0 0 0,0 4 0,0-3 0,0-1 0,0-1 0,3 2 0,5 3 0,10 4 0,0-4 0,8 3 0,-4 0 0,6 1 0,-1 4 0,0 0 0,1 0 0,-1 0 0,-4 0 0,3 0 0,-8 0 0,3 0 0,-8 4 0,-2 0 0,-3 0 0,-1 3 0,1-3 0,-4 3 0,-1 5 0,-3 1 0,0 8 0,-3-3 0,-12 9 0,1-9 0,-10 10 0,7-6 0,-6 2 0,0-2 0,0-5 0,2 1 0,4-5 0,0-1 0,0-4 0,5 0 0,-4 0 0,7-4 0,-2 0 0,3-4 0,0 0 0,1 0 0,-1 0 0,1 0 0,-1 0 0,7 0 0,6-4 0,7 4 0,10-8 0,0 3 0,1-1 0,3 2 0,2 4 0,1 0 0,4 0 0,-6 0 0,1 0 0,-6 0 0,0 0 0,-6 8 0,-3 1 0,-1 8 0,-3 4 0,-1-3 0,1 8 0,-4-8 0,-1 3 0,-4-4 0,0-1 0,0 1 0,0-4 0,0 2 0,0-2 0,-7 3 0,2-3 0,-11-1 0,3-1 0,-8-1 0,3 2 0,-9-3 0,5 0 0,-6-4 0,1-1 0,-1-4 0,1 0 0,0 0 0,4 0 0,-3-8 0,8 2 0,0-6 0,2 3 0,11 1 0,-6 0 0,7 4 0,0-3 0,1 3 0,3-6 0,0 1 0,0-6 0,0 10 0,0-2 0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38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 24575,'4'2'0,"-1"3"0,-3 16 0,0 1 0,0 6 0,0 4 0,-9 2 0,7 0 0,-7-1 0,9-10 0,0-2 0,0-8 0,0-2 0,0-10 0,0-16 0,0 8 0,0-11 0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39.7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24575,'3'-4'0,"5"1"0,4 3 0,5 8 0,-1 1 0,1 7 0,11 13 0,-8-5 0,14 6 0,-1 17 0,-8-23 0,7 28 0,-9-27 0,-6 14 0,7 3 0,-13-1 0,9 5 0,-9 0 0,-1-4 0,-5 10 0,-1-11 0,-3 5 0,4-11 0,-5 3 0,0-9 0,0 9 0,0-4 0,-9 0 0,-1 4 0,-14-8 0,-2 4 0,2-5 0,-4-5 0,9 3 0,1-13 0,5 6 0,2-11 0,1 7 0,-2-7 0,4 3 0,1-5 0,-5 5 0,3-4 0,-2 4 0,3-5 0,4 1 0,-3-1 0,3-2 0,-3-2 0,3-14 0,1-9 0,3 5 0,0-3 0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41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0 24575,'-4'6'0,"1"-1"0,3 9 0,0-5 0,-4 2 0,3-3 0,-2-1 0,3-6 0,0 1 0,0-5 0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41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24575,'0'3'0,"0"-1"0,0 11 0,3-4 0,5 1 0,-3-3 0,5-3 0,-6 0 0,0-4 0,-1 0 0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42.9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24575,'0'2'0,"0"8"0,0 12 0,0 10 0,0 3 0,0 4 0,0 22 0,0-10 0,0 18 0,0-1 0,5-4 0,-3 14 0,7-28 0,-3 23 0,5-27 0,0 28 0,-1-30 0,1 6 0,-2-26 0,-4 8 0,2-18 0,-3-1 0,0-7 0,0-2 0,-4 1 0,0-2 0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43.6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62 24575,'8'-8'0,"15"1"0,13 2 0,24-1 0,4-5 0,15 4 0,8-4 0,-22 10 0,9-5 0,-24 6 0,4 0 0,-13 0 0,-13 0 0,-11 0 0,-5 0 0,-5 0 0,-3 0 0,-1 0 0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48.0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267 418 24575,'4'-3'0,"-1"-5"0,-3-5 0,0 0 0,0-2 0,0 6 0,0-2 0,-8 7 0,-1 0 0,-13 4 0,-6 0 0,4 0 0,-8 0 0,14 0 0,-8 4 0,7 10 0,-7 1 0,11 11 0,-7 3 0,11-5 0,2 8 0,5-10 0,4 1 0,0-2 0,0-4 0,0-1 0,0 1 0,0 0 0,0-5 0,7 0 0,7-3 0,9-5 0,4 0 0,0-4 0,1 0 0,-6 0 0,4 0 0,-12 0 0,7 0 0,-9-7 0,6-7 0,-5-9 0,5-10 0,-7-7 0,3-2 0,-3-17 0,0 9 0,-5-11 0,-1 8 0,-5-1 0,0 6 0,0 2 0,0 11 0,0 7 0,0 7 0,0 4 0,0 4 0,0 1 0,0 14 0,0 14 0,0 12 0,0 12 0,0 6 0,4-5 0,-3 5 0,9 0 0,-5-4 0,5 4 0,0-6 0,0-6 0,-1-1 0,5-6 0,-4 1 0,6-6 0,-2-4 0,-1-2 0,-2-8 0,1 4 0,-3-7 0,2-2 0,1-3 0,-4 0 0,4 0 0,-4-7 0,4-7 0,-2-9 0,3-4 0,-4-1 0,-4 1 0,-1-1 0,0 6 0,-3-5 0,3 13 0,-4-6 0,0 11 0,0-2 0,-3 7 0,2 4 0,-6 8 0,6 9 0,-3 1 0,4 8 0,0-8 0,0 8 0,0-8 0,0 4 0,0-6 0,0 1 0,4 0 0,0-5 0,8 0 0,1-4 0,3 0 0,1 1 0,0-1 0,4-3 0,-3-2 0,8-3 0,-8 0 0,8 0 0,-3 0 0,4-8 0,1-2 0,-6-8 0,5-5 0,-9 5 0,2-10 0,-4 6 0,-6-6 0,3 1 0,-8-1 0,-1 6 0,-4 0 0,0 6 0,0 3 0,-12 5 0,-3 4 0,-8 4 0,-3 0 0,3 0 0,-4 0 0,4 4 0,1 4 0,1 22 0,7-9 0,-4 18 0,13-22 0,-2 5 0,6-6 0,-3 4 0,4-6 0,0 1 0,3-11 0,1-1 0,8-3 0,1 0 0,8 0 0,-3 0 0,3-7 0,0-3 0,-3-7 0,0-1 0,-2 2 0,-7-1 0,3 4 0,-4-2 0,-1 6 0,1-3 0,0 5 0,-1 3 0,0 4 0,0 4 0,4 3 0,2 1 0,4 1 0,4-5 0,1 4 0,11-7 0,-4 3 0,9-4 0,-3 0 0,-1 0 0,-1-4 0,-6-1 0,-5-8 0,0 0 0,-6 0 0,-3-3 0,0-2 0,-5 0 0,1-3 0,-5 4 0,0-4 0,-4 3 0,0 0 0,0 2 0,0 8 0,0-4 0,-3 8 0,-5 0 0,-5 4 0,-8 0 0,3 0 0,-4 4 0,5 4 0,1 5 0,-1 4 0,3 4 0,-1-3 0,9 8 0,-6-8 0,11 4 0,-2-6 0,3 1 0,0 0 0,0-5 0,0 4 0,0-8 0,3 4 0,1-5 0,4-2 0,-1-2 0,1-3 0,-1 0 0,1 0 0,-1 0 0,1 0 0,-1 0 0,1 0 0,-1 0 0,1 0 0,-1 0 0,0 0 0,-3 6 0,-1 3 0,-3 6 0,4 6 0,1 2 0,5 10 0,-1-5 0,1 17 0,5-3 0,-3 12 0,8 0 0,-8 0 0,8-7 0,-9-1 0,3-6 0,-4-6 0,-1-6 0,-4-6 0,-1-6 0,-4-3 0,0 3 0,0-4 0,-4 1 0,-9 3 0,0-7 0,-14 4 0,9-5 0,-8 1 0,8 0 0,-8-4 0,8-1 0,-3-4 0,4 0 0,0 0 0,4-4 0,2 0 0,3-4 0,4 1 0,1-1 0,3-4 0,0-5 0,0-1 0,8-14 0,14 6 0,4-8 0,16 1 0,-5-3 0,11 3 0,-4-9 0,-3 15 0,1-9 0,-13 16 0,11-5 0,-12 10 0,0-2 0,-6 7 0,-6 2 0,1 0 0,-4 7 0,2-2 0,-6-1 0,2 3 0,-6-2 0,-2 3 0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49.1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14 24575,'-4'-6'0,"-3"5"0,3-5 0,-3 6 0,0 0 0,3 3 0,1 5 0,3 5 0,0 3 0,0 1 0,0 0 0,0-5 0,3 0 0,1-5 0,4-3 0,3 0 0,-2-4 0,2 0 0,-3 0 0,-1 0 0,1-8 0,0 3 0,-4-11 0,0 3 0,-4 1 0,0-4 0,0 7 0,0-2 0,-3 7 0,-1 0 0,-4 4 0,1 3 0,3 2 0,1 2 0,3-3 0,0-1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11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118 744 24575,'-13'0'0,"3"0"0,-3 0 0,2 0 0,-3 6 0,6 2 0,-6 15 0,8 2 0,-6 5 0,4 2 0,3-7 0,2-1 0,3-2 0,0-7 0,0 4 0,0-5 0,0 0 0,0-3 0,2-1 0,5-7 0,4 0 0,7 0 0,-2-2 0,2 3 0,0-4 0,-3 0 0,4 0 0,-5-7 0,4-1 0,-5-15 0,10-9 0,-8-8 0,4-12 0,-5-8 0,-4-8 0,0 7 0,-4-4 0,-2 18 0,-4-5 0,0 11 0,0 11 0,-7 7 0,-5 15 0,-7 2 0,-4 6 0,-1 0 0,1 3 0,3 8 0,-6 16 0,12-1 0,-5 12 0,11-13 0,4 8 0,0-9 0,4 4 0,0-8 0,0-2 0,0-4 0,0-3 0,0-1 0,10-7 0,3 0 0,15-3 0,2 0 0,15-9 0,-3-5 0,16-11 0,-3-10 0,6-1 0,2-6 0,-6 1 0,0-6 0,-17 7 0,4-9 0,-15 10 0,0-7 0,-8 10 0,-7-4 0,-2 6 0,-7 5 0,-1-14 0,-4 15 0,0-6 0,-7 16 0,-1 6 0,-6 5 0,-4 4 0,-2 3 0,-3 0 0,-1 0 0,1 7 0,-8 17 0,3 14 0,-1 11 0,10 3 0,0 14 0,12-16 0,-7 22 0,13-12 0,-4 1 0,5 4 0,0-11 0,4-3 0,10-9 0,4-6 0,9-1 0,-2-12 0,1 6 0,-2-16 0,0 3 0,-1-8 0,0 0 0,12-4 0,-13-7 0,8-9 0,-15-12 0,2-5 0,0-11 0,-3 5 0,2-5 0,-6 6 0,2 5 0,-5 5 0,-2 9 0,-2 5 0,-3 12 0,0 12 0,0 10 0,0 10 0,0 0 0,0-5 0,0-1 0,3-5 0,1 1 0,4-5 0,2-1 0,1-4 0,8-2 0,0-2 0,4-2 0,1 0 0,-1-4 0,0 0 0,-10-4 0,-3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8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24575,'0'12'0,"0"7"0,0 12 0,0 7 0,0 5 0,0 8 0,0-5 0,0 4 0,0-6 0,0 0 0,0-6 0,0-2 0,0-6 0,0-5 0,0-1 0,0-1 0,0-4 0,4 0 0,-3-7 0,3-8 0,-4 0 0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50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366 0 24575,'-19'0'0,"-3"0"0,-6 13 0,5-2 0,-16 14 0,11 4 0,-26 6 0,29 7 0,-21-3 0,27 6 0,-11-7 0,13 20 0,7-15 0,5 15 0,5-11 0,0 7 0,0-1 0,0 0 0,11 16 0,5-22 0,17 14 0,6-18 0,4 2 0,8 6 0,-6-13 0,-2-1 0,-3-10 0,-15-8 0,1-6 0,-13-5 0,-1 0 0,-5-4 0,1 0 0,-1-4 0,1 0 0,-1-11 0,-3-9 0,0 4 0,-4-1 0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52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11 119 24575,'0'21'0,"0"-1"0,0 24 0,0-8 0,0 10 0,0-6 0,0 13 0,0-10 0,0 10 0,0-19 0,0-6 0,0-6 0,0-6 0,0-3 0,0-2 0,0-16 0,0-11 0,0-16 0,0-14 0,0-1 0,-4-1 0,3-5 0,-4 12 0,5 1 0,0 1 0,0 15 0,0-8 0,0 14 0,0-3 0,0 8 0,0-3 0,0 8 0,0-4 0,0 4 0,0 1 0,0-1 0,0 1 0,3-1 0,2 0 0,6 0 0,2 0 0,8 0 0,-3 3 0,3-3 0,-4 7 0,-1-3 0,6 4 0,-4 0 0,3 0 0,-5 0 0,1 0 0,0 0 0,-1 0 0,1 0 0,-5 0 0,0 0 0,-5 4 0,-2 0 0,-2 3 0,-3 5 0,0 5 0,0 6 0,-4 4 0,-11 1 0,0 0 0,-14 1 0,10-1 0,-10 1 0,10-1 0,-9-4 0,9-2 0,-2-9 0,4-1 0,5-4 0,-4 0 0,7 0 0,-6-3 0,6-2 0,-3-3 0,5 0 0,3-3 0,0-5 0,4-1 0,0-6 0,0 2 0,0 0 0,4-3 0,4 7 0,5-3 0,4 4 0,-1 0 0,1 3 0,4 1 0,2 4 0,4 0 0,1 0 0,-6 0 0,5 4 0,-5 5 0,7 11 0,-7-2 0,-3 5 0,-3-6 0,-7-1 0,3 1 0,-7 4 0,-1-3 0,-4 3 0,0 1 0,0-4 0,-9 8 0,-5-8 0,-9 4 0,-5-3 0,1-1 0,-1 0 0,1-4 0,-1 0 0,1-5 0,-1 0 0,1 0 0,4-4 0,2-1 0,4-4 0,4 0 0,2 0 0,3 0 0,4-7 0,1-12 0,3-16 0,0 12 0,0-1 0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52.9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24575,'0'11'0,"0"12"0,0 1 0,8 8 0,4 7 0,2-13 0,5 17 0,-5-19 0,1 14 0,-2-10 0,-4 1 0,4-8 0,-8-8 0,3-2 0,-5-7 0,-2 3 0,2-6 0,-3 2 0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53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 0 24575,'0'16'0,"-4"-2"0,-5 12 0,-5 2 0,3 6 0,-7 12 0,11-5 0,-8 5 0,5-12 0,5-5 0,1-3 0,4-13 0,0 3 0,0-12 0,0 0 0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53.9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24575,'11'0'0,"6"0"0,5 0 0,11 0 0,1 0 0,27 0 0,-22 0 0,20 0 0,-19 0 0,2 0 0,-2 0 0,-7 0 0,-10 0 0,-6 0 0,-1 0 0,-8 0 0,0-3 0,-5 2 0,-3-2 0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55.1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57 24575,'0'7'0,"0"-1"0,0 24 0,0-6 0,0 9 0,0-1 0,0-3 0,0 3 0,0-5 0,0 12 0,0-8 0,0 8 0,0-17 0,0 5 0,0-14 0,0 8 0,0-13 0,0 4 0,0-5 0,0 1 0,3-1 0,1-3 0,4 0 0,-1-1 0,5-2 0,0 6 0,5-6 0,0 3 0,-1-1 0,1-2 0,-1 7 0,1-7 0,0 2 0,-1-3 0,1 0 0,-5 0 0,0 0 0,-5 0 0,5 0 0,-4 0 0,4 0 0,-4-3 0,-1-5 0,2-10 0,-1-4 0,2-11 0,-5-2 0,-1-5 0,-4 1 0,0-1 0,0 6 0,0 1 0,0 5 0,0 6 0,0 0 0,0 5 0,0 5 0,0-4 0,0 4 0,0 0 0,0 1 0,0 3 0,0 1 0,0-1 0,0 1 0,0 0 0,0 0 0,0-1 0,0-4 0,0 0 0,0 2 0,0 3 0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56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135 95 24575,'-15'4'0,"4"0"0,-4-4 0,3 0 0,-4 0 0,4 0 0,0 0 0,0 3 0,3 6 0,1 0 0,4 6 0,0-2 0,4-1 0,-4 4 0,4-7 0,0 6 0,0-6 0,0 2 0,0-3 0,0-1 0,0 0 0,6-3 0,8-1 0,8-3 0,0 0 0,4 0 0,-8-4 0,8-5 0,-12 0 0,6-7 0,-11 7 0,3-3 0,-5 1 0,-2 2 0,-2-3 0,-3 0 0,0 0 0,0-1 0,0-3 0,0 4 0,-3-1 0,-2-3 0,-6 7 0,-2-3 0,0 4 0,-3 0 0,8 3 0,-4-2 0,4 6 0,1-2 0,3 0 0,1-1 0,6 0 0,10 1 0,1 3 0,12 0 0,-4 0 0,6 0 0,-1 0 0,-4 0 0,-2 0 0,1 0 0,-9 0 0,8 4 0,-9 4 0,1 1 0,-1 6 0,-4-2 0,0 4 0,0-5 0,0 4 0,0-8 0,-4 8 0,0-8 0,-4 4 0,3-4 0,-2-1 0,2 1 0,-3 3 0,0-2 0,0 2 0,4-3 0,-4-1 0,4 1 0,-4-1 0,0 1 0,0-1 0,0 0 0,0 1 0,0-1 0,0 0 0,0 0 0,3-3 0,1-1 0,3-6 0,1-5 0,0-10 0,1 0 0,0-8 0,0 3 0,4-4 0,-3-1 0,6 6 0,-6 0 0,2 5 0,-4 0 0,0 5 0,0 0 0,0 4 0,-1 4 0,1 1 0,-1 3 0,-3-3 0,3 2 0,-3-3 0,0 7 0,-1 6 0,-3 8 0,0 1 0,4 8 0,-3-4 0,3 1 0,-4 3 0,0-8 0,0 8 0,4-8 0,-3 3 0,2-8 0,-3 3 0,0-8 0,0 4 0,0-8 0,0-1 0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57.6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24575,'0'2'0,"9"14"0,-7 2 0,22 32 0,-16-23 0,18 31 0,-11-22 0,2 10 0,1-6 0,-2-1 0,-1-4 0,2-7 0,-11-7 0,5-4 0,-7-5 0,1-4 0,-2-4 0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58.1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 24575,'0'16'0,"0"7"0,0 1 0,-4 8 0,3-4 0,-3 6 0,0-5 0,3 3 0,-3-14 0,4-1 0,0-5 0,0-8 0,0-1 0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58.6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24575,'-6'0'0,"18"0"0,13 0 0,15 0 0,-6 0 0,10 0 0,-2 0 0,12 0 0,-7 0 0,-7 0 0,-7 0 0,-10 0 0,3 0 0,-13 0 0,4 0 0,-13 0 0,-1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0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23 24575,'4'-11'0,"-7"6"0,-3-2 0,-10 7 0,3 0 0,-5 0 0,4 0 0,-3 0 0,3 4 0,-4 5 0,-1 6 0,5 3 0,0 5 0,5-3 0,3 4 0,2-6 0,4 0 0,0-4 0,0 3 0,0-7 0,0 2 0,8-3 0,8 0 0,3 1 0,10 0 0,-9-5 0,8-1 0,0 0 0,-7-3 0,0 3 0,-13-4 0,1 0 0,-1 0 0,0 0 0,-7 4 0,-6 0 0,-4 4 0,-8 6 0,3-1 0,-6 11 0,-5 2 0,4 5 0,-5 0 0,5 5 0,0-4 0,5-1 0,-2-8 0,7-4 0,2-1 0,5-4 0,4-1 0,0-5 0,4-3 0,10-2 0,6-3 0,10 0 0,6 0 0,-4 0 0,4-4 0,-6-2 0,0-4 0,-5 0 0,-1 0 0,-10 5 0,-1-3 0,-5 8 0,0-4 0,0 0 0,-3 3 0,-1-3 0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7:59.1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24575,'0'8'0,"0"8"0,0-7 0,0 12 0,0-9 0,0 5 0,0-17 0,0 5 0,0-14 0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01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14 181 24575,'4'3'0,"-1"16"0,-3 0 0,0 20 0,0-5 0,0 6 0,0-6 0,0 4 0,0-14 0,0 8 0,0-10 0,0-3 0,0-3 0,0-8 0,0-1 0,0-9 0,0-8 0,-5-17 0,4-7 0,-3-13 0,4 0 0,-5-7 0,4 0 0,-4 7 0,5 1 0,0 11 0,0 2 0,0 11 0,0 0 0,0 6 0,0 3 0,0 2 0,3 3 0,1 4 0,4 1 0,-1 3 0,5 0 0,0 0 0,9 0 0,2 0 0,4 0 0,0 0 0,1 0 0,-6 4 0,4 1 0,-8 3 0,3 1 0,-4-1 0,0 0 0,-5 0 0,0 0 0,-5-4 0,-3 3 0,0-3 0,-4 8 0,0 0 0,-9 10 0,-5-4 0,-10 9 0,-11-1 0,4 4 0,-10 2 0,11-8 0,-4 1 0,6-7 0,10-5 0,-3 0 0,13-6 0,-4 1 0,4-4 0,7-3 0,6-6 0,7-3 0,5 0 0,4-1 0,-3 1 0,3 3 0,-4 1 0,4 4 0,-3 0 0,8 0 0,-4 0 0,1 0 0,3 0 0,-8 0 0,3 4 0,0 5 0,-2 8 0,-1 2 0,-6 2 0,-3 1 0,0-4 0,-1 3 0,-3-4 0,-1 4 0,-4-3 0,0 3 0,0-4 0,-8-1 0,-1 1 0,-8-4 0,-5 3 0,0-6 0,-6 3 0,6-4 0,-4 0 0,3-4 0,-5-1 0,6-4 0,0 0 0,1 0 0,7 0 0,-7 0 0,9 0 0,-1 0 0,2-4 0,3 0 0,0 0 0,4-3 0,-3 3 0,7-3 0,-4-1 0,4-3 0,0-7 0,0-4 0,0 6 0,0 4 0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02.1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1 24575,'0'15'0,"0"4"0,-4 8 0,-1 0 0,-8-4 0,7-2 0,-9-4 0,13-5 0,-5 3 0,7-7 0,-3 0 0,2 2 0,-6 0 0,2 2 0,-3 0 0,4-1 0,1-2 0,3 2 0,0-3 0,0-4 0,0-1 0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03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121 0 24575,'16'20'0,"5"2"0,-1 6 0,3 0 0,0 0 0,3 11 0,5 0 0,2 20 0,-11-20 0,-1 13 0,0-5 0,-13-4 0,17 23 0,-22-23 0,7 16 0,-10-17 0,0 10 0,0-5 0,-4-5 0,-11 4 0,-12-10 0,-7 7 0,-7-5 0,8-2 0,-7-10 0,10-2 0,-3-9 0,11-3 0,-5-3 0,10 0 0,-5-1 0,9 0 0,-2-3 0,6 2 0,-2-7 0,3 4 0,0-4 0,1 0 0,3-3 0,0-16 0,4 12 0,0-11 0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36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24575,'0'-12'0,"0"1"0,0 16 0,0 12 0,0 20 0,0 11 0,0 20 0,0 4 0,0 24-660,0-39 0,0 2 660,0 0 0,0 1 0,0 13 0,0 0 0,0-8 0,0-1 0,0 5 0,0-2-488,0 27 488,0-38 0,0-3 0,0 6 0,0 25 0,0-40 0,0 2 0,0-23 1286,0-6-1286,0-5 522,0-5-522,0 1 0,0-4 0,0-1 0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38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24575,'9'-4'0,"11"1"0,11 3 0,9 0 0,10 0 0,-2 0 0,16 0 0,-1 0 0,-7 0 0,-3 0 0,-19 0 0,-5 0 0,-12 0 0,-5 0 0,-5 0 0,1 0 0,-4-3 0,-1 2 0,-3-2 0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38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24575,'-8'1'0,"1"5"0,7 9 0,0 7 0,0 12 0,0 8 0,0 19 0,0 1 0,0 24 0,0-5-454,0-30 0,0 2 454,0 44 0,0-40 0,0 1 0,0 41 0,0-15 0,0 6 0,0-37 0,0 24 0,0-23 0,0-7 0,0-11 0,0-4 908,0-14-908,0-1 0,3-6 0,-2-3 0,6-1 0,-6 1 0,5-4 0,-5 3 0,2-3 0,-3 3 0,0 5 0,0 5 0,0 11 0,0 1 0,0 4 0,0-5 0,0-6 0,0 0 0,0-10 0,0 0 0,0-5 0,0-30 0,0 7 0,0-32 0,0 14 0,0 11 0,0 6 0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40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0 367 24575,'0'7'0,"0"4"0,0-3 0,0 3 0,0-3 0,0-7 0,0-16 0,0-5 0,0-25 0,0 9 0,0-16 0,0 11 0,0-6 0,0 18 0,0-3 0,0 14 0,0 1 0,0 5 0,0 4 0,3 4 0,1 1 0,4 3 0,-1 0 0,1 0 0,0 7 0,4 7 0,2 9 0,5 10 0,5 2 0,-2 5 0,9 3 0,-5-1 0,7 1 0,-7-1 0,-2-11 0,-6-4 0,-1-11 0,-4-3 0,-2-2 0,-3-3 0,-1-1 0,-3-5 0,0-12 0,-4-14 0,0-10 0,0-13 0,0 0 0,0-1 0,0 2 0,0 0 0,0 10 0,0-3 0,0 16 0,0 1 0,0 6 0,0 3 0,0 1 0,0 8 0,0 1 0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40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24575,'6'-4'0,"8"1"0,7 3 0,18 0 0,10 0 0,-5 0 0,14 0 0,-16 0 0,12 0 0,-1 0 0,-5 0 0,-7 0 0,-3 0 0,-21 0 0,0 0 0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24575,'18'0'0,"11"0"0,1 0 0,16 0 0,-5 0 0,5 0 0,-12 0 0,-1 0 0,-10 0 0,-6 0 0,-1 0 0,-11 0 0,2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0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0 24575,'0'12'0,"0"20"0,0-4 0,0 9 0,-5-2 0,0-9 0,-1 10 0,1-6 0,5-5 0,0-1 0,0-11 0,0 0 0,0 0 0,0-4 0,10 0 0,1-5 0,15-4 0,-6-9 0,8 7 0,-3-15 0,11 15 0,-9-11 0,8 7 0,-10 1 0,0-4 0,-6 8 0,-2-3 0,-8 0 0,4 3 0,-5-2 0,-3 3 0,-1 0 0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42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7 24575,'-3'-4'0,"-10"1"0,0 3 0,-19 0 0,2 0 0,-4 0 0,1 0 0,0 0 0,4 0 0,1 0 0,6 0 0,10 0 0,0 0 0,4 0 0,4 3 0,1 1 0,3 12 0,0 3 0,0 3 0,0 10 0,0-2 0,0 16 0,0 16 0,0-16 0,5 42 0,-3-33 0,8 24 0,-8-12 0,2-4 0,-4 6 0,0 1 0,0-8 0,0-1 0,0-14 0,0-1 0,0-12 0,0-1 0,0-10 0,0-2 0,0-4 0,0-5 0,0 0 0,0-5 0,3-3 0,10 0 0,11-4 0,5 0 0,9 0 0,-4 0 0,1 0 0,3-5 0,-9 4 0,-1-3 0,-7 4 0,-4 0 0,-5 0 0,0 0 0,-4 0 0,-4 0 0,-1 0 0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42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24575,'15'0'0,"5"0"0,-2 0 0,4 0 0,-1 0 0,-3 0 0,-1 0 0,3 0 0,-10 0 0,11 0 0,-13 0 0,4 0 0,-5 0 0,-3 0 0,0 0 0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43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1 847 24575,'0'-6'0,"0"-17"0,0-18 0,0-13 0,0-14 0,0 16 0,0-22 0,0 25 0,0-12 0,0 13 0,0 13 0,0 8 0,0 10 0,0 4 0,0 1 0,3 11 0,6 11 0,0 8 0,13 10 0,-6 6 0,8 1 0,-4 4 0,5 3 0,-4-8 0,10 8 0,-12-13 0,5 5 0,-10-12 0,-1-1 0,-1-8 0,-3-1 0,2-4 0,-3-1 0,-4 1 0,2-4 0,-5-7 0,2-11 0,-3-19 0,0-9 0,0-6 0,0-18 0,0 15 0,0-25 0,0 21 0,0-12 0,0 11 0,-4 2 0,3 13 0,-4 8 0,5 11 0,0 4 0,0 7 0,0 3 0,0 4 0,0 0 0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44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24575,'2'0'0,"20"0"0,-3 0 0,38 0 0,-25 0 0,21 0 0,-7 0 0,-10 0 0,9 0 0,-17 0 0,0 0 0,-10 0 0,-7 0 0,-7 0 0,0 0 0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45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1329 24575,'0'-4'0,"0"-16"0,0-29 0,0-13 0,0-24-1138,0-12 1138,0 40 0,0-1 0,0-4 0,0 0 0,0-1 0,0 2 0,-1 7 0,2 1 0,1-3 0,1 2 0,-1-34 0,9-5 0,-10 22 279,5 11-279,-6 20 0,0 13 0,0 7 0,0 8 0,-3 14 859,-3 22-859,-4 23 0,4 3 0,-4 10 0,9-5 0,-4 2 0,5-2 0,0-8 0,0-12 0,0-6 0,4-7 0,0-8 0,8-1 0,6-8 0,-1 0 0,5-4 0,-5-12 0,1-9 0,2-19 0,-5-1 0,5-11 0,-8 4 0,3-6 0,-4 7 0,-1 1 0,-5 6 0,0 11 0,-5 2 0,0 14 0,0 1 0,0 11 0,0 22 0,0 12 0,0 8 0,0 16 0,0-13 0,0 16 0,0-13 0,0-1 0,4-12 0,4-6 0,5-10 0,4-6 0,-8-8 0,-1 0 0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46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1108 24575,'4'5'0,"0"-16"0,-4-28 0,0-32 0,0-19 0,0 38 0,0 0 0,0-31 0,0 33 0,0 0 0,0-23 0,0-15 0,0 12 0,0 20 0,0 9 0,0 19 0,0 7 0,0 8 0,3 14 0,2 10 0,8 19 0,2 11 0,11 1 0,-4 11 0,10-9 0,-10 9 0,9-5 0,-8 6 0,8 0 0,-9-7 0,9 1 0,-10-8 0,4-5 0,-6-2 0,-1-5 0,-5-10 0,3 3 0,-7-13 0,3 4 0,-5-5 0,1 1 0,-1-4 0,-3-4 0,-1-18 0,-3-21 0,0-17 0,0-30 0,0-2-456,0-2 456,0-2 0,0 14 0,0-1 0,0 3 0,0 19 0,0 4 0,-4 19 0,3 1 0,-7 11 0,7 4 456,-3 7-456,4 3 0,-3 1 0,2 2 0,-2 2 0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4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24575,'4'0'0,"7"0"0,11 0 0,11 0 0,2 0 0,11 0 0,1 0 0,0 0 0,5 0 0,-16 0 0,8 0 0,-15 0 0,-1 0 0,-7 0 0,-4 0 0,-4 0 0,-2 0 0,-7 0 0,-1 0 0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48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24575,'0'-7'0,"0"6"0,0 11 0,0 9 0,0 8 0,0 27 0,0-25 0,0 35 0,0-20 0,0 6 0,0 3 0,0-14 0,0 7 0,0-10 0,0 9 0,0-16 0,0 4 0,0-6 0,0 0 0,0-8 0,0 1 0,0-7 0,0 3 0,0-3 0,0-2 0,0-3 0,3-4 0,-2-1 0,2-3 0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49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24575,'4'-1'0,"-1"6"0,-3 12 0,0 11 0,0 1 0,0 9 0,0-4 0,0 19 0,0-10 0,0 16 0,0-18 0,0 11 0,0-4 0,0 6 0,0-7 0,0 5 0,0-5 0,0 0 0,0-1 0,0-6 0,0 0 0,0-11 0,4 3 0,0-14 0,5 3 0,-1-4 0,0-5 0,-3 0 0,2-5 0,-3 1 0,3-1 0,1-2 0,3 2 0,-2-6 0,6 2 0,-2-3 0,4 0 0,-1 0 0,6 0 0,-5 0 0,9 0 0,-8 0 0,4 0 0,-1 0 0,-3 0 0,3 0 0,-8 0 0,3 0 0,-8 0 0,4 0 0,-5 0 0,1-3 0,-1-1 0,1-8 0,-4-5 0,4-24 0,-7 4 0,4-21 0,-5-5 0,0 0 0,0-22 0,0 28 0,0-24 0,0 23 0,0-18 0,0 7 0,0 6 0,0 3 0,0 7 0,0 11 0,0-2 0,0 15 0,0 2 0,0 5 0,0 5 0,0 1 0,0 3 0,0 1 0,0 5 0,0 3 0,0 1 0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50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1 679 24575,'0'-3'0,"0"-13"0,0-25 0,0-8 0,0-19 0,0 24 0,0-21 0,0 27 0,0-21 0,0 28 0,0-7 0,0 24 0,3 1 0,5 10 0,4 3 0,5 7 0,0 7 0,1 14 0,6 2 0,2 10 0,0-5 0,4 8 0,-3-1 0,0-1 0,4 2 0,-11-9 0,5 1 0,-8-13 0,-3 0 0,-2-10 0,-5 0 0,1-5 0,-1 1 0,-2-17 0,-2-9 0,-3-30 0,0-2 0,0-18 0,0 6 0,0-8 0,0 8 0,0 1 0,0 7 0,0 12 0,0-3 0,0 21 0,0 2 0,0 6 0,0 7 0,0 1 0,0 5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1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24575,'0'22'0,"0"1"0,0 13 0,0 9 0,0 0 0,0 13 0,0-13 0,0 6 0,0-13 0,0 4 0,0-16 0,0 9 0,0-10 0,0 0 0,0-1 0,0-11 0,0 0 0,3-5 0,-2 0 0,7-3 0,-8-1 0,4-4 0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09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39 24575,'0'-12'0,"0"-3"0,-11 10 0,1-1 0,-10 6 0,4 0 0,-1 0 0,5 0 0,0 0 0,5 0 0,39 0 0,5 0 0,46 0 0,-4 0 0,-19 0 0,19 0 0,-33 0 0,15 0 0,-21 0 0,-7 0 0,-14 0 0,-3 0 0,-8 0 0,-4 15 0,-11 19 0,-18 22 0,-20 24 0,13-38 0,-3 2-470,-4 8 0,0 1 470,-1 0 0,2 0 0,9-9 0,1 0 0,-1 7 0,3-1-62,-5 16 62,-6 18 0,14-22 0,12-1 0,6-19 0,5-3 0,3-17 0,16-3 937,7-7-937,20-1 65,1-6-65,14 0 0,-6-5 0,6 0 0,-7 0 0,-12 0 0,2-9 0,-20 3 0,3-7 0,-10 4 0,-4 4 0,-2-2 0,-7 6 0,0-2 0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09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24575,'2'0'0,"9"0"0,22 0 0,16 0 0,13-5 0,15-2 0,1-5 0,9 0 0,-21 5 0,15-4 0,-30 5 0,17-6 0,-21 6 0,-6 1 0,-3 5 0,-18 0 0,6 0 0,-21 0 0,2 0 0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10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24575,'23'0'0,"-5"0"0,17 0 0,-5 0 0,-1 0 0,6 0 0,-16 0 0,11 0 0,-12 0 0,-4 0 0,-7 0 0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11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24575,'12'0'0,"10"0"0,8 0 0,9 0 0,1 0 0,6 0 0,-5 0 0,-5 0 0,-5 0 0,-13 0 0,0 0 0,-7 0 0,-7 0 0,0 0 0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14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297 265 24575,'0'-15'0,"0"-11"0,0-4 0,0-4 0,0-5 0,0 11 0,0-5 0,0 10 0,0 5 0,0 7 0,-7 6 0,-6 2 0,-15 12 0,-8 7 0,-7 23 0,4 1 0,1 9 0,5-6 0,11-7 0,-1-1 0,16-2 0,-1-5 0,8-3 0,0-5 0,0-7 0,0-1 0,8-4 0,6 0 0,14-3 0,6 5 0,5 0 0,1-1 0,6 2 0,-5-1 0,0 0 0,-9-1 0,-9 4 0,-5 0 0,-6 8 0,-7 2 0,-1 4 0,-4 6 0,-4-4 0,-11 10 0,-12-3 0,-11 1 0,-5 0 0,-1-4 0,8-7 0,2-2 0,1-9 0,9-6 0,-3-5 0,10-4 0,4-7 0,0-13 0,8-9 0,1-11 0,4 5 0,0 2 0,0 11 0,0 4 0,0 7 0,3 7 0,5 0 0,5 8 0,4 9 0,0 1 0,1 12 0,3-7 0,3 3 0,3-4 0,0 1 0,1-5 0,-1-1 0,6-4 0,-5-4 0,5 0 0,0-5 0,-9 0 0,7-8 0,-6-14 0,-5-8 0,5-11 0,-14-5 0,4-2 0,-5-6 0,1 7 0,-6-5 0,0 16 0,-5-2 0,0 15 0,0 2 0,0 8 0,0 1 0,-3 8 0,2 18 0,-6 3 0,6 21 0,-3-3 0,4 4 0,0 1 0,0-6 0,0-1 0,0-11 0,3 0 0,6-9 0,4-1 0,8-4 0,-3-3 0,8-1 0,-8-4 0,8 0 0,-8 0 0,3-7 0,-4-3 0,-4-11 0,4-7 0,-6-6 0,3-6 0,-4 0 0,0 6 0,0-5 0,-5 10 0,-1 1 0,-4 7 0,0 8 0,0 1 0,0 5 0,0 6 0,0 11 0,0 13 0,0 12 0,0 4 0,0 7 0,0-4 0,5 4 0,-4-6 0,7-6 0,-3-6 0,3-7 0,0-8 0,0-1 0,0-5 0,-1-3 0,1 0 0,3-4 0,2-8 0,1-11 0,3-11 0,-6-10 0,8-6 0,-7 4 0,7-4 0,-8 7 0,3 4 0,-5 7 0,0 2 0,-1 12 0,1-2 0,-5 8 0,2 4 0,-5 3 0,3 14 0,-4 6 0,0 20 0,0-4 0,0 6 0,0-3 0,0-9 0,0 4 0,0-11 0,0-4 0,0-7 0,0-3 0,0-1 0,0-5 0,0-12 0,0-8 0,0-10 0,0 1 0,0-6 0,0 4 0,4-4 0,1 5 0,7 6 0,-2 0 0,5 5 0,-6 5 0,7 0 0,-3 3 0,-1 5 0,4 0 0,-4 4 0,1 0 0,3 0 0,-8 3 0,4 10 0,-3 6 0,0 8 0,0 0 0,0 1 0,-4-6 0,-1 0 0,-4-10 0,0 4 0,0-8 0,0 4 0,0-14 0,0-14 0,0-7 0,4-10 0,1 6 0,4-1 0,1 1 0,-2 4 0,1 2 0,-1 8 0,0 1 0,-1 8 0,1-3 0,-1 7 0,5-4 0,0 4 0,1 0 0,3 0 0,-4 4 0,2 9 0,2 6 0,-6 8 0,4 6 0,-5-4 0,0 4 0,1-6 0,-1 1 0,-4-6 0,-1-5 0,-4-1 0,0-7 0,0 2 0,-3-7 0,2 0 0,-2-4 0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14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 24575,'-13'17'0,"-13"14"0,-2 12 0,-11 11 0,0-3 0,5 4 0,-4 5 0,14 9 0,4-13 0,9 18 0,0-18 0,4 5 0,2 7 0,5 2 0,0-18 0,0 21 0,0-36 0,0 22 0,15-11 0,-3-1 0,24-4 0,-9-3 0,15-2 0,-4 0 0,-1-2 0,3-10 0,-10-6 0,3-2 0,-11-8 0,0 2 0,-6-3 0,-3-5 0,-2 0 0,-6-10 0,-2-8 0,-3 4 0,0-2 0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15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3 243 24575,'4'2'0,"-1"14"0,-3 12 0,0 18 0,0 2 0,0 6 0,0-7 0,0 6 0,0 1 0,0-5 0,0 4 0,0-19 0,0-1 0,0-11 0,0-5 0,0-15 0,0-3 0,0-19 0,0 2 0,0-5 0,0-9 0,0 3 0,-4-6 0,3-9 0,-4 8 0,5-11 0,0 1 0,0 5 0,0-11 0,0 10 0,5-4 0,5 6 0,4 6 0,5-3 0,5 8 0,-5-3 0,8 8 0,-8 2 0,2 5 0,1-1 0,-5 5 0,10 0 0,-10 8 0,9 1 0,-8 4 0,7 0 0,-7 0 0,3 12 0,-7 9 0,0 13 0,-5 6 0,2 5 0,-6-3 0,0 4 0,-5-6 0,0-6 0,-4 4 0,-11-8 0,-5-1 0,-4-6 0,-2-5 0,4-5 0,-6 0 0,-4-3 0,3-1 0,-4-4 0,0-1 0,5-4 0,-5 0 0,10 0 0,1 0 0,10 0 0,3 0 0,6 0 0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16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0 406 24575,'0'19'0,"0"10"0,0-5 0,0 9 0,0-15 0,0 3 0,0-13 0,0-41 0,0-20 0,0-17 0,0-11 0,0 32 0,0-11 0,0 18 0,0-3 0,0 21 0,7 4 0,1 13 0,12 7 0,-3 7 0,12 14 0,-4 15 0,2 7 0,4 9 0,-9-4 0,8 5 0,-8-5 0,8-7 0,-14-8 0,6-9 0,-13-3 0,3-8 0,-4-5 0,-1-5 0,1-3 0,-1-3 0,2-16 0,-5-12 0,1-10 0,-5-11 0,0 4 0,0-6 0,0 7 0,0-6 0,0 17 0,0-3 0,0 12 0,0 4 0,0 5 0,0 7 0,0 3 0,0 1 0,0 2 0,0 2 0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17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24575,'23'5'0,"-11"8"0,36 9 0,-16 13 0,12 10 0,1 6 0,3 15 0,-2-7 0,-14-8 0,6 25 0,-25-40 0,6 52 0,-15-27 0,-4 18 0,0-2 0,0-26 0,0 13 0,-15-20 0,-9 19 0,-4-15 0,-14-4 0,20-11 0,-7-3 0,11-12 0,5-1 0,-3-9 0,11-1 0,-6 1 0,10-4 0,-2 0 0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1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4 24575,'4'-3'0,"-1"9"0,-3-3 0,0 12 0,0-6 0,0 6 0,0-2 0,0 4 0,0-1 0,0 1 0,0 0 0,0 4 0,0-3 0,-4 8 0,-5-3 0,-2 4 0,2-12 0,5-3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0 24575,'-12'0'0,"-9"0"0,5 0 0,-13 0 0,9 0 0,-8 0 0,3 0 0,0 0 0,-4 0 0,9 0 0,-4 0 0,6 0 0,4 0 0,1 0 0,8 4 0,2 0 0,3 14 0,0-7 0,0 16 0,0-6 0,0 9 0,0 6 0,0 2 0,0 6 0,0 6 0,0 3 0,0 6 0,0 0 0,0 1 0,0-8 0,0-1 0,0-7 0,0 0 0,0-1 0,0 1 0,0-6 0,0-7 0,0-2 0,0-14 0,0 7 0,0-12 0,0 2 0,0-3 0,3-5 0,2 0 0,3-4 0,10 0 0,-3 0 0,8 0 0,-4-4 0,-1 3 0,0-8 0,6 8 0,-4-7 0,3 7 0,-5-3 0,1 4 0,-1 0 0,0 0 0,-4 0 0,4 0 0,-9 0 0,4 0 0,-5 0 0,-3 0 0,-2 0 0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18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24575,'0'-3'0,"0"-1"0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52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24575,'0'-6'0,"0"24"0,0 9 0,0 32 0,0-3 0,0 21 0,0 11-515,0 9 515,0-45 0,0 0 0,0 5 0,0 1 0,0-4 0,0-2 0,0 34 0,0-4 0,0-18 0,0-6 0,0 3 0,0-21 0,0-11 0,0-6 0,0-7 0,0-11 0,0 2 0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53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1 182 24575,'0'-11'0,"0"3"0,0-13 0,0 7 0,7-3 0,2 1 0,8 3 0,4-5 0,2 1 0,-1 3 0,5 0 0,-10 10 0,15-5 0,-13 8 0,8-3 0,0 4 0,-8 0 0,18 0 0,-13 0 0,4 0 0,-2 0 0,-3 0 0,-4 0 0,1 7 0,-11 7 0,4 8 0,-4 11 0,0-4 0,1 9 0,-1-9 0,-3 4 0,-2-5 0,-4-1 0,0-5 0,0 5 0,0-9 0,0 8 0,-4-8 0,-5 8 0,-4-8 0,-5 3 0,-3-8 0,3 3 0,-4-6 0,5 2 0,-4-4 0,3 1 0,-8-4 0,8 2 0,-4-6 0,5 3 0,1-4 0,-1 0 0,4 0 0,2 0 0,3 0 0,1 0 0,0 0 0,-1 0 0,1 0 0,3 0 0,1 0 0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54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8 529 24575,'-4'7'0,"0"-3"0,4 7 0,0-4 0,0 0 0,0-30 0,0 2 0,0-29 0,0 4 0,0 5 0,0 0 0,0 8 0,0 6 0,0 4 0,0 5 0,0 7 0,4 7 0,0 0 0,7 4 0,1 4 0,5 4 0,0 10 0,0 0 0,7 9 0,0-3 0,5 6 0,7 1 0,-6-6 0,5-1 0,-13-6 0,0-5 0,-6-1 0,-3-4 0,-2 0 0,-3-4 0,-1 0 0,-2-7 0,-2-10 0,-3-11 0,0-11 0,0-11 0,0-1 0,-5-7 0,-1 0 0,-5 0 0,1 12 0,0 3 0,1 11 0,0 6 0,4 4 0,-2 7 0,6 6 0,-2 2 0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54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24575,'6'-8'0,"8"1"0,7 7 0,12 0 0,2 0 0,4 0 0,-4 0 0,3 0 0,-4 0 0,0 0 0,-1 0 0,-10 0 0,3 0 0,-8 0 0,-1 0 0,-5 0 0,-8 0 0,-1 0 0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55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24575,'2'0'0,"9"0"0,10 0 0,12 0 0,-5 0 0,5 0 0,0 0 0,-9 0 0,-1 0 0,-7 0 0,-11-9 0,2 6 0,-7-6 0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56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15 216 24575,'7'4'0,"2"-1"0,13-3 0,-5 0 0,15 0 0,-13 0 0,8 0 0,-10-4 0,5-10 0,-11-1 0,10-12 0,-18 4 0,5-5 0,-8 6 0,0-5 0,0 9 0,0 1 0,0 5 0,-4 5 0,-4 2 0,-5 2 0,-3 3 0,-1 0 0,-10 4 0,7 10 0,-9 11 0,9 15 0,-1 8 0,-1 6 0,6 0 0,5-1 0,6-5 0,5-2 0,0-12 0,0-6 0,0-10 0,12-6 0,22-2 0,-2-5 0,26 0 0,-9-10 0,0-5 0,6-17 0,-14-6 0,2-10 0,-4-5 0,-2 4 0,-11 3 0,-1 1 0,-11 11 0,0 1 0,-9 6 0,-2 5 0,-3 5 0,3 3 0,2 6 0,2 3 0,0 3 0,1 6 0,0 8 0,1 6 0,11 11 0,-5-5 0,16 12 0,-5-5 0,5 1 0,0-1 0,-2-11 0,-1-2 0,-5-5 0,-6-5 0,-5-1 0,-5-5 0,1-3 0,-1 0 0,-3-4 0,0 0 0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57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0 24575,'0'23'0,"-15"11"0,7 2 0,-21 2 0,13 2 0,-9-6 0,7-5 0,-1 4 0,0-6 0,1 0 0,0-4 0,8-2 0,-4-4 0,12-4 0,-9-2 0,6 1 0,-2-4 0,-1 4 0,3-1 0,-5-5 0,8 4 0,-9-9 0,10 6 0,1-6 0,0 2 0,3-3 0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58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85 206 24575,'0'11'0,"0"6"0,0 6 0,0 10 0,0 1 0,0 6 0,0 6 0,0 1 0,0 7 0,0 7 0,0-12 0,0 33 0,0-40 0,4 32 0,-2-32 0,2 5 0,-4-6 0,0-8 0,0-11 0,0-4 0,0-3 0,-3-13 0,-1-2 0,-10-29 0,-2-9 0,-1-23 0,1-9 0,4-9 0,5 13 0,3 11 0,2 2 0,2 1 0,0-2 0,0 0 0,0-4 0,0-12 0,0 15 0,0 9 0,4 12 0,1 1 0,8 10 0,0 1 0,8 5 0,-3 0 0,8 3 0,-8 2 0,8 2 0,-8 2 0,8 3 0,-3 1 0,0 4 0,-2 0 0,-4 0 0,-1 0 0,-3 0 0,-1 8 0,-4 6 0,1 8 0,-4 11 0,-1-4 0,-4 9 0,0-4 0,0 6 0,0-6 0,0-1 0,0-10 0,-8 3 0,-2-8 0,-12 0 0,0-6 0,-6-3 0,-5 1 0,4-5 0,-9-1 0,9-4 0,-4 0 0,10 0 0,2-7 0,8-2 0,1-4 0,3-7 0,5 13 0,0-5 0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58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0 24575,'-3'0'0,"-2"8"0,-18 12 0,-2 12 0,-7 15 0,-1 2 0,11-7 0,-3 16 0,6 18 0,5-1 0,-9 20 0,21-25 0,-9 7 0,11 2 0,0 8-686,0 8 686,0-6 0,0 5 0,0 1 0,11-15 0,-6-28 0,4-2 0,18 12 0,3 14 0,-2-27 0,3 4 0,-9-5 0,8-1 686,-10-17-686,4-2 0,-8-15 0,-3-1 0,3-4 0,-8 0 0,8 0 0,-8-4 0,4 0 0,-5-4 0,1 0 0,-1 0 0,1 0 0,-1 0 0,-2-12 0,-2-15 0,-3 8 0,0-5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3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24575,'17'0'0,"-5"0"0,11 0 0,-8 0 0,14 0 0,-14 0 0,7 0 0,-8 0 0,0 0 0,-1 0 0,-9 0 0,0 0 0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8:59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24575,'1'0'0,"12"0"0,25 0 0,16 0 0,-10 0 0,14 0 0,-16 0 0,5 0 0,-6 0 0,-8 0 0,-11 0 0,0 0 0,-13 0 0,-1 0 0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01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24575,'0'22'0,"0"3"0,5 42 0,2 3 0,-1 9 0,5 16-930,-9 2 930,3 0 0,-4-45 0,-2 0 0,1 37 229,0-21-229,0 12 0,0-28 0,0 11 0,0-15 0,0-20 0,0-7 701,0-8-701,0-8 0,0-15 0,-8-8 0,6-15 0,-6-2 0,8-5 0,0 1 0,0 4 0,0-3 0,0 3 0,0-5 0,0 6 0,0 1 0,0 5 0,0 6 0,0 0 0,0 6 0,0 3 0,3 1 0,6 4 0,3 0 0,5 0 0,4-1 0,2 4 0,10-4 0,1 8 0,0-7 0,4 7 0,-9-7 0,4 7 0,-11-7 0,0 7 0,-10-3 0,0 4 0,-5-3 0,1 2 0,-4-6 0,-1 3 0,-3-4 0,0-3 0,0 2 0,0-2 0,0-1 0,0-1 0,0-8 0,0-2 0,0-4 0,0-6 0,0-2 0,0-5 0,0 0 0,0 6 0,0 1 0,0 5 0,0 6 0,0 0 0,-3 10 0,2 0 0,-2 11 0,3 11 0,0 13 0,0 12 0,0 11 0,0 8 0,0 2 0,0 12 0,0-13 0,5 13 0,1-13 0,10 6 0,-4-8 0,3-5 0,-5-8 0,-1-7 0,0-10 0,-4-2 0,-2-4 0,1-1 0,-3 1 0,3 0 0,-1-1 0,-2 6 0,7-5 0,-7 10 0,6-10 0,-6 5 0,3-6 0,-4-3 0,3-1 0,-2-5 0,2-13 0,-3-24 0,0 13 0,0-14 0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02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0 458 24575,'4'7'0,"-1"0"0,-3-12 0,0-12 0,0-21 0,0-10 0,0 1 0,0-6 0,0 6 0,0-7 0,0 6 0,0 12 0,0 5 0,0 13 0,0 0 0,4 10 0,4 4 0,9 4 0,0 8 0,6 6 0,-5 14 0,6 7 0,-3 5 0,10 3 0,-10-3 0,10 3 0,-10-9 0,3 1 0,-6-8 0,-4-4 0,3-6 0,-8-5 0,2-4 0,-3-1 0,-1-3 0,-3-10 0,0-14 0,-4-6 0,0-13 0,0 10 0,0-4 0,-4 6 0,3-1 0,-8 1 0,4-1 0,0 6 0,-3 0 0,7 9 0,-2 2 0,3 3 0,0 1 0,0 3 0,0 1 0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02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0 24575,'0'32'0,"-5"4"0,-8 41 0,-7 5-901,7-30 1,0 2 900,3 7 0,-1 1-526,-6 2 0,1 1 526,3 4 0,2-1 0,-4 1 0,0-2 0,1-2 0,2-3 325,2 32-325,-2-39 0,0-1 0,9 20 0,-14 13 0,16-17 0,-4-9 0,5-7 845,0-12-845,0-8 1293,0-12-1293,0-10 390,0 0-390,0-5 0,0-9 0,0-9 0,0 2 0,0-3 0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03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24575,'0'1'0,"0"6"0,0 37 0,0 0 0,0 23 0,0-17 0,0 16 0,0-2 0,0 0 0,0-13 0,0-1 0,0 0 0,0 33 0,0-41 0,0 6 0,0-8 0,0-7 0,0-14 0,0-3 0,0-9 0,0-12 0,0-1 0,0-24 0,0-5 0,0-7 0,0-10 0,4 10 0,2-10 0,5 4 0,-1-6 0,5 7 0,1 1 0,4 6 0,4 4 0,-4 3 0,3 9 0,-1 6 0,-4 6 0,-1 3 0,-1 5 0,-8 0 0,4 4 0,-4 0 0,-1 8 0,-2 11 0,-2 10 0,-3 11 0,0 0 0,-4 0 0,-1-6 0,-10 4 0,1-9 0,-5-1 0,2-6 0,0-9 0,4-2 0,-2-2 0,6-5 0,-3 0 0,5-4 0,-1 0 0,0 0 0,1 0 0,6 3 0,6 1 0,12 4 0,11 1 0,7 1 0,4 0 0,1 4 0,0-3 0,0 8 0,-6-4 0,-1-1 0,-11-1 0,-4-4 0,-3-1 0,-6-4 0,3 0 0,-8-4 0,-1 0 0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04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24575,'7'0'0,"4"0"0,20 0 0,4 0 0,-1 0 0,4 0 0,-4 0 0,0 0 0,4 0 0,-9 0 0,-1 0 0,-6 0 0,-10 0 0,0 0 0,-5 0 0,-3 0 0,-1 0 0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04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24575,'0'16'0,"0"8"0,0 5 0,0 9 0,0 2 0,0 7 0,0 1 0,0 4 0,0-4 0,0 20 0,0-10 0,0 10 0,0-20 0,5 4 0,-4-11 0,4 5 0,3-12 0,-6-11 0,6-3 0,-8-11 0,0-18 0,-4-10 0,3-3 0,-4 4 0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05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24575,'3'-9'0,"10"10"0,1 5 0,20 29 0,-4-16 0,15 28 0,-2-8 0,0 6 0,3 11 0,0 2 0,-5 7 0,7 8 0,-23-22 0,8 16 0,-1 9 0,-16 0 0,-2-24 0,-3-2 0,-11 15 0,0 3 0,0-14 0,0-1 0,0-5 0,-5 4 0,-6 3 0,-5-6 0,-11 10 0,0-11 0,-6 1 0,1-1 0,1-11 0,5-3 0,-2-9 0,5-3 0,0-4 0,6-5 0,5-1 0,4-5 0,1-3 0,-1 0 0,1-4 0,3-14 0,0 10 0,4-10 0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07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24575,'3'0'0,"-2"3"0,7 5 0,-5 5 0,-3 8 0,0 2 0,0-1 0,0-8 0,0-7 0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07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4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1 0,0 14 0,0-12 0,0 13 0,0-11 0,0 7 0,0-7 0,0 0 0,0-6 0,0-4 0,0-1 0,0-9 0,0 0 0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08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0 24575,'0'12'0,"0"-4"0,4 17 0,1-4 0,4 14 0,-4 0 0,0 18 0,-5-6 0,0-5 0,0 23 0,0-25 0,-5 27 0,-5-26 0,-11 11 0,1-16 0,0-2 0,-1-12 0,6-13 0,-11 3 0,-2-11 0,12 3 0,-2-4 0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20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65 24575,'0'9'0,"0"1"0,0 42 0,0-1 0,0 18 0,0 8 0,0 2-652,0 16 652,0 3 0,0-22-1,0 6 1,0-25 0,0 5 0,0-7 0,0-20 0,0-3 652,0-18-652,0 2 1,0-8-1,0-14 0,0-24 0,0-11 0,-11-34 0,8-5 0,-8 5 0,6-16 0,3 27 0,-3-13 0,5 9 0,0 5 0,0 9 0,0 8 0,0 12 0,0 1 0,4 6 0,5-1 0,10 0 0,0 5 0,8-1 0,-4 7 0,10-2 0,1 4 0,0 1 0,5 8 0,1 2 0,1 4 0,5 0 0,-12 0 0,-1 4 0,-4 16 0,-5 1 0,-3 19 0,-7-5 0,-9 11 0,-1-5 0,-4 11 0,0-11 0,-4 5 0,-10-10 0,-9 4 0,-7-9 0,-5 1 0,-2-3 0,-4-12 0,0 3 0,-5-10 0,5 0 0,-5-4 0,6-2 0,6-4 0,1 0 0,5 0 0,6 0 0,4 0 0,10-3 0,4 2 0,4-2 0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21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0 490 24575,'0'-23'0,"0"-14"0,0 2 0,0-12 0,0 1 0,0 5 0,0 5 0,0 4 0,0 14 0,0 1 0,3 9 0,2 4 0,6 4 0,6 0 0,1 8 0,9 7 0,-3 9 0,1 5 0,4 0 0,-5 0 0,0-5 0,5 5 0,-11-7 0,5 2 0,-6-3 0,-4-4 0,-1-4 0,-4-2 0,-1-3 0,1-1 0,-4-6 0,-1-10 0,-3-15 0,0-17 0,0-7 0,0 1 0,0-6 0,0 12 0,0-5 0,0 6 0,0 0 0,0 6 0,0 13 0,0 9 0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21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24575,'3'-9'0,"5"2"0,9 7 0,5 0 0,6 0 0,-10 0 0,7 0 0,-15 0 0,10 0 0,-7 0 0,-4 0 0,-1 0 0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21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24575,'3'4'0,"1"0"0,12-4 0,-2 0 0,12 0 0,-3 0 0,4 0 0,-4 0 0,-2 0 0,-4 0 0,-5 0 0,-4 0 0,-4 0 0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22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0 428 24575,'0'2'0,"0"8"0,0 12 0,0 31 0,0-14 0,0 22 0,0-8 0,0-4 0,0 18 0,0-11 0,0-2 0,0-8 0,0-12 0,0-1 0,0-10 0,0-2 0,0-8 0,0-8 0,0-27 0,0-11 0,0-15 0,0-4 0,0-3 0,0-7 0,0-8 0,0 0 0,0 1 0,0-1 0,0 8 0,0 1 0,0 13 0,0 2 0,0 6 0,0 0 0,4 6 0,2 1 0,7 6 0,1-1 0,8 5 0,-3 1 0,7 4 0,-4 5 0,6-1 0,-1 9 0,6 1 0,-4 4 0,4 0 0,-6 0 0,0 4 0,-4 9 0,6 13 0,-9 9 0,1 6 0,-7-1 0,-4-6 0,-1-1 0,-3-1 0,-2-3 0,-4 4 0,-5-6 0,-4 1 0,-10 0 0,-10-4 0,-6 0 0,-5-8 0,0-2 0,0-8 0,6-2 0,-5-4 0,10 0 0,1 0 0,7-4 0,4 0 0,7-4 0,0 0 0,9 0 0,-3 4 0,4 1 0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23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1 583 24575,'0'-11'0,"0"-12"0,0-6 0,0-17 0,0-2 0,0 0 0,0 8 0,0 7 0,0 14 0,0-1 0,0 11 0,3 1 0,5 5 0,4 3 0,10 4 0,-8 4 0,6 5 0,-2 5 0,0 3 0,9-1 0,-8 6 0,3-8 0,-5 4 0,-4-5 0,-2-5 0,-3 0 0,0-5 0,-1 1 0,1-1 0,-1-3 0,-3-7 0,-1-16 0,-3-23 0,0-1 0,0-16 0,0 4 0,0 6 0,0-11 0,0 24 0,0 2 0,0 12 0,0 6 0,0 3 0,0 5 0,0 4 0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24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1 24575,'4'-1'0,"-5"16"0,-16 24 0,-1 10 0,-5 26 0,-6 6-772,18-29 0,0 2 772,-12 4 0,0 1 0,6 9 0,2 0 0,-6-3 0,1-1 0,5-1 0,2 1 0,2-1 0,0-2 67,-12 23-67,16-33 0,0-1 0,-9 22 0,4 7 0,0-9 0,6-9 0,1-14 0,5-6 1150,0-8-1150,0-11 327,0-5-327,0-5 0,0-5 0,0 1 0,-6-4 0,4-4 0,-12-13 0,7-17 0,-3 11 0,6-5 0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25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24575,'5'0'0,"1"0"0,23 0 0,-5 0 0,14 0 0,-4 0 0,1 0 0,-2 0 0,-6 0 0,-4 0 0,-2 0 0,-4 0 0,-5 0 0,0 0 0,-11 7 0,-12 7 0,-16 22 0,-13 16 0,-10 23-826,-1 10 826,23-39 0,3 0 0,-14 29-388,-4 11 388,19-22 0,-4 6 0,10-9 0,3-14 0,9-6 0,1-8 810,5-15-810,0 3 404,4-13-404,9 4 0,5-7 0,15-1 0,15-4 0,1 0 0,19-5 0,-6-12 0,-6 3 0,4-17 0,-19 14 0,5-4 0,-12 3 0,-6 12 0,-11-6 0,-1 8 0,-7-1 0,2 2 0,-7 3 0,0 0 0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26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24575,'0'-15'0,"7"3"0,7 5 0,9-5 0,10 6 0,-4-8 0,9 4 0,-4 1 0,5-1 0,-4 4 0,-2-2 0,-6 7 0,0-4 0,1 1 0,-6 3 0,0-3 0,-1 4 0,-7 0 0,2 0 0,-8 0 0,-4 0 0,-1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5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24575,'0'8'0,"0"-1"0,0 2 0,0-1 0,0 0 0,0 1 0,0-1 0,0 0 0,0 4 0,0-2 0,0 2 0,0 1 0,0-3 0,0 2 0,0 1 0,0 1 0,0 4 0,0-4 0,0-1 0,0 5 0,0-4 0,0 9 0,0-10 0,0-1 0,0-4 0,0 0 0,0 0 0,0 0 0,4-4 0,0 3 0,4-6 0,0 2 0,1-3 0,-1 0 0,0 4 0,1-3 0,3 3 0,-2-4 0,2 0 0,-3 0 0,-1 0 0,0 0 0,1 0 0,-1 0 0,0 0 0,1 0 0,-1 0 0,0 0 0,6-14 0,-4 3 0,4-18 0,-5 9 0,1-9 0,0 9 0,-1-9 0,-3 10 0,-2-9 0,-4 9 0,0 1 0,0 5 0,0 5 0,0-1 0,0 1 0,-3 0 0,-2 3 0,-3 2 0,-1 3 0,1 0 0,0 0 0,-1 0 0,1 0 0,-1 0 0,1 0 0,0 0 0,-1 0 0,1 0 0,0 0 0,0 0 0,3 0 0,2 0 0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26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24575,'4'6'0,"-1"2"0,-3 13 0,0-4 0,0 10 0,0-10 0,0 9 0,0-8 0,0 4 0,0-6 0,0-6 0,0-3 0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27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24575,'0'-7'0,"0"1"0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28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24575,'0'7'0,"0"9"0,0 3 0,-4 3 0,-4 0 0,-1-6 0,0 1 0,2-5 0,3-3 0,0-12 0,0-6 0,4 1 0,0 0 0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2:09:35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477 1 24575,'-15'0'0,"-17"9"0,7 2 0,-21 14 0,17-5 0,-7 10 0,8-5 0,3 3 0,2-4 0,5 2 0,4-8 0,5 8 0,-3-3 0,10 0 0,-6 3 0,8 2 0,0 1 0,0-1 0,0 3 0,0-7 0,0 14 0,4-9 0,6 9 0,4-9 0,5 4 0,0-6 0,4 2 0,-3-2 0,2-3 0,-8 2 0,3-3 0,-7-1 0,3 5 0,-4-5 0,0 6 0,-4 4 0,-1-3 0,-4 9 0,0-3 0,0 4 0,-5 7 0,-11-3 0,-8 17 0,-3-16 0,-9 10 0,8-7 0,-10-3 0,6 4 0,-5-5 0,10-7 0,-3-2 0,13-11 0,-1-2 0,6-9 0,0 0 0,8-4 0,0-1 0,4 1 0,0-1 0,0 0 0,11 1 0,4 0 0,10 1 0,8 0 0,8 1 0,2 10 0,-2 2 0,-4 15 0,-6 0 0,2 11 0,-6 1 0,0 11 0,-15-4 0,4 19 0,-15-3 0,5 15 0,-6 0-707,0 0 707,-6 8 0,-13 2 0,9-44 0,-2 0 0,-6 0 0,-2-1 0,3 1 0,0 0 0,0 1 0,0-2 0,-13 30 0,5 10 0,1-20 0,5 7 0,-4 6-73,15-14 73,-8-1 0,15-2 0,-4-5 0,5-1 0,0 5 0,0 3 704,0-12-704,0 16 76,0-25-76,0 12 0,0-8 0,0-5 0,5-2 0,0-12 0,4-1 0,4-6 0,2 0 0,7-3 0,-4-3 0,4-3 0,-6-2 0,6 2 0,-4-2 0,3 2 0,1-5 0,-5 3 0,10-6 0,-5 2 0,6-3 0,-1 1 0,-4-2 0,3 1 0,-4 0 0,1-4 0,-2-1 0,1 0 0,-9-3 0,8 3 0,-13-4 0,4 0 0,-5 0 0,1 0 0,-4-7 0,-1 5 0,-3-5 0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06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 24575,'-3'8'0,"0"9"0,3 5 0,0 22 0,0-1 0,0 0 0,4 12 0,1-18 0,1 15 0,-2 0 0,0-10 0,-3 8 0,2-19 0,-3 2 0,0-14 0,0 4 0,0-12 0,0 3 0,0-21 0,0-4 0,-8-29 0,5 8 0,-6-25 0,1 9 0,5-11 0,-5 0 0,8-1 0,0 7 0,0 6 0,0 8 0,0 10 0,6 4 0,-1 7 0,2 10 0,-4 2 0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04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430 297 24575,'0'10'0,"0"0"0,0 4 0,0 1 0,0-1 0,0 4 0,0-6 0,0 2 0,0-8 0,0 0 0,0-26 0,0 2 0,0-24 0,0 3 0,-4 3 0,3-9 0,-6 10 0,2-4 0,0 5 0,-2 4 0,3 6 0,-3 6 0,-1 4 0,-2 3 0,2 4 0,-2 3 0,0 4 0,0 0 0,-5 0 0,1 7 0,-1 5 0,0 12 0,-2 5 0,0 5 0,0 0 0,4 5 0,-1 14 0,9-10 0,0 34 0,5-26 0,0 11 0,0 16 0,0-25 0,0 22 0,0-4 0,4-20 0,7 34 0,5-22 0,0 0 0,-1 6 0,-5-19 0,0 15 0,0-5 0,-5-1 0,-1-6 0,-4-2 0,0-10 0,0-7 0,0-1 0,0-8 0,-11 4 0,1-6 0,-9-3 0,4-1 0,-4-5 0,4-2 0,-7-1 0,2-4 0,-13 1 0,11-4 0,-11 0 0,18-4 0,-4 0 0,5 0 0,3 0 0,4 0 0,4 0 0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04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24575,'4'0'0,"11"0"0,7 0 0,28 0 0,-21 0 0,39-5 0,-23 4 0,21-4 0,0 5 0,-17 0 0,8 0 0,-16 0 0,5 0 0,0 0 0,-10 0 0,-13 0 0,-13 0 0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05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24575,'0'11'0,"0"4"0,0 11 0,0 8 0,0 7 0,5 11 0,-4-15 0,7 18 0,-3-23 0,1 19 0,-3-21 0,-3-1 0,0-11 0,0-4 0,0-3 0,0-1 0,0-9 0,-3-6 0,-1-9 0,0-11 0,0-15 0,4-2 0,0-16 0,0 21 0,13-13 0,2 15 0,18-13 0,-5 6 0,9 3 0,-14 10 0,6 7 0,-9 6 0,-1 5 0,-1 7 0,-4 1 0,1 3 0,-5 0 0,0 0 0,-3 0 0,-1 0 0,-3 0 0,0 0 0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1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477 70 24575,'-2'0'0,"-3"0"0,-17 0 0,6-3 0,-11-5 0,7-3 0,-8-2 0,8-1 0,-12 5 0,15 1 0,-10 4 0,12 4 0,-7 0 0,2 0 0,1 0 0,-4 0 0,8 7 0,-8 6 0,6 11 0,0 6 0,1 4 0,6 5 0,-8 14 0,8-9 0,-5 33 0,9-37 0,-3 30 0,8-28 0,-3 9 0,4-5 0,0-6 0,0-5 0,0-7 0,0-12 0,0-2 0,10-7 0,3 0 0,10-3 0,1-1 0,4-3 0,2-16 0,11-6 0,-8-10 0,4-8 0,-6 7 0,-3-11 0,3 6 0,-7-7 0,-2 9 0,-9-4 0,3 6 0,-6 0 0,2 5 0,-8 1 0,0 4 0,-4 8 0,0-1 0,0 10 0,0-3 0,0 3 0,0 1 0,0 7 0,0 13 0,0 10 0,0 21 0,0-8 0,0 33 0,0-19 0,0 15 0,0 5 0,0-9 0,0 19 0,0-7 0,0 5 0,0-4 0,0-8 0,0 4 0,0-16 0,0 17 0,0-17 0,-4-3 0,3-17 0,-6-7 0,6-9 0,-3-4 0,4-6 0,9-8 0,5-15 0,19-11 0,1-12 0,15-7 0,-14 5 0,12-5 0,-13 6 0,9 1 0,-12 5 0,-1 6 0,-9 2 0,-3 11 0,-7-1 0,-1 8 0,-3 2 0,-4 1 0,0 3 0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14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265 147 24575,'-3'1'0,"0"-10"0,3-2 0,-6-7 0,-3-6 0,-6 8 0,0-7 0,-5 4 0,8 10 0,-6-6 0,7 14 0,-3-2 0,-1 3 0,5 0 0,-4 0 0,3 6 0,0 6 0,-4 12 0,6 5 0,-7 5 0,7-4 0,-3 2 0,4-7 0,3 3 0,1-5 0,4 0 0,0 1 0,0-5 0,0-4 0,7-5 0,1-3 0,10 0 0,-3-3 0,3 0 0,1-4 0,-8 0 0,7 0 0,-8-4 0,1-3 0,3-4 0,-6-7 0,2 3 0,-2-4 0,-4 5 0,-1 0 0,-3 3 0,0 1 0,0 4 0,-3 2 0,0 4 0,-1 11 0,-2 5 0,1 17 0,0 9 0,1 12 0,4 5 0,-5 7 0,4 1 0,-3-6 0,4 10 0,0-9 0,0 4 0,0-6 0,0-9 0,0-10 0,0-7 0,0-10 0,0-9 0,0-5 0,2-7 0,9-7 0,7-18 0,6-1 0,4-17 0,3 3 0,-3 4 0,9-8 0,-11 18 0,-1-5 0,-6 12 0,-4 1 0,-7 8 0,-2 3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6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24575,'0'16'0,"0"1"0,0 7 0,0 7 0,0-5 0,0 15 0,0-14 0,0 9 0,0 0 0,0-5 0,0 12 0,0-17 0,0 4 0,0-12 0,0 0 0,0-4 0,0-1 0,0-9 0,0 0 0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15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24575,'6'0'0,"0"0"0,7 0 0,-6 0 0,-4 0 0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15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24575,'17'0'0,"1"0"0,6 0 0,-5 0 0,3 0 0,-10 0 0,2 0 0,-11 0 0,0 0 0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16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24575,'0'3'0,"0"6"0,0 11 0,0-1 0,0 8 0,0-2 0,0 20 0,0-13 0,0 18 0,0 5 0,0-4 0,0 9 0,4-15 0,-3 1 0,3 1 0,4 5 0,-6-7 0,10-4 0,-11-7 0,6-10 0,-3-6 0,0-4 0,-1-3 0,-3-4 0,0-4 0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16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24575,'0'-3'0,"0"0"0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16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24575,'0'-4'0,"0"1"0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21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1 750 24575,'0'14'0,"0"-6"0,0-26 0,0-23 0,0-20 0,0-20 0,0-10 0,0 13 0,0-10 0,0 21 0,0 0 0,0 12 0,0 15 0,0 15 0,0 7 0,0 7 0,0 1 0,2 7 0,2 3 0,2 11 0,6 9 0,1 9 0,3 5 0,7 11 0,-5-8 0,10 14 0,-6-11 0,6 6 0,-5-1 0,3-4 0,-3 0 0,0-5 0,3-5 0,-13-7 0,6-1 0,-8-10 0,1 1 0,-2-8 0,-4 1 0,0-1 0,1 1 0,-4-1 0,0-14 0,-3-13 0,0-21 0,0-11 0,0 5 0,0-15 0,0 13 0,0-9 0,0 1 0,0 16 0,0-3 0,0 15 0,0 2 0,0 9 0,-3 0 0,2 8 0,-5 2 0,5 2 0,-4 0 0,4 1 0,-2 3 0,3 0 0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22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22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23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24575,'85'0'0,"0"0"0,-12 0 0,-18 0 0,-40 0 0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24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24575,'58'4'0,"-22"-1"0,34-3 0,-29 0 0,4 0 0,1 0 0,-6 0 0,-16 0 0,-9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6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24575,'0'8'0,"0"-1"0,0 2 0,0-1 0,0 0 0,0 5 0,0 6 0,0 1 0,0 15 0,0-9 0,0 16 0,0-10 0,0 4 0,0-6 0,0 0 0,0 1 0,0-11 0,0-6 0,0-10 0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7:58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7 213 24575,'-4'-5'0,"2"1"0,5-9 0,1 3 0,16-11 0,2 5 0,13-6 0,-1 9 0,5-4 0,-8 8 0,12-9 0,-7 9 0,4-8 0,3 7 0,-8-2 0,-1 4 0,-1 3 0,1 1 0,2 4 0,8 0 0,-4 0 0,19 0 0,-20 0 0,22 0 0,-29 0 0,18 4 0,-15 5 0,4-3 0,-14 4 0,2-5 0,-18-1 0,1-1 0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7:59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1 257 24575,'2'-4'0,"5"1"0,8 3 0,0 0 0,7 0 0,-2 0 0,8 0 0,-8 0 0,7 0 0,-12 0 0,7 0 0,-7 0 0,3 0 0,-7 0 0,3 0 0,-10-5 0,2-2 0,-9-10 0,-2-2 0,-2-4 0,-1-1 0,0 1 0,4 0 0,-3 3 0,6 2 0,-5 7 0,5 1 0,-2 4 0,3-1 0,0 1 0,0 0 0,0 0 0,0 0 0,0 0 0,0 3 0,0 0 0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8:08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24575,'0'96'0,"0"1"0,0-1 0,0-3 0,0-3 0,0-32 0,0-41 0,0-1 0,0-13 0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8:09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0 24575,'-14'7'0,"-3"15"0,-10 16 0,-2 22 0,-2 7 0,4 7 0,7-18 0,5 12 0,10-18 0,0 16 0,5 5 0,0-24 0,0 9 0,0-26 0,0 9 0,7-9 0,6 5 0,7-15 0,5 0 0,-2-8 0,5-1 0,1-6 0,-4 2 0,-2-3 0,-15 0 0,-2-1 0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8:10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48 24575,'6'-3'0,"0"-1"0,4-3 0,-3 1 0,3-1 0,0 3 0,-6-1 0,9 1 0,-9 0 0,6 1 0,-4 3 0,1 0 0,-1 0 0,1 0 0,-1 0 0,0 0 0,0 0 0,1 5 0,0 7 0,-3 12 0,-1 5 0,-3 5 0,0 5 0,0 1 0,0 6 0,0 0 0,0-1 0,-9 7 0,-1-5 0,-9 5 0,0-6 0,1-6 0,1 0 0,4-11 0,1-5 0,1-9 0,4-5 0,-3-3 0,6-1 0,-2-2 0,3-2 0,-4-2 0,1-5 0,2-3 0,1-10 0,3 3 0,0-3 0,0-1 0,0 4 0,0 0 0,0 2 0,0 2 0,0-4 0,0 5 0,3 0 0,1 3 0,2-3 0,1 3 0,-1-3 0,1 3 0,-1 4 0,4-3 0,1 5 0,0-2 0,2 3 0,2 0 0,0 0 0,3 0 0,0 0 0,-2 0 0,6 0 0,-7 3 0,4 4 0,-8 4 0,2 0 0,-5 3 0,2-7 0,-3 3 0,-4-4 0,3-2 0,-5 2 0,1-6 0,-2 3 0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8:12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24575,'0'9'0,"0"2"0,0 7 0,0-3 0,0 3 0,0-7 0,0-1 0,0-4 0,0-16 0,0-6 0,0-17 0,0-1 0,0 4 0,0 2 0,0 12 0,0-1 0,0 9 0,0-2 0,0 4 0,3 2 0,0 2 0,4 2 0,-1 0 0,4 6 0,-2 6 0,5 3 0,-1 8 0,3-4 0,0 0 0,-3 3 0,2-2 0,-2-1 0,-1-1 0,-1-4 0,-2 1 0,-2-5 0,1 0 0,-1-3 0,1-1 0,-1 0 0,-2-10 0,-2-6 0,-2-11 0,0-2 0,0 3 0,0-2 0,0 7 0,0-3 0,-3 7 0,3 1 0,-3 4 0,3 0 0,0-3 0,0 2 0,0-5 0,0 4 0,0-1 0,0 2 0,0 1 0,0 0 0,0 2 0,0 1 0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8:14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24575,'6'0'0,"4"0"0,0 0 0,1 0 0,3 0 0,-4 3 0,5 1 0,-5 3 0,8 4 0,-10 0 0,6 0 0,-4 2 0,-2-8 0,2 7 0,-4-10 0,1 7 0,-1-5 0,1-1 0,-4 3 0,0-5 0,-3 2 0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8:15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0 24575,'-9'10'0,"-8"1"0,8 3 0,-9 5 0,10 0 0,-11 1 0,10 7 0,-9-10 0,13 6 0,-8-12 0,11-1 0,-7-3 0,8-1 0,-4-3 0,2 0 0,-7-3 0,-1 0 0,0 0 0,-2 0 0,2 3 0,0-2 0,2 2 0,5-3 0,1 0 0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8:16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24575,'0'13'0,"0"4"0,0-2 0,0 12 0,0-6 0,0 2 0,0 10 0,0-12 0,0 18 0,0-15 0,0 8 0,0-7 0,0-1 0,0-2 0,0-3 0,0 1 0,0-2 0,0-7 0,0-2 0,0-2 0,0-1 0,0-2 0,0-1 0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8:17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24575,'13'0'0,"-3"6"0,3 2 0,-2 7 0,4 3 0,5 7 0,-6 0 0,5-1 0,-11-1 0,7 1 0,-6 0 0,7 9 0,-11-13 0,6 12 0,-10-15 0,3 14 0,-4-6 0,0 4 0,0-1 0,0-4 0,0-1 0,0 0 0,0 0 0,0 0 0,-6-3 0,-3 2 0,-2-7 0,0 4 0,0-5 0,4-4 0,0 4 0,1-7 0,2 3 0,-2-4 0,3-3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12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260 441 24575,'-17'0'0,"1"0"0,-2 0 0,-1 0 0,-5 0 0,5 0 0,-13 0 0,10 4 0,-9 12 0,15-3 0,1 19 0,2-7 0,3 14 0,3-8 0,7 2 0,0-9 0,0-1 0,0-7 0,3 1 0,4-9 0,8 2 0,5-2 0,3-4 0,0 0 0,0-4 0,-3 0 0,-2-4 0,0-3 0,-1-19 0,4-6 0,-2-20 0,-4-2 0,-1 1 0,-9-26 0,-1 31 0,-4-37 0,0 36 0,0-11 0,0 8 0,0 12 0,0 5 0,0 7 0,-3 12 0,0 2 0,-1 7 0,-2 4 0,3 0 0,-4 6 0,4 8 0,-4 20 0,6 13 0,-4 15 0,5 6 0,0-15 0,0 12 0,0-20 0,0 10 0,9-6 0,0-10 0,7-3 0,3-13 0,-3-1 0,2-8 0,-3-4 0,-1-4 0,0-3 0,-3 0 0,2 0 0,-8 0 0,1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7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11 102 24575,'0'22'0,"0"-4"0,0 17 0,0-14 0,-5 14 0,4-20 0,-3 7 0,4-12 0,0 3 0,0-5 0,0 0 0,0 0 0,7-3 0,3-2 0,7-3 0,7 0 0,-5 0 0,10 0 0,-4-9 0,-4-2 0,1-8 0,-7 1 0,4-6 0,-5 4 0,0-3 0,-4-1 0,-1-1 0,1 0 0,-4 1 0,-2 0 0,-4 9 0,0-8 0,0 14 0,-9-4 0,-1 8 0,-8-3 0,-1 7 0,1-4 0,-1 5 0,1 0 0,0 0 0,-1 0 0,5 0 0,-3 8 0,12-6 0,-3 5 0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08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24575,'0'4'0,"0"-2"0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26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59 24575,'0'17'0,"0"17"0,0 3 0,0 21 0,4-11 0,-3 18 0,8 3 0,-3 1 0,0-1 0,3-4 0,-8-3 0,8 6 0,-8-7 0,3-13 0,-4-8 0,4-10 0,-3-5 0,2-9 0,-3-6 0,0-2 0,0-6 0,0-9 0,-3-8 0,-6-12 0,-1-19 0,-2 8 0,6-24 0,-2 21 0,7-15 0,-8-3 0,8-1 0,-3-5 0,4 13 0,0 1 0,0 7 0,0 4 0,0 7 0,0 6 0,0 4 0,0 5 0,0 0 0,0 5 0,0 0 0,0 3 0,0 1 0,0 4 0,0-1 0,0 1 0,0-1 0,0 1 0,2-1 0,2 1 0,2-1 0,1 1 0,3-1 0,0 0 0,5 0 0,3 3 0,1-3 0,4 7 0,1-4 0,4 4 0,-4 0 0,9 0 0,-8 0 0,3 0 0,-5 0 0,0 0 0,1 4 0,-5 0 0,-1 6 0,-4 1 0,0 3 0,-2 1 0,-2-1 0,-3 0 0,0 0 0,0 4 0,1 1 0,-1 4 0,-2-3 0,-2 2 0,-3-3 0,0 5 0,0-1 0,0-4 0,0 4 0,-6-8 0,-3 7 0,-9-6 0,-2 3 0,-4-4 0,5 0 0,-3-3 0,6-1 0,-6-4 0,7 0 0,-8-2 0,8-2 0,-4-3 0,5 0 0,0 0 0,3 0 0,1 0 0,4 0 0,-1 0 0,1 0 0,-1 0 0,1 0 0,0 0 0,0 0 0,0 0 0,-1 0 0,1 0 0,-1 0 0,1 0 0,-1 0 0,1 0 0,0 0 0,3-3 0,0 2 0,3-2 0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28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32 209 24575,'0'6'0,"0"7"0,0-1 0,0 6 0,0 5 0,0-2 0,0 7 0,0 0 0,0-8 0,0 7 0,0-8 0,0 1 0,0-6 0,0-4 0,0-4 0,0 1 0,-2-4 0,1-10 0,-5-11 0,5-11 0,-7-5 0,7-6 0,-6 5 0,6-10 0,-3 10 0,4-4 0,0 10 0,0 1 0,0 4 0,0 5 0,0 4 0,0 5 0,0 3 0,0 1 0,3 3 0,0 0 0,7 3 0,0 0 0,5 0 0,-1 3 0,4 5 0,-2 7 0,7 6 0,-2 3 0,1 5 0,3 3 0,-3-2 0,5 6 0,0-5 0,0 6 0,-4-6 0,-2 3 0,-1-9 0,-3-1 0,-1-5 0,-3-8 0,-5 3 0,2-7 0,-3 3 0,-1-6 0,-3-13 0,0-4 0,-3-21 0,0-2 0,0-10 0,0 0 0,-4 0 0,3 5 0,-7 2 0,7 5 0,-6 5 0,6 1 0,-3 4 0,1 5 0,2 4 0,-2 1 0,3 7 0,0-3 0,0 4 0,0 3 0,0 0 0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30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24575,'0'5'0,"3"-1"0,0-2 0,4-2 0,-1 0 0,0 0 0,1 0 0,-4-2 0,0-2 0,-3-2 0,0 0 0,0-1 0,-2 4 0,1 2 0,4 2 0,-2 2 0,5-3 0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13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6 24575,'-6'-3'0,"2"0"0,-8 3 0,-8 0 0,4 0 0,-12 0 0,13 0 0,-7 4 0,6 3 0,2 1 0,0 5 0,10-2 0,-6-3 0,10 4 0,-3-7 0,3 8 0,0-6 0,0 3 0,0 0 0,0-3 0,0 3 0,0 0 0,6-2 0,6 2 0,3-3 0,3 1 0,-3-1 0,-1 0 0,0 3 0,0-2 0,-3 5 0,-1-2 0,-3 0 0,0 2 0,-3-2 0,-1 3 0,-3 0 0,0 1 0,0-1 0,0 0 0,0-3 0,-3 2 0,-5-5 0,-3 5 0,-3-5 0,0 2 0,-1-3 0,1-3 0,0-1 0,0-3 0,-1 0 0,1 0 0,3 0 0,-2-3 0,8-1 0,-4-2 0,5-1 0,1 1 0,0-1 0,5 4 0,5 0 0,4 3 0,7 0 0,1 3 0,1-2 0,-2 6 0,0-3 0,-3 0 0,4-1 0,-5 0 0,0-2 0,0 2 0,0-3 0,-3 0 0,2 0 0,-2 0 0,3-6 0,0-2 0,0-6 0,-2-1 0,2-3 0,-3 3 0,1-8 0,-2 4 0,-2-4 0,0-6 0,0 5 0,0-4 0,0 8 0,-1-2 0,-3 10 0,0-6 0,-1 11 0,-3-3 0,6 7 0,-6 3 0,3 11 0,-3 9 0,0 4 0,0 14 0,0-7 0,0 8 0,0-10 0,0 4 0,0-9 0,0 0 0,0-5 0,0-9 0,3 0 0,0-3 0,4-1 0,-1 0 0,0-2 0,1-1 0,-1-3 0,1 0 0,2 0 0,-1 0 0,2-3 0,-1-1 0,-1-6 0,2-1 0,1-8 0,-3 4 0,3-7 0,-4 6 0,1-6 0,-1 7 0,1-8 0,-4 8 0,3-3 0,-7 3 0,3 1 0,-3 3 0,0 1 0,0 4 0,3-1 0,-2 6 0,2 10 0,-3 6 0,0 8 0,0 5 0,0-3 0,0 3 0,0-5 0,0-3 0,0-2 0,0-4 0,3-3 0,-3-2 0,6-2 0,-2-1 0,2-2 0,0-1 0,1-3 0,-1 0 0,4 0 0,-3 0 0,7-7 0,-4-1 0,5-10 0,-1 3 0,-2-7 0,2 2 0,-2-3 0,0-1 0,-1 5 0,-3-3 0,-1 10 0,0-2 0,-1 7 0,-2 1 0,1 2 0,-4 7 0,2 8 0,-3 7 0,0 6 0,0-1 0,0 0 0,0 1 0,0-5 0,0 3 0,0-10 0,0 5 0,0-10 0,0 3 0,-3-3 0,2-6 0,-2-5 0,3-7 0,3-3 0,1 0 0,4-5 0,-1 4 0,0-3 0,4-1 0,-3 4 0,3-3 0,-1 7 0,-3 1 0,4-1 0,-5 4 0,1 0 0,-1 1 0,1 5 0,-1-2 0,0 3 0,1 0 0,-1 0 0,1 0 0,-1 7 0,1 5 0,1 12 0,0 0 0,-4 4 0,3-5 0,-6-3 0,3-2 0,-4-4 0,0-3 0,0-1 0,0-4 0,3 1 0,-3-9 0,3-3 0,1-12 0,0 2 0,3-8 0,-3 8 0,3-7 0,-3 6 0,3-2 0,4 0 0,-3 2 0,6-2 0,-3 7 0,0-2 0,3 5 0,-7-2 0,7 6 0,-7 1 0,6 3 0,-6 0 0,7 0 0,-7 0 0,6 3 0,-5 4 0,2 4 0,-3 3 0,0 0 0,0 1 0,1-1 0,-5 0 0,1 0 0,-2-3 0,-1 2 0,2-2 0,-3 0 0,0-2 0,0-2 0,0-1 0,0 1 0,0-1 0,0-3 0,0 0 0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14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465 1 24575,'-18'0'0,"-4"0"0,-12 0 0,-11 0 0,-3 0 0,4 0 0,-11 0 0,18 0 0,-10 0 0,13 0 0,6 0 0,8 0 0,2 0 0,10 2 0,2 14 0,6 11 0,0 8 0,0 15 0,4 5 0,7 12 0,1 14 0,3-5-677,2 20 677,-4-3 0,-5-40 0,1 2 0,-3-1 0,0-1 0,0-3 0,-1 0 0,-1 3 0,-1 0 0,0-3 0,-1 0 0,-2 4 0,0 0 0,0 46 0,0-47 0,0-1 0,0 39-137,0-13 137,0 0 0,0-17 0,0 7 0,0-9 0,0-12 0,0-8 673,0-10-673,0-5 141,0-5-141,0-9 0,0 0 0,0-3 0,0-1 0,0 0 0,3 1 0,0-4 0,7 3 0,5-2 0,4 0 0,4 3 0,1-3 0,-1 1 0,0 2 0,1-3 0,-5 0 0,3 3 0,-3-6 0,1 6 0,2-7 0,-3 7 0,4-6 0,-4 2 0,-1 0 0,-7-2 0,-1 2 0,-4-3 0,1 0 0,-4 0 0,0 0 0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31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24575,'-3'2'0,"0"2"0,3 9 0,0-1 0,0 10 0,0-2 0,7 8 0,2-4 0,8 9 0,-1-9 0,1 9 0,3-7 0,-2 7 0,-2-12 0,3 3 0,-10-6 0,5-6 0,-7 6 0,0-14 0,-4 5 0,0-5 0,-3-1 0,0 0 0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6:31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0 24575,'0'20'0,"0"1"0,-8 18 0,5-11 0,-6 16 0,5-10 0,3 2 0,-3 3 0,0-5 0,3-9 0,-2-2 0,3-12 0,0-1 0,0-4 0,0 0 0,0 0 0,0 0 0,0-2 0,0-1 0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15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0 24575,'-52'71'0,"5"-2"0,16-27 0,-8 16 0,19-29 0,-14 24 0,11-21 0,6 1 0,2-9 0,10-9 0,-5 3 0,9-11 0,-2 6 0,3-5 0,0 2 0,0-1 0,0-1 0,0 1 0,0-5 0,0-2 0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17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24575,'23'-4'0,"11"-5"0,-4-4 0,15-5 0,-5 4 0,-4 5 0,7 1 0,-7 7 0,-4-3 0,0 4 0,-17 0 0,0 0 0,-6 0 0,-5-8 0,4 6 0,8-6 0,4 8 0,8 0 0,-5-3 0,0 2 0,-7-3 0,1 1 0,-6 2 0,0-5 0,-2 5 0,-5-4 0,-1-2 0,-3 3 0,0-1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8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60 24575,'0'20'0,"0"6"0,0-1 0,0 0 0,0 3 0,0-8 0,0 4 0,0-11 0,0 5 0,0-9 0,0 4 0,0-5 0,0 4 0,0-3 0,0 3 0,0-4 0,0 0 0,4-4 0,4 0 0,1-4 0,8 0 0,-3 0 0,-1 0 0,5 0 0,-4 0 0,4 0 0,-4 0 0,-2 0 0,-3 0 0,-1 0 0,5 0 0,-4 0 0,4-4 0,-4-5 0,-1-5 0,2-9 0,-1 0 0,0-6 0,1 1 0,0-3 0,0-5 0,-4 10 0,-1-9 0,-5 15 0,0-4 0,0 10 0,0 1 0,0 5 0,-4 3 0,-1 1 0,-8 4 0,-1 0 0,-4 0 0,4 0 0,-4 0 0,4 0 0,-4 0 0,-6 0 0,4 4 0,-3 6 0,-1 5 0,4 3 0,1 1 0,1 0 0,8-5 0,-3 3 0,8-8 0,1 4 0,4-5 0,0-3 0,0-2 0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20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24575,'0'2'0,"4"11"0,-3 16 0,7 12 0,-3 4 0,5 13 0,-1-14 0,1 19 0,-2-21 0,-2 15 0,-2-15 0,0 8 0,-3-20 0,6-1 0,-6-11 0,2-7 0,-3-1 0,0-4 0,0 1 0,0-1 0,0-5 0,0-14 0,0-9 0,0-12 0,0-5 0,0-7 0,0-1 0,0-4 0,0 5 0,0 2 0,0 3 0,0 2 0,0 10 0,0-4 0,0 13 0,0-7 0,0 11 0,0 1 0,0 2 0,0 6 0,0-3 0,0 3 0,0 1 0,0 0 0,0 0 0,-3 2 0,3-1 0,-3 2 0,3-4 0,0 1 0,0 0 0,0-1 0,0 1 0,3-4 0,1 3 0,6-4 0,0 1 0,5 2 0,3-2 0,-3 2 0,7 1 0,-6-1 0,2 4 0,0-3 0,-3 7 0,7-4 0,-7 4 0,4 0 0,-5 0 0,0 0 0,-3 0 0,-2 0 0,-2 0 0,-1 0 0,1 0 0,-1 3 0,-2 4 0,-2 4 0,-2 7 0,0-3 0,0 7 0,0-3 0,0 5 0,0-1 0,-7 5 0,-3 1 0,-6 0 0,0-1 0,0-4 0,1-1 0,0-4 0,0-4 0,4-5 0,-3-3 0,7 0 0,-6 0 0,2-4 0,0 0 0,-2-3 0,5 0 0,-5 0 0,6 0 0,-3 0 0,12 0 0,2 0 0,9 0 0,5-3 0,2 2 0,3-2 0,0 3 0,0 0 0,0 0 0,1 0 0,-1 0 0,0 3 0,0 1 0,-3 7 0,-2 0 0,-7 3 0,-1 1 0,-3 3 0,1-3 0,-1 7 0,-3-7 0,0 12 0,-4-6 0,0 7 0,0-5 0,-4 0 0,-4 0 0,-4 1 0,0-5 0,-2-1 0,3-4 0,-3 0 0,3-3 0,-2 2 0,2-5 0,0 5 0,-3-5 0,3 2 0,-3-3 0,0 0 0,3 0 0,-2 0 0,5 0 0,-5 0 0,6-4 0,-7 0 0,4-3 0,-9 0 0,4 0 0,-3 0 0,-1 0 0,8 0 0,-7 0 0,11 0 0,-3 0 0,1 0 0,4-3 0,0 0 0,5-3 0,0-1 0,0 1 0,0 3 0,0 0 0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21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 24575,'-10'12'0,"1"1"0,2 1 0,3 1 0,-2-1 0,1 9 0,1-7 0,-7 11 0,9-8 0,-8 9 0,5-4 0,1 15 0,-3-14 0,6 13 0,-2-14 0,-1 9 0,3-4 0,-3-4 0,4 7 0,0-12 0,0 8 0,0 0 0,0-3 0,0 8 0,0-9 0,4 8 0,0-7 0,5 7 0,-1-2 0,0-1 0,0 3 0,0-3 0,0 0 0,5 4 0,-4-4 0,2 0 0,-2 4 0,-1-9 0,0 9 0,3-13 0,-3 7 0,3-8 0,-4 0 0,1-1 0,-1-4 0,0 0 0,-1-3 0,1-1 0,0-4 0,2 1 0,-1 0 0,1-1 0,-2 1 0,-1-4 0,4 0 0,-3-3 0,3 0 0,-4 0 0,1 0 0,-1 3 0,1-2 0,-1 1 0,0-2 0,-2 0 0,-1 0 0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23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39 24575,'2'0'0,"-1"0"0,5-3 0,-3 0 0,-3-3 0,0-1 0,0-2 0,-3 5 0,-1-2 0,-5 6 0,1 0 0,-2 0 0,0 0 0,3 3 0,-3 4 0,3 4 0,0-1 0,0 4 0,0-7 0,4 3 0,0-4 0,3 0 0,0 1 0,0-1 0,0-3 0,0 0 0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25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59 24575,'6'0'0,"3"0"0,-2 0 0,2 0 0,-2-6 0,-1 4 0,1-7 0,0 6 0,-4-4 0,0 1 0,-3-1 0,0 1 0,0-1 0,-6 4 0,2 0 0,-9 3 0,6 0 0,-6 0 0,5 0 0,-1 0 0,2 3 0,1 0 0,-1 7 0,3-2 0,-2 1 0,5-2 0,-2-1 0,3 0 0,3-2 0,0-1 0,4-3 0,2 0 0,2-4 0,3 0 0,-6 1 0,-2-1 0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25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0 24575,'10'0'0,"-2"0"0,2 0 0,-6 9 0,1 8 0,-5 10 0,0 7 0,-7 0 0,-7 6 0,-4-5 0,-4 4 0,9-14 0,2-2 0,4-12 0,0-1 0,0-4 0,4 1 0,-3-4 0,0 0 0,1-3 0,0 0 0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27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75 24575,'0'-10'0,"0"3"0,0-6 0,0 6 0,0-3 0,0 0 0,-7 5 0,3-4 0,-9 8 0,2-2 0,-3 3 0,-1 0 0,1 0 0,0 0 0,3 0 0,-2 0 0,2 7 0,-3 0 0,2 12 0,-2 0 0,5 4 0,-2 5 0,6 1 0,-2 1 0,6-2 0,-2-5 0,3 0 0,0-4 0,0-1 0,0-3 0,0-5 0,0 0 0,0-4 0,6-2 0,6-1 0,3-3 0,7 0 0,-2 0 0,-1 0 0,8-8 0,-5-10 0,3-4 0,0-8 0,-5 9 0,1-2 0,-6 7 0,-1-2 0,-6 7 0,2 1 0,-4 4 0,-2-1 0,1 4 0,-4-3 0,2 3 0,-3-3 0,-3 14 0,-2 7 0,-3 11 0,-1 18 0,1-17 0,-2 35 0,2-28 0,-2 29 0,1-22 0,-1 11 0,1-11 0,4 3 0,-2-13 0,6 2 0,-3-13 0,1-2 0,2-7 0,-2-2 0,3-2 0,8-4 0,5-3 0,13-9 0,3-4 0,0-3 0,5-6 0,-5 5 0,3-9 0,-4 9 0,-8-2 0,-5 7 0,-5 2 0,-4 4 0,1-1 0,-1 4 0,-2-3 0,-1 5 0,-3-2 0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28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24575,'3'-10'0,"4"10"0,7 5 0,6 7 0,3 3 0,0-3 0,13 18 0,-14-14 0,18 19 0,-23-18 0,18 14 0,-18-6 0,14 10 0,-17-5 0,6 0 0,-11 3 0,3 7 0,-7 2 0,-1 16 0,-4-10 0,0-2 0,-8-1 0,-6-5 0,-5 1 0,-3-2 0,5-6 0,2-8 0,2-2 0,3-9 0,3-3 0,3-1 0,1-4 0,1-2 0,-2-1 0,1-3 0,0 0 0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29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0 24575,'1'2'0,"-11"13"0,-14 16 0,-5 11 0,-10 13 0,8 6 0,-1 8 0,-4 6 0,13-7 0,1-1 0,5-8 0,14 7 0,-10-6 0,12 6 0,-3-8 0,4-4 0,0-3 0,0 1 0,0-4 0,0-2 0,4-1 0,1-5 0,4 12 0,5-5 0,0 5 0,0-12 0,3 0 0,-4-6 0,4-1 0,4-2 0,-4-3 0,7-3 0,-4-5 0,4 0 0,-5-5 0,4-3 0,-4 2 0,0-6 0,-4 3 0,-2-4 0,-6-1 0,3 1 0,-3-1 0,-1-2 0,-2 1 0,-1-4 0,-3 2 0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3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0 24575,'-11'4'0,"2"-1"0,8-3 0,6 0 0,14 0 0,6 0 0,9 0 0,0 0 0,-1 0 0,-3 0 0,-3 0 0,-3 0 0,-5 0 0,-7 0 0,-6 0 0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30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24575,'5'3'0,"11"0"0,4-3 0,8 0 0,-5 0 0,0 0 0,-3 0 0,-9 0 0,-4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9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24575,'7'4'0,"2"0"0,4-4 0,9 0 0,-7 0 0,9 0 0,-6 0 0,-4 0 0,-1 0 0,-9 0 0,0 0 0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31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24575,'13'0'0,"3"0"0,7 0 0,0 0 0,5 0 0,-7 0 0,6 0 0,-12 0 0,3 0 0,-4 0 0,-6 0 0,-1 0 0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32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24575,'3'0'0,"7"0"0,9 0 0,4 0 0,1 0 0,-5 0 0,3 0 0,-10 0 0,-1 0 0,-8 0 0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3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24575,'0'7'0,"0"9"0,0 13 0,0 16 0,0 2 0,0-3 0,0 11 0,0-12 0,0 5 0,0 2 0,0-15 0,0 0 0,0-2 0,0-13 0,0 0 0,0-7 0,0-6 0,0 3 0,0-7 0,0 0 0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33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24575,'17'7'0,"-3"-2"0,9 14 0,-7-3 0,8 9 0,-2 5 0,11 13 0,-3-3 0,4 13 0,-16-22 0,0 13 0,0 4 0,-10 1 0,10 10 0,-17 6 0,3-19 0,-4 24 0,0-8 0,0 0 0,-4 11 0,-11-14 0,0-11 0,-12 3 0,3-5 0,0 1 0,-4 11 0,9-16 0,-4 9 0,9-16 0,2-1 0,0-10 0,4-5 0,1-9 0,1 0 0,2-3 0,1-4 0,0 0 0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35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19 24575,'14'0'0,"-2"0"0,23 0 0,-1 0 0,2 0 0,14-5 0,-13 4 0,3-7 0,-12 7 0,-9-2 0,3 3 0,-7 0 0,-1 0 0,-5 2 0,-2 5 0,0 13 0,0 0 0,7 24 0,-4 0 0,8 15 0,-6 7 0,3 8 0,-5 9 0,2 6-443,-1 8 443,0 0 0,-5-48 0,0 1 0,0 2 0,-1 0 0,1-2 0,0 0 0,0 2 0,0 1 0,0 1 0,0-1 0,5 45 0,-7-46 0,-2 0 0,3 48 0,-5-2 0,0-2 0,0-25 0,0 12 0,0-19 0,0 10 0,0-8 0,0-13 0,0-6 0,0-12 0,0-3 0,0-12 443,-3 3-443,2-9 0,-2 0 0,0 1 0,-1-5 0,1 0 0,-3-3 0,5-1 0,-2 0 0,0 1 0,0-4 0,-3 3 0,-4-5 0,-5 1 0,-4-2 0,-5 0 0,-4 0 0,-6 0 0,-19 0 0,-2 0 0,1 0 0,-3 0 0,10 0 0,-12-4 0,6 3 0,7-7 0,7 3 0,10 0 0,5 1 0,5 1 0,9 2 0,0-2 0,6 1 0,1-2 0,3-2 0,0-8 0,0 9 0,0-6 0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07:53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11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24575,'0'19'0,"0"2"0,0 11 0,0 14 0,0-4 0,0 12 0,0 1 0,0-7 0,0 14 0,0-14 0,0 6 0,0-8 0,0-12 0,0 4 0,0-17 0,0 4 0,0-6 0,0-4 0,0-1 0,0-9 0,0-1 0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13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24575,'0'-8'0,"0"-6"0,0-1 0,0-4 0,0 4 0,0-4 0,0 9 0,4-8 0,6 7 0,1-8 0,7 8 0,-7-2 0,-2 3 0,4 1 0,-2-1 0,4 5 0,3-8 0,-3 10 0,0-5 0,3 8 0,-3 0 0,4 0 0,6 0 0,-4 0 0,0 0 0,-3 0 0,-8 0 0,8 0 0,-8 0 0,4 4 0,-5 1 0,0 3 0,0 1 0,-5 0 0,0 0 0,-4 0 0,0-1 0,0 1 0,0 5 0,0 1 0,0 4 0,0-4 0,0-1 0,0-1 0,0 8 0,-8-5 0,-4 14 0,-8-18 0,-1 12 0,3-10 0,3 1 0,2-2 0,4-4 0,4-1 0,-3 1 0,3 0 0,-4 0 0,-4 0 0,3-4 0,-4 3 0,5-3 0,0 0 0,1-2 0,3 1 0,-3 1 0,3 0 0,-3 2 0,-1-2 0,0 4 0,0-4 0,0-1 0,4 0 0,-3-3 0,7 3 0,-3-4 0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14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0 148 24575,'0'52'0,"0"0"0,0 33 0,0-91 0,0-7 0,0-15 0,0-4 0,0-1 0,0 7 0,0 0 0,0 7 0,0 4 0,0 1 0,0 5 0,4 4 0,5 6 0,5 9 0,6 1 0,5 8 0,-3 2 0,3-4 0,-4 13 0,-1-14 0,1 5 0,-2-2 0,-4-4 0,4 0 0,-9 3 0,4-7 0,-5 2 0,0-4 0,0 0 0,0 0 0,0 0 0,-1-4 0,-3 2 0,3-6 0,-7 7 0,3-11 0,-4-2 0,0-22 0,0-1 0,0-11 0,0 7 0,0-1 0,0 7 0,0-5 0,0 10 0,0-5 0,0 7 0,0 4 0,0 1 0,0 5 0,0 0 0,0 0 0,0 1 0,-4 3 0,-1 2 0,1-1 0,-4 3 0,7-7 0,-7 7 0,7-6 0,-6 2 0,6-3 0,-3 3 0,4 2 0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17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1 24575,'-13'0'0,"-9"0"0,6 0 0,-15 9 0,15-6 0,-14 16 0,14-8 0,-10 5 0,15-3 0,-1-3 0,7-1 0,0-1 0,1 1 0,-5-4 0,7 3 0,-7-3 0,9 4 0,0-1 0,9 2 0,2-1 0,8 1 0,1-1 0,-1 1 0,1-4 0,-5 2 0,-2-3 0,-4 0 0,0 3 0,0-7 0,-4 7 0,-1 1 0,-4 1 0,0 8 0,0-8 0,0 14 0,0-2 0,-5 10 0,-1-6 0,-4 5 0,-5-14 0,4 7 0,1-14 0,1 4 0,5-6 0,-1 1 0,8-4 0,7-1 0,14-9 0,-3 0 0,4-6 0,-5 6 0,-1 0 0,-4 1 0,-2 3 0,-4-3 0,0 4 0,0 0 0,-4 4 0,-1 18 0,-4 7 0,0 26 0,-6 1 0,-7 7 0,-1-7 0,-3-2 0,5-14 0,1-2 0,5-11 0,1-7 0,5-6 0,0-1 0,0-3 0,0 4 0,0-5 0,0 0 0,9 0 0,2 0 0,8-3 0,1-2 0,-1-4 0,1 0 0,-5 0 0,3 0 0,-12 0 0,3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9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24575,'99'0'0,"-1"0"0,-20 0 0,1 0 0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18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1 183 24575,'8'-13'0,"5"-4"0,7 1 0,1-4 0,10-1 0,-3-6 0,-1 5 0,-1 4 0,-6 1 0,-6 14 0,0-5 0,-5 8 0,-1 0 0,1 0 0,-1 3 0,-3 13 0,-1 12 0,-4 19 0,0 9 0,0 0 0,0 6 0,0-7 0,-12 9 0,5-15 0,-11-3 0,12-20 0,-3-1 0,8-10 0,-3-1 0,0-5 0,3-8 0,-3-13 0,4-9 0,5-18 0,6 5 0,6-5 0,5 1 0,0 4 0,0-5 0,-5 7 0,3-1 0,-9 7 0,4 0 0,-5 7 0,0 4 0,-1 1 0,0 0 0,0 4 0,0 0 0,0 2 0,0 3 0,0 0 0,0-3 0,-1 7 0,1-6 0,-1 6 0,1-3 0,-5 15 0,0 7 0,-4 18 0,0 11 0,0 9 0,0 0 0,0-2 0,0-14 0,0-1 0,0-12 0,0-7 0,0-1 0,0-9 0,0 3 0,0-4 0,0-4 0,0-2 0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19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24575,'0'48'0,"0"-1"0,0 0 0,0-7 0,0-1 0,0-7 0,0-10 0,0 2 0,0-14 0,3-1 0,7-5 0,0-4 0,8 0 0,-3 0 0,4 0 0,-8-4 0,7-1 0,-12-9 0,4 7 0,-6-1 0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19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25 24575,'-10'-3'0,"3"-6"0,7 4 0,0-3 0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21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24575,'12'0'0,"8"0"0,6 0 0,0 0 0,5-10 0,-10 8 0,-1-8 0,-1 10 0,-9 0 0,3 0 0,-4 0 0,-4 12 0,-1 12 0,-4 14 0,-10 8 0,1 8 0,-13-5 0,8 13 0,-3-14 0,5 6 0,0-13 0,6-3 0,1-6 0,5-10 0,0 2 0,0-14 0,0 3 0,0-4 0,4-4 0,11-1 0,2-4 0,13 0 0,-3 0 0,-1 0 0,0 0 0,-7 0 0,1 0 0,-6 0 0,0 0 0,-5 0 0,-8 0 0,-7 8 0,-8 3 0,-7 15 0,1-5 0,4 4 0,2-6 0,4 1 0,0-5 0,5 3 0,-3-3 0,7-1 0,-4 0 0,5-1 0,0-2 0,0 2 0,0 1 0,0 0 0,0 6 0,5-1 0,4 1 0,2 0 0,8 4 0,-8-3 0,9 10 0,-9-15 0,4 8 0,-10-14 0,-1 8 0,-4 3 0,0 5 0,0 1 0,0 3 0,-5-3 0,-6 12 0,-5-11 0,-7 9 0,8-16 0,0 4 0,6-10 0,-1-2 0,5-4 0,-3-4 0,4-1 0,-1-40 0,1 26 0,4-26 0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24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494 115 24575,'-5'-14'0,"-4"0"0,-7-6 0,1 1 0,1 4 0,0 1 0,4 5 0,-8 3 0,8 2 0,-9 4 0,9 0 0,-8 0 0,7 0 0,-7 5 0,7 10 0,-7 2 0,6 13 0,-3-3 0,4 11 0,5-4 0,-5 11 0,10 2 0,-4 9 0,5 7 0,0 0 0,0 0 0,0 0 0,0 8 0,5-13 0,-4 12 0,10-22 0,-10 6 0,4-8 0,-5-6 0,0-1 0,0-7 0,0-6 0,0 0 0,0-12 0,-4 0 0,-1-5 0,-9 0 0,-1 0 0,-4 1 0,-1-5 0,-5 0 0,4-5 0,-10 0 0,10 0 0,-4 0 0,5 0 0,9 0 0,2 0 0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24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24575,'19'0'0,"16"0"0,14 0 0,22 0 0,-13 0 0,3 0 0,-7 0 0,2 0 0,-1 0 0,-1 0 0,-7 0 0,-13 0 0,-2 0 0,-18 0 0,0 0 0,-9 0 0,-1 0 0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26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13 287 24575,'0'23'0,"0"8"0,0 3 0,0 11 0,0-11 0,0 4 0,0 1 0,0-11 0,0 4 0,0-7 0,0-5 0,0 0 0,0-22 0,0-18 0,0-10 0,0-22 0,-6 3 0,5-6 0,-5-6 0,6 12 0,0-11 0,0 11 0,0 2 0,0 14 0,0 7 0,0 7 0,0 4 0,0 1 0,0 6 0,0-1 0,0 1 0,9 3 0,-3-3 0,18 7 0,-8-7 0,15 7 0,-5-8 0,1 7 0,3-3 0,-3 1 0,-1 2 0,-1-2 0,-5 4 0,-1 0 0,1 0 0,-5 0 0,-2 0 0,-4 0 0,-4 7 0,-1 9 0,-4 4 0,0 11 0,-9-10 0,-3 15 0,-8-13 0,-8 14 0,5-10 0,-3 1 0,10-3 0,-3-9 0,8 2 0,-8-7 0,9 3 0,-9-5 0,4 0 0,1 1 0,0-1 0,0-4 0,-1-1 0,1-4 0,0 0 0,5 0 0,0 0 0,8 0 0,13 0 0,9 0 0,11 0 0,7 0 0,1 0 0,6 0 0,8 0 0,-6 0 0,0 5 0,-4 1 0,-16 4 0,9 1 0,-16-1 0,0 0 0,-8-1 0,-4 0 0,0-4 0,0-1 0,-5-4 0,0 0 0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31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24575,'20'20'0,"3"3"0,14 19 0,7 9 0,-5 7 0,14 10 0,-21-24 0,16 11 0,-9-10 0,-1-1 0,4 6 0,-24-23 0,7-1 0,-18-11 0,5-6 0,-11-1 0,3-7 0,-4 3 0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32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1 24575,'-18'4'0,"-14"20"0,13-6 0,-21 30 0,15-19 0,-12 20 0,7-8 0,1 7 0,11-13 0,2 2 0,10-21 0,-2 3 0,7-10 0,-3 0 0,4 0 0,0-5 0,0 0 0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33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24575,'0'19'0,"0"2"0,0 6 0,0 3 0,0-4 0,0 7 0,5-2 0,-4 2 0,4-7 0,-1-1 0,-3-10 0,3-1 0,-4-6 0,0-14 0,0-1 0,0-15 0,0 2 0,0 0 0,0 1 0,0-7 0,0 0 0,0-6 0,0 5 0,5 2 0,4 5 0,3-5 0,6 4 0,-2 1 0,9 0 0,-4 9 0,4 0 0,-10 3 0,3 7 0,-8-3 0,4 0 0,-6 3 0,1-3 0,0 4 0,-4 0 0,-2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0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24575,'57'0'0,"0"0"0,-32 0 0,34 0 0,0 0 0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40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230 219 24575,'0'-13'0,"0"-1"0,0-6 0,0 0 0,0-5 0,0 4 0,0-10 0,0 10 0,0-4 0,0 10 0,-8 5 0,1 6 0,-11 4 0,8 0 0,-9 0 0,5 0 0,-6 9 0,0 2 0,5 8 0,5 13 0,1 3 0,7 5 0,-13 5 0,12-5 0,-8 7 0,11-1 0,0 1 0,0-1 0,6 1 0,0-8 0,5 7 0,0-6 0,-4 0 0,-2-1 0,-5-8 0,0 1 0,0 0 0,0-5 0,0-2 0,0-6 0,0-4 0,0 4 0,-4-9 0,-1 3 0,-9-3 0,4-5 0,-8-1 0,3-4 0,0 0 0,5 0 0,6 0 0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41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24575,'28'0'0,"1"0"0,9 0 0,10 0 0,0 0 0,0 0 0,-4 0 0,-4 0 0,6 0 0,1 0 0,-7 0 0,5 0 0,-11 0 0,-10 0 0,-10 0 0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42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0 146 24575,'0'29'0,"0"12"0,0 14 0,0-11 0,0 41 0,0-48 0,0 43 0,0-33 0,0-5 0,0-1 0,0-16 0,0-6 0,0-4 0,0-16 0,0-12 0,0-23 0,0-11 0,0-1 0,0-14 0,0 7 0,0-2 0,0-4 0,0 12 0,5 1 0,1 10 0,9 5 0,-3 1 0,3 5 0,0 2 0,-5 10 0,4 2 0,-5 4 0,-1 0 0,1 4 0,-4-3 0,2 7 0,-2-3 0,3 4 0,1 0 0,0 0 0,0-4 0,-1 3 0,1-3 0,0 4 0,0 0 0,0 0 0,-1 0 0,1 0 0,0 0 0,0 4 0,0 1 0,-4 8 0,3 2 0,-7 5 0,3-1 0,-4 6 0,0-4 0,0 4 0,0 0 0,-8-4 0,1 4 0,-12-5 0,4-1 0,-5 1 0,6-6 0,-5 0 0,4-4 0,0-1 0,-3 0 0,8-4 0,-4 0 0,6-2 0,-1-2 0,0 3 0,7-4 0,8 0 0,14 0 0,6 0 0,6 5 0,1 1 0,5 10 0,-4-3 0,4 7 0,-5-8 0,-2 4 0,-4-2 0,-7-3 0,-6 2 0,-5-8 0,-1 3 0,1-7 0,0 3 0,-4-4 0,-1 0 0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44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46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3525 24575,'0'-73'0,"0"23"0,0-6 0,0-18 0,0-4-2389,0-2 1,0-2 2388,0-13 0,0-8-750,0 30 1,0-6 0,0-1 0,0 5 749,0-4 0,0 4 0,0-6 0,0-8 0,-1-7 0,1 0 0,1 9 0,1 12 0,1 7 0,0-3 0,1-19 0,-1-4 0,2 2-117,0 11 1,2 2 0,0 3 116,2-15 0,-1 2-526,1-7 0,0 5 526,-2 35 0,1 1 0,-4-17 0,1 0 617,2 18 1,-1 3-618,-5 0 0,-1 2 3168,6-25-3168,-6 10 2490,0 17-2490,0 8 1694,0 13-1694,0 0 588,0 7-588,0 4 0,0 1 0,-7 20 0,-4 2 0,-8 19 0,-1-1 0,-8 8 0,4 5 0,-3-10 0,5 9 0,1-12 0,4 6 0,-2-10 0,7 2 0,3-13 0,0 2 0,8-4 0,-3 0 0,4 0 0,7-15 0,11-9 0,9-21 0,17-16 0,-5 0 0,12-6 0,-13 15 0,-1-5 0,-10 19 0,-6-3 0,-7 17 0,0 1 0,-5 9 0,0 1 0,-1 4 0,-3 4 0,-2 6 0,-3 4 0,0 11 0,5 2 0,1 11 0,6 2 0,-1 7 0,1-7 0,4 5 0,1-11 0,0 4 0,3-11 0,-9-2 0,3-10 0,-5-2 0,0-4 0,-1 0 0,-3-1 0,-1-3 0,-4-1 0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47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527 0 24575,'-20'0'0,"3"0"0,-35 0 0,10 0 0,-9 0 0,-3 0 0,5 0 0,-5 0 0,9 0 0,5 0 0,9 0 0,6 0 0,10 0 0,1 0 0,6 0 0,3 4 0,1 11 0,4 6 0,0 11 0,0 11 0,0-2 0,0 10 0,0-4 0,0 0 0,0-1 0,0-6 0,0-2 0,0-6 0,0-7 0,0 0 0,0-10 0,0-1 0,0-6 0,0 1 0,0 0 0,0 0 0,0-1 0,4-3 0,-3 3 0,6-7 0,-2 7 0,4-7 0,0 6 0,4-6 0,2 3 0,10-4 0,2 0 0,5 0 0,6 0 0,3 0 0,13 0 0,-6 0 0,0 0 0,-3 0 0,-12 0 0,6 0 0,-13 0 0,-6 0 0,-1 0 0,-9 0 0,3 0 0,-8 4 0,-1-3 0,-4 3 0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48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24575,'28'0'0,"0"0"0,5 0 0,-1 0 0,0 0 0,-6 0 0,-1 0 0,0 0 0,-9 0 0,8 0 0,-14 0 0,8 0 0,-4 0 0,0 0 0,-1 0 0,-4 0 0,-5 0 0,0 0 0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54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0 198 24575,'7'-10'0,"14"-3"0,26 0 0,17-13 0,28-2 0,-41 10 0,1 1-452,6 1 1,-1 3 451,33-4-15,8-2 15,-40 17 0,16-3 0,-19 5 0,-18 0 0,-11 0 168,-13 0 0,-7 0 0,3 0 1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54.8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24575,'0'29'0,"0"12"0,0 21 0,0 12 0,0 18 0,0 2-391,0-31 0,0 0 391,0 19 0,0-27 0,0-2 193,0 8-193,0 11 0,0-12 0,0-13 0,0-14 0,0-13 589,0-7-589,0-4 0,0-4 0,0-1 0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55.3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24575,'24'0'0,"0"0"0,9 0 0,3 0 0,-3 0 0,4 0 0,-6 0 0,-10 0 0,2 0 0,-13 0 0,3 0 0,-8 0 0,-1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0 24575,'-12'0'0,"-2"0"0,-10 0 0,-1 0 0,1 0 0,-5 0 0,-2 0 0,4 9 0,-7 1 0,18 14 0,-15 10 0,8-1 0,-5 5 0,-5 0 0,11-6 0,-5 6 0,12-8 0,4-5 0,3-1 0,7-10 0,-3-2 0,4-3 0,7-5 0,14 0 0,5-4 0,16 0 0,-4 0 0,6 0 0,-7-5 0,-1-5 0,-11-1 0,-1-3 0,-10 5 0,-2 4 0,-3 2 0,-1 3 0,-7 0 0,-6 0 0,-9 0 0,-4 0 0,-1 8 0,-5 3 0,4 13 0,-5 1 0,5 5 0,0 1 0,0-1 0,4 0 0,2-5 0,8 3 0,-2-13 0,7 7 0,-2-8 0,3 0 0,0-1 0,3-9 0,6 0 0,10-4 0,6 0 0,18-5 0,-15-4 0,14-2 0,-22-7 0,4 4 0,-14 3 0,-2 3 0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3:55.9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24575,'7'5'0,"8"-2"0,10-3 0,0 0 0,13 0 0,-16 0 0,5 0 0,-8 0 0,-10 0 0,5 0 0,-5 0 0,-4 0 0,-2 0 0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23.5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24575,'4'7'0,"0"-1"0,-4 30 0,0-4 0,0 29 0,0-19 0,0 45 0,0-45 0,0 45 0,0 0 0,0-28 0,0-6 0,0-1 0,0 0 0,0 27 0,0-15 0,0 8 0,0-23 0,0-3 0,0-20 0,0-1 0,0-11 0,0-9 0,0-24 0,0-4 0,0-18 0,0 3 0,5-2 0,1 0 0,6-5 0,3 11 0,-2-5 0,2 7 0,-4 0 0,3 5 0,-2-3 0,6 9 0,-6-5 0,6 11 0,-7-4 0,3 9 0,0-9 0,-4 9 0,8-4 0,-8 5 0,4 4 0,-1-4 0,-3 4 0,9 0 0,-9 1 0,8 4 0,-8 0 0,3 0 0,-4 0 0,0 0 0,0 0 0,-1 0 0,1 0 0,0 4 0,-4 5 0,-1 1 0,-4 9 0,0-5 0,0 1 0,0 3 0,0-3 0,0 0 0,0 3 0,-4-8 0,-6 8 0,-5-7 0,-4 3 0,-1-4 0,5-1 0,-3 1 0,8-5 0,-9 3 0,9-7 0,-4 4 0,5-5 0,0 4 0,0-3 0,-4 7 0,3-7 0,-9 3 0,4 1 0,1-4 0,-5 3 0,9-4 0,-4 0 0,5 0 0,0 0 0,1 0 0,10 0 0,10 0 0,13 5 0,7 1 0,0 4 0,0 1 0,0 0 0,0 4 0,-5 1 0,5 11 0,-11-10 0,1 8 0,-3-10 0,-9 0 0,4-1 0,-6-5 0,-3-8 0,-6-19 0,0 9 0,-5-12 0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25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24575,'0'38'0,"0"2"0,0 30 0,0-24 0,0 30 0,0-27 0,0 14 0,0-7 0,6 4 0,0-11 0,6-2 0,-1-8 0,-5-13 0,3-1 0,-8-10 0,3-1 0,-4-6 0,4 1 0,-3 0 0,3-4 0,-4-1 0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28.0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24575,'0'33'0,"0"5"0,0 34 0,0 0 0,0-6 0,0 30-594,0-16 594,0-28 0,0-1 0,0 24 0,0 11 0,0-26 0,0 29 147,0-31-147,0 11 0,0-33 0,0 7 0,0-26 0,0 2 447,0-10-447,0-15 0,0-14 0,0-17 0,0-10 0,0-6 0,5-3 0,2 0 0,5 3 0,-1 13 0,1-6 0,-2 18 0,1-10 0,-1 17 0,0-4 0,0 5 0,-1 6 0,5-1 0,-3 2 0,2 6 0,1-6 0,-4 8 0,4-4 0,-5 4 0,4 1 0,-3 4 0,4 0 0,-5 0 0,4 0 0,-3 0 0,4 0 0,-5 0 0,-1 0 0,2 8 0,-5 3 0,-1 9 0,-4 5 0,0 1 0,0 7 0,0-7 0,-5 5 0,-5-10 0,-5 4 0,-5-6 0,-5 2 0,4-6 0,-4 0 0,5-5 0,-5 0 0,4 0 0,-5-4 0,11-2 0,-3-4 0,8 0 0,-4 0 0,5 0 0,8 0 0,7 0 0,8 9 0,11-2 0,2 12 0,5-2 0,1 10 0,6-3 0,-3 9 0,-3-10 0,-2 4 0,-10-7 0,0 0 0,-8-5 0,-3-2 0,-2-8 0,1-1 0,-4-4 0,-1 0 0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28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1 185 24575,'34'-10'0,"3"-3"0,25-6 0,3-11 0,-6 15 0,16-16 0,-31 13 0,18-2 0,-15 3 0,-7 10 0,-7 2 0,-13 5 0,-7 0 0,-8 0 0,-1 0 0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29.4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24575,'0'87'0,"0"-1"0,0 1 0,0-1 0,0 1 0,0-1 0,0 0 0,0 11 0,0 0 0,0 0 0,0 0 0,0 0 0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30.6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24575,'22'0'0,"5"0"0,0 0 0,5 0 0,-6 0 0,5 0 0,-10 0 0,-1 0 0,-6 0 0,-6 0 0,1 0 0,-4 0 0,-2 0 0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31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24575,'23'0'0,"2"0"0,2 0 0,3 0 0,-9 0 0,-1 0 0,-6 0 0,-5 0 0,-1 0 0,-3 0 0,-1 0 0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32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64 118 24575,'0'13'0,"-4"2"0,3 10 0,-8 1 0,7 13 0,-11-11 0,11 10 0,-7-12 0,4 12 0,3-10 0,-8 16 0,9-22 0,-5 16 0,6-12 0,0 1 0,0-2 0,0-6 0,0 1 0,4-1 0,6-4 0,5-2 0,4-3 0,6 0 0,-4-5 0,4 0 0,-5-5 0,-1 0 0,-4 0 0,3 0 0,-3 0 0,0 0 0,3-4 0,-8-1 0,9-10 0,-9-5 0,4-1 0,2-10 0,-5 4 0,5-11 0,-5 4 0,-5-11 0,-1 5 0,-5-7 0,0 0 0,0 7 0,0-5 0,0 11 0,0-4 0,-9 5 0,2 7 0,-13 0 0,5 7 0,0 4 0,2 1 0,-1 5 0,4 4 0,-9 0 0,9 1 0,-3 3 0,-1-3 0,4 4 0,-4 0 0,5 0 0,0 0 0,0 0 0,0 0 0,5 0 0,0 0 0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33.6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24575,'0'8'0,"0"5"0,0 2 0,0 4 0,0 1 0,0-5 0,0-2 0,0-4 0,0 0 0,4-4 0,1-1 0,3-4 0,1 0 0,5 0 0,-4 0 0,8-5 0,-7-5 0,2 0 0,-3-9 0,-1 9 0,0-3 0,0 4 0,0 4 0,-4-3 0,-1 7 0,-4-3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2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24575,'4'-12'0,"11"-2"0,0-1 0,9-3 0,-6 12 0,6-3 0,-9 9 0,7 0 0,-12 0 0,3 0 0,-1 0 0,-7 4 0,2 10 0,-7 1 0,0 14 0,0-9 0,0 9 0,0-10 0,0 10 0,-4-4 0,3 0 0,-13 4 0,7-4 0,-12 5 0,8-5 0,-7-2 0,8-9 0,-2-1 0,3-5 0,1-3 0,-1-2 0,5-6 0,0-6 0,4-10 0,0-1 0,0-4 0,0 6 0,0 4 0,0 1 0,4 5 0,0 3 0,5-3 0,-1 8 0,5-4 0,-4 4 0,4 0 0,-1 0 0,-2 0 0,3 0 0,-1 4 0,-2 5 0,3 5 0,-3 5 0,-1 7 0,0-5 0,-4 10 0,-1-11 0,-4 3 0,0-4 0,0-1 0,0 0 0,0 6 0,0-4 0,0 3 0,0-9 0,0 3 0,-8-3 0,2 0 0,-11-1 0,3-4 0,0 0 0,-7 0 0,10-5 0,-5 0 0,7-4 0,5-6 0,0-4 0,4 1 0,0 1 0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34.6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 25 24575,'-3'-5'0,"-2"1"0,-4 0 0,0 7 0,4 9 0,-3 9 0,-2 6 0,3 4 0,-2 2 0,9 7 0,0 0 0,0 6 0,0-13 0,0 6 0,0-13 0,0 5 0,0-5 0,0-4 0,0 2 0,4-14 0,5 4 0,6-5 0,0-3 0,3-2 0,3-4 0,5 0 0,1 0 0,3 0 0,-9 0 0,10-5 0,-10 0 0,4-6 0,0-4 0,-9 4 0,8-8 0,-9 9 0,0-9 0,4 4 0,-8-5 0,3 0 0,-4-5 0,-5 4 0,0-10 0,-5 5 0,0-6 0,0-1 0,0 7 0,0-5 0,-4 15 0,-1-8 0,-9 9 0,3 0 0,-7 1 0,3 9 0,-5-4 0,1 3 0,-1 1 0,5 1 0,-3-1 0,3 4 0,-11-3 0,5 4 0,-4-5 0,5 4 0,1-3 0,-1 4 0,5 0 0,1 0 0,6 0 0,-1 0 0,0 0 0,4 0 0,1 0 0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36.3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11 24575,'-13'0'0,"5"4"0,4 1 0,4 3 0,0 1 0,0 0 0,0-1 0,0 1 0,0 0 0,7-12 0,4-4 0,7-6 0,-3-6 0,4 13 0,-9-7 0,4 12 0,-6-7 0,1 7 0,-4 0 0,-1 11 0,-4 5 0,0-1 0,0 5 0,-4-9 0,-1 3 0,-4-4 0,0 0 0,4 0 0,-3 0 0,7-1 0,-7-3 0,3 3 0,1-7 0,0 2 0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37.2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1 100 24575,'0'-14'0,"0"1"0,0-2 0,0-1 0,8 10 0,-6-10 0,14 14 0,-13-11 0,9 12 0,-7-3 0,4 4 0,-1 0 0,-3 0 0,-2 0 0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39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250 1 24575,'-13'0'0,"1"0"0,-2 0 0,4 0 0,-4 0 0,5 0 0,4 7 0,1 3 0,4 8 0,0 7 0,0 1 0,-9 7 0,2-1 0,-9 0 0,5 0 0,5-5 0,-3-7 0,8-2 0,-3-8 0,0 4 0,3-6 0,-3 1 0,4-1 0,0 1 0,0 0 0,0 4 0,0 2 0,0 0 0,0-1 0,0-6 0,0 1 0,0 0 0,4-4 0,1-5 0,8-1 0,-3-7 0,8 3 0,-3 0 0,4-4 0,1 3 0,0 1 0,-1-4 0,-4 8 0,3-8 0,-3 8 0,0-3 0,-2 4 0,-4 0 0,0 0 0,0 0 0,5 0 0,-4 0 0,3 4 0,-4 5 0,-4 6 0,0 5 0,-1-1 0,-3 1 0,4-1 0,-5 6 0,0-4 0,0 10 0,0-10 0,0 4 0,-5-5 0,0-1 0,-5 1 0,0-5 0,0 3 0,1-8 0,0 4 0,-5-1 0,4-3 0,-8 4 0,7-5 0,-7 1 0,3-1 0,-5 1 0,1-4 0,-1-2 0,0 0 0,0-3 0,6 4 0,0-5 0,0 0 0,0 0 0,-1 0 0,-3 0 0,8 0 0,-3 0 0,4 0 0,0 0 0,0-4 0,0-1 0,0-4 0,4 1 0,2 3 0,3 1 0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40.4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314 26 24575,'-13'0'0,"-4"0"0,2 0 0,1 0 0,-5 0 0,4 0 0,-4 0 0,4 0 0,-4 0 0,9 0 0,-8 0 0,7 0 0,-2 0 0,-1 0 0,4 0 0,-4 0 0,5 0 0,0 0 0,0 0 0,1 0 0,-1 0 0,1-7 0,0 5 0,-1-5 0,5 3 0,0 3 0,4-3 0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47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24575,'0'29'0,"0"11"0,0 24 0,0-12 0,0 24 0,0-18 0,0 23 0,0-9 0,0 7 0,0-14 0,0-1 0,0-10 0,0-7 0,0 0 0,0-7 0,0-1 0,0-7 0,5 0 0,0-5 0,10-2 0,1 0 0,3-4 0,2 0 0,-2-7 0,7-4 0,0 0 0,6 1 0,-5-5 0,10-1 0,-14-5 0,14 0 0,-11 0 0,0 0 0,0 0 0,-7 0 0,1-5 0,-5-4 0,3-2 0,-6-13 0,2 7 0,-3-20 0,-1 9 0,2-17 0,-1-3 0,1-8 0,1-7 0,0-1 0,0-7 0,-1 5 0,2-14 0,-2 16 0,-4-8 0,-3 10 0,0 6 0,-3 2 0,3 13 0,-5 3 0,0 11 0,0 2 0,0 10 0,0 1 0,0 9 0,0 2 0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47.8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24575,'13'0'0,"29"0"0,-10 0 0,28 0 0,-20 0 0,7 0 0,0 0 0,-7 0 0,-7 0 0,-8 0 0,-5 0 0,-1 0 0,-4 0 0,-6 0 0,-5 0 0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48.3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24575,'32'0'0,"-5"0"0,10 0 0,-2 0 0,12 0 0,-7 0 0,-2 0 0,-11 0 0,-7 0 0,-1 0 0,-13-3 0,3 2 0,-9-3 0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49.5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231 1 24575,'-13'0'0,"-4"4"0,7 1 0,-4 9 0,0 1 0,3 10 0,-8-4 0,7 4 0,-3 6 0,1-8 0,2 8 0,-2-5 0,3 7 0,0-5 0,0 16 0,5-16 0,1 10 0,-5-6 0,8 1 0,-8 5 0,10-4 0,0-1 0,0-2 0,0-5 0,0 6 0,0 0 0,0-5 0,0 4 0,4-11 0,7 11 0,4-10 0,1-1 0,2-1 0,-3-4 0,4 0 0,1-1 0,5-4 0,-4 0 0,10-4 0,-10-2 0,4-4 0,0 0 0,-4 0 0,4 0 0,-5 0 0,-1 0 0,1-4 0,-1-6 0,1-1 0,-1-8 0,-3 4 0,2-5 0,-7-5 0,9-2 0,-8-12 0,4 6 0,0-13 0,-3 6 0,4-14 0,-11 6 0,0-6 0,-6 13 0,0-4 0,0 11 0,0-13 0,-4 18 0,-2-5 0,-8 15 0,-2-1 0,-9-1 0,4 6 0,-4 0 0,0 4 0,3 1 0,-3 0 0,6 5 0,4 0 0,-4 5 0,4 0 0,1 0 0,-5 0 0,9 0 0,-9 0 0,9 4 0,-4 6 0,5 0 0,0 3 0,4-4 0,-3 0 0,7-4 0,-3-1 0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50.3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24575,'20'0'0,"3"0"0,27 0 0,4 0 0,-6 0 0,6 0 0,-14 0 0,-2 0 0,-11 0 0,-2 0 0,-10 0 0,-5 0 0,-6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3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24575,'0'26'0,"0"1"0,0 9 0,0 9 0,0 0 0,0 6 0,0-7 0,0 0 0,0-1 0,0-5 0,0 5 0,0-12 0,0 5 0,0-5 0,4-7 0,1 0 0,4-10 0,-4-1 0,-1-5 0,-4-4 0,0 0 0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50.7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24575,'22'0'0,"12"0"0,-6 0 0,11 0 0,-1 0 0,-4 0 0,-1 0 0,-13 0 0,-1 0 0,-9 0 0,-1 0 0,-5 0 0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51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24575,'0'19'0,"0"-3"0,0 21 0,0-2 0,0 19 0,0-6 0,0 6 0,0-13 0,0 4 0,0-17 0,0 3 0,0-11 0,0-6 0,0 0 0,0-5 0,0-8 0,0 2 0,0-7 0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55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24575,'0'20'0,"0"3"0,0 27 0,0 20 0,0-24 0,0 31 0,0-29 0,0 16 0,0 16 0,0-13 0,0 6 0,0-3 0,0-20 0,0 20 0,0-22 0,5 6 0,1-14 0,17 7 0,1-12 0,6 0 0,-4-8 0,-1-7 0,2 1 0,5-5 0,-6-1 0,5-4 0,-4-1 0,-1-4 0,5-1 0,-5-5 0,0 0 0,5-10 0,-10-1 0,5-15 0,-5 0 0,0-6 0,-4-1 0,-2 1 0,-4 0 0,-1 0 0,-4-7 0,-1 5 0,-5-11 0,0-2 0,0-2 0,0-12 0,0 5 0,0 0 0,0 2 0,0 0 0,0 6 0,0-6 0,0 0 0,0 5 0,0-5 0,0 8 0,0 5 0,0 8 0,0 8 0,0 5 0,0 5 0,0 5 0,0 6 0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56.5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53 24575,'-12'0'0,"-1"4"0,5 1 0,-1 4 0,-1 4 0,-3 2 0,6 10 0,-6-9 0,12 8 0,-3-14 0,4 14 0,0-12 0,0 11 0,0-13 0,0 9 0,0-5 0,0 5 0,9-4 0,2-2 0,8-7 0,6-2 0,2-4 0,-1 0 0,5 0 0,-10 0 0,9 0 0,-9-4 0,4-2 0,-5-8 0,-6 3 0,5-3 0,-9 1 0,4 2 0,-5-7 0,1 3 0,-1 0 0,1-9 0,-5 8 0,0-10 0,-5 7 0,0-1 0,0 1 0,0-1 0,0 5 0,0-3 0,-9 7 0,-2-3 0,-4 8 0,-3 2 0,3 4 0,-4 0 0,-6 0 0,4 0 0,-4 0 0,5 0 0,0 0 0,1 4 0,4 1 0,-4 5 0,9-1 0,-3 0 0,4 0 0,4-4 0,1-2 0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4:59.6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6208 383 24575,'0'6'0,"0"13"0,0 33 0,0 6 0,0 0 0,0 18 0,0-5-212,0-22 1,0 3 211,3-2 0,1 1 0,0 4 0,0 1 0,0-1 0,0 2-923,3 9 1,0 2 922,2 6 0,-1 0 0,-2-4 0,0 1 0,5 7 0,0 1 0,-6-9 0,0-2-326,2-12 0,0-2 326,-2 7 0,-1-3 0,2 17 0,-6 16 0,0-25 0,0-4 370,0-27-370,0-3 1816,0-18-1816,0 0 734,0-6-734,0 1 0,0 0 0,0 0 0,0 0 0,0-1 0,0 1 0,-4-5 0,-6 0 0,0-4 0,-9 4 0,-1-3 0,-7 4 0,-5-1 0,-22-2 0,3 2 0,-37-4 0,4 0-919,24 0 1,-3 0 918,-5 0 0,-3 0 0,-10 4 0,-1 0 0,-5 1 0,-1 0 0,-5-1 0,-1 1 0,8 3 0,0-1 0,-13-2 0,0 0-1202,6 4 1,1 0 1201,25-5 0,-1-1 0,0 0 0,0 0 0,1 0 0,0-1 0,-29-1 0,1-2 0,1 1 0,1 0-696,13 0 1,0 0 695,-1 0 0,3 0-380,24 0 1,0 0 379,-11 0 0,2 0 0,-24 0 583,31 0 1,0 0-584,-36 0 0,-7 0 0,16 0 0,-7 0 0,16 0 0,-4 0 0,13 0 2257,-15 0-2257,28 0 1642,-19 0-1642,25 0 1031,-16 0-1031,10 0 293,-9 0-293,-3 0 0,11 0 0,-14 0 0,12 0 0,-8 6 0,-3-5 0,3 10 0,0-4 0,-2 6 0,-12-1 0,24-5 0,-22-2 0,26 1 0,-19-5 0,9 5 0,3-6 0,1 0 0,0 0 0,2 0 0,-5 0 0,11 0 0,-2 0 0,2 0 0,10 0 0,-8 0 0,5 0 0,0 0 0,1 0 0,7 0 0,-5 0 0,4 0 0,2 0 0,1 0 0,9 0 0,-3 0 0,4 0 0,1 0 0,4 0 0,2 0 0,4 0 0,0 0 0,1 0 0,3-4 0,-3 3 0,3-3 0,0 0 0,-2-1 0,6-4 0,-8-4 0,8-2 0,-8-15 0,3 2 0,0-31 0,-4 8 0,8-29 0,-10-2-438,11 31 0,1-1 438,-7 0 0,1-1 0,4-7 0,2 0 0,-3 8 0,-1 0 0,1-3 0,1-1 0,1-5 0,0-1 0,-2 4 0,0-1 0,3-19 0,0-2 0,0 10 0,0 0 0,0-14 0,0-1 0,0 2 0,0 3 0,1 15 0,-2 0 0,-2-7 0,0 2 0,1-18 0,-5 33 0,0 0 0,6-32 0,-6 12 0,2 13 0,4 17 876,-9 5-876,8 9 0,-7 5 0,8 7 0,-3 0 0,4 4 0,0 2 0,0 4 0,-4 0 0,3 0 0,4 4 0,13 2 0,16 3 0,23 0 0,3 0 0,25 0 0,-1 0-587,-31 0 1,3 0 586,2 0 0,1 0 0,10 0 0,0 0 0,0 0 0,2 0 0,9 0 0,3 0-1049,4 0 1,3 0 1048,4 0 0,5 0 0,-10 0 0,5 0 0,-6 0 0,5 0 0,0 0 0,-1 0 0,7 0 0,-7 0 0,2 0 0,1 0 0,-21 0 0,6 0 0,0 0 0,-5 0 0,-2 0 0,-4 0 0,6 0 0,11 0 0,10 0 0,-2 0 0,-12 0-1262,2 0 1,-1 0 1261,15 0 0,10 0 0,-9 0 0,-8 0 0,-4 0 0,-14 0 0,2 0 0,-1 0 0,23 0 0,-4 0-540,-8 0 1,-5 0 539,-16 0 0,-1 0 0,15 0 0,-2 0 0,19 0 227,-35 0 0,0 0-227,31 0 0,-16 0 0,7 0 0,1 6 1712,-8 1-1712,6 6 0,-21-1 0,11 1 2711,-15-1-2711,2 0 1464,-4 0-1464,-5 0 529,0-6-529,-1 4 2,-5-4-2,4 6 0,-5-6 0,6 4 0,1-3 0,-1 4 0,1-4 0,0 3 0,0-9 0,-7 9 0,5-9 0,-11 4 0,4-5 0,-6 0 0,-5 0 0,-2 0 0,-6 0 0,-4 0 0,3 0 0,-7 0 0,2 4 0,-4-3 0,0 3 0,-5-1 0,0 2 0,-4 3 0,0 0 0,0 0 0,0 0 0,0 1 0,-4-1 0,-5 2 0,-1-2 0,-4 2 0,0-1 0,4-4 0,-4 3 0,5-3 0,-4 4 0,3 0 0,-4 0 0,5 0 0,0-4 0,4 3 0,-3-7 0,7 6 0,-2-2 0,-1 3 0,3 0 0,-3 1 0,4-1 0,-4-3 0,3-1 0,-3-4 0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7:34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2974 24575,'-4'-13'0,"3"-2"0,-14-16 0,7-11 0,-10-22 0,5-10 0,5-25-784,5 47 0,0-1 784,3-8 0,0-1 0,0 1 0,0 0-456,0 9 0,0-1 456,0-17 0,0 1-520,0-15 520,0 19 0,0 0 0,7-19 0,6-8 0,3 1 0,15 10 0,-19 31 0,0 0 0,28-36 0,-23 37 0,1 0 0,23-33 0,7-1 0,3-2 0,-9 16 0,12-13 0,-13 21 0,7-12 0,-3 7 0,-7 3 0,0 5 0,0 2 1449,-8 13-1449,5 2 960,-11 2-960,10 2 591,-12 4-591,12-1 0,-13 13 0,5-6 0,-6 8 0,-1-1 0,1 5 0,-6 1 0,0 5 0,-5 0 0,-1 4 0,1-3 0,0 7 0,0-3 0,-4 0 0,2 3 0,-2-7 0,4 7 0,-1-3 0,-3 0 0,3 3 0,-11-3 0,-2 4 0,-15 0 0,-1 0 0,-17 0 0,16 0 0,-16 0 0,5 5 0,0-3 0,0 3 0,4-1 0,2-2 0,-5 2 0,5 1 0,2-4 0,11 3 0,0-4 0,5 4 0,1-3 0,14 3 0,7-4 0,27 0 0,-5 0 0,22 0 0,-15 0 0,12-5 0,-7-2 0,-7-4 0,-8 0 0,-6 5 0,-12-2 0,0 7 0,-5-3 0,0 4 0,-5 7 0,0 9 0,-4 10 0,0 6 0,-4 0 0,2 0 0,-7-6 0,3 5 0,1-10 0,0 4 0,1-6 0,3-4 0,-4-2 0,5-4 0,0-4 0,0-1 0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7:35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24575,'0'1'0,"0"14"0,0 15 0,0 22 0,0-3 0,0 15 0,0-1 0,0 0 0,0-8 0,0-7 0,0-15 0,0-3 0,0-14 0,0-1 0,0-11 0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7:36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24575,'5'16'0,"-2"2"0,-3 38 0,0-18 0,0 29 0,0-25 0,0 19 0,0-13 0,0 0 0,0-3 0,0-17 0,0 9 0,0-21 0,0 3 0,0-10 0,0-5 0,0 0 0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7:3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0 246 24575,'0'-13'0,"0"3"0,0-9 0,0 4 0,0-10 0,0 4 0,0-4 0,0 5 0,5-5 0,-4 9 0,4-8 0,-5 14 0,0-4 0,0 5 0,0 11 0,0 5 0,0 17 0,0 8 0,0 2 0,0 10 0,0-10 0,0 4 0,0-6 0,0-5 0,0-2 0,0-6 0,0-4 0,0-1 0,0-5 0,0 4 0,0-3 0,0 4 0,0-6 0,0 1 0,0 0 0,0 0 0,0-1 0,0-3 0,0-2 0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7:39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42 178 24575,'37'-49'0,"-1"-1"0,19-29 0,-70 79 0,-4 5 0,4 10 0,-6 7 0,4 10 0,1 0 0,0 7 0,9-5 0,-9 4 0,10-6 0,0 0 0,2-5 0,-1 3 0,4-13 0,-4 7 0,5-14 0,0 3 0,0-4 0,3-4 0,2-1 0,4-4 0,4 0 0,2 0 0,5 0 0,-5 0 0,3 0 0,-8 0 0,3 0 0,-4 0 0,0 0 0,0 0 0,-1 0 0,1 0 0,0 0 0,0 0 0,0 0 0,0-4 0,-1 3 0,1-3 0,5-1 0,-4 0 0,3 0 0,-4-3 0,5 3 0,-4-4 0,3-1 0,-4-3 0,0 3 0,0-4 0,1 0 0,-5 4 0,-1-8 0,-4 8 0,0-9 0,0 9 0,0-8 0,0 7 0,0-2 0,0 4 0,0 0 0,0 0 0,-4 0 0,-1 4 0,-4-3 0,0 3 0,0-4 0,0 0 0,0 0 0,1 1 0,-1 3 0,5-3 0,-4 7 0,7-7 0,-7 7 0,3-3 0,0 0 0,-3 3 0,7-2 0,-3 3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3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24575,'26'0'0,"14"-5"0,6-7 0,7-1 0,4-4 0,-4 0 0,6 3 0,-7-2 0,-1 9 0,-13 2 0,-7 5 0,-8 0 0,-9 0 0,-1 0 0,-9 0 0,0 0 0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7:40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12 0,0-4 0,0 3 0,0 3 0,0 0 0,0 4 0,0 0 0,0-4 0,5 10 0,-4-11 0,4 6 0,0-1 0,-4-4 0,4 4 0,-5-11 0,0 0 0,0-6 0,0 1 0,4-4 0,-4 3 0,4-7 0,-4 2 0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7:41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5.5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6.6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7.1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7.5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8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9.0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9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30.4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4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8 24575,'-7'-5'0,"1"2"0,-10 3 0,2 0 0,-5 0 0,1 0 0,-6 0 0,-1 0 0,-1 13 0,2 4 0,-2 15 0,3 4 0,-10 5 0,10 3 0,0-5 0,8-3 0,9-5 0,-3-7 0,8 0 0,-3-10 0,4-1 0,0-5 0,13-3 0,4-2 0,13-3 0,7 0 0,0 0 0,1-4 0,4-7 0,-15 0 0,2-8 0,-11 9 0,-4-3 0,-1 8 0,-5-3 0,-6 7 0,-13-3 0,-4 4 0,-14 5 0,9 9 0,-11 9 0,5 3 0,-1 4 0,3-4 0,3 4 0,6-5 0,0 3 0,6-8 0,3-1 0,2-2 0,4-7 0,0 3 0,0-5 0,0 0 0,0 0 0,14-3 0,2-1 0,14-4 0,1 0 0,-1 0 0,6-5 0,-5-5 0,6-2 0,-12-6 0,-2 7 0,-5-2 0,1 3 0,-5 1 0,-2 1 0,-3-1 0,-5 5 0,0 0 0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1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2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24575,'0'90'0,"0"1"0,0-1 0,0-19 0,0-47 0,0 4 0,0-15 0,0-3 0,0 3 0,0-8 0,0-1 0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5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8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9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1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1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2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4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13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26 24575,'10'0'0,"-3"0"0,3 0 0,-4 0 0,0 0 0,1 0 0,-1 0 0,1 0 0,-1 0 0,-3-3 0,0-3 0,-3-1 0,-3 0 0,-4 4 0,-2 3 0,-5 0 0,0 0 0,3 0 0,1 0 0,3 11 0,4-2 0,-1 9 0,4-4 0,0 0 0,0-3 0,0-1 0,0-4 0,3 1 0,1-4 0,2 0 0,0-3 0,1 0 0,-1 0 0,1-3 0,0-8 0,3-1 0,-2-10 0,-1 13 0,-3-2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5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24575,'0'39'0,"0"-2"0,0-1 0,-5 2 0,3-1 0,-2 0 0,-1-7 0,4 0 0,-4 0 0,5-5 0,0-1 0,0-11 0,0 0 0,0-5 0,7-4 0,8 0 0,9-8 0,1-6 0,10-6 0,-3-5 0,12 4 0,0-3 0,-6 8 0,-2-8 0,0 13 0,-10-6 0,9 7 0,-19 1 0,6 1 0,-13 4 0,4 0 0,-5 0 0,-3 0 0,-1 0 0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5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5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7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8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8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9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9:00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24575,'-5'19'0,"-3"2"0,6 6 0,-7-2 0,8-5 0,-3-1 0,4-4 0,0 2 0,0-7 0,0 2 0,0-3 0,0-1 0,0-3 0,0-1 0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22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28 24575,'-8'-4'0,"-5"-4"0,-2 3 0,-5-1 0,0 2 0,-5 4 0,4 0 0,-4 0 0,0 0 0,3 0 0,-3 0 0,6 4 0,-1 6 0,5 5 0,0 5 0,5-1 0,5 6 0,1-4 0,4 4 0,0-5 0,0-5 0,0 3 0,0-8 0,0 3 0,0-4 0,0 0 0,8 0 0,9-4 0,4 0 0,9-5 0,-9 0 0,10 0 0,-10 0 0,4 0 0,-10 0 0,-1-4 0,-6 3 0,1-3 0,0 0 0,-8 3 0,-6-3 0,-10 4 0,-10 0 0,4 0 0,-5 4 0,7 1 0,-1 5 0,5 4 0,1-3 0,5 2 0,-1 1 0,5-4 0,1 4 0,4-1 0,0-3 0,0 4 0,0-1 0,0-2 0,0 7 0,0-8 0,0 4 0,0-6 0,0 1 0,0 0 0,0 0 0,0 0 0,0 0 0,3-5 0,7 0 0,4-4 0,12 0 0,0 0 0,13 0 0,-5 0 0,4-9 0,-5-3 0,-7-5 0,-1 2 0,-5 5 0,-5-4 0,3 8 0,-7-7 0,-1 12 0,-6-3 0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22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24575,'-5'17'0,"0"1"0,-10 7 0,3 2 0,-7-1 0,12 0 0,-6-7 0,12-4 0,-4-2 0,5-4 0,4-4 0,5-1 0,18-4 0,-5 0 0,22 0 0,-16 0 0,17-6 0,-4 0 0,-1-6 0,-1 6 0,-7-4 0,0 9 0,-5-8 0,-7 8 0,-6-4 0,-5 5 0,-1 0 0,1 0 0,-4 0 0,-1 0 0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23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24575,'0'8'0,"0"0"0,0 15 0,0-3 0,0 5 0,0-4 0,0 10 0,0-10 0,0 4 0,0-5 0,0-1 0,0-4 0,0-2 0,0-8 0,0-1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5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24575,'0'17'0,"0"9"0,0 12 0,0-6 0,0 16 0,0-13 0,0 15 0,0-6 0,0 7 0,0-6 0,0 6 0,0-7 0,0-6 0,0-12 0,0-3 0,0-14 0,0 3 0,0-7 0,0-2 0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2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24575,'13'0'0,"2"5"0,21 6 0,-4 6 0,1 4 0,-1 0 0,-5 6 0,-1 0 0,-4 5 0,-5 7 0,-6 1 0,-6 7 0,-5 0 0,0-1 0,0 1 0,0-7 0,-11 5 0,4-16 0,-14 14 0,-2-13 0,0 3 0,0-6 0,5-12 0,2 4 0,-3-4 0,-1 4 0,0 1 0,1 0 0,-1-1 0,0-4 0,1-1 0,4-4 0,1-1 0,5 0 0,4 0 0,-3-4 0,7-5 0,-3-1 0,4-3 0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13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0 24575,'-34'78'0,"0"0"0,0 0 0,2-7 0,1-2 0,17-16 0,25-15 0,11-9 0,6 4 0,6-5 0,-7-15 0,-1 7 0,-1-14 0,-4-1 0,-1 0 0,-7-5 0,-4 0 0,0 0 0,0 0 0,-4 0 0,-1 0 0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15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137 282 24575,'-13'0'0,"3"0"0,-3 0 0,4 0 0,0 0 0,-5 0 0,4 0 0,-8 0 0,4 0 0,1 4 0,4 6 0,5 4 0,4 1 0,0 3 0,0-3 0,0 4 0,0 1 0,0 0 0,0-1 0,0-4 0,4 3 0,6-7 0,5 3 0,0-9 0,3 0 0,-8-5 0,9 0 0,-9 0 0,3 0 0,-4 0 0,0 0 0,0 0 0,0 0 0,0 0 0,-1-4 0,1-1 0,-4-9 0,4-1 0,-4 0 0,0-3 0,-1 7 0,0-2 0,-3 4 0,3 0 0,-4 0 0,0 0 0,0 0 0,0 12 0,0 4 0,0 11 0,0 7 0,0-4 0,4 4 0,1-10 0,5 3 0,-1-8 0,0 4 0,0-5 0,0-1 0,4-3 0,-3-1 0,9-4 0,-9 0 0,8 0 0,-3 0 0,4 0 0,-4-4 0,3-6 0,-7-5 0,7-4 0,-6-7 0,7 0 0,-7-7 0,4-5 0,-5-3 0,0 1 0,-4-5 0,-3 11 0,-4-5 0,0 12 0,0 2 0,0 5 0,0 5 0,0 2 0,0 4 0,-3 4 0,-2 1 0,-4 4 0,1 0 0,-1 0 0,-1 14 0,0 4 0,-1 14 0,0 6 0,5 2 0,-4 6 0,8 1 0,-3-7 0,5-1 0,0-7 0,0-5 0,5-2 0,4-10 0,12 0 0,6-5 0,-1 0 0,5-4 0,-4-2 0,5-4 0,0 0 0,-5 0 0,-2 0 0,-6 0 0,1 0 0,0-8 0,-6 1 0,5-11 0,-9 8 0,4-9 0,-5 4 0,1-4 0,0-7 0,0 5 0,-4-16 0,-2 8 0,-4-16 0,5 5 0,-3-1 0,3 3 0,-5-3 0,0 12 0,0-5 0,0 19 0,0 1 0,-4 9 0,-1 1 0,-3 8 0,-1 5 0,-1 11 0,0 7 0,3 5 0,-3 7 0,9-5 0,-4 4 0,5-5 0,0-7 0,0-1 0,4-5 0,6-1 0,11-3 0,0-2 0,10-3 0,-10-1 0,4-4 0,-6-2 0,1-4 0,-5 0 0,3 0 0,-8 0 0,4 0 0,-5 0 0,-1 0 0,1 0 0,-4 0 0,-1 0 0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17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24575,'0'13'0,"0"-3"0,0 25 0,0-9 0,0 20 0,0-10 0,0 17 0,0-20 0,0 20 0,0-18 0,0 11 0,0-13 0,0-7 0,0-1 0,0-6 0,0-4 0,0-10 0,0-6 0,0-12 0,0 2 0,0-7 0,0 3 0,4 0 0,5-3 0,2 3 0,7-1 0,-3-2 0,5 7 0,0-4 0,-1 10 0,-4-4 0,3 8 0,-3-3 0,5 4 0,-5 0 0,3 0 0,-3 0 0,0 0 0,3 0 0,-8 4 0,4 1 0,-6 4 0,1 0 0,-4 0 0,-1 4 0,-4 2 0,0 5 0,0-1 0,-4-4 0,-6 3 0,-5-3 0,-4 5 0,-1-1 0,-5 2 0,3-6 0,-8 1 0,3-6 0,0 0 0,-4 1 0,10-1 0,-4-4 0,5-2 0,1-4 0,4 0 0,1 0 0,5 0 0,0 0 0,7 0 0,8 0 0,14 0 0,7 0 0,5 0 0,0 0 0,0 0 0,7 0 0,1 0 0,6 0 0,-5 0 0,3 0 0,-3 0 0,0-16 0,5 2 0,-11-14 0,-2 1 0,-2 4 0,-9-2 0,-1-1 0,-7 10 0,-4-8 0,-1 13 0,0-2 0,0 4 0,-4 15 0,-6 1 0,-5 20 0,-4 0 0,4 5 0,-4 0 0,9-5 0,-4 4 0,5-11 0,0 1 0,0-3 0,0-8 0,0 4 0,4-5 0,6-4 0,5-1 0,4-4 0,1 0 0,-1 0 0,-4 0 0,-1-9 0,-4-2 0,-1-9 0,1 1 0,0-7 0,0 5 0,-4-4 0,-2 10 0,-4-3 0,0 7 0,0-2 0,0 11 0,0 8 0,0 9 0,0 4 0,0 6 0,5-4 0,0 5 0,5-7 0,-1-4 0,5-1 0,1-5 0,10-3 0,-4-2 0,4-4 0,1 0 0,-5 0 0,9-9 0,-8-8 0,4-11 0,-9-4 0,3 0 0,-8-7 0,4-1 0,-9-7 0,-2 0 0,-5 7 0,0 1 0,0 7 0,0-1 0,0 7 0,0 5 0,0 7 0,0 5 0,-4 4 0,-1 1 0,-3 4 0,3 15 0,2 9 0,3 24 0,0 8 0,0 7 0,0 0 0,0 0 0,0 0 0,0-8 0,9-7 0,2-15 0,10-8 0,-7-10 0,5-1 0,-5-5 0,6-3 0,0-2 0,-1-4 0,1 0 0,-1 0 0,1-5 0,-5-4 0,3-2 0,-7-8 0,-1 12 0,-6-1 0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18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475 8 24575,'-11'-4'0,"-1"0"0,-37 4 0,17 0 0,-36 0 0,32 0 0,-17 0 0,13 0 0,-7 0 0,12 0 0,3 0 0,7 0 0,9 0 0,1 0 0,11 0 0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1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24575,'8'0'0,"0"3"0,0-2 0,-4 6 0,0-6 0,-4 3 0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26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1 24575,'-17'0'0,"1"0"0,-3 0 0,8 0 0,-13 0 0,17 3 0,-10-2 0,6 12 0,0-7 0,-6 8 0,14-5 0,-14 0 0,15 0 0,-16 1 0,16-1 0,-7 0 0,5-1 0,-1 1 0,1 5 0,-4-4 0,2 8 0,-3-8 0,0 8 0,0-8 0,4 3 0,-3-4 0,7 0 0,-7-1 0,7 1 0,-3 0 0,0 0 0,3-1 0,-3 1 0,4 0 0,0 0 0,0-1 0,0 1 0,0 0 0,0-1 0,0 1 0,0 0 0,0 4 0,0-3 0,0 8 0,0-3 0,0 0 0,0 3 0,0-3 0,4-1 0,1 5 0,4-9 0,1 8 0,-1-4 0,0 1 0,1 4 0,-1-9 0,0 3 0,0-4 0,0 0 0,-5 0 0,4-1 0,-7 1 0,7 0 0,-7-1 0,7-3 0,-7 2 0,6-2 0,-6 4 0,7-4 0,-7 3 0,3-3 0,0 3 0,-3 1 0,3 0 0,0 0 0,0-1 0,1 1 0,3-1 0,-3-3 0,3 3 0,-3-3 0,3 4 0,-3 0 0,4 0 0,0-1 0,0 1 0,4-4 0,2 4 0,5-4 0,5 5 0,-4 0 0,10 5 0,-10-3 0,9 3 0,-9-5 0,0 0 0,-8-1 0,-4 0 0,0-5 0,0 4 0,-1-7 0,-3 3 0,-1-4 0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5.5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6.6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7.1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6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24575,'10'4'0,"12"0"0,7-4 0,13 0 0,-10 0 0,10 0 0,-4 0 0,-1 0 0,-6 0 0,-7 0 0,-1 0 0,-8 0 0,3 0 0,-13 0 0,-2 0 0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7.5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8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9.0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9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30.4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1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2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24575,'0'90'0,"0"1"0,0-1 0,0-19 0,0-47 0,0 4 0,0-15 0,0-3 0,0 3 0,0-8 0,0-1 0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5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8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7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12 0,0 6 0,0 22 0,0-18 0,0 23 0,0-25 0,0 18 0,0-17 0,0 9 0,0-23 0,0 4 0,0-12 0,0-8 0,0-3 0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9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1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1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2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4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5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5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7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8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8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9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24575,'-12'0'0,"-10"0"0,2 0 0,-5 0 0,-4 0 0,9 0 0,-9 9 0,10 2 0,-6 13 0,6 1 0,4 0 0,0 3 0,10-13 0,-9 13 0,12-13 0,-7 9 0,9-10 0,0-2 0,0-3 0,4-1 0,5 0 0,10-3 0,6-1 0,5-4 0,0 0 0,0 0 0,6 0 0,-4 0 0,-1-4 0,-7-1 0,-11-4 0,0 4 0,-5 1 0,1 0 0,-12 4 0,-3-4 0,-11 8 0,-7 1 0,5 9 0,-10 1 0,9 4 0,-5 5 0,6 1 0,-1 5 0,4-5 0,-3 4 0,9-10 0,0 5 0,2-6 0,7 1 0,-3-1 0,4-4 0,0 3 0,0-3 0,0 4 0,0-4 0,0 3 0,0-3 0,0 0 0,0-1 0,0-5 0,3 0 0,11 1 0,2 0 0,12-4 0,0 4 0,-2-8 0,0 3 0,-7 0 0,-5-3 0,-2 3 0,-3-4 0,-1 0 0,0 0 0,0 0 0,0 0 0,1 0 0,-1-4 0,0-5 0,-3 3 0,-1-2 0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9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9:00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24575,'-5'19'0,"-3"2"0,6 6 0,-7-2 0,8-5 0,-3-1 0,4-4 0,0 2 0,0-7 0,0 2 0,0-3 0,0-1 0,0-3 0,0-1 0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28.6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 10 24575,'-11'-5'0,"0"1"0,-11 13 0,-5 8 0,14 5 0,-11 4 0,17-6 0,-6-5 0,7 3 0,2-3 0,4 4 0,0-4 0,0 9 0,0-8 0,0 5 0,0-3 0,0-3 0,0 4 0,0-4 0,-4 4 0,3-5 0,5 2 0,7-2 0,8 0 0,1-3 0,5 8 0,2-8 0,-1 5 0,5-6 0,-4 5 0,-1-3 0,5 3 0,-10-5 0,10 1 0,-10-6 0,4 0 0,-6-5 0,1 0 0,-1 0 0,1 0 0,0 0 0,-6 0 0,5 0 0,-9 0 0,3-4 0,-3-6 0,-1-5 0,1-10 0,1-8 0,0-7 0,-5-1 0,0-4 0,-6 5 0,0-1 0,0 2 0,0 7 0,0 5 0,0 2 0,0 5 0,-9 5 0,3 1 0,-13 4 0,-5 1 0,3 3 0,-8 2 0,9 4 0,-5 0 0,-2 0 0,-5 0 0,0 0 0,0 0 0,-1 0 0,1 5 0,0 1 0,-1 4 0,7 1 0,5-2 0,11-3 0,6-2 0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02.8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134 33 24575,'29'58'0,"1"0"0,18 8 0,-57-104 0,-1-8 0,-5 18 0,1 14 0,1 9 0,-2-3 0,0 7 0,-4-4 0,9 5 0,-9 0 0,5 0 0,-1 0 0,1 0 0,5 0 0,0 0 0,4 4 0,1 6 0,4 5 0,0 10 0,0-4 0,0 10 0,0-5 0,0 6 0,0-5 0,0-2 0,0-10 0,5 3 0,0-8 0,9 4 0,-4-5 0,8-3 0,2-2 0,1-4 0,5 0 0,-7 0 0,1 0 0,-1-9 0,1-2 0,-5-9 0,-1 1 0,-4-1 0,0 0 0,-1 0 0,-3 1 0,-2-6 0,-4 3 0,0-8 0,0 8 0,0-3 0,-8 6 0,1-1 0,-17 4 0,7 2 0,-8 4 0,5 0 0,0 4 0,1 2 0,-1 4 0,5 0 0,-3 0 0,7 0 0,-7 0 0,7 8 0,-3 3 0,4 9 0,0 5 0,0-4 0,4 10 0,-2-11 0,7 6 0,-4-7 0,5 1 0,0-1 0,0-4 0,0 3 0,4-8 0,1 4 0,9-5 0,0-4 0,11 0 0,-8-5 0,7 0 0,-10 0 0,6 0 0,-5 0 0,-2 0 0,0 0 0,-3 0 0,3 0 0,-9-8 0,0-3 0,-4-8 0,0-6 0,0 4 0,0-10 0,0 10 0,0-4 0,0 6 0,-4 4 0,-5-4 0,-2 9 0,-2 0 0,4 2 0,0 7 0,0-3 0,0 4 0,0 0 0,0 0 0,0 8 0,0 3 0,4 7 0,-4 2 0,8-1 0,-4 7 0,5-10 0,0 8 0,0-14 0,0 3 0,0-4 0,0 0 0,4 0 0,6-4 0,5-1 0,4-4 0,-4 0 0,3 0 0,-8 0 0,9-5 0,-9 0 0,3-4 0,-8 0 0,3 0 0,-7-5 0,3-1 0,-4-4 0,0-1 0,0 0 0,0 1 0,0-1 0,0 5 0,-4 1 0,-6 5 0,0 4 0,-4 1 0,5 4 0,-4 0 0,3 0 0,-4 0 0,5 0 0,0 8 0,4 3 0,0 9 0,5-6 0,0 5 0,0-9 0,0 3 0,0-4 0,0 0 0,4-4 0,1-1 0,4-4 0,-1 0 0,1-4 0,5-6 0,1-10 0,6-7 0,-9 9 0,-2 4 0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04.5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24575,'0'13'0,"0"-3"0,0 8 0,0 2 0,0 1 0,0 10 0,0-10 0,0 10 0,0-10 0,0 9 0,0-9 0,0 10 0,0-10 0,0 10 0,0-10 0,0-1 0,0-2 0,0-3 0,0 0 0,0 3 0,0-8 0,9 4 0,1-4 0,10-1 0,0 1 0,-1-4 0,1 2 0,-6-7 0,5 4 0,-9-5 0,8 4 0,-8-3 0,4 3 0,-6-4 0,1 0 0,5 0 0,-4 0 0,3 0 0,-4 0 0,0 0 0,0 0 0,-5-3 0,0-7 0,0-5 0,-3-4 0,4-1 0,-5-5 0,0 4 0,0-5 0,0 1 0,0 4 0,0-9 0,0 9 0,0-4 0,0 5 0,0 0 0,0 1 0,0-1 0,0 5 0,0 1 0,0 1 0,0 2 0,0-2 0,0 4 0,0 0 0,0 5 0,0 0 0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05.8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24575,'0'9'0,"0"4"0,0-3 0,0 8 0,0-3 0,0 4 0,0 1 0,0-1 0,0 1 0,0-1 0,0-4 0,0 3 0,0-8 0,0 9 0,0-9 0,0 3 0,0-4 0,0-1 0,4-3 0,1-1 0,3-4 0,1 0 0,0 0 0,5 0 0,-4 0 0,3 0 0,1 0 0,-4 0 0,4 0 0,-6 0 0,1 0 0,0 0 0,0 0 0,0 0 0,0-4 0,-1 3 0,1-7 0,-4 3 0,3-3 0,-7-1 0,2 1 0,-3-6 0,0-1 0,0-4 0,0-1 0,0 0 0,0 5 0,-4-3 0,-1 8 0,-5-9 0,1 13 0,-1-7 0,1 12 0,0-3 0,0 4 0,0 0 0,1 0 0,-1 0 0,0 0 0,0 0 0,0 0 0,0 0 0,0 0 0,1 0 0,-1 0 0,0 0 0,1 0 0,3 0 0,1 0 0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08.3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1206 24575,'0'-24'0,"0"-1"0,0-29 0,0 10 0,0-34 0,0 21 0,0-14 0,18 1 0,0-13 0,15-1 0,-13 38 0,1 0 0,15-36 0,-2 21 0,11-17 0,-11 31 0,14-20 0,-4 17 0,-9 17 0,-6 0 0,-4 17 0,-5 1 0,-5 1 0,3 5 0,-8 3 0,4 2 0,-6 0 0,1 3 0,-11-3 0,-5 4 0,-11 4 0,-8 2 0,5 4 0,-10 1 0,5-1 0,-1 0 0,2 1 0,5-2 0,0 1 0,1 0 0,-6 0 0,4 0 0,-5 0 0,7 0 0,-1-1 0,0 1 0,5 0 0,2-5 0,4 3 0,0-7 0,0 3 0,11-4 0,5 0 0,17 0 0,2 0 0,6 0 0,7-6 0,-5-4 0,5-8 0,-7 2 0,-6 0 0,-5 7 0,-3-1 0,-8 1 0,4-1 0,-6 5 0,-3 8 0,-1 14 0,-9 7 0,4 9 0,-9 5 0,9-9 0,-9 8 0,8-16 0,-2-1 0,4-6 0,0-5 0,-4-1 0,3-3 0,-3-1 0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12.0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68 660 24575,'2'11'0,"4"-3"0,12-8 0,7 0 0,-4-9 0,10-3 0,-10-8 0,9-1 0,-13 1 0,7 0 0,-14 5 0,5-9 0,-6 7 0,2-14 0,-6 5 0,0-1 0,-5-4 0,0 4 0,0-11 0,0 4 0,0-12 0,0 12 0,0 1 0,0 8 0,-9 5 0,3 1 0,-13 3 0,9 6 0,-9 6 0,9 4 0,-8 0 0,8 0 0,-14 0 0,6 14 0,-8 4 0,5 14 0,-2 7 0,1 1 0,-2 7 0,6-1 0,1 1 0,5 0 0,6-1 0,1 1 0,5-1 0,0 1 0,0-1 0,0-5 0,0-3 0,5 1 0,5-11 0,7 9 0,2-16 0,7 5 0,-5-10 0,10 4 0,-4-9 0,-1 4 0,5-9 0,-5-2 0,6-4 0,1 0 0,13-9 0,-9-9 0,4-5 0,-7-10 0,-13 11 0,5-4 0,-11 11 0,-1-3 0,-5 7 0,0-2 0,1-1 0,-5 4 0,-1-4 0,-4 0 0,0 4 0,0-4 0,0 5 0,0 0 0,0 0 0,0 0 0,0 1 0,-4 3 0,-1 1 0,-4 4 0,0 0 0,0 0 0,0 0 0,1 0 0,-1 0 0,-1 9 0,1 1 0,3 16 0,2-5 0,4 9 0,0-9 0,0 4 0,0-5 0,0-5 0,0-2 0,0-4 0,4 0 0,6-4 0,4-1 0,6-4 0,-1 0 0,1 0 0,0 0 0,-6 0 0,0-4 0,0-2 0,-4-3 0,4-5 0,-1-1 0,-2 0 0,3-3 0,-1 7 0,-2-3 0,3 5 0,-6 0 0,-3 0 0,3 4 0,-7-2 0,3 2 0,0 1 0,0 0 0,5 8 0,-4 1 0,3 4 0,-3 0 0,4 4 0,0-3 0,0 4 0,0-1 0,0-3 0,-4 4 0,3-5 0,-3 0 0,4 0 0,0-1 0,0-3 0,-1 3 0,1-7 0,0 3 0,0-4 0,0 0 0,0 0 0,-1 0 0,1 0 0,0 0 0,-1 0 0,-3-9 0,3-2 0,-7-8 0,8-1 0,-8 0 0,8 0 0,-8 5 0,3 2 0,-4 4 0,0 0 0,3 4 0,7 1 0,4 4 0,12 0 0,-5 0 0,9 0 0,-3 0 0,-1 0 0,5 0 0,-10 0 0,10-10 0,-14-1 0,7-9 0,-9 4 0,0-2 0,-1 2 0,-4 1 0,-1 2 0,-4-1 0,-1 4 0,-4-4 0,0 5 0,0 0 0,-4 4 0,-1 2 0,-8 3 0,2 0 0,-7 0 0,7 8 0,-8 9 0,8 4 0,-4 4 0,4 0 0,1-4 0,5 4 0,-4-5 0,8-5 0,-4 3 0,5-8 0,0 4 0,0-6 0,0 1 0,4-4 0,6-1 0,4-4 0,6 0 0,-1 0 0,1 0 0,-1 0 0,1 0 0,-1-4 0,6-2 0,-4-9 0,10-1 0,-9-10 0,10-2 0,-3-6 0,0 0 0,6-8 0,-12 8 0,8-21 0,-14 13 0,1-19 0,-6 5 0,1-8 0,-1 8 0,-5 2 0,-2 13 0,-5 3 0,0 16 0,0-2 0,-8 18 0,1-3 0,-6 9 0,-1 0 0,4 0 0,-9 0 0,9 0 0,-9 14 0,8 4 0,-5 14 0,10 6 0,-4-4 0,9 11 0,-4-5 0,5 1 0,0 4 0,0-11 0,0 4 0,10-5 0,2-1 0,9 0 0,6-5 0,-6-1 0,4-6 0,-10-5 0,3-1 0,-8-5 0,4 0 0,-9 0 0,3-4 0,-7-1 0,3-4 0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12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24575,'0'2'0,"0"10"0,0 20 0,0 8 0,0 7 0,0 15 0,0-11 0,0 18 0,0-20 0,0 12 0,0-19 0,5 4 0,-4-19 0,4-2 0,-5-10 0,0-2 0,0-8 0,0-1 0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21.9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98 24575,'0'18'0,"0"5"0,0 10 0,0 1 0,0 11 0,0 3 0,0 1 0,0 5 0,0-7 0,0 15 0,0-18 0,0 17 0,0-21 0,0 0 0,0-2 0,0-11 0,0 4 0,5-10 0,5-1 0,10-5 0,-3-5 0,12 0 0,-7 0 0,10 1 0,-5-5 0,3-2 0,-9-4 0,4 0 0,-5 0 0,-1 0 0,-4 0 0,-1 0 0,-1-8 0,-2 1 0,3-17 0,-4 2 0,1-10 0,-6 0 0,5-7 0,-8-22 0,3 1 0,-5-9 0,0 7 0,0 6 0,0-7 0,5-1 0,-3 1 0,3 7 0,1 2 0,-5 19 0,4-3 0,-1 22 0,-3-3 0,3 10 0,-4 4 0,0 1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00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0 24575,'-12'4'0,"-2"5"0,-5 11 0,-8 12 0,10-5 0,-10 23 0,10-16 0,-6 17 0,1-8 0,10 8 0,-7-5 0,16 4 0,-11-6 0,12 0 0,-3-11 0,5 8 0,0-20 0,0 8 0,0-10 0,0-5 0,0 3 0,0-8 0,0 4 0,4-5 0,1 0 0,8 1 0,0-4 0,6-1 0,-1-4 0,6 0 0,-5 0 0,5 0 0,-6 0 0,1 0 0,7-8 0,-10 2 0,9-11 0,-15 7 0,3-7 0,-5 7 0,1-7 0,0 3 0,0-5 0,1-4 0,-1 3 0,-4-4 0,0 10 0,-5-3 0,0 7 0,0-3 0,0 5 0,-8 4 0,3 0 0,-12 4 0,3 0 0,-4 0 0,0 0 0,-1 0 0,1 4 0,-1 1 0,1 4 0,-1 0 0,5 0 0,1 0 0,1 0 0,2-1 0,-3-3 0,5-2 0,4-3 0,0 0 0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22.5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24575,'4'4'0,"5"0"0,11-4 0,1 0 0,10 0 0,2 0 0,1 0 0,-1 0 0,-2 0 0,-10 0 0,-1 0 0,-7 0 0,-8 0 0,-1 0 0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22.9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24575,'23'0'0,"2"0"0,7 0 0,-6 0 0,5 0 0,-15 0 0,3 0 0,-6 0 0,-7 0 0,2 0 0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23.6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24575,'0'41'0,"0"5"0,0 17 0,0-13 0,0 18 0,0-17 0,0 21 0,0-16 0,0-2 0,0-19 0,0-4 0,0-11 0,0-9 0,0-3 0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24.5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164 1 24575,'-8'0'0,"-6"9"0,-1 7 0,-1 11 0,0-1 0,6-1 0,4 1 0,2-5 0,4 9 0,0-9 0,0 4 0,0 1 0,0-5 0,0 4 0,0-10 0,0 9 0,0-13 0,0 8 0,0-5 0,0-4 0,0 8 0,0-8 0,0 9 0,9-5 0,7 2 0,0-6 0,14 4 0,-8-7 0,10 9 0,-5-10 0,3 3 0,-3-7 0,0 2 0,-2-4 0,-6 0 0,1 0 0,-1 0 0,-4 0 0,-1 0 0,-5 0 0,0 0 0,-1 0 0,1 0 0,0-8 0,0 1 0,1-17 0,0 8 0,1-22 0,-1 10 0,-3-11 0,3 1 0,-9-3 0,4 1 0,-5-5 0,0 16 0,0-8 0,0 10 0,0 5 0,0-2 0,-9 14 0,-7-5 0,-11 4 0,-12 5 0,-1 2 0,-14 4 0,-2 0 0,1 0 0,1 0 0,14 4 0,1 2 0,-2 5 0,17-2 0,-4-3 0,19-3 0,4-3 0,2 0 0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14.6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1 164 24575,'0'18'0,"0"-5"0,0 11 0,0-8 0,0 9 0,0-10 0,0 3 0,0-8 0,0 4 0,0 0 0,4-4 0,1 3 0,8-3 0,-3-5 0,8-1 0,3-4 0,0 0 0,4 0 0,-5 0 0,-1 0 0,-4 0 0,3 0 0,-8 0 0,4 0 0,-5 0 0,0-4 0,0-6 0,5 0 0,-4-9 0,5 4 0,-6-5 0,1 0 0,0 1 0,-1 4 0,1-4 0,-5 5 0,-1-6 0,-4 0 0,0 0 0,0 1 0,0-1 0,0 0 0,-9 1 0,-1-1 0,-10 5 0,0 1 0,1 4 0,-1 4 0,0 2 0,0 4 0,1 0 0,-1 0 0,0 0 0,-3 4 0,6 11 0,-6 2 0,12 8 0,1-10 0,1 9 0,8-8 0,-4 5 0,5-3 0,0-8 0,0 4 0,0-6 0,0 1 0,0 0 0,0 0 0,0 0 0,0 0 0,0-4 0,0-2 0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25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24575,'0'24'0,"0"1"0,0 13 0,0 3 0,0 5 0,0 8 0,0-5 0,0 4 0,0-6 0,0-7 0,0 5 0,0-11 0,0-1 0,0-7 0,9-1 0,-3-9 0,14 3 0,-6-14 0,6 4 0,-1-3 0,7-1 0,0-1 0,6-4 0,0 0 0,-5 0 0,3-9 0,-9 2 0,5-12 0,-7 3 0,1-3 0,0-7 0,-4 5 0,-1-16 0,-4 8 0,0-9 0,0-1 0,-5 5 0,-1-5 0,-5 7 0,0 0 0,0-1 0,0 1 0,0 0 0,0 5 0,0 2 0,0 5 0,0 5 0,0 2 0,0 4 0,0 0 0,0 4 0,0 1 0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27.2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24575,'18'0'0,"-2"0"0,15 0 0,2 0 0,1 0 0,4 0 0,-5 0 0,-7 0 0,-1 0 0,-10 0 0,-5 0 0,-6 0 0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27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24575,'13'0'0,"7"0"0,1 0 0,4 0 0,0 0 0,-9 0 0,8 0 0,-9 0 0,-4 0 0,-2 0 0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25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24575,'0'24'0,"0"1"0,0 7 0,0 6 0,0-4 0,0 5 0,0 0 0,0-6 0,0 6 0,0-13 0,0 5 0,0-10 0,0 4 0,0-10 0,0-2 0,0-4 0,0 0 0,0 0 0,0-4 0,0-1 0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5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2505 24575,'0'-19'0,"-6"-25"0,-1-15 0,-3 11 0,-2-4-1146,3-5 0,2-2 1146,-2-8 0,2-4 0,2-9 0,3 0 0,1 19 0,2 0 0,-1-13 0,0-1 0,0 15 0,0 2 0,0-4 0,0 0 0,0-5 0,0 2 0,0-31 262,0 45 1,0 2-263,0-24 427,0 9-427,0 3 0,10 13 0,12-31 0,2 33 0,15-31 1170,-9 33-1170,8-13 170,0 7-170,-1 6 0,-8 9 0,-2 8 0,-12 8 0,-1 4 0,-5 1 0,0 5 0,-1 4 0,1-3 0,0 3 0,0-4 0,0 0 0,4-5 0,-3 4 0,4-4 0,0 5 0,-4 0 0,3 4 0,1-8 0,-4 7 0,8-8 0,-3 4 0,0-4 0,-1 3 0,4-3 0,-7 5 0,6 4 0,-12-3 0,-1 3 0,-4-3 0,0-1 0,-4 5 0,-5 0 0,-6 4 0,-5 0 0,1 0 0,-1 0 0,1 4 0,-1 2 0,0 4 0,0-1 0,1 1 0,4 0 0,-4-1 0,9 0 0,-3-4 0,4 3 0,0-7 0,0 7 0,0-7 0,29-5 0,-8-7 0,29-5 0,-14 1 0,-1 5 0,5-1 0,-10 1 0,4 0 0,-10 1 0,3 3 0,-3-2 0,4 7 0,-4-8 0,-1 8 0,-6-3 0,1 4 0,0 0 0,0 0 0,0 0 0,-4 4 0,2 1 0,-6 8 0,3 2 0,-4 4 0,0-4 0,0 4 0,0-9 0,0 3 0,0-4 0,0 0 0,0 0 0,0 0 0,0 0 0,0-1 0,0 1 0,0-4 0,0-1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3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24575,'6'0'0,"1"0"0,18 0 0,6 0 0,1 0 0,10 0 0,3 0 0,0 0 0,5 0 0,1 0 0,-6 0 0,12 0 0,-11 0 0,31 0 0,-20 0 0,15 0 0,-15 0 0,-17 0 0,9 0 0,-17 0 0,4 0 0,-6 4 0,0 2 0,-5-1 0,-1 4 0,-6-4 0,-4 0 0,-1 3 0,-1-3 0,2-1 0,-1 1 0,-1-5 0,1 0 0,-4 0 0,9 4 0,-5-3 0,6 3 0,-5-4 0,3 0 0,-8 0 0,4 0 0,-5 0 0,1 0 0,-1 0 0,0 0 0,-3 0 0,-2 0 0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56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6 24575,'-64'56'0,"0"-1"0,5-5 0,15-6 0,34-12 0,0-5 0,9 4 0,-3-15 0,4 14 0,0-14 0,0 4 0,0-6 0,0-5 0,0 0 0,0-1 0,4-3 0,5-1 0,12-4 0,5 0 0,1 0 0,4 0 0,-5 0 0,13 0 0,-5 0 0,-1 0 0,-3-5 0,-9-5 0,4-1 0,-9-8 0,-2 4 0,-5 0 0,1-4 0,-1 4 0,-3-5 0,-2 1 0,-4-1 0,0 0 0,0 1 0,0-1 0,0 5 0,0-4 0,0-1 0,0-1 0,0-4 0,0 5 0,-4 5 0,-1-4 0,-5 9 0,5-3 0,-3 4 0,3 4 0,-4-3 0,0 7 0,0-3 0,0 4 0,0 0 0,0 0 0,-4 0 0,3 0 0,-4 0 0,9 0 0,1 0 0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57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24575,'0'23'0,"0"8"0,0 10 0,0-1 0,0 12 0,0-9 0,0 11 0,0-14 0,0 5 0,0-17 0,0 9 0,0-21 0,0 8 0,0-14 0,0 4 0,0-6 0,0-3 0,0-1 0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5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24575,'0'18'0,"0"5"0,0 10 0,0 8 0,0 5 0,0-5 0,0 4 0,0-11 0,0 11 0,0-12 0,0 0 0,0-12 0,0-8 0,0-4 0,0 0 0,0-4 0,0-2 0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58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71 24575,'-13'0'0,"-2"0"0,0 9 0,-4 8 0,7 9 0,-8 6 0,8 0 0,-4 1 0,10-7 0,1 5 0,5-15 0,0 8 0,0-9 0,0 4 0,0-4 0,0 3 0,0-4 0,0-1 0,0 0 0,9-4 0,2-5 0,8 1 0,6-5 0,-4 0 0,10 0 0,-4 0 0,5-5 0,0-1 0,0-10 0,-6 0 0,6-11 0,-10 6 0,11-13 0,-16 13 0,9-12 0,-9 7 0,-1-7 0,-1 7 0,-4-5 0,-6 10 0,0-5 0,-5 1 0,0 9 0,0-8 0,0 14 0,-9-5 0,-1 10 0,-10 1 0,-6 4 0,5 0 0,-10 0 0,5 0 0,-15 17 0,6 3 0,-1 15 0,2-1 0,12-7 0,-6 5 0,13-11 0,0 0 0,10-8 0,-3-4 0,7-4 0,-3-1 0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59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24575,'5'4'0,"-2"5"0,-3 11 0,0 13 0,0 7 0,0 32 0,0-12 0,0 7 0,0-15 0,0-12 0,0 7 0,0-12 0,0-4 0,0-11 0,0 0 0,0-6 0,0-4 0,0-7 0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29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0 24575,'-40'67'0,"0"0"0,1-1 0,-1 1 0,-10 11 0,2-1 0,19-17 0,29-8 0,0-10 0,0 12 0,0-14 0,0 5 0,0-11 0,5-1 0,11-1 0,1-11 0,10 6 0,-2-7 0,-4-4 0,4-2 0,0-3 0,-8-2 0,6 1 0,-12-5 0,2 0 0,-4-5 0,0 4 0,-4-3 0,-1 2 0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31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0 24575,'-14'0'0,"0"0"0,-6 0 0,0 0 0,-5 0 0,4 0 0,1 4 0,6-3 0,0 12 0,4-7 0,0 12 0,2-3 0,7 0 0,-8 3 0,8-8 0,-4 8 0,5 3 0,0-5 0,0 3 0,0-5 0,0-4 0,0 3 0,4-4 0,6 0 0,10 1 0,1 0 0,10-4 0,-10-2 0,10-4 0,-10 0 0,4 0 0,-10 0 0,3 0 0,-8 0 0,4 0 0,-6 0 0,-3-4 0,-8 3 0,-8 6 0,-12 7 0,2 8 0,-4-4 0,5 2 0,5-3 0,-4 5 0,12-5 0,-6 3 0,8-8 0,0 4 0,1-5 0,4-1 0,0 1 0,0 0 0,0 0 0,0 0 0,3-4 0,7-1 0,5-4 0,4 0 0,6 0 0,-4 0 0,10 0 0,-4 0 0,-1 0 0,-1 0 0,-5 0 0,0 0 0,-1 0 0,-4 0 0,-1 0 0,-1 0 0,-7 0 0,3 0 0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31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24575,'0'8'0,"0"5"0,0 2 0,0 10 0,0-4 0,0 4 0,0-5 0,0-1 0,0 1 0,0-5 0,0-2 0,0-8 0,0-1 0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32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24575,'8'0'0,"0"0"0,2 9 0,-5-3 0,-1 12 0,0-8 0,-3 14 0,7-13 0,-7 13 0,3-14 0,-4 9 0,0-9 0,0 4 0,0-6 0,0 1 0,0 0 0,0-1 0,0-10 0,0-4 0,0-13 0,0 4 0,0-3 0,4 3 0,1 0 0,4 1 0,1 1 0,3 2 0,-2-3 0,2 5 0,1 4 0,-4-3 0,8 7 0,-8-3 0,9 4 0,-9 0 0,8 0 0,-8 0 0,4 0 0,-6 0 0,1 0 0,0 0 0,-4 0 0,-1 0 0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37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1 206 24575,'17'0'0,"1"0"0,-3 0 0,3 0 0,-7 0 0,7 0 0,-8 0 0,3 0 0,-4 0 0,0 0 0,0-9 0,-4 3 0,4-8 0,-4 1 0,0-2 0,-1-11 0,-4 5 0,0-4 0,0 5 0,0 0 0,0 6 0,0 0 0,-8 9 0,1 1 0,-11 4 0,3 0 0,0 0 0,-4 9 0,4 8 0,-1 9 0,0 6 0,5 0 0,0 0 0,5-5 0,-3 4 0,8-10 0,-4 4 0,5-6 0,0 1 0,0-1 0,0-4 0,0-1 0,4-5 0,5 0 0,6 0 0,5 1 0,-6-5 0,5 0 0,-5-5 0,1 0 0,4 0 0,-9 0 0,3 0 0,1 0 0,-4 0 0,3 0 0,-4 0 0,1-15 0,-5 15 0,0 1 0,-5 20 0,0 12 0,0-1 0,-5 0 0,4 0 0,-8-6 0,7-1 0,-2-5 0,0-5 0,3-2 0,-3-4 0,4-11 0,0-5 0,0-11 0,0-7 0,0 3 0,0-3 0,5 5 0,0 1 0,5-1 0,0 0 0,-1 1 0,1 4 0,-1 1 0,0 5 0,0 0 0,-1 0 0,1 4 0,0-3 0,0 7 0,0-3 0,-1 4 0,1 0 0,-1 0 0,-3 4 0,-1 1 0,-4 9 0,0-4 0,0 8 0,0-3 0,0 4 0,0 1 0,0-5 0,0 3 0,0-8 0,0 4 0,0-5 0,0 0 0,0-8 0,0-11 0,5-11 0,0-4 0,1 0 0,2 10 0,-2-4 0,3 4 0,0 0 0,1-3 0,-1 8 0,0-4 0,0 9 0,0-3 0,0 7 0,-1-3 0,1 4 0,-4 4 0,-1 5 0,-4 6 0,0 4 0,0 1 0,4-1 0,-3-4 0,4 3 0,-1-8 0,1 4 0,3-5 0,1 0 0,-4-1 0,3 1 0,-3-4 0,4-1 0,-1-4 0,6 0 0,1 0 0,-1 0 0,10 0 0,-12-4 0,12-6 0,-9-5 0,5-10 0,-5 4 0,1-10 0,-6 10 0,0-4 0,-1 10 0,-3-4 0,1 13 0,-6-7 0,3 9 0,-11 10 0,1 2 0,-8 19 0,4 0 0,4 5 0,-3-6 0,7 5 0,-2-4 0,4-1 0,0-1 0,0-5 0,0-5 0,0-2 0,0-4 0,4 0 0,6 0 0,4-4 0,1-1 0,9-4 0,-8 0 0,5 0 0,-3 0 0,-3 0 0,0-4 0,-2-1 0,-3-14 0,0 3 0,0-10 0,-5 1 0,-1-2 0,-4 1 0,0-5 0,0 10 0,0-4 0,-4 5 0,-1 5 0,-9 1 0,-1 4 0,-5 5 0,6 1 0,-5 4 0,4 0 0,0 0 0,-3 0 0,8 0 0,-4 0 0,5 0 0,0 3 0,4 2 0,-3 4 0,7 0 0,-3 0 0,4 0 0,0-1 0,4-3 0,1-1 0,3-4 0,2-9 0,-2 7 0,12-7 0,-4 0 0,14 2 0,-9-11 0,4 6 0,-10-2 0,4 5 0,-9 3 0,3-2 0,-4 7 0,-4 1 0,-1 9 0,-4 6 0,0 10 0,0-4 0,-5 10 0,4-11 0,-4 11 0,5-10 0,0 4 0,0-5 0,0-5 0,0 3 0,4-8 0,1 3 0,4-4 0,4-4 0,-3-1 0,9-4 0,-9 0 0,8 0 0,-8 0 0,8 0 0,-3 0 0,0 0 0,3-4 0,-7-6 0,2-1 0,-3-7 0,-1 3 0,-3-5 0,-2-5 0,-4 4 0,0-4 0,0 10 0,0 1 0,0 5 0,0 0 0,0 0 0,3 4 0,2 2 0,4 3 0,4 0 0,8 0 0,-1 0 0,6 0 0,-1 0 0,-4 0 0,4 0 0,-5 0 0,-6 0 0,0-4 0,-5-6 0,0 0 0,0-4 0,1 0 0,-5 4 0,-1-8 0,-4 7 0,0-2 0,0 4 0,0 0 0,-8 4 0,2 1 0,-11 4 0,7 0 0,-9 0 0,5 0 0,-1 4 0,0 11 0,5 7 0,-1 10 0,1-6 0,4 5 0,1-10 0,5 10 0,0-10 0,0-1 0,4-6 0,6-5 0,5 0 0,10-3 0,2-2 0,5-4 0,0-9 0,1-10 0,1-10 0,0 0 0,-5-3 0,3 3 0,-10 2 0,5 0 0,-8 7 0,-4 6 0,3-1 0,-8 6 0,4 0 0,-5 4 0,0 1 0,-1 4 0,-3-4 0,-12 10 0,-5 7 0,-11 12 0,-5 8 0,4 6 0,-4-3 0,10 2 0,3-11 0,4 4 0,6-15 0,-4 8 0,7-14 0,-2 3 0,4-4 0,0 0 0,0 0 0,4-4 0,5-2 0,6-3 0,4 0 0,1-8 0,0-3 0,-1-9 0,2-12 0,0 4 0,2-18 0,-5 6 0,-2-7 0,-4 1 0,-6-1 0,0 0 0,-6 6 0,0 8 0,0 2 0,0 15 0,0-8 0,-4 14 0,-1 0 0,-4 6 0,0 4 0,0 0 0,0 0 0,4 7 0,2 9 0,3 10 0,5 20 0,2-5 0,10 13 0,2 0 0,4-5 0,-3 12 0,2-12 0,-9-2 0,3-8 0,-5-7 0,-1-10 0,0 2 0,-5-14 0,-1 3 0,-4-4 0,0-4 0,0-1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4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24575,'3'-4'0,"22"0"0,-8 4 0,28 0 0,-12 0 0,28 0 0,-19 0 0,32 0 0,-7 0 0,12 0 0,1 0 0,-5 0 0,-14 0 0,6 0 0,-15 0 0,-1 0 0,-7 0 0,-1 0 0,-5 0 0,-7 0 0,-2 0 0,-10 0 0,0 0 0,-2 0 0,-7 0 0,2 0 0,-3 0 0,-1 0 0,0 0 0,1 0 0,-2 0 0,2 0 0,-2 0 0,1 0 0,-4 0 0,0 0 0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39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24575,'5'2'0,"-1"17"0,-4 29 0,0 10 0,0 21 0,0-5 0,0-15 0,0 18 0,0-26 0,0 13 0,0-10 0,0 0 0,0-12 0,0-2 0,0-9 0,0-15 0,0 8 0,3-18 0,-2 7 0,12-8 0,-7 0 0,7-1 0,-4-4 0,5 0 0,-4-4 0,8-1 0,-8-9 0,5-1 0,-6-5 0,1 0 0,0-5 0,0 4 0,0-4 0,-4 10 0,-2-4 0,-4 9 0,0-3 0,0 11 0,0 3 0,0 8 0,0 4 0,0-3 0,0 4 0,0-5 0,4-1 0,1 1 0,4 0 0,0 0 0,10 1 0,-3-5 0,9 0 0,-5-5 0,-1 0 0,1 0 0,-1 0 0,-4 0 0,-1 0 0,-5-4 0,0 3 0,-1-7 0,-3 3 0,-1-4 0,-4 0 0,-8 4 0,-2-3 0,-15 7 0,4-4 0,-10 5 0,5 0 0,-7 0 0,7 0 0,5 0 0,3 0 0,7 0 0,-2 0 0,8-3 0,9-2 0,19-5 0,4 5 0,26-12 0,-11 9 0,12-10 0,-7 12 0,0-5 0,-7 5 0,-1-5 0,-13 5 0,-1 1 0,-10 5 0,-1 0 0,-6 0 0,1 0 0,-4 7 0,-5 4 0,-6 13 0,-5 2 0,0 6 0,5 0 0,-3-5 0,8-2 0,-3-10 0,4-1 0,0-6 0,0 1 0,0 0 0,3-4 0,2-1 0,8-4 0,2 0 0,5 0 0,-1-9 0,1-2 0,-5-8 0,4-1 0,-8 0 0,3-5 0,-8 4 0,-2-10 0,-4 10 0,0-5 0,0 7 0,0 4 0,-4 1 0,-5 5 0,-6-1 0,-5 5 0,-5 1 0,4 4 0,-10 0 0,10 0 0,-4 0 0,5 8 0,0 3 0,9 0 0,2-2 0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40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1 201 24575,'13'0'0,"8"-10"0,30-4 0,-1-16 0,20 2 0,-24 3 0,21 1 0,-17 5 0,13-1 0,-7 2 0,-8 11 0,-15 2 0,-8 5 0,-6 0 0,-8 0 0,-2 0 0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5:40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24575,'22'0'0,"6"0"0,5 0 0,0 0 0,13 5 0,-6 1 0,1 16 0,5-2 0,-9 20 0,9-13 0,-14 12 0,0-11 0,-8 18 0,-7-10 0,0 16 0,-11-18 0,0 19 0,-6-18 0,0 18 0,0-13 0,0 14 0,0-12 0,-6 18 0,-6-18 0,-7 12 0,-9-12 0,4-3 0,-10-4 0,12-9 0,-5 1 0,13-13 0,-5 0 0,13-5 0,-7 1 0,8-1 0,-4-5 0,5 0 0,0-4 0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35.4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225 446 24575,'-13'0'0,"-4"0"0,3 0 0,-1 0 0,-3 0 0,8 0 0,-4 0 0,5 0 0,0 0 0,-4 0 0,2 0 0,-2 4 0,-1 6 0,4 0 0,-4 8 0,8-8 0,-2 9 0,2 1 0,0-4 0,1 14 0,5-8 0,0 4 0,0 5 0,0-10 0,0 4 0,0-5 0,4-6 0,1 0 0,9-9 0,1-1 0,-1-4 0,5 0 0,-4 0 0,4 0 0,-4-9 0,4-2 0,-8-9 0,4-12 0,-5 4 0,2-17 0,-1 4 0,-5-13 0,0-2 0,-6 0 0,0 2 0,0 7 0,0 0 0,0 7 0,0 1 0,0 12 0,0-12 0,-5 15 0,0-10 0,-5 15 0,-4 3 0,7 2 0,-6 9 0,8-3 0,0 14 0,1 13 0,4 22 0,0 1 0,6 18 0,7-3 0,7 9 0,6 5 0,-1-15 0,6-1 0,-6-7 0,8-11 0,-9 0 0,7-19 0,-4 7 0,0-13 0,-2 3 0,-6-10 0,1 0 0,-5-5 0,-2 0 0,-4 0 0,0 0 0,0 0 0,0 0 0,0-9 0,0-2 0,-3-9 0,-2 1 0,-4-7 0,0 0 0,0-7 0,0 7 0,0 0 0,0 7 0,0 4 0,0 1 0,0 12 0,0 14 0,0 3 0,0 16 0,0-4 0,0 5 0,0 0 0,0 0 0,0-5 0,4-2 0,6-5 0,5-5 0,5-1 0,0-4 0,-1 0 0,1-5 0,-5-1 0,3-4 0,-8 0 0,3 0 0,-4 0 0,0 0 0,-4-3 0,-2-7 0,-3-5 0,0-10 0,0 4 0,0-10 0,0 4 0,-5-5 0,0 5 0,-17-5 0,5 15 0,-9-9 0,6 20 0,0-7 0,1 12 0,4-4 0,-4 5 0,9 0 0,-4 0 0,5 0 0,5 4 0,0 1 0,4 3 0,0 1 0,0-1 0,0 1 0,9 0 0,1 1 0,10-5 0,-1 4 0,1-8 0,5 8 0,-4-8 0,4 4 0,1-5 0,-5 0 0,9 0 0,-3 0 0,-1-9 0,12-4 0,-9-13 0,11-4 0,-5-5 0,0-1 0,-6 8 0,-2-4 0,-7 11 0,-5 0 0,-1 7 0,-5 1 0,-4 2 0,0-2 0,-5 4 0,0 0 0,0 0 0,0 0 0,-4 4 0,-1 1 0,-9 4 0,4 0 0,-9 0 0,9 0 0,-8 0 0,7 9 0,-3 2 0,-1 14 0,3-4 0,2 10 0,1-10 0,8 9 0,-9-3 0,9 5 0,-4-5 0,5 2 0,0-8 0,0 3 0,0-10 0,0 0 0,0-5 0,4 0 0,6 0 0,5 0 0,4-3 0,1-2 0,-5-4 0,3 0 0,-3 0 0,10 0 0,-4 0 0,4 0 0,1 0 0,-5-14 0,10 1 0,-7-25 0,8 7 0,-8-8 0,11-3 0,-12 8 0,2-13 0,-5 13 0,-8 1 0,3 2 0,-5 10 0,-4-4 0,-2 10 0,-4 1 0,0 5 0,-3 4 0,-2 1 0,-9 4 0,-1 9 0,0 7 0,0 11 0,5 0 0,-1 3 0,5-3 0,1-1 0,5 0 0,0-12 0,0 5 0,0-9 0,0 8 0,0-8 0,4 4 0,12-5 0,0 1 0,9-4 0,-5 2 0,-1-6 0,-4 2 0,-1-4 0,-6 4 0,1-3 0,-4 7 0,-1-3 0,-4 3 0,0 1 0,0 0 0,0 0 0,-4 5 0,-1-4 0,-5 3 0,1-4 0,0 0 0,4 0 0,-3-4 0,3 2 0,-3-6 0,-1 3 0,4-4 0,2 0 0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37.6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1 497 24575,'8'0'0,"0"0"0,6 0 0,1 0 0,-1 0 0,0 0 0,-5 0 0,0 0 0,-4 3 0,-2 19 0,-3 2 0,6 21 0,-5 10 0,4-4 0,-5 11 0,0-7 0,0-19 0,0 9 0,0-24 0,0-1 0,0-6 0,0-17 0,0-9 0,0-13 0,0-14 0,0-1 0,5-7 0,1 6 0,11-4 0,-5 11 0,4 1 0,-1 7 0,-4 7 0,7 3 0,-8 3 0,4 3 0,0 1 0,-4 4 0,3 0 0,-4 5 0,0 0 0,0 0 0,0 0 0,-1 0 0,-3 4 0,-1 12 0,-4 5 0,0 18 0,5-5 0,-4 4 0,4-11 0,-5 4 0,4-15 0,1 3 0,0-10 0,3 0 0,-3 0 0,3-5 0,1 0 0,0-4 0,0 0 0,4 0 0,-3 0 0,9-8 0,-8-9 0,8-10 0,-7-5 0,3 0 0,-4 5 0,-1 2 0,0 5 0,-5 5 0,-1 2 0,0 8 0,-3 4 0,3 11 0,-4 16 0,0 3 0,0 9 0,0-6 0,0 1 0,5-1 0,1-6 0,4-1 0,4-9 0,-4-3 0,9-7 0,-4-2 0,4-4 0,-4 0 0,3-9 0,-2-7 0,0-11 0,5-12 0,-9 6 0,4-12 0,-5 11 0,-5-5 0,-1 7 0,-5 5 0,0 2 0,0 5 0,0 5 0,-3 5 0,-7 6 0,-5 4 0,-5 0 0,1 0 0,-1 5 0,0 4 0,1 7 0,3 9 0,1-4 0,5 10 0,0-10 0,4 4 0,1-6 0,5-4 0,0-2 0,0-4 0,0 0 0,0 0 0,9-4 0,8-1 0,9-4 0,15-17 0,-5-10 0,1-10 0,-1-12 0,-6 1 0,8-4 0,0-4 0,-11-1 0,2 7 0,-16-4 0,4 7 0,-6 6 0,-5 2 0,-1 7 0,-5 0 0,0 5 0,0 2 0,0 10 0,0 1 0,0 5 0,-4 4 0,-1 1 0,-4 4 0,0 0 0,1 0 0,-1 4 0,5 11 0,-5 7 0,8 10 0,-4 7 0,5 1 0,0 14 0,0-5 0,0 5 0,0-8 0,5 1 0,7 0 0,11-6 0,7-1 0,-1-6 0,3-5 0,-10-4 0,9-8 0,-10-3 0,4-4 0,-10-1 0,3-3 0,-8-3 0,4-3 0,-1 0 0,-3 0 0,0 0 0,-6 0 0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38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67 24575,'19'0'0,"2"-10"0,11 3 0,7-9 0,-11 10 0,16-5 0,-21 5 0,8 0 0,-20 2 0,-2 4 0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38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92 24575,'23'0'0,"8"0"0,25-6 0,-12 4 0,17-14 0,-14 8 0,2-9 0,-2 5 0,-14 1 0,-8 5 0,-10-2 0,-1 7 0,-9-3 0,-1 4 0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40.9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4 846 24575,'-3'10'0,"11"-6"0,6-21 0,15-14 0,1-11 0,1-14 0,-1 0 0,-2-15 0,-2-12 0,-8 22 0,-4-25 0,-8 42 0,6-26 0,-11 28 0,5-4 0,-6 19 0,0 2 0,0 10 0,-4 5 0,-1 6 0,-4 4 0,-5 0 0,4 0 0,-14 0 0,7 9 0,-9 14 0,3 19 0,-3 22 0,6 9 0,6-6 0,8 10 0,6-11 0,0 15 0,0-7 0,0-3 0,0-8 0,5-13 0,6-4 0,11-13 0,6-5 0,5-5 0,0-8 0,-1-4 0,14-5 0,-10-2 0,4-4 0,-14-14 0,-10 2 0,4-19 0,-9 10 0,4-10 0,-9 10 0,-2-4 0,-4 5 0,0 5 0,0 2 0,0 4 0,4 11 0,-3 4 0,7 18 0,-7-3 0,9 10 0,-5-10 0,5-1 0,-1-6 0,5-5 0,1 0 0,4-3 0,7-2 0,-5-4 0,4-9 0,-5-7 0,2-17 0,6-15 0,-7-8 0,2 0 0,-9-32 0,-2 17 0,2-14 0,-7-1 0,-2 26 0,-5-28 0,0 23 0,0 7 0,0 12 0,0 13 0,-4 7 0,-1 5 0,-4 12 0,0 17 0,5 23 0,0 16 0,4 24 0,0-13 0,0 20 0,0-12 0,0 8 0,0-3 0,0-15 0,5-8 0,0-10 0,5-16 0,0 2 0,-1-14 0,1 4 0,-2-9 0,1-1 0,0-4 0,0 0 0,-1 0 0,1-9 0,1-8 0,1-9 0,5-13 0,-4-2 0,10-6 0,-9 0 0,3 13 0,-5-4 0,-1 17 0,0 1 0,-1 6 0,0 9 0,-4 8 0,-2 20 0,-3 11 0,0 20 0,0 1 0,0 9 0,0-9 0,0-7 0,0-9 0,0-7 0,0-6 0,4-5 0,1-8 0,9-8 0,6-1 0,1-4 0,10 0 0,2-10 0,-5-2 0,12-23 0,-10-7 0,1-9 0,0-11 0,-7 14 0,0-7 0,-6 9 0,-2 11 0,-5-3 0,-5 17 0,-2 1 0,-4 6 0,0 5 0,-7 4 0,-4 1 0,-7 9 0,-3 10 0,5 7 0,-5 17 0,9 1 0,-5 7 0,10 0 0,2-7 0,5-1 0,0-7 0,0-6 0,0-5 0,14-7 0,4-4 0,14 1 0,0-5 0,7-2 0,-5-4 0,4 0 0,-6 0 0,-5 0 0,-7 0 0,-1 0 0,-9 0 0,3 0 0,-8 0 0,-1 0 0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41.5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0 189 24575,'0'-13'0,"0"-14"0,0-1 0,0-33 0,0 38 0,0-14 0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44.8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259 426 24575,'-18'-5'0,"5"1"0,-28 4 0,13 0 0,-11 0 0,13 0 0,0-4 0,7 7 0,4-2 0,-4 13 0,13-4 0,-3 8 0,9-8 0,0 14 0,0-12 0,0 7 0,9-5 0,7-4 0,11 10 0,4-9 0,1 9 0,-1-8 0,-5 7 0,-1-7 0,-10 1 0,-1 2 0,-5-5 0,0 3 0,-4-4 0,-1 4 0,-4-3 0,-4 9 0,-11-4 0,-7 0 0,-3 4 0,-6-7 0,10 2 0,-5-4 0,7 0 0,4-5 0,-4 0 0,9-5 0,-3 0 0,8-4 0,10-1 0,5-4 0,16-2 0,0-4 0,6 3 0,7-9 0,1 9 0,14-17 0,-12 10 0,11-11 0,-11 1 0,7-3 0,-6-4 0,-1-1 0,-5-5 0,-9 12 0,-4-9 0,-9 12 0,-5 0 0,0 2 0,-4 5 0,-2 5 0,-4-3 0,0 8 0,0-4 0,0 5 0,-4 4 0,-1 1 0,-3 4 0,-1 0 0,0 0 0,-5 0 0,4 0 0,-5 14 0,6-2 0,3 19 0,-4-4 0,9 5 0,-4 0 0,5 0 0,0 0 0,0-5 0,0 4 0,0-10 0,0 4 0,0-11 0,4 0 0,1-5 0,8 0 0,2 0 0,0 0 0,3-3 0,-8-2 0,9-4 0,-4 0 0,4 0 0,1 0 0,-1 0 0,1 0 0,-1-9 0,1-2 0,0-14 0,7-3 0,-3-11 0,4-3 0,1-16 0,-10 9 0,10-17 0,-16 10 0,10 0 0,-9 2 0,3 7 0,-7 12 0,-3-2 0,1 21 0,-7-9 0,-4 26 0,-4 7 0,-12 23 0,6 17 0,-9 1 0,8 12 0,-4-5 0,6 0 0,5-2 0,2-14 0,5-1 0,0-7 0,0-5 0,0-7 0,0-2 0,0-8 0,4 4 0,1-9 0,3-1 0,6-4 0,1 0 0,4 0 0,1-5 0,0-10 0,1-8 0,8-17 0,-5-1 0,5-1 0,-6-3 0,-6 11 0,-1 0 0,-6 3 0,0 10 0,0-4 0,1 0 0,-6 4 0,0 0 0,-5 3 0,0 8 0,0-13 0,0 12 0,0 1 0,0 11 0,0 18 0,0 3 0,0 10 0,-5 6 0,4 10 0,-5 0 0,1 14 0,3-6 0,-3 7 0,5-7 0,0-2 0,0-7 0,0-7 0,0-7 0,0-8 0,0-10 0,0-2 0,0-4 0,0 0 0,0 0 0,3-4 0,2-1 0,4-4 0,-1 0 0,6 0 0,1-5 0,0 0 0,3-9 0,-8 4 0,4-4 0,-1 0 0,-3 4 0,4-4 0,-9 1 0,-1 3 0,-4-4 0,0 5 0,0-5 0,0 4 0,0-4 0,-9 5 0,-2-1 0,-9 1 0,-5-2 0,4 6 0,-4 0 0,-1 0 0,5 4 0,1-4 0,6 5 0,5 0 0,0 0 0,4-4 0,1-1 0,4-3 0,0-1 0,0-5 0,14-1 0,4-6 0,9 0 0,4 0 0,-10 5 0,9-4 0,-13 9 0,7-4 0,-14 6 0,-1 4 0,-5 1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6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24575,'7'0'0,"16"0"0,21 0 0,28 0 0,2 0 0,19-6 0,-19 4 0,12-4 0,-17 1 0,11 3 0,-8-3 0,-12 5 0,-6 0 0,-17 0 0,-1 0 0,-12 0 0,0 0 0,-10 0 0,-1 0 0,-5 0 0,0 0 0,0 0 0,1 0 0,-1 0 0,0 0 0,0 0 0,0 0 0,0 0 0,5 0 0,-3 0 0,7 0 0,-8 0 0,4 0 0,-5 0 0,0 0 0,1 0 0,-2 0 0,1 0 0,0 0 0,0 0 0,0 0 0,1 0 0,-1 0 0,-1 0 0,1-8 0,0 6 0,1-5 0,-1 7 0,0 0 0,5 0 0,6 0 0,1-4 0,8 3 0,-3-8 0,0 4 0,-2-1 0,-4-2 0,-5 7 0,-2-3 0,-3 4 0,-1-4 0,-3 0 0,-2-4 0,-7 3 0,0 2 0,-1 3 0,1 0 0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45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24575,'8'0'0,"1"0"0,-1 0 0,12 0 0,-9 0 0,19 0 0,-9 0 0,6 0 0,-2 0 0,-5 0 0,-5 0 0,-2 0 0,-8 0 0,-2 0 0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50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123 466 24575,'-9'0'0,"-4"0"0,3 0 0,-7 0 0,7-4 0,-8 11 0,8 0 0,0 13 0,1 5 0,7-4 0,-7 4 0,8-10 0,-3 3 0,4-8 0,0 3 0,0-4 0,3-4 0,7-2 0,10-3 0,7 0 0,-1 0 0,12 0 0,-21 0 0,20 0 0,-26 0 0,13-4 0,-9 3 0,-4-8 0,6 0 0,-11-2 0,8-7 0,-4 3 0,-1 0 0,-4-4 0,-1 5 0,-4-12 0,0 10 0,0-14 0,0 14 0,0-9 0,0-1 0,-9 9 0,-1-7 0,-10 9 0,0 0 0,0 0 0,1 10 0,4 0 0,-4 1 0,9 3 0,-4-3 0,5 4 0,4 3 0,1 2 0,8 3 0,1 1 0,4 0 0,5 0 0,1 1 0,4-5 0,-4 3 0,-1-7 0,-6 3 0,1-4 0,5 0 0,-4 0 0,4 0 0,-6 0 0,1 0 0,5 0 0,-4 0 0,8 0 0,-8-4 0,9-1 0,-5-9 0,6 3 0,-5-3 0,3 4 0,-3-4 0,5 3 0,-1-3 0,-4 9 0,3 0 0,-8 1 0,4 3 0,-1-3 0,-3 4 0,3 0 0,-4 0 0,0 0 0,-1 0 0,6 0 0,-4 0 0,4 4 0,-6 1 0,1 4 0,0 0 0,-4 0 0,-1 0 0,0-5 0,-3 4 0,3-3 0,-4 4 0,0-1 0,-4-3 0,-1-1 0,-4-4 0,1 0 0,3 3 0,2 2 0,3 8 0,0-3 0,0 9 0,0-4 0,0-1 0,0 5 0,0-9 0,0 3 0,0-4 0,0 0 0,0 0 0,0-1 0,3-4 0,-2 4 0,6-7 0,-2 3 0,3-4 0,0 0 0,1 0 0,0 0 0,-1 0 0,1 0 0,0 0 0,0 0 0,0-4 0,-4-6 0,3 0 0,-4-4 0,6 0 0,-1-1 0,0 0 0,1-3 0,-5 3 0,4-5 0,-4 5 0,5-3 0,-1 3 0,0 0 0,1-4 0,-1 4 0,1 0 0,-1 2 0,0 4 0,0 0 0,-1 0 0,1 4 0,0-3 0,0 7 0,0-3 0,-1 4 0,1 0 0,-1 0 0,1 0 0,-1 0 0,0 0 0,1 0 0,-5 4 0,-3-3 0,-6 3 0,-4-4 0,0 0 0,0 0 0,-4 0 0,2 0 0,-2 0 0,-1 0 0,4 0 0,-4 0 0,5 0 0,0 0 0,5 4 0,0 0 0,4 5 0,0-1 0,0 1 0,0 0 0,0 5 0,0 0 0,0 1 0,4 3 0,1-8 0,5 9 0,4-9 0,1 4 0,4-4 0,-4 0 0,4-1 0,-9-4 0,8 4 0,-3-8 0,0 3 0,3-4 0,-8 0 0,8 0 0,-3 0 0,5 0 0,-6-4 0,5-5 0,-9-6 0,4 0 0,-4-4 0,-1-1 0,1-1 0,1-10 0,-1 10 0,0-5 0,0 7 0,-1-1 0,-3 5 0,2 1 0,-7 5 0,3 15 0,-4 2 0,0 13 0,0-1 0,0-1 0,0 1 0,0-5 0,0-2 0,0-4 0,0 0 0,0-1 0,0 1 0,0-1 0,0 1 0,0-1 0,0 1 0,0 0 0,0-1 0,0 1 0,4-5 0,0 0 0,5-4 0,5 0 0,-4 0 0,8 0 0,-8-4 0,8-6 0,-2-10 0,4-1 0,-4-10 0,3 10 0,-8-10 0,4 10 0,-5-5 0,-5 7 0,-1-1 0,-4 0 0,0 6 0,0 0 0,0 5 0,0 7 0,0 7 0,0 5 0,0 2 0,0-3 0,0 0 0,0 0 0,0 0 0,0-1 0,0 1 0,0 0 0,0 0 0,4 0 0,1 0 0,9 0 0,1 0 0,4 1 0,1 0 0,-5-1 0,9-4 0,-13-1 0,13-4 0,-9 0 0,4 0 0,-4-8 0,4-3 0,-8-9 0,7 1 0,-7-6 0,2 4 0,-2-4 0,-2 10 0,1-3 0,-5 7 0,-1-7 0,-4 8 0,0-9 0,0 9 0,0-4 0,0 5 0,0 0 0,0 51 0,0-6 0,0 46 0,0-19 0,6 0 0,-5-7 0,10 16 0,-9 4 0,9 3 0,-4 1 0,0-31 0,-2-3 0,-5-14 0,0-10 0,0-3 0,0-10 0,0 0 0,0-12 0,0-3 0,0-13 0,0-6 0,0-2 0,0-5 0,0-7 0,0-1 0,0-14 0,0 5 0,0-5 0,0 10 0,0-2 0,5 7 0,1-6 0,5 11 0,0 1 0,0 2 0,-2 10 0,2-4 0,-2 5 0,1 5 0,4 1 0,-4 0 0,9 3 0,-9-3 0,9 4 0,-5 5 0,6-4 0,-1 8 0,1-7 0,0 6 0,-1-2 0,-4 4 0,3 0 0,-8 0 0,4 0 0,-5 0 0,-4 4 0,-1 5 0,-4 11 0,0 11 0,0 3 0,0 2 0,0 3 0,0-11 0,0 9 0,-5-16 0,-5 4 0,-5-5 0,-5-1 0,-4-3 0,-2-2 0,-5-8 0,-2-1 0,1-5 0,5 0 0,2 0 0,5 0 0,5 0 0,2 0 0,8 0 0,1 0 0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52.5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178 148 24575,'0'-9'0,"0"-4"0,0-2 0,0-4 0,0 4 0,0-4 0,0 4 0,-3 4 0,-7 3 0,0 8 0,-8 8 0,3-2 0,0 24 0,-4-11 0,2 18 0,-3-16 0,3 10 0,3-10 0,4-1 0,5-2 0,1-3 0,4 0 0,0-1 0,0-6 0,0 1 0,0 0 0,0 0 0,0 0 0,0-1 0,0 1 0,0 0 0,3-4 0,2-1 0,4-4 0,0 0 0,0 0 0,0 0 0,-1 0 0,1 0 0,0 0 0,0 0 0,0-4 0,0-1 0,0-4 0,-1 0 0,2-5 0,-2 4 0,2-8 0,-1 8 0,-4-4 0,3 5 0,-7 0 0,3 0 0,-1 5 0,2 0 0,3 4 0,-4 3 0,4 2 0,-3 4 0,4 0 0,-1 0 0,1 0 0,0 0 0,0-1 0,0 1 0,0 0 0,-1 0 0,1-4 0,0-1 0,0-4 0,0 0 0,-1 0 0,1 0 0,0-9 0,0-2 0,2-14 0,5-8 0,-5 0 0,6-12 0,-7 12 0,1-5 0,0 11 0,-1 2 0,-1 10 0,1 1 0,-2 9 0,-3-3 0,3 7 0,-3-3 0,3 4 0,0 8 0,-3 8 0,-1 10 0,0 0 0,-3 0 0,8-2 0,-7-8 0,2 8 0,-4-15 0,0 5 0,0-6 0,4-3 0,0-1 0,5-4 0,0-9 0,0 3 0,0-7 0,0-1 0,0 4 0,1-9 0,-1 9 0,0-4 0,0 5 0,0 0 0,0 0 0,-1 1 0,1-1 0,-1 4 0,0 1 0,1 4 0,-1 0 0,1 0 0,0 0 0,-1 0 0,1 0 0,0 4 0,-1 1 0,1 4 0,-4 5 0,3-4 0,-7 8 0,7-8 0,-7 9 0,3-9 0,0 8 0,-3-8 0,4 3 0,-5-4 0,0 0 0,0 0 0,0-1 0,0-3 0,0-1 0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54.3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224 9 24575,'-4'-5'0,"-6"1"0,-4 4 0,-6 0 0,1 8 0,-7 10 0,5 3 0,-1 5 0,2-1 0,9-4 0,-5 10 0,2-10 0,7 10 0,-6-5 0,11-4 0,-2 2 0,4-9 0,0 4 0,0-4 0,0 3 0,0-7 0,0 2 0,4-4 0,11-4 0,1-1 0,21-4 0,-9 0 0,11 0 0,-7 0 0,7 0 0,-6 0 0,6-10 0,-7 3 0,-5-12 0,-2 3 0,-6-3 0,-4-1 0,-1 1 0,-5 4 0,1-4 0,-5 9 0,-1-4 0,-4 5 0,0 8 0,4 6 0,1 0 0,4 3 0,4-8 0,2 0 0,0 0 0,3 0 0,-3 0 0,5-9 0,-1-2 0,-3-8 0,3-7 0,-8 5 0,4-4 0,-6 6 0,1 4 0,-5 2 0,2 8 0,-6-3 0,3 10 0,-4 4 0,0 14 0,0 13 0,0 7 0,0 18 0,0 7 0,6 12 0,-4-11 0,11 30 0,-6-33 0,7 35 0,0-15 0,-1-7 0,0 4 0,0-24 0,-6-8 0,-2-10 0,-5-6 0,0-6 0,0-1 0,-4-10 0,-12-1 0,-6-4 0,-10-4 0,0-1 0,-1-5 0,7 0 0,1 0 0,5 0 0,5-4 0,1-6 0,5 0 0,4-13 0,1 7 0,4-15 0,0 4 0,0-5 0,5-1 0,12 0 0,7-1 0,11-1 0,7-2 0,-5 1 0,10 5 0,-5 3 0,-2 10 0,-1 1 0,-13 7 0,-1 0 0,-11 4 0,0-2 0,-5 3 0,-1 0 0,-3 1 0,-1 4 0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55.1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24575,'0'13'0,"0"2"0,0-4 0,0-3 0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5.5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6.6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7.1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7.5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8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6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9.0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29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30.4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1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2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24575,'0'90'0,"0"1"0,0-1 0,0-19 0,0-47 0,0 4 0,0-15 0,0-3 0,0 3 0,0-8 0,0-1 0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5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8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49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1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24575,'8'0'0,"15"0"0,1 0 0,21 0 0,-8 0 0,15 0 0,-14 0 0,12 0 0,-12 0 0,13 0 0,-8 0 0,4 0 0,-15 0 0,2 0 0,-11 0 0,6 0 0,-10 0 0,-2 0 0,-1 0 0,-9 0 0,9 0 0,-6 0 0,-1 0 0,3 0 0,-3 0 0,4 0 0,-3 0 0,2 0 0,-5 0 0,1 0 0,-2 0 0,0 0 0,-3 0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18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6879 501 24575,'-1'-4'0,"9"2"0,7 2 0,9 0 0,-5 0 0,3-7 0,-2 5 0,-1-8 0,3 5 0,-7-2 0,4 3 0,-8-6 0,-1 9 0,-4-6 0,1 7 0,-4 8 0,0 9 0,-3 15 0,0 15 0,0 6 0,0 13 0,0 9 0,0 8-726,0 15 726,0 2-543,0-43 1,0 2 542,0-1 0,0 2 0,0 7 0,0 1-688,3 6 1,0 0 687,0 0 0,2 1 0,1-1 0,1-1 0,-1 0 0,1-2 0,0-6 0,-1-1 0,-2 9 0,-1-1 0,3-7 0,-1-1-273,-2 0 1,1-2 272,7 26 0,0 4 0,-6-29 615,5 12-615,-9-15 1009,3-8-1009,-4-12 1461,0-5-1461,0-7 646,0-5-646,0 0 0,0 1 0,0-5 0,0 3 0,0-6 0,0 2 0,0-4 0,0 0 0,0 0 0,0 1 0,0-1 0,0 0 0,0 0 0,0 5 0,0 0 0,0 0 0,0 3 0,0-6 0,0-2 0,0-4 0,0-3 0,0-1 0,0 0 0,0 1 0,0-1 0,0 0 0,0 0 0,0 1 0,0-1 0,0 1 0,0 3 0,0-3 0,0 6 0,0-6 0,0 7 0,0-4 0,0 1 0,0-1 0,0 0 0,0-3 0,0 3 0,0-3 0,0-1 0,0 0 0,-6-2 0,-2 1 0,-6-1 0,-15 4 0,-3 1 0,-19 0 0,-17 1 0,-16 1-615,32-5 1,-4 0 614,-7 0 0,-1 1 0,-3-1 0,-4 1-947,4-2 1,-6 0-1,2 0 947,-25 2 0,-2 0-940,14-3 0,-6-1 0,3 0 940,9-1 0,2 1 0,-1-2 0,-3 0 0,0-1 0,-2-1 0,-2 2 0,-1-1 0,0-1 0,3 0 0,0-2 0,2 0-544,12 1 0,1 0 1,-1-1 543,-7-4 0,-1-1 0,2 0 0,-16 0 0,1 0 0,21 1 0,-3 0 0,0 0 0,4 1 0,-1 1 0,2 1 0,-24 0 0,2 0-177,8 1 1,0 0 176,2 2 0,2 2 661,15-1 0,1 0-661,-3 0 0,1 0 2416,-37 0-2416,15 0 0,34 0 0,0 0 0,-31 0 0,29 0 0,-1 0 0,-30 5 0,2 0 0,8 6 0,-8-1 0,5 0 0,-5 6 0,19-6 2093,-23 10-2093,33-9 0,-33 4 1676,9-1-1676,12-3 0,14-3 0,0 0 0,-15-3 1017,-25 5-1017,33-6 349,-14 2-349,15 2 0,-25-2 0,23 3 0,-13 1 0,15-1 0,6 0 0,-9 0 0,21 0 0,3-1 0,-1 0 0,16-3 0,-3-2 0,12-3 0,4 6 0,4 5 0,0 3 0,-4 8 0,-8-7 0,-1 3 0,-6-6 0,3 2 0,-15-1 0,-9 8 0,5-6 0,-19 2 0,19-8 0,-13-4 0,5-1 0,2-4 0,-1 0 0,7 0 0,3 0 0,7 0 0,5 0 0,4 0 0,5 0 0,4 0 0,4 0 0,-1 0 0,1 0 0,3-2 0,-4-14 0,6-6 0,-3-25 0,4-9 0,0-13 0,0-12 0,-5-9 0,5 30 0,-1-1 0,-9-37 0,6 11 0,0 0-1673,-7-9 1673,4 8 0,1-6 0,2 12 0,1 2 0,0 7 0,0-1 0,3 9 0,0-4 0,0 1 0,-3-26 0,-1 3 0,4 15 0,-1 0 0,-2-22 0,-1 3-563,0 33 1,0 4 562,1-1 0,-1 3-96,-1 5 1,0 0 95,0-8 0,0 3 0,-1-15 0,2-7 0,1-2 0,-1 2 0,3 26 0,2 0 0,-1-26 1556,0 18-1556,0-7 1212,0 13-1212,0 15 221,0 8-221,0 10 0,0 7 0,0 3 0,0 2 0,0 2 0,0 1 0,0-1 0,0 1 0,0-1 0,0 1 0,0 0 0,0 0 0,0 0 0,0-4 0,0-1 0,3-6 0,-2 2 0,5-3 0,-5 4 0,2 3 0,-3-1 0,3 4 0,-2-5 0,1 3 0,-2-4 0,0 0 0,0-4 0,0-1 0,0-3 0,0-1 0,0 1 0,0-1 0,4-4 0,-3 3 0,3-8 0,-1 8 0,-2-7 0,6 7 0,-6 2 0,6 3 0,-7 9 0,3 0 0,0 4 0,1 2 0,2 1 0,0 3 0,7 0 0,-1 0 0,18 0 0,1 0 0,19 0 0,23 0 0,-9 0 0,-10 0 0,2 0-506,40 0 506,-12 1 0,1-2-975,-22-1 1,1-1 974,31 0 0,5-2 0,-6-1 0,-1-1 0,-12 0 0,1 0 0,-10 4 0,4 1 0,-6-1 0,3 1 0,-2-1 0,23-1 0,1 1 0,-9 2 0,-1 1 0,10-3 0,-1-1 0,-7 1 0,-2 0 0,0-1 0,-1 0 0,-5 1 0,-2-1 0,-7-2 0,-2 0-517,5 2 1,-1 1 516,-12-1 0,0 0 0,3 1 0,-1 0 0,-8 3 0,-1 0-233,1 0 0,-1 0 233,47 0 0,-2 0 0,-21 0 0,2 0 311,-11 0-311,6 0 1821,-7 0-1821,-1 0 1134,-7 0-1134,0 0 559,-5 0-559,-3 0 129,-5 0-129,0 0 0,0 0 0,0 0 0,0 0 0,0 0 0,0 0 0,0 0 0,0 0 0,-6 0 0,5 0 0,-5 0 0,6 0 0,0 0 0,-6 0 0,11 0 0,-9 0 0,10 0 0,-7-4 0,1 3 0,0-7 0,0 7 0,-6-7 0,5 7 0,-10-3 0,0 4 0,-2-3 0,-4 2 0,0-3 0,-1 4 0,-5 0 0,10 0 0,-7 0 0,13 0 0,-14 0 0,1 0 0,-4 0 0,-3 0 0,5 0 0,-1 0 0,0 0 0,1 0 0,-1 3 0,5-2 0,-3 3 0,3-1 0,0-2 0,-4 2 0,4-3 0,-4 0 0,-5 0 0,3 0 0,-2 0 0,-1 0 0,3 0 0,-7 0 0,0 0 0,-1 0 0,-7 0 0,6 0 0,-1 0 0,10 0 0,5 0 0,7 0 0,-1 0 0,1 0 0,0 0 0,-5 0 0,4 0 0,-4 0 0,3 0 0,-3 0 0,3-3 0,-3 2 0,0-3 0,-1 4 0,0-4 0,-7 3 0,6-3 0,-8 1 0,0 2 0,-1-3 0,-3 4 0,-1 0 0,-3 0 0,-2 0 0,-2-2 0,-1 1 0,1-2 0,-1 3 0,0 0 0,1 0 0,-4 5 0,0 3 0,-3 9 0,-3-2 0,2 7 0,-2-2 0,3 3 0,0 5 0,0 1 0,0 5 0,0 5 0,0 14 0,0-10 0,0 14 0,0-22 0,3 5 0,-2-11 0,6-1 0,-6-9 0,3-4 0,-4-5 0,0-12 0,0-3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7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1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2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4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5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5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7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8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8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8:59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19:00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24575,'-5'19'0,"-3"2"0,6 6 0,-7-2 0,8-5 0,-3-1 0,4-4 0,0 2 0,0-7 0,0 2 0,0-3 0,0-1 0,0-3 0,0-1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7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24575,'0'-9'0,"0"1"0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31.6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24575,'0'5'0,"0"5"0,0 36 0,0 11 0,0 1 0,0 12 0,0-6 0,0 10 0,0-1 0,0-2 0,0-21 0,0 9 0,0-23 0,0 4 0,0-15 0,0-6 0,0-4 0,0-2 0,0-8 0,0-1 0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32.6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59 24575,'0'8'0,"0"11"0,0-3 0,0 15 0,0-10 0,0 9 0,0 3 0,0-4 0,0 8 0,0-16 0,0 4 0,0 0 0,0-4 0,0 4 0,0-10 0,0 3 0,-4-8 0,8 9 0,2-9 0,9 4 0,0-4 0,9 0 0,-8-1 0,15 2 0,-11-1 0,6-4 0,-1-2 0,-4-4 0,4 0 0,-6 0 0,6 0 0,-8 0 0,12 0 0,-18 0 0,13-5 0,-9-4 0,5-7 0,-5-3 0,4-7 0,-7-1 0,3-5 0,-4 0 0,0-7 0,0 5 0,-5-11 0,-1 11 0,-5-11 0,0 11 0,0 1 0,0 2 0,0 10 0,0 0 0,-9 3 0,-7 12 0,-5-7 0,-10 11 0,4-2 0,-20 4 0,17 0 0,-15 0 0,24 0 0,-5 0 0,7 0 0,-1 4 0,0 2 0,5 8 0,-4-3 0,8 7 0,-2-7 0,7 2 0,-2-4 0,7 0 0,-6-4 0,-2-1 0,3-4 0,-1 0 0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33.3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24575,'18'0'0,"2"0"0,41 0 0,-19 0 0,4 0 0,-7 0 0,-5 0 0,4 0 0,-20 0 0,-4 0 0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33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24575,'13'0'0,"7"0"0,7 0 0,-6 0 0,9 0 0,-8 0 0,4 0 0,0 0 0,-12 0 0,-4 0 0,-6 0 0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34.6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24575,'0'-13'0,"0"30"0,0 15 0,0 39 0,0-27 0,0 23 0,0-17 0,0 5 0,0-2 0,0-6 0,0-1 0,0-6 0,4-2 0,-2-11 0,17-1 0,-11-6 0,21-4 0,-17-2 0,18-4 0,-2 1 0,6-1 0,11-3 0,-12-3 0,0-4 0,5 0 0,-10 0 0,5-4 0,-2-7 0,-10-4 0,4-6 0,-5-4 0,-5 4 0,6-10 0,-10 4 0,5-11 0,-5-3 0,1-6 0,-1 1 0,1-1 0,0 0 0,-6 0 0,-1 7 0,-5 1 0,0 12 0,0 2 0,0 10 0,0 1 0,0 5 0,0 1 0,0-1 0,0 4 0,0 1 0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35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1 383 24575,'0'9'0,"0"4"0,0-3 0,0 8 0,0-3 0,0 5 0,0-6 0,0 5 0,0-9 0,0 3 0,0 7 0,0-5 0,0 5 0,0-8 0,4-7 0,5-1 0,6-4 0,5 0 0,5 0 0,1 0 0,1 0 0,4 0 0,-10-9 0,9-3 0,-9-8 0,4 0 0,-5 0 0,0 0 0,-5 1 0,3-1 0,-6-5 0,2-2 0,-8-5 0,-1-7 0,-5-2 0,0-5 0,0 5 0,0-4 0,0 11 0,-5-4 0,-5 11 0,-6 2 0,1 5 0,-9 9 0,7 2 0,-8 9 0,5 0 0,-5 0 0,4 0 0,-5 0 0,6 14 0,-1 4 0,0 9 0,4 10 0,7-9 0,0 11 0,9 0 0,-4 1 0,5 0 0,0-1 0,0-13 0,0 0 0,0-12 0,0 0 0,0-5 0,0-4 0,0-1 0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02.8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134 33 24575,'29'58'0,"1"0"0,18 8 0,-57-104 0,-1-8 0,-5 18 0,1 14 0,1 9 0,-2-3 0,0 7 0,-4-4 0,9 5 0,-9 0 0,5 0 0,-1 0 0,1 0 0,5 0 0,0 0 0,4 4 0,1 6 0,4 5 0,0 10 0,0-4 0,0 10 0,0-5 0,0 6 0,0-5 0,0-2 0,0-10 0,5 3 0,0-8 0,9 4 0,-4-5 0,8-3 0,2-2 0,1-4 0,5 0 0,-7 0 0,1 0 0,-1-9 0,1-2 0,-5-9 0,-1 1 0,-4-1 0,0 0 0,-1 0 0,-3 1 0,-2-6 0,-4 3 0,0-8 0,0 8 0,0-3 0,-8 6 0,1-1 0,-17 4 0,7 2 0,-8 4 0,5 0 0,0 4 0,1 2 0,-1 4 0,5 0 0,-3 0 0,7 0 0,-7 0 0,7 8 0,-3 3 0,4 9 0,0 5 0,0-4 0,4 10 0,-2-11 0,7 6 0,-4-7 0,5 1 0,0-1 0,0-4 0,0 3 0,4-8 0,1 4 0,9-5 0,0-4 0,11 0 0,-8-5 0,7 0 0,-10 0 0,6 0 0,-5 0 0,-2 0 0,0 0 0,-3 0 0,3 0 0,-9-8 0,0-3 0,-4-8 0,0-6 0,0 4 0,0-10 0,0 10 0,0-4 0,0 6 0,-4 4 0,-5-4 0,-2 9 0,-2 0 0,4 2 0,0 7 0,0-3 0,0 4 0,0 0 0,0 0 0,0 8 0,0 3 0,4 7 0,-4 2 0,8-1 0,-4 7 0,5-10 0,0 8 0,0-14 0,0 3 0,0-4 0,0 0 0,4 0 0,6-4 0,5-1 0,4-4 0,-4 0 0,3 0 0,-8 0 0,9-5 0,-9 0 0,3-4 0,-8 0 0,3 0 0,-7-5 0,3-1 0,-4-4 0,0-1 0,0 0 0,0 1 0,0-1 0,0 5 0,-4 1 0,-6 5 0,0 4 0,-4 1 0,5 4 0,-4 0 0,3 0 0,-4 0 0,5 0 0,0 8 0,4 3 0,0 9 0,5-6 0,0 5 0,0-9 0,0 3 0,0-4 0,0 0 0,4-4 0,1-1 0,4-4 0,-1 0 0,1-4 0,5-6 0,1-10 0,6-7 0,-9 9 0,-2 4 0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04.5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24575,'0'13'0,"0"-3"0,0 8 0,0 2 0,0 1 0,0 10 0,0-10 0,0 10 0,0-10 0,0 9 0,0-9 0,0 10 0,0-10 0,0 10 0,0-10 0,0-1 0,0-2 0,0-3 0,0 0 0,0 3 0,0-8 0,9 4 0,1-4 0,10-1 0,0 1 0,-1-4 0,1 2 0,-6-7 0,5 4 0,-9-5 0,8 4 0,-8-3 0,4 3 0,-6-4 0,1 0 0,5 0 0,-4 0 0,3 0 0,-4 0 0,0 0 0,0 0 0,-5-3 0,0-7 0,0-5 0,-3-4 0,4-1 0,-5-5 0,0 4 0,0-5 0,0 1 0,0 4 0,0-9 0,0 9 0,0-4 0,0 5 0,0 0 0,0 1 0,0-1 0,0 5 0,0 1 0,0 1 0,0 2 0,0-2 0,0 4 0,0 0 0,0 5 0,0 0 0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05.8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24575,'0'9'0,"0"4"0,0-3 0,0 8 0,0-3 0,0 4 0,0 1 0,0-1 0,0 1 0,0-1 0,0-4 0,0 3 0,0-8 0,0 9 0,0-9 0,0 3 0,0-4 0,0-1 0,4-3 0,1-1 0,3-4 0,1 0 0,0 0 0,5 0 0,-4 0 0,3 0 0,1 0 0,-4 0 0,4 0 0,-6 0 0,1 0 0,0 0 0,0 0 0,0 0 0,0-4 0,-1 3 0,1-7 0,-4 3 0,3-3 0,-7-1 0,2 1 0,-3-6 0,0-1 0,0-4 0,0-1 0,0 0 0,0 5 0,-4-3 0,-1 8 0,-5-9 0,1 13 0,-1-7 0,1 12 0,0-3 0,0 4 0,0 0 0,1 0 0,-1 0 0,0 0 0,0 0 0,0 0 0,0 0 0,0 0 0,1 0 0,-1 0 0,0 0 0,1 0 0,3 0 0,1 0 0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30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24575,'0'82'0,"0"0"0,0 1 0,0-6 0,0-1 0,0 16 0,0-26 0,0 5 0,0-7 0,0-9 0,0 14 0,5-25 0,10 4 0,-2-23 0,17-8 0,-2-2 0,1-1 0,8-6 0,-4 6 0,1-13 0,11 4 0,-11-5 0,4 0 0,-11 0 0,-2 0 0,-5 0 0,-5 0 0,-2 0 0,-4-4 0,0-1 0,0-9 0,-4 0 0,-1-6 0,1-5 0,-4-8 0,4-15 0,-5-1 0,0-5 0,0 0 0,0 5 0,0-12 0,0 12 0,0 2 0,0 8 0,0 7 0,0 5 0,0 2 0,0 5 0,0 0 0,0-5 0,0-2 0,0 1 0,0-5 0,0 10 0,0-4 0,0 5 0,0 5 0,0 2 0,0 4 0,0 0 0,0 4 0,0 1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24575,'2'0'0,"4"0"0,26 0 0,2 0 0,21 0 0,14 0 0,-18 0 0,49 0 0,-60 0 0,50 0 0,-38-10 0,15 8 0,4-20 0,-12 19 0,7-19 0,-16 20 0,5-9 0,-11 11 0,4 0 0,-6 0 0,-4 0 0,2 0 0,-8 0 0,4 0 0,-6 0 0,-5 0 0,-1 0 0,-1 0 0,-3 0 0,4 0 0,-6 0 0,-4 0 0,3 0 0,-8 0 0,4 0 0,-5 0 0,-3 0 0,-1 0 0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30.7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0 24575,'-13'0'0,"9"0"0,15 0 0,11 0 0,10 0 0,0 0 0,0 0 0,-5 0 0,4 0 0,-15 0 0,8 0 0,-18 0 0,2 0 0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2:31.0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24575,'23'0'0,"2"0"0,7 0 0,-5 0 0,4 0 0,2 0 0,-14 0 0,2 0 0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4:27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24575,'0'39'0,"0"-11"0,0 23 0,0-14 0,0 17 0,0-7 0,0-13 0,0-2 0,0-12 0,0-6 0,0-4 0,0-6 0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7:10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1914 24575,'-3'4'0,"-2"0"0,-9-4 0,4 0 0,-14 0 0,8 0 0,-9 0 0,-1-10 0,4-6 0,1-12 0,0-11 0,8-1 0,-11-22 0,16 18 0,-4-32 0,12 24 0,0-28 0,0 15 0,0 1 0,0 10 0,0 7 0,0 6 0,0 3 0,0 11 0,5-4 0,0 4 0,6 1 0,4-5 0,1 10 0,5-10 0,-5 4 0,4-5 0,-3-1 0,-1 1 0,4 5 0,-9-4 0,8 10 0,-8-4 0,9 0 0,-9 4 0,8-5 0,-4 7 0,5-1 0,0-5 0,-5 4 0,5-5 0,-5 7 0,5-7 0,0 5 0,-4-4 0,3 5 0,-8 0 0,7 1 0,-7-1 0,7 5 0,1-8 0,-2 7 0,5-3 0,-12 5 0,4 8 0,-5-2 0,0 3 0,0 0 0,-1-3 0,1 7 0,0-3 0,-4 0 0,2 3 0,-6-7 0,6 7 0,-6-6 0,6 6 0,-6-7 0,7 3 0,-3-4 0,0-5 0,3 4 0,-3-4 0,4 5 0,0 0 0,-1 1 0,1 3 0,-4-3 0,2 7 0,-6-7 0,-5 7 0,-6-2 0,-8 3 0,-8 0 0,-1 0 0,1 0 0,-5 0 0,10 0 0,-10 0 0,10 0 0,-4 0 0,5 0 0,5 0 0,-4 0 0,9 0 0,-3 0 0,4 0 0,11 0 0,10-10 0,20 2 0,1-7 0,12-2 0,-11 4 0,11-3 0,-11 5 0,-1 0 0,-2 0 0,-15 5 0,8-3 0,-14 8 0,4-3 0,-6 4 0,1 0 0,-4 11 0,-1 6 0,-4 12 0,-6 10 0,0-5 0,-5 5 0,0-7 0,5 0 0,-3-6 0,8-1 0,-8-5 0,8 0 0,-4-6 0,1 0 0,3-5 0,-3 0 0,4-4 0,0-1 0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7:12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64 119 24575,'-17'0'0,"3"0"0,1 8 0,8 3 0,1 14 0,0-4 0,2 10 0,-2-10 0,4 10 0,0-10 0,0-1 0,0-2 0,0-3 0,0 0 0,0-1 0,0-6 0,0 1 0,4-4 0,6-1 0,0-4 0,8 0 0,-3 0 0,4 0 0,-4 0 0,3 0 0,-7 0 0,7 0 0,-8-4 0,8-6 0,-2-11 0,0-5 0,3-1 0,-7-4 0,2 10 0,-4-4 0,1-1 0,-6 10 0,0-8 0,-5 4 0,0-1 0,0-5 0,0 11 0,-5-3 0,-4 3 0,-7 0 0,-3 0 0,4 10 0,1 1 0,0-1 0,4 4 0,-4-3 0,5 4 0,0 0 0,0 0 0,0 0 0,0 4 0,0 0 0,4 16 0,-3-9 0,7 4 0,-3-11 0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7:13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17 158 24575,'-8'3'0,"3"2"0,1 8 0,4-3 0,0 4 0,0 0 0,0-4 0,0 3 0,0-4 0,0 5 0,0-4 0,0 3 0,0-4 0,0 0 0,4-4 0,6-2 0,0-3 0,8 0 0,3 0 0,0 0 0,4 0 0,-6 0 0,-5 0 0,4 0 0,-8 0 0,3 0 0,-4 0 0,0-4 0,0 3 0,-5-7 0,0 0 0,-4-7 0,0 1 0,0-10 0,0 7 0,0-14 0,0 5 0,0-7 0,0 1 0,0 5 0,0 2 0,0 10 0,0 1 0,-4 5 0,-1 4 0,-4 1 0,-5 4 0,4 0 0,-8 0 0,8 0 0,-9 0 0,3 15 0,1-3 0,-1 19 0,6-5 0,-1 6 0,5 0 0,2-5 0,4-2 0,0-6 0,0-4 0,0 3 0,0-8 0,0 0 0,0-6 0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7:14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85 24575,'0'8'0,"0"5"0,-5 8 0,4 5 0,-4 6 0,5 0 0,0-5 0,0-2 0,0-10 0,0 3 0,0-8 0,0 3 0,8-8 0,2-1 0,9-4 0,0 0 0,7 0 0,0 0 0,-4 0 0,7-5 0,-12-5 0,13-2 0,-9-6 0,5 2 0,-11-4 0,-1 1 0,-4-1 0,-1 5 0,0 2 0,-4-1 0,-1-1 0,-4 0 0,0-3 0,0 3 0,0 0 0,-4-4 0,-6 9 0,-1-4 0,-7 4 0,3 1 0,-5-1 0,-5-1 0,4 6 0,-5 0 0,1 5 0,4 0 0,-4 0 0,10 0 0,-4 0 0,9 0 0,-4 0 0,9 4 0,1 1 0,4 4 0,0-1 0,0-3 0,0-1 0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7:15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24575,'0'18'0,"0"5"0,0 4 0,-5-1 0,4 5 0,-9 2 0,9 1 0,-4 4 0,5-5 0,0-7 0,0-1 0,0-5 0,0-1 0,0-4 0,0-1 0,0-5 0,0 0 0,0-1 0,0 1 0,4 0 0,5-4 0,6-2 0,0-3 0,-2 0 0,1 0 0,1 0 0,-1-4 0,0-1 0,-5-4 0,4-4 0,-2-2 0,3-5 0,-4 1 0,0-7 0,0 5 0,0-10 0,0 5 0,-4-1 0,-1 2 0,-5 5 0,0 0 0,0 1 0,0 4 0,0-4 0,-4 9 0,-5-4 0,-6 9 0,-5-4 0,5 8 0,-3-3 0,7 0 0,-7 3 0,8-3 0,-4 4 0,0 0 0,4 0 0,-3 0 0,4 0 0,5 0 0,0 0 0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7:15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24575,'4'7'0,"0"9"0,-4 9 0,0 14 0,0-6 0,0 13 0,0-6 0,0 7 0,0 0 0,0-1 0,0-5 0,0 4 0,0-17 0,0 9 0,0-10 0,0-1 0,0-1 0,0-11 0,0-1 0,0-4 0,0-1 0,0 1 0,0-4 0,0-2 0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14.519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 5 24575,'0'41'0,"0"-2"0,0-8 0,0 7 0,0-6 0,0 6 0,0-7 0,0 1 0,0-5 0,0 3 0,0-9 0,0 4 0,0-6 0,0 0 0,0-5 0,0-1 0,3-4 0,2 0 0,0-1 0,3 1 0,-4-4 0,5-1 0,0-4 0,0 4 0,4-3 0,1 3 0,1-4 0,3 0 0,-4 0 0,5 0 0,-4 0 0,3 0 0,-4 0 0,1-4 0,-2 3 0,-4-7 0,0 3 0,-1 0 0,1-3 0,0 3 0,-4-4 0,2 1 0,-6-1 0,3-4 0,-4-2 0,5-8 0,-4-3 0,3 0 0,-4-4 0,0 4 0,0-6 0,0 1 0,0 5 0,0-4 0,0 9 0,0-4 0,0 6 0,0 0 0,0 4 0,0-4 0,0 9 0,0-3 0,0 4 0,0 0 0,0 4 0,0 1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0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24575,'0'-14'0,"0"2"0,0 0 0,0 3 0,0 11 0,0 23 0,0 18 0,0 16 0,0-6 0,0 12 0,0-3 0,0 14 0,0-8 0,0-1 0,0-14 0,0-9 0,0-13 0,0-8 0,0-4 0,0-6 0,0-11 0,0 0 0,0-9 0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29:58.53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1860 939 24575,'-18'0'0,"-6"0"0,8-4 0,-14-1 0,2-6 0,-10-4 0,-9-3 0,3 1 0,-14-10 0,15 8 0,-13-10 0,16 7 0,-7-2 0,7-3 0,-5 8 0,11-6 0,-5 7 0,8-2 0,-1-2 0,-6-5 0,3 3 0,-9-4 0,9 0 0,-9 4 0,5-3 0,-14 3 0,6 2 0,-18-8 0,22 11 0,-14-9 0,17 10 0,-7-5 0,7 5 0,1-3 0,6 8 0,-3-7 0,8 4 0,-8 0 0,16 2 0,-11-1 0,11 4 0,-6-4 0,11 5 0,-3 0 0,8 1 0,-8 0 0,8 0 0,-3 4 0,4-3 0,0 3 0,4-4 0,-2 5 0,6-4 0,-7 7 0,7-7 0,-7 7 0,7-7 0,-7 3 0,7-4 0,-7 4 0,7-2 0,-3 13 0,4 0 0,0 24 0,0-2 0,0 9 0,0-5 0,0-1 0,0-6 0,0 0 0,0-10 0,0-2 0,0-4 0,0-1 0,-3-3 0,-2-1 0,1-8 0,-5-5 0,4-6 0,-5-4 0,1-5 0,-1 4 0,4-10 0,-2 10 0,2-6 0,1 3 0,-3 7 0,7-7 0,-3 12 0,4-2 0,-4 4 0,3 0 0,1 4 0,9 1 0,5 4 0,11 0 0,-5 0 0,10 0 0,-9 0 0,4 0 0,-10 0 0,3 0 0,-8 0 0,3 0 0,-4 0 0,-4 0 0,-1 0 0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00.79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942 2393 24575,'0'-18'0,"0"4"0,0-4 0,0-7 0,0 3 0,-5-13 0,-2-6 0,-23-11 0,13-4 0,-25-2 0,21 3 0,-16 3 0,5-10 0,-1 4 0,-3-5 0,1-17 0,3 9 0,0-3 0,6 1 0,1 6 0,10 18 0,1-1 0,-7-14 0,5 11 0,0 1 0,1 5 0,-15-35 0,16 34 0,-9-6 0,11 9 0,-4 6 0,5 2 0,0 10 0,1 2 0,0 0 0,4-1 0,-3-6 0,3 6 0,-5-5 0,1 10 0,4-4 0,-3 5 0,4 5 0,0-3 0,1 8 0,0-4 0,3 5 0,-7 0 0,7 0 0,-7 0 0,7 0 0,-7-5 0,2 4 0,-3-8 0,4-3 0,-4 0 0,3-4 0,-4-1 0,0 6 0,0-11 0,0 11 0,4-11 0,-2 11 0,2-6 0,1 7 0,-4-1 0,8 5 0,-8-3 0,8 8 0,-7-3 0,7 4 0,-3 0 0,1 0 0,-2 4 0,0-2 0,-2 6 0,6 0 0,-2 6 0,3 3 0,0 1 0,0 5 0,-5 5 0,4 7 0,-8 6 0,7-6 0,-2 5 0,4-10 0,-5 3 0,4-9 0,-3-2 0,4-4 0,0 0 0,0-1 0,-3-3 0,2-4 0,-3-6 0,4-9 0,0 0 0,0-11 0,0 4 0,0-3 0,0-1 0,0 9 0,0-3 0,0 10 0,0 0 0,7 4 0,4 1 0,7 4 0,1 5 0,5 0 0,-3 9 0,9-3 0,-10 8 0,1-8 0,-3 7 0,-8-8 0,3 3 0,-4-5 0,-5-3 0,0-1 0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03.322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1339 1622 24575,'-14'-18'0,"-1"0"0,-16-8 0,13-1 0,-27-9 0,26 3 0,-23-10 0,8 4 0,-3-4 0,-3-3 0,11 12 0,-7-15 0,8 15 0,-3-7 0,-1 2 0,9 5 0,-10-5 0,10 7 0,-5-2 0,12 7 0,-3 3 0,8 9 0,-7-3 0,8 8 0,-4-9 0,0 9 0,3-4 0,-7 0 0,3-1 0,-5-5 0,5 0 0,-4 0 0,4 1 0,-5-1 0,5 1 0,-4-6 0,4 4 0,-2-4 0,-1 6 0,8-1 0,-9 1 0,4-1 0,-5-4 0,1 3 0,3-3 0,-2 5 0,2-1 0,-3 1 0,0-1 0,4 6 0,1-4 0,1 3 0,2-4 0,-3-1 0,0 1 0,3 4 0,-3-4 0,5 9 0,-1-8 0,1 8 0,0-4 0,0 1 0,0 3 0,0-4 0,-1 0 0,1 4 0,0-3 0,0-1 0,0 4 0,0-3 0,0 4 0,0 0 0,0 1 0,4-1 0,-3 0 0,7 0 0,-7 4 0,7-3 0,-6 7 0,6-6 0,-3 9 0,4 4 0,0 8 0,0 6 0,0-1 0,4 0 0,1 1 0,1-1 0,2 0 0,-7-4 0,8-2 0,-8-4 0,2 0 0,-3 0 0,0-8 0,-4-9 0,3-3 0,-6-5 0,6 2 0,-7 4 0,3-8 0,0 4 0,1-1 0,4-3 0,-4 8 0,3-4 0,1 9 0,4 1 0,5 4 0,-1 0 0,1 4 0,0 1 0,4 4 0,-2-4 0,2 3 0,1-2 0,-5-1 0,5-1 0,-5 0 0,-1-3 0,1 7 0,0-7 0,-1 6 0,1-6 0,-4 3 0,-2-4 0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06.824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2349 525 24575,'-13'0'0,"1"0"0,4 0 0,0 0 0,0 0 0,0 0 0,-1 0 0,0 0 0,-4 0 0,3 0 0,-4 0 0,0 0 0,0 0 0,-6 0 0,-4 0 0,-2 0 0,-6 0 0,1 0 0,-1 0 0,1 0 0,-1 0 0,2 0 0,-8 0 0,5 0 0,-10 0 0,10-5 0,-11 4 0,12-8 0,-13 3 0,12-5 0,-6 5 0,8-3 0,0 3 0,-7-5 0,5 0 0,-5 0 0,7 1 0,-6-1 0,-3 0 0,2 0 0,0 0 0,6 0 0,-5 1 0,4 4 0,-5-4 0,6 4 0,1-4 0,5 0 0,-5-1 0,6 1 0,-1 4 0,-3-3 0,8 4 0,-8-6 0,8 1 0,-9 0 0,10 0 0,-9 0 0,8 0 0,-3 1 0,5 3 0,-5-3 0,3 4 0,-3-5 0,-1 0 0,4 0 0,-3 4 0,-1-3 0,5 4 0,-11-6 0,11 6 0,-5-4 0,0 3 0,5-4 0,-10 5 0,9-4 0,-10 3 0,5 1 0,0 0 0,1 1 0,6 3 0,0-7 0,4 6 0,-3-6 0,8 7 0,1-7 0,1 7 0,3-3 0,-4 0 0,1 3 0,3-7 0,-3 7 0,3-2 0,0 10 0,2 8 0,3 10 0,0 6 0,4-5 0,-3 3 0,8-8 0,-8 3 0,3-10 0,-4 0 0,0-6 0,-4-6 0,-5-8 0,-1-4 0,-8-8 0,8 3 0,-4 1 0,4-4 0,1 8 0,0-9 0,4 9 0,-3-3 0,7 4 0,-3 1 0,4-1 0,13 0 0,12-1 0,7 0 0,13 3 0,-5-3 0,-1 9 0,-1-9 0,-8 9 0,-4-4 0,-6 1 0,-7 3 0,-4-3 0,-1 4 0,1 0 0,-4 0 0,-1 0 0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0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243 9 24575,'-9'-5'0,"-4"1"0,-2 4 0,1 0 0,-10 0 0,8 0 0,-9 0 0,5 0 0,6 0 0,-5 0 0,9 0 0,-3 0 0,4 0 0,0 0 0,-3 0 0,3 0 0,1 0 0,4 0 0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21.36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24575,'0'70'0,"0"-14"0,0-25 0,0-10 0,0 4 0,0-5 0,0-1 0,0-4 0,0 3 0,0-3 0,0 5 0,0-5 0,0 3 0,4-3 0,-3-1 0,4 5 0,-5-9 0,0 3 0,0 1 0,0-4 0,0 3 0,0-4 0,0 0 0,0 0 0,0 0 0,0 0 0,0 4 0,0-3 0,0 4 0,0-5 0,0-1 0,0 1 0,0 0 0,0 0 0,4-1 0,-3 1 0,6-4 0,-6 2 0,7-2 0,-3 4 0,0 0 0,3-4 0,-3 3 0,3-4 0,1 1 0,0 3 0,0-7 0,0 3 0,0 0 0,-1-3 0,1 3 0,0-4 0,5 0 0,0 0 0,5 0 0,0 0 0,0 0 0,0 0 0,-4 0 0,-2 0 0,1 0 0,-4 0 0,4 0 0,-6 0 0,1 0 0,-4-4 0,2-1 0,-6-3 0,7-1 0,-7 0 0,7 0 0,-7 1 0,3-6 0,-4-1 0,4-10 0,-2 5 0,7-18 0,-7 16 0,8-22 0,-9 17 0,10-18 0,-10 12 0,4-6 0,-1 13 0,-2-5 0,2 10 0,-4 0 0,0 3 0,4 7 0,-3-2 0,3 4 0,-4 0 0,0 5 0,0 0 0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0:23.41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22 2 24575,'0'13'0,"0"1"0,0 6 0,0 5 0,0 1 0,0 1 0,0 4 0,0-10 0,0 9 0,0-13 0,0 7 0,0-14 0,0 8 0,0-8 0,0 8 0,0-8 0,0 4 0,0-6 0,0-7 0,0-7 0,0-13 0,0-7 0,0-6 0,0 0 0,-10 0 0,8-1 0,-8 1 0,10 6 0,0 0 0,0 7 0,0 4 0,0 1 0,0 5 0,0 0 0,0 4 0,0 1 0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1:00.3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1021 24575,'77'-47'0,"-1"-1"0,-16 5 0,0-3 0,-11 2 0,8-35-1078,-12 21 0,-1-1 1078,6-26 0,-8 9 373,-10 4-373,0 0 431,-11 14-431,-1-12 0,-15 22 0,-5 0 1093,0 15-1093,0 12 259,-4 12-259,-6 5 0,-17 4 0,-8 0 0,-5 4 0,-7 20 0,18 1 0,-13 28 0,11-3 0,-7 13 0,-1 20 0,18-23 0,4-11 0,3 0 0,11 20 0,-7-15 0,0 1 0,8 16 0,-5 26 0,7-21 0,0-7 0,6 11 0,12-24 0,8 1 0,12-1 0,-1-13 0,-2-7 0,0-2 0,-3-16 0,2 9 0,-2-15 0,0-2 0,0-5 0,-6-5 0,4 0 0,-4 0 0,0-9 0,5-3 0,-9-20 0,5 3 0,-4-16 0,-6 11 0,-1-11 0,-5 11 0,0-5 0,0 7 0,-5 5 0,-1 2 0,-5 5 0,0 5 0,0 1 0,0 5 0,-4 4 0,-1 1 0,-3 4 0,-1 0 0,0 0 0,-1 15 0,-1 9 0,0 10 0,0 11 0,5-5 0,0 7 0,6-7 0,0-3 0,0-5 0,0-7 0,4-4 0,6-7 0,10-4 0,1 0 0,10-5 0,-10 0 0,4-5 0,-5 0 0,-1-9 0,1-7 0,-5-10 0,1-13 0,-5 5 0,1-11 0,-2 11 0,2-5 0,-2 7 0,-4 5 0,-1 2 0,-5 10 0,0 1 0,4 9 0,0 9 0,1 13 0,3 3 0,-2 10 0,4-9 0,0 5 0,0-7 0,4-4 0,1 0 0,5-6 0,-1-3 0,-4-2 0,4-4 0,-9 0 0,3 0 0,-4 0 0,0 0 0,-4-4 0,4-11 0,-8-2 0,4-13 0,-5 9 0,0-4 0,0 10 0,0 2 0,0 4 0,0 0 0,4 5 0,0 0 0,5 4 0,5 0 0,1 0 0,10-5 0,8 4 0,1-4 0,11 0 0,-11-1 0,4-1 0,-6-2 0,-5 3 0,-7-4 0,-6 5 0,-5-3 0,0 7 0,-4-7 0,-1 3 0,-4-4 0,-4 4 0,-6 1 0,0 4 0,-8 0 0,3 9 0,0 7 0,-5 16 0,8 1 0,-5 6 0,11-7 0,2-6 0,4 5 0,0-10 0,0-1 0,0-6 0,0-5 0,14 1 0,-2-5 0,25-1 0,-2-4 0,14-16 0,1-19 0,3-20 0,2-13 0,-15 9 0,11-7 0,-16 2 0,10-4 0,-12 4 0,-8 2 0,-8 6 0,-5 7 0,0-4 0,-6 19 0,-1 1 0,-5 8 0,0 10 0,0 2 0,-9 8 0,3 1 0,-8 4 0,1 0 0,3 0 0,-4 4 0,4 11 0,0 7 0,4 17 0,-5 17 0,10-12 0,-6 24 0,7-11 0,0 9 0,0 5 0,0-8 0,0 1 0,6-9 0,4-7 0,7-11 0,-1-11 0,2-6 0,-7-6 0,2-5 0,-4-4 0,0-1 0,-4-8 0,-1-17 0,-4 12 0,0-12 0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1:01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434 0 24575,'-28'0'0,"-1"0"0,-4 0 0,1 0 0,0 0 0,5 0 0,2 0 0,5 0 0,5 0 0,1 0 0,5 0 0,0 0 0,-4 0 0,2 15 0,1 3 0,-5 14 0,8 0 0,-4 7 0,1 1 0,-1 7 0,3-7 0,-8 5 0,15-5 0,-5 1 0,2-3 0,2-11 0,-2-2 0,4-5 0,0-6 0,0 0 0,0-5 0,0 0 0,0 0 0,7-5 0,9 0 0,9-8 0,14-8 0,-5 0 0,4-5 0,1 11 0,-5-4 0,-1 9 0,-8-4 0,-6 5 0,1 0 0,-5 0 0,-1 15 0,-9 3 0,0 20 0,-5-4 0,0 11 0,0-11 0,0 5 0,-5-7 0,-5-6 0,-11 0 0,0-6 0,-10 1 0,10-5 0,-10-1 0,4-9 0,-5-2 0,0-4 0,5 0 0,-4 0 0,10 0 0,1 0 0,1 0 0,9 0 0,-4 0 0,5 0 0,0-3 0,5 2 0,0-3 0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1:02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2 659 24575,'-1'-5'0,"7"10"0,14-2 0,1 10 0,16-12 0,-2 3 0,5-4 0,5 0 0,-5 0 0,7-10 0,-7-3 0,2-22 0,2-19 0,-15 1 0,3-19 0,-20 16 0,-5-8 0,-1 8 0,-6 2 0,0 7 0,-10 7 0,-8 0 0,-4 13 0,-10-1 0,11 17 0,-5-3 0,12 13 0,-5-4 0,9 5 0,-4 0 0,5 9 0,-2 14 0,6 23 0,-1 19 0,6 21 0,0 7 0,0-16 0,0 19 0,0-28 0,0 23 0,0-18 0,0-2 0,0-16 0,0-7 0,4-16 0,-3-11 0,7-8 0,-7-4 0,3 0 0,0-5 0,-3-4 0,7-15 0,-2-7 0,5-17 0,0 5 0,6-11 0,7 3 0,6 0 0,0 1 0,3 12 0,-12 4 0,4 9 0,-5 6 0,-5 5 0,3 5 0,-8 0 0,4 0 0,-6 0 0,1 4 0,0 6 0,1 5 0,0 10 0,0-4 0,1 10 0,-2-10 0,2 4 0,-2-10 0,1 3 0,-1-8 0,-4 4 0,3-6 0,-4-3 0,1-1 0,-1-4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2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80 119 24575,'-10'-31'0,"11"-3"0,14 14 0,5 0 0,-2 11 0,-1 5 0,-4 4 0,1 0 0,3 0 0,-8 7 0,0 9 0,-5 25 0,-4-7 0,0 34 0,0-20 0,0 19 0,0-9 0,0 1 0,-10-7 0,3-1 0,-9-14 0,6-1 0,-5-6 0,4-5 0,-7-1 0,8-6 0,-7-4 0,7-1 0,-8-4 0,9-4 0,-4-1 0,5-4 0,-1 0 0,1-4 0,4-9 0,-4-7 0,7-14 0,-4 8 0,5-7 0,0 14 0,0 0 0,0 2 0,0 7 0,0-2 0,4 7 0,0 2 0,9 3 0,1 0 0,4 0 0,-4 0 0,3 0 0,-7 8 0,7 2 0,-6 14 0,6-5 0,-2 5 0,-1-6 0,3 0 0,-3 1 0,5-5 0,-1-1 0,-4-4 0,3-4 0,-8-2 0,4-3 0,-5 0 0,1 0 0,-1 0 0,0 0 0,1-8 0,-5-2 0,5-9 0,-8 1 0,3 8 0,-4 2 0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1:05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134 935 24575,'0'-9'0,"0"1"0,0 0 0,-4 3 0,-4 1 0,-2 4 0,-2 0 0,3 0 0,-5 14 0,-1-2 0,-1 24 0,-3-14 0,12 22 0,-7-16 0,13 11 0,-4-7 0,5-10 0,0 2 0,0-9 0,0 0 0,0-2 0,0-4 0,4-4 0,5-1 0,6-4 0,5-4 0,-1-6 0,1-5 0,-5-5 0,3 0 0,-7 5 0,3-3 0,-5 3 0,-4-4 0,0 4 0,-5-3 0,0 8 0,0-4 0,0 5 0,0 8 0,0 6 0,0 9 0,0 0 0,0 5 0,0-9 0,4 8 0,6-7 0,5 3 0,5-5 0,-1-3 0,6-2 0,-4-4 0,10 0 0,-4 0 0,-1-9 0,6-8 0,-10-10 0,13-21 0,-10-1 0,1-15 0,-1-17-683,-10-3 683,-4 34 0,-1-3 0,-1-8 0,-2 0 0,0 6 0,1 2 0,-4 0 0,0 1-155,3-37 155,-7 15 0,0 8 0,0 10 0,0 23 0,0 12 0,0 27 677,-11 22-677,2 30 0,-4 16 0,0 16 0,12 2-381,-6-7 381,7 2 0,0-4 0,0-7 0,0 4 0,0-24 0,5-2 0,5-19 0,6-4 0,4-11 542,5-4-542,-4-2 0,4-8 0,-5-2 0,-1-4 0,1 0 0,5 0 0,-4-4 0,0-12 0,-1-6 0,-8-10 0,3-1 0,-4 1 0,0 0 0,-5 0 0,-2 5 0,-4 2 0,0 10 0,0 1 0,-3 9 0,-2 1 0,-9 4 0,-2 21 0,-6 5 0,4 21 0,-5 0 0,10-1 0,-4 1 0,11 0 0,1-7 0,5-7 0,0-8 0,0-5 0,0-5 0,0-2 0,14-3 0,-2-5 0,19 0 0,2-5 0,1 0 0,11-10 0,-9-15 0,12-8 0,-3-17 0,0 5 0,-7-11 0,-2 4 0,-15-3 0,7 13 0,-16 3 0,3 7 0,-4-1 0,-1 7 0,-4 5 0,-1 8 0,-5 4 0,-4 4 0,-6 1 0,-5 4 0,-4 0 0,-1 0 0,5 3 0,-3 7 0,7 11 0,-5 12 0,6 0 0,-2 12 0,6-11 0,1-1 0,5-2 0,0-10 0,0-1 0,8-1 0,9-9 0,9 5 0,6-4 0,0-1 0,-5 1 0,-2-1 0,-5 0 0,-6-1 0,0 0 0,-9 0 0,-1 5 0,-4 1 0,0 4 0,0 6 0,-15-3 0,-2 4 0,-16-4 0,1-6 0,0 4 0,-7-7 0,11 2 0,-9-9 0,10-2 0,0-4 0,7 0 0,10 0 0,6 0 0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1:05.5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1 111 24575,'19'0'0,"12"0"0,45-13 0,-9 4 0,13-5 0,-16 3 0,7 3 0,-6-5 0,-13 1 0,-8 1 0,-23 5 0,4 1 0,-15 2 0,-2 2 0,-8-3 0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1:09.0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110 726 24575,'-13'5'0,"8"3"0,-11 1 0,13 12 0,-15 5 0,11 1 0,-8 4 0,4-5 0,5 1 0,-3 3 0,8-9 0,-4 10 0,5-15 0,0 8 0,0-14 0,0 9 0,7-13 0,4 3 0,7-9 0,7 0 0,2 0 0,-1-9 0,0-2 0,-6-14 0,-5 3 0,6-15 0,-9 9 0,4-11 0,-10 7 0,-1 5 0,-5-4 0,0 10 0,0-4 0,0 10 0,0 1 0,-4 5 0,-1 0 0,-9 4 0,4 1 0,-3 4 0,-1 0 0,4 0 0,-4 0 0,0 0 0,4 0 0,-4 4 0,5 1 0,4 9 0,1 1 0,4 10 0,0-4 0,0 4 0,0-6 0,0-4 0,0-1 0,0-5 0,9-5 0,5 0 0,12-4 0,4 0 0,13-15 0,-5-12 0,16-24 0,-13-16 0,4 0 0,-6-5 0,-5 1 0,-2-3 0,-12 1 0,-1 1 0,-7 16 0,-5 2 0,-1 7 0,-6 7 0,0 6 0,0 9 0,0 10 0,0 2 0,-4 8 0,-1 1 0,-4 13 0,4 14 0,-5 18 0,9 23 0,-11 18 0,10 11-453,-10-8 453,11 3 0,-5-5 0,6 1 0,0-2 0,0-18 0,0-10 0,0-19 0,0 2 0,0-16 0,4 4 453,1-10-453,9-1 0,1-5 0,5 1 0,-5-4 0,3-2 0,-3-4 0,10 0 0,-4-9 0,5-7 0,2-25 0,-3-9 0,0-6 0,7-22 0,-17 24 0,18-32 0,-13 19 0,1-6 0,-2 1 0,-7 16 0,-5 2 0,-2 13 0,-5 3 0,0 11 0,0 2 0,0 10 0,-4 1 0,-5 9 0,-2 1 0,-7 4 0,8 0 0,-9 0 0,-5 0 0,1 21 0,-8 5 0,13 21 0,1-1 0,4 17 0,7-5 0,0 13 0,6-8 0,0 1 0,0-8 0,0-2 0,0-8 0,10 1 0,2-7 0,6-1 0,1-12 0,-3-7 0,-2-6 0,0-5 0,-5 0 0,0 0 0,-1-4 0,1-5 0,-1-10 0,2-4 0,-1-6 0,1 0 0,0 1 0,0-1 0,-1 5 0,0 5 0,-4 2 0,3 7 0,-3-3 0,4 4 0,-1 0 0,1 0 0,0 0 0,0 4 0,0 6 0,0 0 0,5 4 0,-4-5 0,4 0 0,-1 1 0,-3-5 0,4-1 0,5-4 0,-7-9 0,13-7 0,-8-18 0,0-6 0,5-7 0,-9 0 0,8 7 0,-8 1 0,3 0 0,-10 11 0,-1-4 0,-5 12 0,0 5 0,-4 5 0,-5 6 0,-1 4 0,-9 9 0,8 8 0,-3 9 0,-2 6 0,3 7 0,-2-5 0,8 5 0,2-7 0,5 0 0,0-6 0,0 5 0,0-15 0,0 8 0,0-14 0,4 4 0,1-5 0,15 1 0,-4-1 0,14-3 0,-9-2 0,10-4 0,-10 0 0,10 0 0,-10 0 0,10-10 0,-10-1 0,-1-9 0,-1 0 0,-4 0 0,0 1 0,0-7 0,-5 0 0,1-13 0,-5 5 0,0-5 0,-6 1 0,0 4 0,0 0 0,0 9 0,0 5 0,0 5 0,0 2 0,3 8 0,2 1 0,3 8 0,6 1 0,1 9 0,4 1 0,1 0 0,-1 3 0,7-6 0,-5 2 0,4-4 0,-6 0 0,1 0 0,-5-5 0,-2 0 0,-4-5 0,-4 4 0,-1 0 0,-4 5 0,0 0 0,0 5 0,0 0 0,0 12 0,-5-5 0,0 9 0,-11-3 0,9-1 0,-7 0 0,13-7 0,-3-4 0,0-1 0,3-5 0,-3-1 0,4 1 0,3-4 0,7-1 0,10-4 0,7-5 0,5-6 0,8-13 0,-3-12 0,5-2 0,-5-4 0,-2 6 0,0 1 0,0 0 0,-6 1 0,-2 0 0,-5 2 0,-6 5 0,4 2 0,-10 10 0,4-4 0,-9 9 0,-1-3 0,-4 4 0,0 0 0,-3 4 0,-7 1 0,-4 9 0,-6 4 0,4 7 0,-3 9 0,7 1 0,-3 1 0,5-2 0,4 0 0,2-4 0,4 4 0,0-10 0,0 4 0,0-9 0,4 3 0,5-3 0,6-5 0,5-1 0,-1-4 0,1 0 0,-5 0 0,3 0 0,-8 0 0,9 4 0,-9-3 0,3 4 0,-4-5 0,-4 3 0,-1 2 0,-4 4 0,0 4 0,0-2 0,-10 13 0,-6-7 0,-6 8 0,-9-4 0,4-5 0,-5 4 0,-1-3 0,1 0 0,0-2 0,0-4 0,5-5 0,-4-1 0,10-5 0,0 0 0,8 0 0,4 0 0,0 0 0,4-4 0,1-1 0,4-3 0,0 3 0,0 1 0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1:09.8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 24575,'29'0'0,"5"0"0,28 0 0,4 0 0,16 0 0,-1 0 0,-21 0 0,16 0 0,-25-6 0,21-1 0,-23 0 0,-9 1 0,-14 6 0,-7 0 0,-8 0 0,-2 0 0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22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1 24575,'-24'0'0,"-1"0"0,-6 0 0,-7 0 0,5 9 0,-15-2 0,13 9 0,-2-2 0,12-3 0,11 3 0,-5-5 0,9 0 0,1 0 0,5-1 0,4 6 0,0-4 0,0 12 0,0-6 0,0 14 0,0 13 0,0-6 0,0 29 0,0-23 0,0 22 0,0 9 0,0-19 0,0 27 0,0-32 0,0 13 0,0-8 0,0-6 0,0-15 0,0 1 0,0-19 0,0 4 0,0-12 0,4-3 0,0-1 0,5-4 0,4 0 0,1 0 0,5 0 0,6 0 0,1 0 0,5-4 0,-5 2 0,3-6 0,-9 6 0,4-2 0,-5 4 0,-4 0 0,-6 0 0,-5 0 0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23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24575,'18'0'0,"8"0"0,2 0 0,12 0 0,-6-6 0,4 5 0,7-9 0,-26 8 0,2-3 0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23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24575,'4'10'0,"16"-2"0,2-8 0,22 0 0,-6 0 0,1 0 0,-3 0 0,-4 0 0,-7 0 0,-5-4 0,-11 3 0,-5-3 0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24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1044 24575,'0'-33'0,"0"-10"0,0-16 0,0-22 0,0-7 0,0 38 0,0-2 0,0 1 0,0-1 0,0-5 0,0 2 0,0-28 0,0-13 0,0 29 0,0 3 0,5 15 0,-4 14 0,3 19 0,-4 4 0,0 29 0,0 20 0,-5 22 0,3-2 0,-3 0 0,5-4 0,0-7 0,0 2 0,0-11 0,0-11 0,0-6 0,4-7 0,5-4 0,6-4 0,4-1 0,5-8 0,-7-12 0,14-14 0,-12-15 0,6-5 0,-5 6 0,-7 1 0,2 9 0,-4-3 0,-5 11 0,-2 5 0,-4 7 0,0 6 0,0 6 0,5 13 0,1 17 0,5 6 0,0 14 0,0-6 0,5 7 0,-3-3 0,6-13 0,-11-11 0,0-13 0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25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0 735 24575,'10'-7'0,"-2"-16"0,-8-14 0,0-11 0,0-38 0,0 37 0,0-39 0,0 46 0,0-16 0,0 22 0,0-5 0,0 24 0,0-7 0,0 14 0,4 1 0,1 5 0,8 4 0,1 0 0,5 4 0,2 12 0,12 25 0,-8-4 0,10 20 0,-6-15 0,-6 3 0,7 3 0,-8-9 0,-2-7 0,-4-7 0,-3-11 0,-4-1 0,0-4 0,0-4 0,0-1 0,-5-19 0,0-4 0,-4-32 0,0 8 0,0-23 0,0 10 0,0-7 0,0 9 0,0 0 0,0 16 0,0-1 0,0 12 0,0 7 0,0 2 0,0 8 0,4 0 0,-3 6 0,2 4 0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26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24575,'23'-10'0,"-6"8"0,12-12 0,-5 13 0,3-3 0,-2 4 0,-5 0 0,-2 0 0,-8 0 0,-1 0 0,-5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231 142 24575,'0'-29'0,"0"7"0,0 5 0,0 8 0,0-8 0,0 8 0,0-8 0,0 8 0,3 0 0,1 5 0,0 8 0,4 4 0,-7 6 0,2 8 0,-3 3 0,0 10 0,0-4 0,0 5 0,0-3 0,0-7 0,-4 5 0,-5-11 0,-2 8 0,-2-13 0,4 7 0,4-13 0,-3 4 0,8-5 0,-4 0 0,0-3 0,0-2 0,6-3 0,5 0 0,5 0 0,1 0 0,-5 0 0,4 0 0,-3 0 0,3 4 0,-3 5 0,0 9 0,-4 1 0,-1 4 0,-4-5 0,0 0 0,0-5 0,0 4 0,0-3 0,0 4 0,0-5 0,0 4 0,-4-8 0,-1 8 0,-13-7 0,-3 3 0,-8-3 0,-1 0 0,1 0 0,0-5 0,-1 0 0,6-5 0,1 0 0,10 0 0,0 0 0,5 0 0,3 0 0,1 0 0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26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24575,'13'-5'0,"6"-3"0,1 3 0,10-1 0,-9 2 0,4 4 0,-11 0 0,-5 0 0,-5 0 0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27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24575,'34'0'0,"-5"0"0,16 0 0,-12 0 0,12 0 0,-12 0 0,-1 0 0,-8-4 0,-14 3 0,-1-3 0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44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24575,'0'28'0,"0"0"0,0 11 0,0 20 0,0-20 0,0 30 0,0-25 0,0 10 0,0 7 0,0-15 0,0 2 0,0-10 0,0-7 0,0-5 0,0-6 0,0-2 0,0-8 0,0 3 0,0-4 0,0-4 0,0-2 0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44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24575,'0'-10'0,"0"2"0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45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276 276 24575,'5'-16'0,"-1"2"0,-4-3 0,0 3 0,0-6 0,0 6 0,0-4 0,0 3 0,0-11 0,0 10 0,-5-8 0,0 9 0,-5 1 0,-4-1 0,4 2 0,-9 2 0,4 2 0,1 5 0,0 4 0,1 0 0,-2 0 0,-4 0 0,4 0 0,-4 0 0,5 8 0,-2 8 0,-3 10 0,7 10 0,-3-2 0,4 2 0,5-4 0,1 0 0,5-1 0,0-4 0,0-3 0,0-5 0,0-4 0,4-1 0,1-6 0,13-3 0,-2-1 0,8-4 0,-4 0 0,-1 0 0,0 0 0,1 0 0,-1 0 0,-5 0 0,5 0 0,-10-3 0,5-2 0,-5-4 0,-1 4 0,1-3 0,0 3 0,0 0 0,-1-3 0,1 7 0,0-7 0,-1 7 0,1-3 0,0 4 0,0 0 0,-1 0 0,1 0 0,-1 0 0,1 0 0,-4 9 0,-2 2 0,-3 8 0,0 7 0,0 7 0,0 5 0,0 2 0,-10 3 0,-2-9 0,-10 4 0,1-12 0,-4 0 0,4-7 0,-3-3 0,4-2 0,1-5 0,-1 1 0,1-5 0,4 0 0,-3-5 0,8 0 0,-3 0 0,4 0 0,4 0 0,1 0 0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00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0 114 24575,'0'58'0,"0"-1"0,0 41 0,0-50 0,0-15 0,10-2 0,5-15 0,12-1 0,3-11 0,-3-4 0,4 0 0,-10 0 0,9-9 0,-8-8 0,5-17 0,-5 0 0,-5 1 0,3 2 0,-8-2 0,3-1 0,-8-5 0,-2 7 0,-5 5 0,0 2 0,0 10 0,0-4 0,0 9 0,-4 1 0,3 9 0,-7 9 0,7 6 0,-3 5 0,-1-1 0,4 1 0,-3-6 0,4 0 0,0-5 0,0 0 0,8-4 0,9-1 0,4-4 0,10 0 0,-10 0 0,4 0 0,1-16 0,-5 3 0,6-13 0,-12 6 0,-1 0 0,-8 1 0,-2 4 0,-4-4 0,0 9 0,0-9 0,0 9 0,0-3 0,0 4 0,0 7 0,0 8 0,0 9 0,0 4 0,5 6 0,5-4 0,5 5 0,5-7 0,0 1 0,-1-5 0,1 3 0,-5-7 0,-2 2 0,-4-4 0,-4 0 0,-1 0 0,-4 0 0,0 4 0,-4-3 0,-6 4 0,-5 0 0,0-3 0,-3 3 0,7-5 0,-2 0 0,-1 0 0,4-4 0,0 3 0,3-7 0,6 3 0,-3-4 0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00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24575,'10'0'0,"-2"0"0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01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53 24575,'5'-4'0,"-2"0"0,-3-9 0,0 3 0,0-3 0,-7 9 0,1 0 0,-17 4 0,7 0 0,-9 8 0,5 3 0,-2 28 0,6-9 0,-9 38 0,17-17 0,-4 20 0,12-8 0,0 27 0,0-28 0,0 35 0,0-40 0,0 15 0,6-1 0,1-6 0,5-2 0,1-1 0,-1-14 0,0 6 0,-6-14 0,-1 5 0,-5-17 0,0 10 0,-4-18 0,-6 6 0,-5-7 0,-10-3 0,-2-2 0,-5-3 0,-7-5 0,20-1 0,-2-5 0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02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1 801 24575,'18'0'0,"12"0"0,11-11 0,7-3 0,13-11 0,-19 12 0,35-11 0,-37 21 0,30-21 0,-30 16 0,0-8 0,-7 9 0,-8-2 0,-10 8 0,-1-3 0,-6 4 0,-3 7 0,-1 9 0,-4 9 0,0 13 0,0-4 0,0 11 0,0-5 0,5 0 0,0-7 0,1-2 0,3-10 0,-4-1 0,4-6 0,0-5 0,0-4 0,4-1 0,2-4 0,5 0 0,6-16 0,2-3 0,7-16 0,1-7 0,-1 5 0,3-12 0,-2 5 0,11-23 0,-13 14 0,13-28 0,-27 31 0,10-20 0,-11 15 0,1-8 0,-2 0 0,-6 7 0,-5 8 0,-2 9 0,-5 13 0,0 0 0,0 11 0,0 2 0,0 4 0,-3 4 0,-2 1 0,-4 4 0,0 0 0,0 0 0,0 0 0,0 9 0,4 13 0,-5 13 0,9 19 0,-5 2 0,6 7 0,0 0 0,0 0 0,0-7 0,0-2 0,6-7 0,5-7 0,5-7 0,4-8 0,0-5 0,5-5 0,-4-1 0,4-8 0,-5-1 0,5-5 0,-4 0 0,4 0 0,0 0 0,-4 0 0,4-9 0,0-3 0,-4-3 0,4-5 0,-5-1 0,1-5 0,1-13 0,1-8 0,-5-2 0,1-29 0,-7 31 0,-5-38 0,3 41 0,-8-19 0,3 16 0,-5 7 0,0 7 0,0 12 0,0 7 0,-8 9 0,2 1 0,-7 4 0,-1 5 0,3 17 0,-4 1 0,9 22 0,-5 3 0,10 0 0,-5 14 0,6-13 0,0 11 0,0-11 0,0 4 0,10-13 0,2-1 0,15-6 0,2 1 0,-1-6 0,4-5 0,-11-9 0,10-4 0,-10 0 0,4 0 0,-10-4 0,3-2 0,-8-4 0,4 0 0,-6 0 0,-3 0 0,-1 0 0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03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4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24575,'3'-37'0,"-1"8"0,14 29 0,-3 0 0,1 0 0,7 0 0,-6 0 0,3 0 0,-1 0 0,-8 0 0,3 0 0,-4 0 0,0 3 0,1 2 0,-5 3 0,3 0 0,-3-4 0,4-1 0,-4-3 0,0 0 0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04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81 24575,'-5'-4'0,"10"-1"0,6-8 0,9 2 0,11-4 0,-3-1 0,11 9 0,-7-3 0,7 10 0,-11 0 0,9 0 0,-16 0 0,4 0 0,-6 0 0,2 14 0,-5 11 0,-5 9 0,-6 18 0,-5-3 0,0 14 0,0 8 0,0-6 0,-11 6 0,-2-15 0,-18-1 0,7-15 0,-11 2 0,7-19 0,-5 3 0,1-14 0,0-1 0,0-7 0,5-4 0,-4 0 0,15 0 0,-8-8 0,13-3 0,-3-14 0,8 4 0,1-10 0,5 15 0,0-8 0,0 9 0,0 0 0,0 1 0,0 6 0,4-1 0,11 4 0,7 1 0,10 4 0,0 0 0,6 0 0,3 0 0,-1 9 0,7 10 0,-12 10 0,7 8 0,-13-4 0,4 2 0,-5 6 0,-1-11 0,-6 4 0,-12-23 0,-4-3 0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04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 24575,'0'18'0,"0"-2"0,0 9 0,0-5 0,0 5 0,-10 1 0,-1-3 0,-10-4 0,11-13 0,1-2 0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05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24575,'8'-5'0,"2"1"0,3 4 0,6 0 0,-5 0 0,12 0 0,-5 0 0,9 0 0,-14 0 0,4 0 0,-11 0 0,-1 0 0,-3 8 0,-1 8 0,-4 4 0,-4 5 0,-7 0 0,-4-9 0,-1 8 0,2-13 0,4 2 0,5-4 0,1 0 0,0-4 0,11-1 0,-1-4 0,12 0 0,2 0 0,-1 0 0,7 0 0,-10 0 0,8 8 0,-13 9 0,4 16 0,-9 0 0,-1 12 0,-5 3 0,0 0 0,0 6 0,0-14 0,-10-2 0,-2-5 0,-8-7 0,-1-5 0,-4-2 0,4-8 0,-5 4 0,1-10 0,4 0 0,-4-5 0,10 0 0,-4 0 0,9 0 0,-4 0 0,5-9 0,4 7 0,1-7 0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10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1 917 24575,'2'0'0,"5"0"0,17 0 0,-3 0 0,9 0 0,-9 0 0,10 0 0,-10-4 0,4-6 0,0-6 0,-9 1 0,4-10 0,-11 13 0,-3-12 0,-2 9 0,-4-4 0,0-1 0,0 0 0,0 2 0,0 3 0,-4 6 0,-5 5 0,-6 4 0,-4 0 0,0 0 0,-7 9 0,4 8 0,-4 10 0,9 12 0,1 1 0,4 14 0,0-5 0,5 5 0,2 0 0,5-6 0,0-1 0,0-8 0,0-13 0,0-1 0,8-9 0,3-2 0,21-4 0,-4-4 0,17-1 0,-11-5 0,11 0 0,-3-17 0,0-3 0,17-33 0,-25 9 0,12-22 0,-16 15 0,-3-11 0,-3 12 0,-6-5 0,-7 21 0,0-4 0,-2 22 0,2-8 0,-6 14 0,3 0 0,-4 6 0,1 17 0,-2 11 0,-3 8 0,0 13 0,0-5 0,0 7 0,0 0 0,0-7 0,0-2 0,0-6 0,0-10 0,0 2 0,0-14 0,0 4 0,0-6 0,4-3 0,1-12 0,0-5 0,4-22 0,-8 6 0,9-11 0,-4 7 0,5-7 0,-1 11 0,1-9 0,-1 10 0,5 1 0,1 1 0,-1 5 0,-2 5 0,1 1 0,-4 9 0,4 0 0,-5 5 0,0 0 0,4 0 0,-3 0 0,4 0 0,-5 9 0,1 7 0,-5 11 0,0 5 0,-5 0 0,5 0 0,-4-5 0,4-2 0,-5-6 0,0-4 0,0-1 0,0-5 0,0-8 0,0-13 0,5-15 0,1-7 0,5-11 0,6 5 0,0-1 0,5 3 0,0 5 0,-7 11 0,0-2 0,-6 18 0,0-3 0,0 9 0,0 0 0,0 0 0,4 0 0,-3 0 0,5 9 0,-6 8 0,2 9 0,0 13 0,0-5 0,0 11 0,0-17 0,-1 4 0,0-13 0,-1-4 0,1-1 0,-2-9 0,6-1 0,-4-4 0,8 0 0,-7-9 0,8-8 0,-7-9 0,3-7 0,-5 7 0,1 0 0,-2 7 0,1 4 0,-5-4 0,-1 9 0,0 1 0,0 5 0,1 16 0,4 20 0,-8 15 0,5 25 0,-6 1 0,0 1 0,0 14 0,0-3 0,0 7-643,0-1 643,0-10 0,0-15 0,0-10 0,0-18 0,0-16 0,0-3 0,0-10 643,0-24-643,0-7 0,0-40 0,0-13 0,0-19-227,0 43 1,0 0 226,0-34 0,0-12 0,0 21 0,0-15 0,5 17 0,7 10 0,7 10 0,3 13 0,-4 3 0,1 15 0,-3 3 453,3 10-453,-4 5 0,4 0 0,-9 5 0,8 0 0,-8 0 0,4 0 0,-6 4 0,-3 12 0,-1 12 0,-4 12 0,0 7 0,0 0 0,-15-6 0,1-2 0,-14-6 0,2-5 0,4-7 0,-8-6 0,8-5 0,-8-4 0,8-2 0,2-4 0,1 0 0,9 0 0,-3 0 0,4 0 0,11 0 0,5 0 0,17 0 0,9 0 0,0 0 0,6 0 0,0-5 0,-6-6 0,6-6 0,-12-9 0,4 3 0,-8-15 0,4 9 0,-4-16 0,-6 4 0,0-12 0,-4-3 0,0-25 0,0 14 0,-5-31 0,-3 37 0,-5-17 0,0 13 0,0 7 0,0-4 0,0 15 0,0 12 0,0 8 0,0 13 0,0 5 0,0 8 0,0 19 0,0 18 0,0 29 0,-6 17 0,4 11 0,-10-8-427,7-19 1,1-2 426,-4 4 0,3-4 0,2 0 0,3-4 0,0 29 0,0-31 0,0 4 0,0-22 0,0-7 0,4-12 853,6-7-853,5-9 0,10-1 0,1-4 0,2-14 0,4-6 0,-8-19 0,11-4 0,-5 1 0,1-6 0,-4 19 0,-9-9 0,-4 17 0,-4 1 0,-1 6 0,0 9 0,-5-3 0,4 7 0,-4-3 0,5 12 0,-5 3 0,5 7 0,-4-3 0,4-1 0,-4-5 0,3 0 0,-3-5 0,3 0 0,1-4 0,1-8 0,-1-3 0,1-15 0,0 0 0,5-1 0,-4 2 0,3 10 0,-5 1 0,-4 5 0,3 4 0,-3 1 0,3 4 0,-3 4 0,-2 11 0,-3 21 0,6 13 0,-5 32 0,11 4 0,-8-35 0,0 0 0,10 35 0,-7-32 0,0 0-461,7 35 461,-10-37 0,1 0 0,7 40 0,-11-25 0,5-4 0,-6-22 0,0-1 0,0-13 0,0-5 461,-14-7-461,2-9 0,-19 0 0,5-5 0,-7-5 0,6-10 0,1-8 0,5-4 0,4-4 0,7 5 0,1-1 0,8 2 0,-3 0 0,4 9 0,0-8 0,0 9 0,4-5 0,11 0 0,2 0 0,14 3 0,-10 3 0,9-1 0,-3 8 0,-1-7 0,5 8 0,-10 0 0,4 2 0,-10 0 0,-2 3 0,-4-3 0,0 4 0,0-4 0,0 3 0,-4-7 0,-9 7 0,-6-7 0,-20 2 0,2-9 0,-32-5 0,8-9 0,-7-3 0,-1-6 0,-10-16 0,9 18 0,19 6 0,1-1 0,-15-2 0,-4-18 0,-12-3 0,25 14 0,-17-17 0,21 19 0,-7-13 0,4 0 0,4 8 0,6 1 0,7 8 0,6 6 0,4 2 0,8 11 0,-3 2 0,5 8 0,4-3 0,-2 7 0,2-3 0,0 0 0,-3 3 0,7-6 0,4 2 0,14 0 0,15-4 0,8 2 0,23-5 0,-13 0 0,47-3 0,-42 3 0,42-2 0,-40 2 0,23-2 0,-22 7 0,4-4 0,-15 4 0,-7 1 0,-7-4 0,-12 9 0,-8-8 0,-4 8 0,0-7 0,0 7 0,-4-6 0,-1 2 0,-4 0 0,0 2 0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1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24575,'-5'14'0,"1"11"0,4 23 0,0 16 0,0 9 0,0 9 0,0-1 0,0-15 0,6 12 0,1-20 0,1 13 0,-2-15 0,-2-8 0,-3-15 0,4-2 0,-5-19 0,0 2 0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12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24575,'10'14'0,"-2"-1"0,-8 18 0,0 2 0,0 7 0,0 6 0,0 1 0,0-7 0,0 5 0,-10-11 0,8-1 0,-12-8 0,12-14 0,-2-2 0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1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0 24575,'0'69'0,"0"-9"0,0-6 0,-12 8 0,4-11 0,-6 26 0,3-10 0,4-1 0,-5 24 0,5-48 0,2 23 0,5-44 0,0 0 0,0-8 0,0-4 0,7-4 0,9-1 0,4-8 0,10-2 0,-9-4 0,10-1 0,-10 1 0,4-1 0,-5 2 0,-5 3 0,-2-2 0,-4 7 0,0-3 0,0 4 0,-1 0 0,-3-4 0,-1 3 0,-4-3 0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13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24575,'0'34'0,"0"10"0,0 4 0,0 14 0,0-14 0,0 14 0,0 2 0,0-7 0,0-1 0,0-17 0,0-17 0,0 2 0,0-14 0,0-1 0,0-5 0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14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24575,'8'0'0,"0"0"0,-3 12 0,-1 5 0,-4 26 0,0-13 0,0 28 0,0-21 0,0 17 0,0-19 0,0 8 0,0-25 0,0 4 0,0-18 0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15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9 24575,'-2'-5'0,"-11"1"0,-12 4 0,-7 0 0,0 0 0,6 0 0,0 0 0,1 0 0,9 0 0,-9 0 0,15 0 0,-3 0 0,8 11 0,1 6 0,4 19 0,-11 11 0,2 9 0,-9 7 0,11 1 0,-9-9 0,13-1 0,-7-13 0,10-8 0,-4-13 0,3-6 0,-3-5 0,4-1 0,7-3 0,9-1 0,9-13 0,7-3 0,0-5 0,7 1 0,-6 0 0,12 4 0,-11 1 0,11 6 0,-11 5 0,4 0 0,-6 0 0,-5 0 0,-2 0 0,-5 8 0,-5 9 0,0 16 0,-3 7 0,-6 0 0,-1 6 0,-5-6 0,0 0 0,0-1 0,0-13 0,-4-1 0,-6-6 0,-5 1 0,-10-5 0,-2 0 0,-12-4 0,-1 0 0,-1-4 0,2-2 0,1-5 0,9 0 0,-8 0 0,16 0 0,0 0 0,8 0 0,4 0 0,0 0 0,4 0 0,2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6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52 24575,'-5'-4'0,"2"0"0,11 0 0,-2-4 0,11 7 0,-4-2 0,1 3 0,2 0 0,-3 0 0,-3 8 0,2 18 0,-11-4 0,4 23 0,-5-8 0,0 7 0,0 4 0,0-11 0,0-2 0,0-5 0,-4-6 0,3-1 0,-3-9 0,4-2 0,0-18 0,0-6 0,0-22 0,0-2 0,0-7 0,0 1 0,9-1 0,2 6 0,10-4 0,-2 15 0,2-9 0,-3 16 0,-4 0 0,4 1 0,-9 13 0,3-7 0,-3 11 0,-1-3 0,0 4 0,0 0 0,0 0 0,1 0 0,-1 0 0,0 0 0,-4 9 0,-1 16 0,-3 2 0,5 18 0,-4-2 0,3 1 0,-4 10 0,5-9 0,1 1 0,5-3 0,-1-7 0,-4-1 0,2-11 0,-3-6 0,0 0 0,2-9 0,-6 4 0,6-9 0,-2 0 0,3-4 0,0-4 0,1-10 0,1-6 0,-5 3 0,0 3 0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4:17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1 24575,'-13'4'0,"3"6"0,-15 1 0,13 8 0,-12-8 0,9 3 0,-5-4 0,5-5 0,1 8 0,5-11 0,-4 7 0,7-9 0,-2 0 0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8:11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24575,'24'0'0,"24"0"0,47 0 0,-39 0 0,2 0-1303,9 0 1,1 0 1302,9 0 0,5 0-1023,-7 0 1,6 0-1,-1 0 1023,-6 0 0,0 0 0,4 0 0,-3 0 0,5 0 0,-1 0 0,-7 0 0,24 0 0,-2 0 0,-8 0 0,5 0 0,-4 0 0,-19 0 0,-2 0 0,2 0 0,13 0 0,4 0 0,-1 0 0,-1 0 0,-1 0 0,-1 0 0,-7 0 0,-2 0 0,-1 0-351,26 0 0,-3 0 351,-6 0 0,-6 0-298,-22 0 0,-2 0 298,3 0 0,-2 0 0,24 0 814,-1 0-814,-10 0 0,-23 0 2744,-3 0-2744,-20 0 2363,-6 0-2363,-6 0 0,-9 0 0,-1 0 0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8:1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0 174 24575,'66'0'0,"-1"0"0,16-2 0,15 0 0,4 0 0,-7-1 0,-6 0 0,-4-1 0,8-1-1967,-3 0 1,9-1 0,4-1 0,-1 0 0,-9 1 1795,-7 0 1,-6 1 0,-1-1 0,2-1 170,7-4 0,2-1 0,0 1 0,0 2 166,-1 3 0,0 3 0,1 0 0,2 0-166,-8-2 0,2 1 0,1-1 0,-1 1 0,-3 1 0,4 2 0,-2 1 0,-1 0 0,0 1-8,5-1 0,2 0 0,-3 0 0,-5 0 8,-1 0 0,-5 0 0,-2 0 0,26 0 0,-7 0-535,-23 0 0,-1 0 535,17 0 0,-5 0 3437,-2 0-3437,-2 0 0,-2 0 0,-12 0 1733,37 0-1733,-34 0 0,7 0 2669,-17 0-2669,-1 0 1952,-8 0-1952,-6 0 1032,-1 0-1032,-7 0 127,1 0-127,-1 0 0,-6 0 0,-1 0 0,-10 0 0,4 0 0,-5 0 0,1 0 0,3 0 0,-3 0 0,0 0 0,-2 0 0,1 0 0,-4-4 0,3 3 0,-4-3 0,0 0 0,0 3 0,0-3 0,-5 4 0,0 0 0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8:13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1 24575,'-13'0'0,"0"0"0,4 0 0,0 8 0,-12 10 0,2 16 0,-4 1 0,-13 19 0,25-23 0,-29 29 0,25-24 0,-15 24 0,6-4 0,4 0 0,-5 22 0,16-32 0,2 6 0,1 1 0,6 3 0,0 20 0,0 1 0,0-23 0,0 26 0,0-8 0,0-7 0,0 6 0,0-9 0,0-6 0,0 6 0,0-7 0,0-5 0,0 9 0,6-10 0,6 13 0,8 1 0,11-6 0,-5 5 0,11-11 0,-5 5 0,4-12 0,-5 3 0,3-11 0,-4 5 0,4-12 0,-6-3 0,2-4 0,-9-7 0,4 4 0,-5-8 0,-5 8 0,4-8 0,-9 2 0,4-4 0,-6-4 0,-3-1 0,-1-4 0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8:14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24575,'56'3'0,"-1"-1"0,6 8 0,-10 6 0,-19 16 0,15 14 0,-23-8 0,-1 2 0,-1 8 0,-8 8 0,5 15 0,-11-9 0,-2 0 0,2 23-689,-4-15 0,-1-1 689,-3 15-157,0-13 157,0 23 0,-13-13 0,-2 6 0,-19 3 0,1-19 0,0-6 0,-5 1 0,13-12 0,-5-12 0,9-9 0,0-2 1367,1-10-1367,4-1 168,2-6-168,1-5 0,2 0 0,-2 0 0,4 0 0,0 0 0,0 0 0,0-1 0,1-3 0,-1-1 0,0-4 0,4 0 0,1 0 0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03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0 649 24575,'0'-13'0,"0"-7"0,4-1 0,16-32 0,-2 21 0,18-24 0,-6 15 0,1-8 0,5 4 0,-12-2 0,5 7 0,-12 0 0,3 5 0,-13-1 0,6 20 0,-8-2 0,0 4 0,-1 4 0,-4-7 0,-4 11 0,-5-2 0,-12 8 0,0 0 0,-4 0 0,5 0 0,1 4 0,4 1 0,1 0 0,5-1 0,4 0 0,12-3 0,5 2 0,15-3 0,0-4 0,-1-2 0,0-4 0,-7 0 0,-4 0 0,-1 5 0,-6-3 0,1 7 0,0-3 0,-1 4 0,0 4 0,-3 5 0,-2 5 0,2 11 0,-4-4 0,8 4 0,-7-6 0,2 1 0,0-5 0,-3-2 0,3-4 0,0 0 0,-3 0 0,6 0 0,-6-4 0,3-1 0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3:44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46 397 24575,'0'30'0,"0"3"0,0 29 0,0-4 0,0 21 0,0-21 0,0 19 0,0-10 0,0 6 0,0-15 0,0-6 0,0-24 0,0-1 0,0-13 0,0-13 0,0-27 0,-6-30 0,4-28 0,-8 28 0,0 0-1187,7-31 1187,-5 10 0,2 1 0,6 5-257,0 1 0,0-1 257,0 3-18,0-15 18,0 12 0,0 21 0,0 10 1154,0 14-1154,0 11 545,0 2-545,0 4 20,3 4-20,2 1 0,9 4 0,6 0 0,1 0 0,10 0 0,2 11 0,1-4 0,4 14 0,-6-9 0,1 4 0,-7-6 0,-1 0 0,-5-5 0,-5 4 0,-2-8 0,-4 3 0,-4-4 0,-1 0 0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3:45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24575,'24'0'0,"-5"0"0,12 0 0,-5 0 0,1 0 0,4 0 0,-5 0 0,6 0 0,-5 0 0,-11 0 0,-7 0 0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3:46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0 984 24575,'0'-23'0,"0"-2"0,0-2 0,0 2 0,0 5 0,0 6 0,0 11 0,0 15 0,0 8 0,0 11 0,0-5 0,0 1 0,0-2 0,0-6 0,4-4 0,1-1 0,9-5 0,0 0 0,6-3 0,-1-2 0,1-4 0,0 0 0,-1-9 0,8-9 0,-4-22 0,13-11 0,-15-13 0,10-15 0,-17 19 0,6-26 0,-8 19 0,2-14 0,-1 7 0,-6 10 0,-1 10 0,-6 14 0,0 1 0,0 12 0,0 2 0,0 10 0,0 1 0,0 6 0,-4 3 0,0 1 0,-6 18 0,5 10 0,-5 17 0,9 13 0,-4 2 0,5 7 0,0-7 0,0-2 0,0-13 0,4-3 0,6-11 0,6-2 0,9-10 0,1 0 0,6-4 0,0-1 0,7-4 0,-5-1 0,4-5 0,-11 0 0,4 0 0,-10 0 0,4-9 0,-11 3 0,5-18 0,-8 2 0,10-10 0,-9-14 0,5 4 0,-5-20 0,0 6 0,-5-7 0,-1-9 0,-6 14 0,0-5 0,0 23 0,0 1 0,0 13 0,0 5 0,-4 11 0,-1 6 0,-4 4 0,-4 5 0,-5 24 0,1 10 0,-2 42 0,11 4-261,5-34 1,0 0 260,3 33 0,0 14 0,0-13 0,0 7 0,0-2 0,11-17 0,9-7 0,12-10 0,-1-13 0,2-8 0,-11-14 0,-1-1 521,-3-9-521,-7 2 0,2-7 0,-4-2 0,0-4 0,0 0 0,-4 0 0,-1 0 0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3:47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 24575,'-4'-4'0,"0"3"0,4-2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3:48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70 24575,'1'-5'0,"-2"1"0,-12-4 0,-2-3 0,-17-6 0,9 3 0,-8 8 0,11 1 0,0 5 0,-5 0 0,4 0 0,0 0 0,3 0 0,8 0 0,-4 0 0,10 4 0,0 1 0,-1 20 0,3-1 0,-3 21 0,-5-5 0,7 0 0,-7 6 0,10-13 0,0 12 0,0-17 0,0 9 0,0-16 0,0 0 0,0-8 0,0-4 0,0 0 0,7-4 0,9-1 0,9-4 0,7 0 0,1 0 0,5-6 0,-4 0 0,11 0 0,-11 1 0,11 5 0,-17 0 0,9 0 0,-21 0 0,8 0 0,-14 4 0,5 11 0,-10 7 0,0 10 0,-5 7 0,0 1 0,0 7 0,-5 0 0,-7-1 0,-12-4 0,-5-2 0,-5-11 0,0-2 0,2-5 0,0-6 0,-1 0 0,1-5 0,5-5 0,2-2 0,5-4 0,6 0 0,0 0 0,5 0 0,0 0 0,1 0 0,3 0 0,1 0 0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3:49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24575,'41'0'0,"-2"0"0,-30 0 0,4 0 0,-5-3 0,0 2 0,-3-7 0,-1 3 0,-4-4 0,0 0 0,0 0 0,0 0 0,0 8 0,0 7 0,0 8 0,-5 6 0,4-1 0,-3-4 0,4-1 0,0-5 0,0-1 0,0 1 0,3-4 0,2-5 0,0-5 0,3-9 0,-3 4 0,1-8 0,1 8 0,-6-4 0,-1 9 0,-9 1 0,3 4 0,-3 0 0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3:54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0 814 24575,'13'0'0,"-3"0"0,14 0 0,-8 0 0,9 0 0,0-5 0,-4-5 0,11-13 0,-10-4 0,6-6 0,-11-6 0,2 11 0,-7-10 0,3 12 0,-5-6 0,-4 5 0,-1 7 0,-5 6 0,0 5 0,-4 4 0,-5 1 0,-6 4 0,-5 4 0,-1 18 0,5 2 0,-6 21 0,4-5 0,5 7 0,-3 0 0,10 0 0,-1 0 0,2-1 0,5-5 0,0-3 0,0-11 0,0-2 0,8-6 0,3-3 0,15-2 0,-5-8 0,4-2 0,-6-4 0,6 0 0,-4 0 0,4 0 0,-5-8 0,0-9 0,2-16 0,0-7 0,2-7 0,0-8 0,-1 7 0,-3-14 0,1 20 0,-8-4 0,2 19 0,-1 2 0,-3 10 0,2 1 0,-4 9 0,0 1 0,0 4 0,0 0 0,0 0 0,0 14 0,2 18 0,-5 10 0,6 37 0,-10-33 0,10 39 0,-10-33 0,4 19 0,-1-22 0,-4-3 0,4-14 0,-5-10 0,0 1 0,0-13 0,0-13 0,0-10 0,0-23 0,0-4 0,0-7 0,0 0 0,5 0 0,1 7 0,5-6 0,0 18 0,0-9 0,3 16 0,2-10 0,4 14 0,-4-7 0,3 13 0,-9 1 0,3 2 0,-4 7 0,0-3 0,0 4 0,0 0 0,0 0 0,0 8 0,0 3 0,-3 14 0,3 2 0,-3 5 0,0 0 0,-2-5 0,0-7 0,-3-6 0,3-5 0,-4-1 0,4-6 0,1-8 0,4-14 0,1-1 0,1-5 0,3 7 0,-4 4 0,4 1 0,-1 5 0,-3 3 0,9 2 0,-9 4 0,8 0 0,-3 0 0,0 0 0,3 0 0,-3 4 0,0 1 0,3 9 0,-8 1 0,9 1 0,-9-3 0,9-3 0,-9-1 0,3-4 0,-4-1 0,0-4 0,5 0 0,-4 0 0,8-4 0,-8-6 0,9-6 0,-8-3 0,3-1 0,-4-5 0,0 4 0,1-10 0,-2 10 0,2-5 0,-2 12 0,-4-5 0,-1 9 0,-4-3 0,4 8 0,0 4 0,1 23 0,3 8 0,0 32 0,-2 4 0,0 25-975,1 2 975,-6-38 0,-1 2 0,3-4 0,1-2-263,2 44 263,-5 3 0,5-23 0,-6 8 0,0-19 0,0-17 0,0-14 0,0-7 962,0-12-962,-4-11 276,-2-22-276,-10-15 0,2-37 0,-4 3 0,10 18 0,1 0 0,0-18 0,0-28 0,7 27 0,0-13 0,0 11 0,0 7 0,0 9 0,0 0 0,5 15 0,6 1 0,5 7 0,5 10 0,-1-3 0,5 9 0,-4 5 0,4-3 0,-5 13 0,5-3 0,-9 4 0,8 0 0,-14 0 0,4 0 0,-5 4 0,0 5 0,0 6 0,-3 0 0,-2 3 0,-4 3 0,0 0 0,0 4 0,-4-10 0,-6 3 0,-5-8 0,-4 4 0,-1-4 0,0 0 0,5-1 0,2 0 0,4-4 0,11-1 0,4-4 0,12-4 0,7-2 0,-4-4 0,4 0 0,1-6 0,-5 1 0,4-1 0,-5-8 0,0 7 0,1-14 0,0 4 0,-4-12 0,5-8 0,-9-9 0,6-8 0,-7 1 0,-5-8 0,-1 5 0,-6 2 0,0 10 0,0 13 0,0 2 0,0 13 0,0 5 0,0 8 0,-4 8 0,-5 5 0,-2 29 0,-5 18 0,-3 27 0,3 17 0,3-23 0,1-9 0,3-2 0,5 1 0,-4 0 0,1 0 0,7 11 0,0 13 0,0-10 0,0-16 0,0-9 0,0-8 0,5-12 0,0-7 0,4-7 0,4-8 0,2-1 0,5-4 0,-1-4 0,6-7 0,-2-17 0,4-1 0,-10-9 0,4-1 0,-4 5 0,0 1 0,-2 7 0,-5 7 0,-1 4 0,0 1 0,0 9 0,-4 9 0,2 6 0,-5 14 0,6-3 0,-2 4 0,3-5 0,1-5 0,-1-2 0,0-4 0,0 0 0,-1-4 0,1-1 0,0-4 0,0 0 0,4-5 0,-3 0 0,4-9 0,-5 4 0,1-4 0,-2 5 0,1 0 0,0 4 0,-1 1 0,1 4 0,-1 0 0,1 13 0,0 4 0,2 27 0,1 6 0,-5 21 0,4 3 0,-6-25 0,-1 2-700,3 45 700,1-35 0,-2-1 0,-4 20-125,1-26 0,1-2 125,-4 8 0,0 21 0,0-25 0,0-14 0,0-15 691,0-14-691,-15-8 259,3-1-259,-19-4 0,3-15 0,-7-12 0,-1-16 0,5 0 0,7 3 0,4 8 0,12-1 0,-5 7 0,12-5 0,-4 10 0,5 1 0,0 1 0,0 4 0,15-5 0,-3 0 0,18 3 0,-3 2 0,5 5 0,0-1 0,-5 0 0,4 5 0,-11 2 0,1 0 0,-3 3 0,-8-3 0,3 4 0,-4 0 0,-4 0 0,-1 0 0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3:54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24575,'33'0'0,"6"0"0,1 0 0,14 0 0,-6 0 0,6 0 0,-19 0 0,2 0 0,-16 0 0,4 0 0,-10 0 0,-5 0 0,-6 0 0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3:57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89 764 24575,'-8'0'0,"-1"0"0,4 4 0,-7 1 0,9 14 0,-5 10 0,8 5 0,0 10 0,0-3 0,0 5 0,0-11 0,0-3 0,0-13 0,0-4 0,8-6 0,-2-5 0,18-4 0,-7 0 0,8 0 0,-11-4 0,6-17 0,-3-10 0,1-9 0,-2 1 0,-10 7 0,-1 5 0,-5-4 0,0 10 0,0-4 0,-9 5 0,-7 5 0,-5 5 0,-5 5 0,1 5 0,4 0 0,-4 0 0,5 0 0,5 0 0,2 4 0,4 1 0,-1 8 0,5-3 0,1 8 0,4-8 0,0 4 0,0-5 0,0 0 0,9 0 0,7-4 0,11-1 0,5-4 0,0 0 0,6 0 0,18-26 0,-11 9 0,11-27 0,-23 15 0,-4-5 0,-1 0 0,-6-5 0,-5 5 0,0-11 0,-6 5 0,1-15 0,0-1 0,-5-7 0,-1 7 0,-6 2 0,0 7 0,0 7 0,0 7 0,0 12 0,0 8 0,0 4 0,0 7 0,0 27 0,0 6 0,0 23 0,0 0 0,0 10 0,6 1 0,1 15 0,6-15 0,-1-1 0,6-3 0,0-19 0,5 4 0,-2-13 0,0-7 0,-5-5 0,2-7 0,-3-5 0,4 1 0,1-5 0,-1-1 0,1-4 0,0 0 0,-6 0 0,5-14 0,-3-4 0,1-20 0,-1-2 0,-3-30 0,0 2 0,1-31 0,-7 24 0,0-14 0,-1 16 0,-5 0 0,5 9 0,-6 10 0,0 19 0,0 3 0,0 17 0,0 1 0,-6 61 0,5-2 0,-11 52 0,10-6 0,-4-16 0,6 14 0,0-16 0,0 1 0,0-3 0,0-15 0,4-14 0,2-5 0,4-21 0,0 8 0,-1-14 0,0 4 0,0-9 0,-1-1 0,0-8 0,1-6 0,-4-10 0,4-7 0,-3-5 0,5 0 0,-1 5 0,-4 2 0,3 5 0,-8 5 0,7 1 0,-3 5 0,4 4 0,-1 1 0,1 4 0,0 0 0,0 0 0,0 4 0,0 6 0,4 5 0,3 4 0,4 6 0,0-4 0,0 4 0,5-9 0,2 3 0,-1-7 0,5 3 0,-4-5 0,5-4 0,0-1 0,0-5 0,7-5 0,-11-5 0,12-20 0,-18 1 0,8-18 0,-13 6 0,0-5 0,-6-1 0,1 0 0,-5 6 0,-2 8 0,-5 2 0,0 10 0,0 1 0,0 6 0,0 5 0,-4 5 0,-1 0 0,-4 4 0,0 0 0,-4 0 0,2 14 0,-4 4 0,4 20 0,5-4 0,0 5 0,6-1 0,0-4 0,0 4 0,0-11 0,0-2 0,0-6 0,9-4 0,8 0 0,3-5 0,11 0 0,-4 1 0,-1-5 0,-1-2 0,0-4 0,-8 0 0,6 0 0,-8 0 0,0 0 0,-2 0 0,-4 0 0,0 0 0,0-4 0,0-1 0,-1 1 0,1-4 0,0 7 0,0-7 0,0 7 0,-1-3 0,1 4 0,0 0 0,0 0 0,-5 4 0,0 0 0,-4 10 0,0-4 0,0 8 0,0-8 0,0 4 0,0-5 0,-4-4 0,-1-2 0,-3-3 0,-2-14 0,5-3 0,-5-15 0,9 0 0,-4-1 0,5 2 0,0-2 0,0 1 0,0 5 0,0 2 0,0 5 0,4 0 0,1 6 0,9-1 0,1 6 0,5-1 0,5 5 0,-4-4 0,4 8 0,-6-4 0,7 5 0,0 0 0,1 0 0,4 0 0,-11 0 0,6 0 0,-7 0 0,0-4 0,1-6 0,0-5 0,-5-11 0,-1 5 0,-3-10 0,-1 10 0,-4-4 0,-2 5 0,-4 1 0,0 4 0,-8 5 0,-2 6 0,-14 14 0,2 7 0,-5 16 0,10 1 0,0 5 0,6 0 0,5-6 0,1 6 0,5-7 0,0-5 0,0 3 0,8-9 0,3 0 0,14-1 0,2-9 0,5 9 0,-5-8 0,-2 3 0,-11-6 0,0 0 0,-5 0 0,-4 0 0,-1-1 0,-4 6 0,0 1 0,-15 5 0,-4 7 0,-8-5 0,-5 5 0,5-6 0,0-1 0,2-4 0,5-1 0,1-10 0,4-1 0,-4-4 0,9 0 0,-4 0 0,5 0 0,1 0 0,-1 0 0,4-4 0,1 0 0,4-1 0,0 1 0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3:58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24575,'39'0'0,"-1"0"0,29 0 0,8 0 0,18-13-661,-43 6 1,2-2 660,3-2 0,2-1 0,0 0 0,0 2 0,6 5 0,-2 2 72,29-4-72,-36 6 0,-2 2 0,8-1 0,13 0 0,-19 0 0,-19 0 0,-3 0 246,-18 0 1,-4 0 0,-6 0-1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8:09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0 337 24575,'32'0'0,"-1"0"0,37 0 0,7 0 0,-3 0 0,5 0-1164,-9 0 1,1 0 1163,15 0 0,7 0-575,-11 0 0,5 0 1,-6 0 574,-6 1 0,4-2-849,8-2 1,15-3 0,3-1-1,-12 1 849,-15 2 0,-7 0 0,4-2 0,1-3 0,5-2 0,0 0 0,-4 1 0,7 3 0,-4 0 0,-1 0-609,-7-2 0,-2 0 0,0 1 609,5 3 0,0 3 0,1-2 0,2-4 0,0-2 0,-2 2 0,18 6 0,-2 0 0,-22-5 0,1-3 0,-3 2-118,12 7 0,-2 0 118,9-6 0,-1-1 481,-14 7 0,-4 0-481,-12-2 0,0-1 0,11 0 0,-3 1 0,3-4 1423,-7-1 0,0 0-1423,10-5 0,15 0 0,-4-1 0,-14 1 2410,6 6-2410,-8-4 2032,-7 9-2032,6-3 904,-7-1-904,8 5 354,-7-5-354,4 6 0,-11 0 0,4 0 0,-13 0 0,-1 0 0,-7 0 0,0 0 0,-6 0 0,-5 0 0,-3 0 0,-8 0 0,4 0 0,-6 0 0,1 0 0,0 0 0,-4 0 0,-2 0 0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8:10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1 243 24575,'50'-29'0,"1"0"0,0-3 0,25 6 0,5 5-1205,4 8 1205,-35 8 0,2 2 0,4-5 0,0 2-483,0 5 1,3 0 482,12-6 0,3 0-483,-5 6 1,2 0 482,6-6 0,4-1 0,-9 6 0,3 3 0,-6-2 0,-5-2 0,-1-1 0,32 0 0,-5 1-698,-6 2 698,-33-2 0,0-1 512,40-2-512,-16 5 0,-13-5 947,-15 6-947,-7 0 1549,-7 0-1549,-8 0 825,-10 0-825,-1 0 0,-6 0 0,1 0 0,-4 0 0,-1 0 0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05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9 24575,'-53'-5'0,"14"1"0,17 4 0,13 0 0,0 4 0,5 16 0,4 2 0,0 15 0,0-5 0,0-1 0,-4 0 0,2-5 0,-2 3 0,-1-8 0,4 3 0,-3-4 0,4-1 0,0 0 0,-5 1 0,4-6 0,-3 0 0,4-1 0,0-3 0,0 4 0,0-6 0,0 1 0,0 0 0,0 0 0,0-1 0,0 1 0,0 0 0,0 0 0,4-1 0,-3 1 0,3 0 0,-1 0 0,-2-1 0,7-3 0,-3-1 0,3-4 0,1 0 0,4 0 0,2 0 0,10 0 0,-5 0 0,11-5 0,-6 0 0,1-6 0,-1 6 0,-11-4 0,0 8 0,-1-2 0,-3 3 0,-1 0 0,-5 0 0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05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24575,'13'0'0,"-3"0"0,3 0 0,1 0 0,1 0 0,-4 0 0,-3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06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24575,'12'0'0,"5"0"0,-3 0 0,11 0 0,-9 0 0,12 0 0,-17 0 0,12 0 0,-13 0 0,4 0 0,-1 0 0,-3 0 0,0 0 0,-6 0 0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07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1 453 24575,'0'-2'0,"8"-1"0,0-26 0,16 0 0,1-13 0,4-2 0,0 2 0,-1-4 0,-4-1 0,4 2 0,-11 10 0,-1 4 0,-7 12 0,0 4 0,-3 2 0,-2 4 0,-8 7 0,-1 3 0,-9 18 0,4-3 0,-5 4 0,5 4 0,5-8 0,-4 9 0,8-6 0,-4 1 0,5-1 0,0-4 0,0 3 0,0-9 0,4 5 0,5-6 0,1 1 0,8-4 0,-8-1 0,3-4 0,1 0 0,-4 0 0,3 0 0,-4 0 0,-1 0 0,2-8 0,-1-3 0,0-4 0,0-3 0,-4 4 0,0-6 0,-1 6 0,-3-5 0,2 9 0,1-3 0,1 8 0,3 1 0,0 12 0,2 9 0,-1 2 0,1 6 0,-1-6 0,1 0 0,-1 1 0,1-6 0,-5-4 0,-1-6 0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08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1 528 24575,'0'-33'0,"0"4"0,0-22 0,0-7 0,0-4 0,0-16 0,0 23 0,0-4 0,0 24 0,0 5 0,4 11 0,1 9 0,3 1 0,1 9 0,4 9 0,-2 7 0,9 24 0,-7-1 0,10 22 0,-4-7 0,5 5 0,-5-3 0,2-6 0,-4-10 0,0-3 0,-2-10 0,-1-8 0,-4-5 0,4-5 0,-5-1 0,-1-3 0,-3-5 0,-2-15 0,-3-7 0,0-9 0,5-1 0,-4 1 0,4 0 0,-5-1 0,0 7 0,4 4 0,-3 3 0,3 8 0,-4-3 0,0 9 0,0 0 0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09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24575,'22'0'0,"3"0"0,6 0 0,1 0 0,-1 0 0,1 0 0,-7 0 0,0 0 0,-11 0 0,4 0 0,-8 0 0,0 0 0,-6 0 0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09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24575,'18'0'0,"-1"0"0,-2 0 0,2 0 0,-7 0 0,3 0 0,-8 0 0,-1 0 0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10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24575,'0'27'0,"0"-2"0,0-1 0,0-4 0,0 4 0,0-5 0,0 6 0,0-9 0,0 3 0,0-11 0,0 1 0,0 0 0,0-5 0,0 0 0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18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24575,'18'0'0,"3"0"0,4 0 0,6 0 0,-5 0 0,5 0 0,6 0 0,-10 0 0,-1 0 0,-7 0 0,-5 0 0,-3 0 0,-3 0 0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19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24575,'12'0'0,"8"0"0,6 0 0,5 0 0,0 0 0,7 0 0,-11 0 0,4 0 0,-11 0 0,-6 0 0,4 0 0,-12 12 0,3 5 0,-9 31 0,0-12 0,0 13 0,0-10 0,-9-6 0,2-1 0,-7-8 0,5-9 0,4-2 0,1-5 0,7-3 0,7-1 0,4 1 0,5 0 0,-4 4 0,-2 0 0,-4 4 0,0 2 0,-4 3 0,0 7 0,-5 1 0,0 4 0,0 2 0,-8-7 0,-4 6 0,-7-11 0,-1 4 0,0-9 0,2-1 0,-2-5 0,6 0 0,0 0 0,6-4 0,-1-1 0,0-4 0,4 0 0,1 0 0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20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24575,'5'0'0,"-2"0"0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7:21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81 24575,'5'-13'0,"-1"0"0,-4 1 0,4 2 0,1-3 0,8 8 0,2-4 0,-1 8 0,9-3 0,-7 4 0,13 0 0,-8 0 0,9 0 0,-14 0 0,7 0 0,-13 0 0,3 0 0,-8 14 0,-1 21 0,-4 8 0,0 31 0,0-6 0,-11-1 0,-3 13 0,-23-3 0,9-15 0,-9 16 0,14-36 0,1 4 0,1-14 0,5-7 0,-2-11 0,8 0 0,0-5 0,3-4 0,2-1 0,-4-4 0,4-8 0,1-2 0,4-9 0,0 0 0,0 4 0,0-3 0,0 4 0,0-1 0,0 2 0,4 4 0,1 0 0,4 4 0,-1-3 0,6 7 0,-4-3 0,8 4 0,-4 0 0,6 0 0,-1 0 0,0 0 0,-4 9 0,4 7 0,-3 10 0,0 4 0,-1-3 0,0 2 0,-4-3 0,4 0 0,-10-2 0,0-5 0,-5-4 0,0-2 0,0-5 0,0-3 0,0-1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19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24575,'83'0'0,"0"0"0,-1 0 0,-7 0 0,-3 0 0,-14 0 0,0 0 0,-10 0 0,-6 0 0,-15 0 0,-10 0 0,-10 0 0,0 0 0,-4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8:16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 24575,'-14'23'0,"1"2"0,-3 14 0,3-6 0,-8 12 0,8-5 0,-4 6 0,1 1 0,3-7 0,-4 5 0,1-12 0,9 1 0,-3-4 0,10-3 0,0 5 0,0 0 0,0-6 0,0 5 0,0-4 0,0 4 0,0-4 0,0 3 0,0-9 0,0 5 0,5-7 0,4 1 0,2-1 0,13 2 0,-7-2 0,14 3 0,-5-2 0,1 1 0,-2-1 0,-6-5 0,-4-1 0,-1-5 0,-6 0 0,1 0 0,0-4 0,-4 3 0,3-8 0,-7 4 0,3-4 0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8:17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24575,'8'0'0,"11"0"0,9 0 0,12 0 0,7 0 0,-7 0 0,5 5 0,-5 7 0,1 5 0,-2 11 0,-11 0 0,22 23 0,-32-8 0,27 40 0,-37-30 0,12 18 0,-8-9 0,-5-4 0,-1 22 0,-6-22 0,0 19 0,0-19 0,-6 13 0,-1-7 0,-5-8 0,0-2 0,-5-8 0,4-5 0,-4-3 0,7-5 0,-1-1 0,-5 0 0,9-5 0,-7 3 0,8-9 0,-4 4 0,0-5 0,0-1 0,4-4 0,-2 3 0,7-8 0,-8 3 0,8-4 0,-6-4 0,2-1 0,1-4 0,0 0 0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45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0 277 24575,'0'-11'0,"0"-7"0,0-5 0,0-10 0,4 8 0,1-7 0,13 8 0,-10 0 0,13 5 0,-20 6 0,11 9 0,-11 3 0,2 21 0,-3 6 0,0 17 0,0 5 0,0-4 0,0 5 0,0-7 0,0-5 0,0-7 0,4-8 0,1-8 0,3-2 0,9-8 0,-2 0 0,8-4 0,-5-4 0,5-11 0,3-7 0,0-8 0,0-7 0,-11 7 0,3 0 0,-3-6 0,-5 15 0,2-10 0,-11 18 0,3-4 0,-4 8 0,0-4 0,0 5 0,0 0 0,0 0 0,-4 4 0,4 8 0,-4 6 0,4 12 0,0 2 0,0 5 0,0 0 0,0 0 0,0-5 0,0-5 0,0-7 0,4-4 0,5 0 0,4-3 0,5-1 0,-1-4 0,1 0 0,0 0 0,-1-4 0,1-5 0,-4-5 0,-1-4 0,-5 1 0,2-6 0,-1 4 0,0-4 0,-4 5 0,-1 5 0,-4 0 0,0 5 0,0 0 0,0 7 0,0 6 0,0 8 0,-5 10 0,0-4 0,0 9 0,-3-9 0,7 3 0,-3 1 0,0-4 0,3 0 0,-3-3 0,4-7 0,0 3 0,0-4 0,0 0 0,0 0 0,0-10 0,0-4 0,0-11 0,0-1 0,0-4 0,4 2 0,1-2 0,4 4 0,3 0 0,-2 5 0,6-4 0,-2 8 0,-1-4 0,4 4 0,-8 1 0,3 3 0,-4-2 0,0 6 0,0-3 0,0 4 0,0 0 0,0 0 0,0 0 0,-4 4 0,0 4 0,-4 5 0,0 1 0,0 2 0,0-7 0,0 4 0,0-5 0,0 0 0,3 0 0,-2 0 0,6-4 0,-2 3 0,2-6 0,1 3 0,0-1 0,5-2 0,-4 3 0,3-4 0,-4 0 0,4 0 0,-3 0 0,8-4 0,1-18 0,-3 0 0,3-15 0,-4 7 0,-4 6 0,4 2 0,-5 4 0,-1 4 0,-3 2 0,-2 4 0,-3 6 0,0 11 0,0 0 0,0 7 0,0-8 0,0 0 0,0 0 0,0 0 0,0 4 0,0-2 0,0 6 0,0-3 0,0 5 0,0 0 0,0 5 0,0-5 0,0 10 0,0-9 0,0 9 0,0-9 0,0-1 0,0-5 0,4-5 0,0 0 0,4 0 0,0-4 0,0 0 0,0-4 0,5 0 0,-4 0 0,3-4 0,-3-10 0,4-6 0,-2-9 0,2 0 0,2-19 0,-5 19 0,5-17 0,-7 26 0,-2 2 0,1 6 0,-6 4 0,-1 3 0,-1 5 0,-2 5 0,3 6 0,0 3 0,4 3 0,1 1 0,4 0 0,0-1 0,-1-3 0,0-2 0,0-4 0,0 0 0,0-4 0,0 0 0,0-4 0,0 0 0,0 0 0,-1 0 0,1-4 0,0-4 0,-3-11 0,-1 0 0,-4-9 0,0 9 0,0-3 0,0 8 0,0-2 0,0 7 0,3 0 0,1 6 0,8 3 0,1 0 0,5 4 0,0 0 0,-1 1 0,1 3 0,-5-7 0,4 3 0,-4-4 0,0 0 0,0 0 0,-5 0 0,-1 0 0,1 0 0,0 0 0,0-4 0,1-4 0,-1-6 0,-3-4 0,-1 1 0,-4 3 0,0-3 0,0 4 0,0-1 0,0 2 0,0 4 0,0 0 0,0 0 0,-3 4 0,-2 0 0,-3 4 0,0 0 0,0 0 0,0 0 0,0 4 0,-4 4 0,2 11 0,1 0 0,0 9 0,8-10 0,-8 10 0,8-9 0,-3 4 0,4-6 0,0 1 0,0-5 0,0-1 0,3-4 0,2 0 0,7 1 0,1-5 0,1 0 0,2-4 0,-2 0 0,3 0 0,1 0 0,-5 0 0,4 0 0,-8 0 0,3 0 0,1-4 0,-4 0 0,3-5 0,-4-3 0,0 3 0,1-8 0,0 3 0,-1 1 0,4-3 0,-3 7 0,2 1 0,-3 4 0,-4 8 0,3 4 0,-6 5 0,3 1 0,-4 2 0,0-2 0,0-1 0,0 4 0,0-8 0,0 3 0,0-4 0,0 0 0,0 0 0,0-1 0,0 1 0,0 0 0,0 0 0,0 0 0,-4-1 0,4-5 0,-4-8 0,4-12 0,0-6 0,0 4 0,0-1 0,4 11 0,-3-2 0,2 4 0,1 3 0,-4-2 0,7 6 0,-3-2 0,3 6 0,-2 6 0,2 4 0,-6 0 0,7 4 0,-7-8 0,6 3 0,-3-4 0,1 0 0,2-4 0,-3 0 0,4-4 0,0 0 0,0 0 0,5 0 0,0 0 0,0 0 0,9 0 0,-12 0 0,12 0 0,-9 0 0,5 0 0,-5 0 0,-1-4 0,1 0 0,-4-9 0,3 4 0,-3-8 0,0 3 0,-1-3 0,-3 3 0,3-2 0,-7 6 0,3-6 0,-4 7 0,0-4 0,0 5 0,-3 4 0,-6 0 0,0 4 0,-3 0 0,7 4 0,-2 0 0,3 4 0,-1 0 0,-2 0 0,3 0 0,-1 0 0,2-1 0,3 1 0,0-1 0,7-3 0,2 0 0,4-4 0,4 4 0,-4 1 0,0 3 0,4 1 0,-8-1 0,3 4 0,-7-3 0,-1 8 0,-4-8 0,0 3 0,0 0 0,0-3 0,-8 4 0,2-5 0,-10-3 0,2-2 0,1-3 0,-4 0 0,8 0 0,-3 0 0,4 0 0,7 0 0,11 0 0,5 0 0,7 0 0,1 0 0,-4 0 0,9 0 0,-9 0 0,8-4 0,-8-1 0,9-5 0,-9-3 0,4 3 0,-1-8 0,-2-1 0,-1 0 0,-1-9 0,-8 9 0,4-9 0,-4 4 0,-1-1 0,-4 3 0,-1 4 0,-4 4 0,0 2 0,-7 7 0,-2 2 0,-8 3 0,-1 8 0,-6 8 0,8 14 0,-8 1 0,13 4 0,1-6 0,6-5 0,4 4 0,0-4 0,0 0 0,0 4 0,4-9 0,4 3 0,11-8 0,5 0 0,5-5 0,0 1 0,0-5 0,0 0 0,-5-5 0,-1 0 0,-5 0 0,-5 0 0,-1 0 0,-4 0 0,0 0 0,0-4 0,-3 3 0,-2-2 0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46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80 24575,'-5'-10'0,"2"1"0,3-2 0,0-1 0,0 2 0,0-2 0,0 4 0,0 4 0,0 0 0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47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24575,'0'16'0,"0"5"0,0-2 0,0 14 0,0-7 0,0 3 0,0-6 0,0-10 0,0-1 0,0-4 0,0 0 0,0-7 0,0-24 0,0-12 0,0 3 0,0 7 0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32.1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0 616 24575,'25'0'0,"-4"0"0,1 0 0,-4 0 0,-5 0 0,-1 0 0,-4-3 0,-4-6 0,-1-15 0,-3 4 0,0-14 0,0 16 0,0-5 0,0 10 0,0 1 0,-7 8 0,-3 0 0,-7 4 0,-1 0 0,1 0 0,4 4 0,0 9 0,4 6 0,-1 16 0,5 0 0,0 7 0,5-6 0,0 4 0,0-4 0,0-1 0,0-5 0,4-8 0,5-5 0,5-3 0,7-1 0,3-4 0,4-4 0,10-1 0,-6-4 0,16-4 0,-21-5 0,18-18 0,-18 0 0,11-11 0,-13 8 0,0 0 0,-10 2 0,-2 3 0,-8 3 0,-1 4 0,-4 5 0,0 1 0,0 4 0,-7 4 0,-2 0 0,-8 4 0,-1 0 0,1 0 0,0 4 0,-1 4 0,5 10 0,4 1 0,1 2 0,7-4 0,-2 0 0,3-4 0,0 0 0,0-5 0,7-4 0,-2 0 0,10-4 0,-6 0 0,4 0 0,-6 0 0,1 0 0,0-4 0,0 0 0,-4-5 0,3 5 0,-6-3 0,6 6 0,-3-3 0,4 4 0,0 0 0,-1 0 0,1 0 0,0 4 0,0 0 0,4 4 0,1 1 0,0-1 0,3-3 0,-2-2 0,-1-3 0,0 0 0,-6-3 0,2-6 0,-1-4 0,-3-5 0,-1 1 0,-4-1 0,0 5 0,0 0 0,0 6 0,0-1 0,0 0 0,3 4 0,1-3 0,8 6 0,2-3 0,3 4 0,0 0 0,-4 0 0,-1 0 0,-4 0 0,-3 8 0,-2 1 0,-3 13 0,0-4 0,0 5 0,0-10 0,0-1 0,0 1 0,0-4 0,0 3 0,0-4 0,0 0 0,0-1 0,3-2 0,6-2 0,4-3 0,4 0 0,1 0 0,3-8 0,-6-7 0,8-26 0,-11-12 0,5-17 0,-5-12 0,0 14 0,-5-21 0,-2 25 0,-5-10 0,0 20 0,0 5 0,0 18 0,0 6 0,0 13 0,-3 8 0,-1 0 0,-4 11 0,4 20 0,0 15 0,-1 23 0,3-10 0,-3 33 0,5-38 0,0 31 0,0-27 0,0-2 0,0 7 0,8-22 0,3 5 0,3-19 0,9-4 0,-13-7 0,12-7 0,-9-1 0,4-4 0,0-4 0,2-20 0,-4 2 0,-1-23 0,-4 9 0,1-10 0,-1-4 0,-4 2 0,-1-1 0,-5 13 0,0 1 0,0 11 0,0 1 0,-3 10 0,-2 4 0,-2 6 0,-1 3 0,3 8 0,-3 22 0,7-2 0,-4 40 0,5-28 0,0 26 0,0-16 0,0-7 0,5-2 0,-1-18 0,5-5 0,4-10 0,0-4 0,4-4 0,0-8 0,2-7 0,-1-9 0,-3-4 0,2 4 0,-7 2 0,3 8 0,-5 2 0,0 4 0,4 3 0,-3 2 0,3 3 0,0 0 0,-3 0 0,8 0 0,-8 0 0,3 4 0,0 4 0,-3 1 0,2 2 0,-2 2 0,-1-4 0,0 3 0,-4-4 0,0-4 0,-4-1 0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32.6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30 24575,'-1'-9'0,"17"2"0,10 7 0,26 0 0,15-6 0,8 4 0,-6-3 0,5 5 0,-18 0 0,9 0 0,-11 0 0,-11 0 0,-14 0 0,-14 0 0,-7 0 0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32.9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33.3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22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24575,'94'21'0,"0"0"0,0-1 0,0 1 0,0 0 0,0 0 0,0-1 0,0 1 0,0 0 0,0 0 0,0-1 0,0 1 0,0 0 0,0 0 0,-2 0 0,-20-5 0,0 1 0,21 4 0,0-1 0,1 1 0,0-1 0,0 1 0,0-1 0,0 1 0,0-1 0,0 1 0,0-1 0,0 1 0,0-1 0,0 0 0,0 1 0,0-1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23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185 1 24575,'-1'6'0,"11"4"0,0 7 0,13 6 0,-9-4 0,9 4 0,-8-5 0,3 1 0,-5-2 0,-7-3 0,5 2 0,-6-7 0,0 8 0,-2-4 0,-3 5 0,0-1 0,-4 0 0,-5 0 0,-10 2 0,0-2 0,-8-2 0,2 3 0,-4-3 0,-6 5 0,5 0 0,0-1 0,2-4 0,9 2 0,-4-7 0,9 2 0,2-3 0,4-1 0,3-1 0,2-9 0,3 4 0,0-9 0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24.7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90 24575,'0'-6'0,"0"-2"0,4-18 0,1 11 0,8-2 0,-4 12 0,8-3 0,-8 7 0,3-3 0,0 4 0,-3 0 0,4 0 0,-6 0 0,6 0 0,-4 0 0,3 4 0,0 0 0,-2 9 0,2-4 0,-3 4 0,-1-5 0,0 0 0,0 0 0,0 0 0,0-1 0,0 1 0,0-3 0,-1 2 0,1-6 0,0 2 0,0-3 0,0 0 0,0 0 0,0 0 0,0 0 0,0-7 0,-4-2 0,3-8 0,-6 3 0,7-3 0,-7 8 0,3 0 0,-4 6 0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25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24575,'0'-8'0,"0"37"0,0-5 0,0 22 0,0 0 0,0-13 0,0 30 0,0-17 0,0 24 0,0-24 0,0 10 0,0-20 0,0 5 0,0-11 0,0 5 0,4-6 0,1-5 0,5-1 0,-2-5 0,-3-5 0,-1-1 0,-4-4 0,0-3 0,0-2 0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26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111 10 24575,'-6'-9'0,"0"9"0,-9 10 0,5 13 0,-4 1 0,4 11 0,0-5 0,-4 5 0,7-11 0,-6 10 0,12-14 0,-4 14 0,5-15 0,0 3 0,0-8 0,0 2 0,0-7 0,0 4 0,0-5 0,4 0 0,0 0 0,8 0 0,7-4 0,0 0 0,3-4 0,-4 4 0,-5-3 0,4 3 0,-4-4 0,1 0 0,2 0 0,-7 0 0,4 0 0,-1 0 0,-3-8 0,8-2 0,-7-7 0,3-1 0,-1 0 0,-2 5 0,2-12 0,-7 10 0,-1-11 0,-4 3 0,0-1 0,0 0 0,0-4 0,0 4 0,-8 0 0,-2 1 0,-4 5 0,-3 4 0,4 1 0,-10 4 0,4 4 0,-4 1 0,2 4 0,2 0 0,2 0 0,5 0 0,7 0 0,2 0 0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27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170 263 24575,'8'0'0,"-1"0"0,1 0 0,4 0 0,-2 0 0,6 0 0,-7 0 0,3 0 0,-4-8 0,0 6 0,1-9 0,-1 2 0,-3-4 0,3-5 0,-7 0 0,2-5 0,-3 4 0,0-9 0,0 9 0,0-4 0,0 6 0,-3 3 0,-6 1 0,-4 5 0,-10-2 0,4 5 0,-4 1 0,0 4 0,4 0 0,-9 0 0,9 0 0,-4 4 0,5 5 0,1 4 0,3 5 0,1 0 0,4-1 0,0 1 0,4-5 0,1 4 0,4-8 0,0 3 0,0 0 0,0-3 0,8 3 0,2-4 0,7 1 0,1 0 0,0-4 0,-1-1 0,1-4 0,0 0 0,-1 0 0,-3 0 0,-2 0 0,-4 0 0,4 0 0,-7 3 0,-2 1 0,-16 9 0,-2 0 0,-14 12 0,4-5 0,-1 9 0,2-4 0,6-1 0,-2 4 0,6-9 0,1-1 0,8-1 0,2-8 0,3 3 0,0-4 0,0 0 0,0 0 0,11-4 0,0 0 0,15-4 0,-7 0 0,9 0 0,-9 0 0,8 0 0,-8 0 0,4-4 0,-5-1 0,-1-4 0,1 0 0,-5 0 0,4-3 0,-8 3 0,3-4 0,1 5 0,-4-5 0,3 4 0,-3-4 0,-1 5 0,-4 0 0,0 0 0,-4 0 0,0 0 0,0 0 0,-4-1 0,-5 1 0,0 3 0,-8-3 0,4 7 0,-1-3 0,2 4 0,4 0 0,3 0 0,2 0 0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28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63 119 24575,'-12'16'0,"5"0"0,-5 1 0,10 6 0,-6-8 0,8 12 0,0-13 0,0 5 0,0-3 0,0-7 0,0 8 0,0-8 0,0 3 0,7-8 0,2-1 0,4-3 0,3 0 0,-2 0 0,3 0 0,-3 0 0,2 0 0,-2 0 0,-1-3 0,3 2 0,-2-7 0,-1 4 0,4-5 0,-4 0 0,1-4 0,3 3 0,-8-7 0,4 4 0,-4-5 0,0 0 0,-4 0 0,-1-5 0,-4 4 0,0-9 0,0 4 0,0 0 0,0 1 0,-8 6 0,-2 3 0,-8 1 0,-5 8 0,4 1 0,-9 4 0,4 0 0,0 0 0,-12 12 0,15-1 0,-10 16 0,13-8 0,3 9 0,1-4 0,5 0 0,4 3 0,1-12 0,4-1 0,0-11 0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29.5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24575,'99'0'0,"-19"0"0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30.0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24575,'78'0'0,"0"0"0,-42 0 0,44 0 0,0 0 0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30.6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24575,'0'58'0,"0"4"0,0 17 0,0 4 0,0 9-788,0-1 1,0-4 787,0-13 0,0-14 419,0 10-419,0-3 283,0 2-283,0 3 0,0-14 0,0-14 801,0-2-801,0-18 18,0-6 0,0-9 0,0-6 0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31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24575,'0'2'0,"0"15"0,0 19 0,0 30 0,0 10 0,0 16-640,0-42 0,0 0 640,0 2 0,0 0 0,0 0 0,0-1 108,0 28-108,0 16 0,0-38 0,0 40 0,0-43 0,0 11 0,0-34 0,0-2 0,0-16 957,0-1-957,0-4 53,0 0 1,0-3 0,0-2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31.7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24575,'12'0'0,"2"0"0,31 0 0,7 0 0,14 0 0,15 0 0,-19 0 0,7 0 0,-11 0 0,-5 0 0,3 0 0,-14 0 0,-11 0 0,-7 0 0,-7 0 0,-8 0 0,0 0 0,-6 0 0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32.2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24575,'30'0'0,"10"0"0,10 0 0,7 0 0,8 0 0,-13 0 0,10 0 0,-4 0 0,1 0 0,-1 0 0,-9 0 0,-13 0 0,-1 0 0,-15 0 0,-3 0 0,-9 0 0,-3 0 0,-2 0 0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35.8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315 661 24575,'4'-3'0,"0"-6"0,-9-9 0,-4-6 0,-2-5 0,-12 4 0,7-3 0,-12 12 0,8-2 0,-8 12 0,9 2 0,-3 4 0,-1 0 0,8 0 0,-12 9 0,12 1 0,-4 13 0,6 1 0,3 5 0,0 0 0,5 0 0,1-5 0,4-1 0,0-10 0,0 4 0,7-8 0,16 0 0,3-5 0,11-4 0,-8 0 0,-6 0 0,0-4 0,-5-1 0,-5-3 0,4-1 0,-8 1 0,3-1 0,-4-3 0,-3 3 0,-1-4 0,-1 9 0,-2-4 0,6 8 0,-3-4 0,3 4 0,1 0 0,0 0 0,0 4 0,0 0 0,0 8 0,0-3 0,5 8 0,0-8 0,5 4 0,0-4 0,-5-4 0,4-1 0,-4-4 0,0 0 0,4 0 0,-8 0 0,3 0 0,-4-4 0,0-5 0,1-9 0,1-6 0,-1-5 0,1-6 0,-4-8 0,-2-15 0,-4-8 0,0 6 0,0-10 0,0 10 0,0-6 0,-5 9 0,0 14 0,-5 13 0,1 7 0,0 6 0,1 7 0,4 6 0,0 18 0,4 11 0,0 18 0,0 0 0,0 20 0,0-3 0,0 6 0,0 6 0,5-13 0,1-1 0,5-10 0,-1-11 0,0-3 0,0-10 0,-1-1 0,-1-10 0,1 0 0,-1-5 0,0 0 0,-1 0 0,1-4 0,0 0 0,0-4 0,0 0 0,0 0 0,5 0 0,-4 0 0,3 0 0,-4-4 0,-4-16 0,0 22 0,-4-6 0,0 30 0,0 3 0,4 0 0,2 0 0,3-9 0,0 1 0,3-11 0,2 2 0,8-3 0,2-4 0,0 0 0,4-5 0,-4 0 0,0 0 0,-1-4 0,-5-5 0,-4-10 0,2 0 0,-5-9 0,2 4 0,-7-5 0,-2-19 0,-4 14 0,0-14 0,0 19 0,0 5 0,0 1 0,0 10 0,-4 4 0,-5 2 0,-4 6 0,-5-3 0,0 4 0,1 0 0,-1 0 0,5 3 0,-4 2 0,3 7 0,1 2 0,0 7 0,8-6 0,-2 0 0,6-7 0,-2 0 0,3 0 0,0 0 0,0 0 0,0 0 0,0 0 0,0 0 0,3-4 0,1 0 0,4-4 0,4 0 0,-3 0 0,8 0 0,-4-4 0,5-5 0,0-10 0,0 0 0,-3-4 0,2 0 0,-3 4 0,1-4 0,1 9 0,-6 2 0,2 3 0,-4 1 0,0 4 0,0 0 0,0 4 0,0 0 0,0 0 0,-4 4 0,-1 10 0,2 5 0,-4 10 0,3 6 0,-4-4 0,0 4 0,0-11 0,0 3 0,0-8 0,0 4 0,0-10 0,0 0 0,0-5 0,0 0 0,0 0 0,0-7 0,4-6 0,-3-9 0,7-3 0,-7 3 0,7-3 0,-4 4 0,5-1 0,-1 2 0,0 4 0,0 0 0,0 0 0,0 3 0,0 2 0,0 3 0,0 0 0,0 0 0,-1 0 0,1 3 0,-4 1 0,0 4 0,-4 0 0,0 0 0,3-4 0,-2-7 0,3-6 0,-4-3 0,4-5 0,0 8 0,1-4 0,2 9 0,-6-3 0,6 6 0,-3-3 0,4 4 0,0 0 0,0 0 0,0 0 0,0 0 0,1 13 0,0-2 0,0 12 0,-1-10 0,5 4 0,-4-8 0,3 3 0,1-3 0,-4-1 0,7-3 0,-2-2 0,3-3 0,6 0 0,9-13 0,-1 2 0,6-13 0,-13 5 0,4 0 0,-10 1 0,5 0 0,-9 0 0,-1 0 0,-4 0 0,-1 0 0,1 1 0,0-1 0,-4 0 0,-1-3 0,-4 6 0,0 0 0,-4 10 0,0 2 0,-9 3 0,4 0 0,-8 0 0,8 0 0,-3 0 0,7 3 0,2 1 0,3 4 0,0 0 0,0 0 0,0 0 0,4 4 0,11 8 0,0-5 0,10 13 0,-8-13 0,2 8 0,-5-6 0,2-3 0,-6 3 0,2-8 0,-7 8 0,-1-8 0,-4 7 0,0-2 0,0 3 0,-4 1 0,-5-4 0,-5 2 0,-4-6 0,-8 7 0,6-7 0,-7 3 0,14-9 0,0 0 0,1-4 0,3 0 0,-4 0 0,1 0 0,3 0 0,-8-8 0,12 6 0,-3-5 0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36.4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77 24575,'-7'-5'0,"15"2"0,11 3 0,18-5 0,11-1 0,10-5 0,-5 4 0,9-9 0,-11 14 0,-1-8 0,6 4 0,-12 5 0,-1-4 0,-14 5 0,-6 0 0,-13 0 0,-2 0 0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37.0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 0 24575,'-8'0'0,"-4"0"0,3 8 0,-8 2 0,11 13 0,-6-4 0,7 3 0,-3-4 0,-1-5 0,4 0 0,1-5 0,4-4 0,0 0 0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38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1 224 24575,'1'-98'0,"2"19"0,6 49 0,-5 21 0,0 2 0,-4 25 0,0 6 0,0 5 0,0 0 0,0-5 0,0-1 0,0-6 0,0-3 0,0-2 0,8-4 0,-3-3 0,12-1 0,-4-4 0,5 0 0,-1-8 0,-3-2 0,3-8 0,-8 5 0,4-4 0,-5 4 0,1-1 0,-1-3 0,-3 8 0,-1-7 0,-1 6 0,-2-2 0,3 4 0,-1 4 0,-2 11 0,3 8 0,-4 18 0,0 3 0,0 0 0,0-1 0,0-11 0,0-1 0,0-10 0,0-1 0,3-7 0,1-2 0,5-16 0,0-3 0,5-19 0,-2-1 0,3 0 0,0-5 0,-5 16 0,4-4 0,-5 11 0,0 5 0,-1 1 0,-1 7 0,-2 9 0,2 5 0,-6 13 0,3-3 0,0 3 0,-3-4 0,3-1 0,-1-3 0,-2 2 0,6-7 0,-6 4 0,6-5 0,-6 0 0,6-1 0,-6-2 0,2-2 0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4:39.2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16 24575,'7'0'0,"-4"0"0,16 0 0,-10 0 0,-1-3 0,-8 2 0,-5-2 0,-3-1 0,0 4 0,0-4 0,0 4 0,0 0 0,0 0 0,3 0 0,2 0 0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01.7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0 378 24575,'3'0'0,"14"0"0,13-5 0,26 4 0,11-16 0,-12 3 0,2 0 0,34-9-762,-23 0 1,1-1 761,-15 6 0,-1-1 0,10-3 0,-2-1 0,-11 2 0,-3 0 0,45-10 0,-25 7 0,3-4 0,-12 8 0,-15 4 0,-10 7 0,-9 8 1523,-6-3-1523,-6 4 0,-4 0 0,0 0 0,-1 0 0,1 0 0,-1 0 0,0 0 0,1 0 0,-1 0 0,1 0 0,-1 0 0,-3 0 0,0 0 0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02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24575,'-6'0'0,"22"0"0,1 0 0,26 0 0,-5 0 0,6 0 0,-1 0 0,-8 0 0,-11 0 0,-2 0 0,-8 0 0,-2 0 0,-8 7 0,-5 7 0,-4 4 0,-10 15 0,0-7 0,-5 9 0,1-6 0,4-10 0,6-1 0,1-6 0,4-3 0,-1 3 0,1-4 0,4-3 0,0-2 0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09.6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24575,'0'25'0,"0"0"0,0 9 0,0-4 0,0 11 0,0-7 0,0 8 0,0-1 0,0 1 0,0-2 0,0-4 0,0-3 0,0-5 0,4-4 0,-3-7 0,7-5 0,-7-4 0,2 0 0,-3-4 0,0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10.6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8 24575,'-8'0'0,"2"11"0,-11 3 0,7 14 0,-2-14 0,2 11 0,6-5 0,0 3 0,4-1 0,0-5 0,0 1 0,0-1 0,0 0 0,0 0 0,0 1 0,0-1 0,0 0 0,0-4 0,0 3 0,0-7 0,0 3 0,8-3 0,-3-1 0,11 0 0,-3-3 0,10-1 0,-5-4 0,5 0 0,-6 0 0,6 0 0,-5 0 0,5 0 0,-10-4 0,3-1 0,-3-3 0,1-5 0,2 3 0,-7-2 0,4-5 0,-5 7 0,1-11 0,-1 8 0,-3-5 0,-1-4 0,-4 3 0,0-8 0,0 8 0,0-9 0,0 5 0,0-1 0,0-2 0,0 11 0,-4-7 0,-5 13 0,-4-4 0,-5 8 0,1 1 0,-1 4 0,-3 0 0,2 0 0,-3 0 0,5 0 0,4 0 0,4 0 0,6 0 0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11.2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24575,'0'30'0,"0"5"0,0 11 0,0-7 0,0 6 0,0-17 0,0 7 0,0-11 0,0 5 0,0-16 0,0-1 0,0-4 0,0-4 0,0-1 0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12.7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0 24575,'-7'0'0,"-5"0"0,3 0 0,-3 0 0,4 0 0,4 8 0,0-3 0,4 12 0,0-9 0,0 4 0,0 1 0,0-4 0,0 7 0,0-3 0,0 0 0,0-2 0,0-3 0,0 0 0,8 0 0,-2-3 0,10-2 0,-3-3 0,0 0 0,3 0 0,-3 0 0,5 0 0,-5-3 0,-1 2 0,-4-10 0,0 9 0,-3-13 0,2 9 0,-6-6 0,2 4 0,-3 0 0,0 0 0,0 0 0,0 0 0,-3 1 0,-2-1 0,-3 3 0,0 2 0,0 3 0,0-4 0,0 0 0,1 0 0,2-3 0,-1 6 0,5-6 0,1 6 0,8-2 0,5 3 0,5 0 0,-1 0 0,1 0 0,-1 0 0,1 0 0,-5 3 0,0 6 0,-5 4 0,0 4 0,-3 0 0,-1 6 0,-4-5 0,0 9 0,0-8 0,0 7 0,0-3 0,0 6 0,-4-1 0,-7 7 0,0-4 0,-7 3 0,3-5 0,1-6 0,-4-1 0,4-4 0,1-5 0,-4 0 0,4-5 0,0 0 0,1 1 0,-1-5 0,4 0 0,-3-1 0,4-2 0,0 3 0,0-4 0,4 0 0,1 0 0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14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24575,'15'0'0,"6"0"0,2 0 0,0 0 0,0 0 0,-6 0 0,-8 0 0,-1 0 0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14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24575,'30'0'0,"29"0"0,-34 0 0,16 0 0,-33 0 0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15.1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24575,'4'-8'0,"-1"12"0,-3 17 0,0 1 0,0 34 0,0-7 0,0 14 0,0-5 0,0-6 0,0-4 0,0 1 0,0-3 0,0-10 0,0-2 0,0-11 0,0 0 0,0-10 0,0-4 0,0-6 0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15.7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24575,'0'20'0,"0"2"0,0 6 0,0 6 0,0-5 0,0 18 0,0-16 0,0 11 0,0-9 0,0-3 0,0 3 0,0-9 0,0-1 0,0-10 0,3-1 0,-2-4 0,2 0 0,-3-3 0,0-2 0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16.2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11 24575,'-5'0'0,"7"0"0,11 0 0,19 0 0,-10 0 0,21-5 0,-12 4 0,12-4 0,-8 5 0,-5 0 0,-4 0 0,-7 0 0,3 0 0,-13 0 0,-2 0 0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16.8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24575,'6'4'0,"-1"0"0,11-4 0,1 0 0,2 0 0,8 0 0,1 0 0,-3 0 0,5 0 0,0 0 0,0 0 0,4 0 0,-6 0 0,1 0 0,-5 0 0,-2 0 0,-9 0 0,-4 0 0,-5 0 0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18.6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258 0 24575,'-16'0'0,"4"0"0,-4 0 0,-3 0 0,1 0 0,-5 0 0,-4 9 0,11 1 0,-16 14 0,16 0 0,-9 11 0,14 0 0,-5-5 0,14 3 0,-6-15 0,8 4 0,0-9 0,0-1 0,7-7 0,7-2 0,20-3 0,-3-4 0,10-11 0,-11-8 0,1-3 0,-6-2 0,-2 8 0,-10-1 0,0 7 0,-5-2 0,-3 7 0,-1-4 0,-4 5 0,0 1 0,-4-1 0,0 4 0,-4 0 0,4 7 0,0 11 0,4 11 0,0 15 0,0-2 0,0 13 0,0 3 0,0-7 0,0 17 0,0-19 0,0 3 0,-4 1 0,-6-5 0,-6-7 0,-9 7 0,-1-12 0,1-2 0,-3-11 0,9-6 0,-3-4 0,5-4 0,-1-1 0,5-8 0,4-9 0,6-13 0,3-4 0,0-4 0,0 5 0,0 2 0,4-2 0,10 0 0,2 5 0,12 1 0,-5 4 0,6 0 0,-1 0 0,1 4 0,-5 1 0,3 5 0,-8 0 0,3 0 0,-5 4 0,-4-2 0,3-2 0,-7 0 0,8-12 0,-8 7 0,9-9 0,-9 6 0,4 3 0,-5 2 0,0 4 0,0 0 0,0 3 0,-1 2 0,1 3 0,-1 0 0,1 11 0,-3 4 0,-2 7 0,2 6 0,-4-9 0,3 3 0,-4-4 0,0-5 0,0-1 0,0-11 0,0-10 0,0-10 0,0-16 0,0 5 0,0-4 0,0 10 0,0 2 0,0 5 0,4 4 0,0 4 0,4 6 0,0 3 0,0 0 0,0 0 0,0 0 0,0 0 0,-1 0 0,1 0 0,0 0 0,0 3 0,-4-2 0,0 2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21.4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276 224 24575,'-8'0'0,"1"0"0,-6 0 0,0 0 0,0 0 0,-4 0 0,4 0 0,-1 0 0,-3 0 0,8 0 0,-7 0 0,3 0 0,-1 0 0,2 0 0,0 0 0,-1 4 0,-1 5 0,-2 4 0,6 4 0,-3 1 0,4 4 0,4-3 0,1 3 0,4 0 0,0-3 0,0 3 0,0-4 0,0-5 0,0-1 0,0-4 0,0 0 0,7-4 0,3 0 0,17-4 0,-7 0 0,12-9 0,-9-1 0,6-9 0,-6 1 0,-4-1 0,-7 6 0,-3 1 0,-2 4 0,1 0 0,-3-5 0,-2 4 0,-3-3 0,0 0 0,0 3 0,0-3 0,4 3 0,-3 1 0,5 4 0,-5 4 0,6 4 0,-3 4 0,5 5 0,-1 0 0,0 0 0,1 3 0,3-7 0,-3 4 0,8-5 0,-8-3 0,7-1 0,-7-4 0,8 0 0,-4 0 0,0 0 0,4-8 0,-8-2 0,8-7 0,-7-6 0,3 4 0,-4-4 0,-4 6 0,-1 3 0,-4 2 0,0 4 0,0 10 0,0 4 0,0 16 0,0 1 0,0 6 0,0-6 0,0-1 0,0-4 0,0-5 0,3-1 0,2-4 0,3-3 0,4-2 0,-3-3 0,7 0 0,-2-8 0,4-7 0,-4 1 0,-1-8 0,-5 9 0,1-5 0,-1 1 0,-3 3 0,-1 2 0,-4 4 0,4 4 0,-4 10 0,4 10 0,-4 5 0,0 11 0,0-12 0,0 7 0,0-10 0,0-4 0,0 0 0,0-5 0,0 0 0,3-4 0,1-4 0,5-14 0,-1-1 0,2-12 0,-1 2 0,1-4 0,-1 5 0,4 1 0,-3 6 0,2 4 0,1 0 0,-4 5 0,3 3 0,-4 2 0,-1 3 0,1 0 0,0 0 0,0 0 0,0 3 0,0 2 0,-4 3 0,4 0 0,-8-1 0,8 1 0,-8 0 0,7-3 0,-2-2 0,2-3 0,1 0 0,0 0 0,0 0 0,0 0 0,-1 0 0,1 0 0,0 0 0,0 0 0,0 0 0,0 0 0,0 0 0,4 0 0,1 0 0,0 0 0,8-4 0,-11-5 0,8-15 0,-4-8 0,-2-10 0,2 1 0,-3 5 0,-2 3 0,-3 9 0,-2 1 0,-4 9 0,-3 6 0,-6 4 0,-10 22 0,4-5 0,-9 20 0,14-9 0,0 0 0,6-2 0,4 0 0,0-3 0,0-2 0,0 0 0,4-4 0,4 4 0,11-3 0,-1 3 0,4-4 0,-4 1 0,-5-2 0,-1-4 0,-4 4 0,-3-3 0,-2 7 0,-3-7 0,0 8 0,-3-5 0,-6 2 0,-5-2 0,-3-3 0,-1 0 0,1-1 0,3 1 0,2-4 0,0-2 0,3-3 0,1 0 0,5 0 0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21.8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9 24575,'-4'-5'0,"0"2"0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23.0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85 332 24575,'-8'4'0,"-3"-1"0,2-3 0,-6 8 0,5 7 0,-3 3 0,4 9 0,4-3 0,1 4 0,4 1 0,0-9 0,0 1 0,0-8 0,0 5 0,3-8 0,11-2 0,0-8 0,18 0 0,-8 0 0,5-8 0,-7-2 0,-8-12 0,-2 3 0,-7-3 0,-1-1 0,-4 4 0,0-3 0,0 8 0,0-2 0,-4 2 0,-5 1 0,0 4 0,-7 5 0,2 4 0,-3 0 0,4 0 0,0 0 0,5 0 0,10 0 0,14 0 0,8 0 0,15 0 0,7-5 0,-11-9 0,16-9 0,-25-7 0,13-8 0,-13 1 0,-4-5 0,-8 6 0,-4-3 0,-4 14 0,-2-9 0,-4 20 0,0-4 0,-7 14 0,1 0 0,-11 4 0,4 8 0,-6 13 0,4 23 0,4 2 0,-1 41 0,11-20 0,-6 16 0,7-8 0,0-13 0,0 10 0,0-9 0,0-5 0,0-9 0,0-26 0,0-4 0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24.2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68 24575,'2'0'0,"0"0"0,5 3 0,-3 5 0,-4 5 0,0 20 0,0-7 0,0 19 0,0-9 0,0 10 0,0 4 0,0-2 0,0-5 0,0-3 0,0-3 0,0-2 0,4-6 0,-3-2 0,3-12 0,0 7 0,-3-14 0,3 5 0,-4-5 0,3-4 0,1-1 0,4-3 0,0 0 0,0 0 0,4-3 0,1-6 0,5-10 0,0-9 0,2-2 0,0-9 0,-5 4 0,0-7 0,-10 4 0,0 2 0,-5 2 0,-4 6 0,-10 3 0,-6 7 0,-8 4 0,-7 4 0,5 5 0,0 0 0,8 5 0,4 0 0,5 0 0,1 0 0,7-3 0,2-2 0,7-11 0,22-1 0,-2-6 0,25-5 0,-14 7 0,8-5 0,-9 6 0,1 0 0,-15 5 0,1-2 0,-12 4 0,0 4 0,-5 1 0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25.2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167 164 24575,'4'-3'0,"-1"-6"0,-3-9 0,0-5 0,0-6 0,0 6 0,0-4 0,-4 12 0,-4 2 0,-10 10 0,-1 3 0,-7 0 0,11 0 0,-12 0 0,13 3 0,-5 10 0,10-2 0,5 15 0,4-8 0,0 6 0,0 3 0,0-9 0,0 5 0,7-10 0,3 4 0,12-3 0,-3 3 0,-1 1 0,-2 0 0,-6 4 0,-1 2 0,-4 4 0,-5 0 0,0 0 0,0 1 0,0-6 0,-8 0 0,-2-10 0,-3-1 0,-3-7 0,3-2 0,0-3 0,0 0 0,5 0 0,0 0 0,0-3 0,0-6 0,3-4 0,1 3 0,4 2 0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27.5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352 575 24575,'0'-8'0,"0"1"0,0-1 0,0 0 0,0-4 0,-4 3 0,-4-3 0,-5 3 0,-5 4 0,-4 2 0,3 3 0,-4 0 0,6 0 0,-10 0 0,7 0 0,-12 4 0,8 10 0,0 6 0,-4 5 0,7 7 0,2-6 0,1 2 0,12 0 0,-2-5 0,8 0 0,0-1 0,0-9 0,3 0 0,17-4 0,1-5 0,18 1 0,-3-5 0,0 0 0,-2-4 0,-5-10 0,0-2 0,-5-11 0,0 2 0,-10-3 0,4-1 0,-7 5 0,2 1 0,-5 10 0,-3 1 0,-1 4 0,-1 4 0,-2 6 0,3 13 0,-4 8 0,0 1 0,3 2 0,-2-7 0,7 3 0,-3-9 0,3-1 0,0-8 0,0 0 0,3-4 0,-2 0 0,3 0 0,0-4 0,-2-10 0,3-1 0,-4-12 0,0 8 0,0-3 0,0 4 0,-1 5 0,0 1 0,0 4 0,0 3 0,0 2 0,0 3 0,0 0 0,-1 0 0,1 0 0,1 7 0,-1 8 0,1 8 0,1 1 0,-1-1 0,-4-6 0,-1-3 0,-4-2 0,0-5 0,3-2 0,1-2 0,0-10 0,4-3 0,-4-7 0,1-6 0,3 5 0,-3-5 0,-1 6 0,4 3 0,-4 2 0,4 7 0,0 2 0,-1 3 0,1 0 0,0 0 0,0 3 0,1 11 0,3 0 0,2 9 0,3-6 0,6-3 0,1 0 0,4-5 0,1 0 0,-1-3 0,1-2 0,0-4 0,-1 0 0,-4 0 0,-3-8 0,-3-6 0,-4-10 0,-1 1 0,-3-5 0,-2 10 0,-2-5 0,-3 10 0,-3 0 0,0 5 0,-3 4 0,-6 0 0,-4 4 0,-5 0 0,1 8 0,0 2 0,-2 17 0,5-2 0,0 8 0,4 0 0,5-3 0,0-2 0,5 0 0,0-9 0,0-1 0,0-6 0,8-4 0,2 1 0,8-5 0,-5 0 0,3-4 0,-7 0 0,4 0 0,1-25 0,-3 0 0,5-34 0,-10-8 0,-2-22 0,-4 0 0,0 5 0,0 1 0,0 15 0,0-7 0,0 20 0,0 12 0,0 19 0,-7 10 0,2 10 0,-7 4 0,0 0 0,6 19 0,-7 19 0,12 21 0,-5 5 0,6 0 0,0-3 0,0-2 0,0-3 0,11-1 0,5-17 0,6 4 0,3-13 0,-11-10 0,2 2 0,-7-12 0,3 3 0,-4-8 0,-3 0 0,-2-4 0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28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85 118 24575,'-7'0'0,"-5"0"0,-1 7 0,-1-1 0,2 14 0,3-6 0,0 8 0,5-5 0,0-4 0,4 4 0,0-9 0,0 5 0,6-9 0,9 0 0,-1-4 0,12 0 0,-16 0 0,12 0 0,-9-4 0,-4-5 0,3 3 0,-8-6 0,1 8 0,-2-4 0,-3-4 0,0 3 0,0-4 0,0 5 0,-4-4 0,0 3 0,-5-4 0,5 5 0,-3 4 0,6-3 0,-3 2 0,4-2 0,4 3 0,4 0 0,5 4 0,4 0 0,0 0 0,1 0 0,-5 8 0,4 11 0,-6 6 0,2 3 0,-4-6 0,0-4 0,-4-1 0,-2-4 0,-3-1 0,4-7 0,0-2 0,4-6 0,1-11 0,0-12 0,5-8 0,2-8 0,4 1 0,0 6 0,0 0 0,-2 16 0,-4 1 0,2 14 0,-3 0 0,5 4 0,-5 0 0,-1 13 0,-2 9 0,0 13 0,0 1 0,-1-3 0,1-4 0,-1-5 0,0-2 0,-4-9 0,-1-1 0,-1-8 0,-2 0 0,3-4 0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49.6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24575,'2'0'0,"9"0"0,12 0 0,10 0 0,3 0 0,4 0 0,26 0 0,-24 0 0,37 0 0,-8 0 0,-13 0 0,36 0 0,-45 0 0,41 0 0,-46 0 0,26 0 0,-31 0 0,12 0 0,-4 0 0,-5 5 0,-8-4 0,0 3 0,-5-4 0,-1 0 0,-5 0 0,-4 0 0,-3 0 0,-7 0 0,3 0 0,-4 0 0,-1 0 0,-2 0 0,-2 0 0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50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24575,'7'0'0,"0"0"0,18 0 0,-7 4 0,4 1 0,1 4 0,-5 3 0,0-2 0,-1 2 0,-8-4 0,3 1 0,-4-1 0,0 4 0,0-3 0,0 3 0,-3-4 0,-2 0 0,-3 4 0,0-3 0,0 7 0,0-3 0,-4 10 0,-4-5 0,-3 5 0,-1-10 0,4-1 0,0-4 0,3 0 0,-2 0 0,3-4 0,-1-1 0,2-3 0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51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24575,'0'16'0,"0"15"0,0 1 0,0 14 0,0 13 0,0-13 0,0 20 0,0-18 0,0 8 0,0-8 0,0 7 0,0-13 0,0 1 0,0-15 0,0-1 0,0-12 0,0 2 0,0-13 0,0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51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131 54 24575,'-10'-9'0,"-5"15"0,-3 0 0,-4 21 0,12-7 0,-10 24 0,14-16 0,-13 16 0,17-14 0,-6-1 0,8 6 0,0-12 0,0 5 0,0-10 0,0 1 0,0-8 0,7-3 0,8-3 0,8-1 0,1-4 0,8 0 0,-7 0 0,8-5 0,-9-4 0,4-6 0,-10-2 0,5-2 0,-10 2 0,4-5 0,-7 3 0,3-8 0,-4 4 0,1-12 0,0 6 0,-5-10 0,0 9 0,-5-4 0,0 11 0,-8 0 0,-2 9 0,-8 2 0,1 3 0,-6 4 0,5 1 0,-10 4 0,9 0 0,-8 0 0,9 0 0,-9 4 0,8 5 0,-4 5 0,9 9 0,-2-9 0,10 0 0,-2-10 0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52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38 24575,'7'-5'0,"7"2"0,9-6 0,5 7 0,0-11 0,0 12 0,0-3 0,-4 4 0,3 0 0,-9 0 0,-3 3 0,-8 2 0,-11 11 0,-6 3 0,-10 10 0,0-1 0,-5 2 0,11-7 0,-3-4 0,11-7 0,-5-4 0,10 0 0,-3 0 0,4 0 0,7-3 0,2-2 0,13-3 0,-4 0 0,5 0 0,-1 0 0,-7 0 0,6 0 0,-12 0 0,3 0 0,-4 0 0,0 0 0,-4 0 0,0 0 0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53.9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292 0 24575,'-12'0'0,"-1"0"0,-4 0 0,-6 0 0,5 0 0,-5 0 0,6 0 0,3 0 0,-2 0 0,10 7 0,-2 2 0,8 7 0,0 7 0,0-5 0,0 4 0,0-4 0,0-1 0,0-4 0,0 0 0,0-6 0,4-2 0,4-2 0,5-3 0,4 0 0,5 0 0,-3-4 0,3 3 0,-4-7 0,-1 7 0,0-3 0,-3 4 0,-3 0 0,-3 0 0,0 0 0,0 4 0,-4 4 0,0 5 0,-4 5 0,0 3 0,0-2 0,0 8 0,-4-4 0,-6 5 0,-4-5 0,-10 6 0,5-14 0,-10 9 0,11-15 0,-10 5 0,4-5 0,1-3 0,-5-2 0,9-4 0,-3 0 0,4 0 0,1 0 0,4 0 0,0 0 0,5 0 0,4 0 0,0 0 0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54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24575,'3'-9'0,"6"2"0,8 7 0,6 0 0,5 0 0,0 0 0,-4 0 0,-2 0 0,-9 0 0,4 0 0,-12 0 0,3 0 0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54.8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24575,'32'0'0,"0"0"0,-4 0 0,0 0 0,0 0 0,-5 0 0,-4 0 0,-7 0 0,-8 0 0,0 0 0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55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24575,'0'31'0,"0"12"0,0 8 0,0 17 0,0-21 0,0 40 0,0-43 0,0 44 0,0-19 0,0-17 0,0 18 0,0-39 0,0 7 0,0-7 0,0-16 0,0 2 0,0-13 0,0 0 0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56.1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24575,'0'27'0,"0"0"0,0 33 0,0 0 0,0 10 0,0-12 0,0 1 0,0-11 0,0 8 0,0-14 0,0-2 0,0-16 0,0-2 0,0-9 0,0-1 0,0-4 0,0-4 0,0 0 0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56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24575,'12'0'0,"0"0"0,20 0 0,-4 0 0,-4 0 0,4 0 0,-5 0 0,1 0 0,3 0 0,-4 0 0,11 0 0,-4 0 0,4 0 0,-6 0 0,0 0 0,0 0 0,-4 0 0,-7 0 0,0 0 0,-8 0 0,-1 0 0,-5 0 0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5:57.4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24575,'21'0'0,"14"0"0,20 0 0,-2 0 0,20 0 0,-13 0 0,23 0 0,-21 0 0,11 0 0,-19 0 0,-9 0 0,6 0 0,-26 0 0,4 0 0,-17 0 0,1 0 0,-5 0 0,-4 0 0,-1 0 0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6:01.2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272 323 24575,'-12'0'0,"-1"0"0,-9-5 0,3 0 0,-8 0 0,8 1 0,-3 4 0,-7 0 0,9 0 0,-8 0 0,11 0 0,3 8 0,2 2 0,3 7 0,4 0 0,1 0 0,4 1 0,0-1 0,0 0 0,0-4 0,8 3 0,1-6 0,14 3 0,-5-5 0,5 1 0,-6-4 0,0-1 0,-3-4 0,2 0 0,-3 0 0,9-8 0,-7-7 0,13-22 0,-11-5 0,10-7 0,-5-4 0,-6 5 0,5-8 0,-9 8 0,3 6 0,-9 7 0,-2 12 0,-4 5 0,0 6 0,0 4 0,0 0 0,0 16 0,0 5 0,0 16 0,0 11 0,0-8 0,0 18 0,0-12 0,4 2 0,1-1 0,5-9 0,3-2 0,-3-1 0,3-13 0,-5 3 0,0-10 0,0 1 0,-1 0 0,1-4 0,0 0 0,0-4 0,0 0 0,0-8 0,-3-1 0,3-14 0,-7 4 0,3-3 0,-4 4 0,0 1 0,0 3 0,0 2 0,4 4 0,0 4 0,4 0 0,-1 4 0,1 0 0,0 8 0,-4 2 0,0 16 0,-4-1 0,5 14 0,-4-10 0,4 6 0,-5-12 0,0 0 0,0-10 0,0-1 0,0-5 0,0-5 0,0-8 0,0-11 0,0-7 0,0-4 0,0 0 0,4-1 0,1 1 0,9 0 0,0-1 0,10 5 0,-1 1 0,6 4 0,-1 0 0,0 8 0,1-2 0,-6 12 0,-1-3 0,-4 4 0,-5 0 0,-1 0 0,-4 0 0,-4 6 0,-8 8 0,-7 8 0,-8 6 0,0 0 0,0 1 0,0-1 0,5 0 0,4-4 0,6-2 0,4-5 0,0 0 0,0 1 0,0-5 0,0-1 0,4-4 0,8-4 0,8 0 0,8-4 0,-5 0 0,5 0 0,-5 0 0,1 0 0,-2-4 0,-5-5 0,-3-4 0,-1-5 0,-9 1 0,0-1 0,-4-4 0,0 3 0,0 1 0,-8 1 0,-2 4 0,-7-1 0,-6 1 0,5 8 0,0-3 0,1 8 0,8-4 0,-3 1 0,3 2 0,15-3 0,6 8 0,14-2 0,2 2 0,6-4 0,-4 0 0,9 0 0,-9 0 0,-2 0 0,-1 0 0,-9-8 0,4 2 0,-9-6 0,4 3 0,-8 1 0,3 3 0,-4 2 0,-4-1 0,-1 13 0,-7 3 0,3 20 0,-3 4 0,-1 4 0,4 9 0,-3-7 0,0 5 0,3-11 0,-4-9 0,5-4 0,0-6 0,0-4 0,0 0 0,0-6 0,0 1 0,0 0 0,0-1 0,0 1 0,0 0 0,0 0 0,0-26 0,-4-3 0,2-18 0,-2 5 0,-1-1 0,4 5 0,-8-5 0,8 12 0,-4 0 0,5 1 0,0 7 0,0-7 0,0 9 0,0-4 0,0-1 0,0 1 0,0-1 0,4 1 0,1 4 0,3-4 0,1 4 0,-1 0 0,0-3 0,1-3 0,0 1 0,3-5 0,-2 1 0,3 3 0,-4 1 0,-1 1 0,0 11 0,-3-5 0,2 10 0,-2-2 0,2 3 0,1 0 0,0 0 0,0 0 0,0 3 0,1 11 0,0 5 0,-4 10 0,3-5 0,-7 9 0,3-13 0,-4 9 0,0-12 0,0 0 0,0-3 0,0-2 0,0-4 0,0 0 0,0 0 0,-4-1 0,-5 2 0,-8-5 0,-7 0 0,1 0 0,-4-3 0,8 3 0,-3-4 0,9 0 0,1 0 0,7 0 0,2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6:02.4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 1 24575,'-8'0'0,"-4"0"0,-1 0 0,-5 0 0,1 0 0,0 0 0,-1 4 0,5 0 0,-3 4 0,7 0 0,1 0 0,4 0 0,4 0 0,0-1 0,7 1 0,2-4 0,8 3 0,-4-2 0,4 3 0,-8 0 0,3 5 0,-7 5 0,-2 5 0,-3 6 0,0-1 0,0-5 0,0 4 0,-4-8 0,-5-2 0,0 0 0,-8-8 0,3 4 0,-3-5 0,4-3 0,-3 3 0,6-7 0,-2 3 0,4-4 0,4-4 0,1 0 0,3-13 0,0 3 0,0-9 0,0 1 0,0 11 0,0-2 0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6:04.1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61 320 24575,'-8'0'0,"-4"4"0,3 4 0,-4 11 0,4-1 0,4 4 0,1-9 0,4-1 0,0-5 0,0 6 0,0-5 0,0 5 0,0-6 0,8-3 0,-3 0 0,11-4 0,-7 0 0,8 0 0,-5 0 0,5-7 0,0-3 0,-4-11 0,5-9 0,-7 0 0,3-4 0,-4 5 0,-5-4 0,-1 3 0,-4-2 0,0 8 0,0 2 0,-4 5 0,-9 2 0,2 3 0,-10 7 0,7 1 0,1 4 0,1 0 0,4 0 0,7 0 0,11 0 0,9-4 0,15-1 0,2-5 0,-2-5 0,-4 5 0,-8-4 0,-5 6 0,-3-5 0,-2 4 0,-7-3 0,-2 4 0,-6 3 0,-2 2 0,-6 3 0,2 0 0,-4 8 0,0 16 0,2 3 0,-4 41 0,9-4 0,0 7 0,6-18 0,0-1 0,0 7 0,0 40 0,0-33 0,0 4 0,0-5 0,5-10 0,6-7 0,0-12 0,3-7 0,-5-7 0,3-9 0,-3 0 0,7-9 0,-7 0 0,8-4 0,-4 0 0,5-12 0,-4-4 0,-1-7 0,-3-9 0,-1 7 0,-4-14 0,-1 9 0,-4-5 0,0 12 0,-7 1 0,-3 8 0,-7 2 0,0 3 0,-1 0 0,5 4 0,-3 2 0,7 3 0,-3-4 0,4 3 0,0-3 0,3 1 0,2-1 0,3-8 0,0-1 0,4-5 0,15-5 0,3-3 0,14-5 0,-7 5 0,1 2 0,-7 6 0,-1 3 0,-8 3 0,-2 7 0,-5-2 0,1 3 0,-4 0 0,0 0 0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6:05.4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1 146 24575,'0'12'0,"0"6"0,0 5 0,0 5 0,0-4 0,0-2 0,0-1 0,0-6 0,7-3 0,-2-8 0,6-8 0,-3-1 0,4-11 0,-2 2 0,2-8 0,-3 8 0,-5-2 0,3 7 0,-3 0 0,4 6 0,-1 10 0,2 2 0,3 8 0,1 0 0,5 1 0,4-4 0,-3-2 0,3-3 0,-5-4 0,1-1 0,-5-4 0,4 0 0,-8 0 0,3-4 0,-3-9 0,-5-17 0,0-1 0,-4-14 0,0 10 0,0-1 0,0 3 0,0 5 0,-4 4 0,0 7 0,-1 4 0,1 5 0,14 4 0,1 1 0,13 3 0,-6 0 0,9 0 0,-8 0 0,3 0 0,-5 0 0,1 0 0,-5 0 0,3 0 0,-7 0 0,3 0 0,-8 0 0,0 0 0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6:08.0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82 362 24575,'-12'0'0,"3"0"0,-3 0 0,0 0 0,0 0 0,-1 0 0,5 7 0,4 2 0,4 12 0,0 3 0,0-1 0,0 3 0,0-2 0,0-1 0,0-1 0,0-4 0,0-1 0,0-4 0,0-1 0,0 0 0,0-3 0,3-1 0,2-4 0,7-12 0,1-6 0,5-10 0,1-4 0,0-1 0,-5 6 0,-1 1 0,-5 9 0,1-4 0,-5 8 0,0-3 0,-4 4 0,0 0 0,0 0 0,0 1 0,0 6 0,0 6 0,0 8 0,0 4 0,0 0 0,0-4 0,0-1 0,8-3 0,2-1 0,7 1 0,6-5 0,-5 0 0,4-4 0,-4 0 0,-1 0 0,-4 0 0,0 0 0,-6 0 0,1 0 0,1-8 0,-5-7 0,0-18 0,-4-11 0,0-4 0,0-4 0,0 2 0,0-5 0,0 6 0,0 7 0,0 9 0,0 9 0,0 1 0,0 10 0,0 1 0,0 4 0,-4 4 0,4 17 0,-4 5 0,4 27 0,0-3 0,0 14 0,0-2 0,0 0 0,0-4 0,5 3 0,1-11 0,8 0 0,1-8 0,0-11 0,2 0 0,-8-10 0,3-1 0,1-4 0,-5-4 0,5 0 0,-1-4 0,-3 0 0,4-12 0,-1 1 0,-2-16 0,3 4 0,-3-6 0,-1 1 0,0 0 0,-4 4 0,-1 2 0,-4 5 0,0-1 0,0 5 0,0 1 0,-3 8 0,-1 0 0,-4 4 0,0 0 0,0 0 0,0 0 0,0 4 0,0 0 0,3 8 0,2 1 0,3 5 0,0 4 0,0-3 0,0 3 0,0-4 0,0-1 0,0 0 0,8-3 0,1-2 0,5-7 0,2-1 0,-3-4 0,1 0 0,2 0 0,-7 0 0,3 0 0,0-8 0,-3 2 0,4-14 0,-5 5 0,1-7 0,0 5 0,0-1 0,-1 5 0,-3-3 0,-2 3 0,-3-1 0,0 2 0,0 4 0,0 0 0,0 1 0,4 3 0,5 1 0,4 3 0,9 0 0,2 0 0,-1 0 0,5 0 0,-10 0 0,0 0 0,-5 0 0,-5 3 0,-1 1 0,-2 4 0,-2 4 0,-3-3 0,0 8 0,0-4 0,0 4 0,0-3 0,0 1 0,0-1 0,0-2 0,0 5 0,0-9 0,0 4 0,0-4 0,0 0 0,4-4 0,0 0 0,3-4 0,6 0 0,-4 0 0,7 0 0,-7 0 0,6 0 0,-6 0 0,3 0 0,-4 0 0,0 0 0,0 0 0,0 0 0,-4 0 0,0 0 0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6:08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0 117 24575,'8'0'0,"11"-10"0,26-2 0,14-11 0,-4 11 0,8-9 0,13 7 0,-25 1 0,23 1 0,-38 12 0,4 0 0,-4 0 0,-12 0 0,-3 0 0,-12 0 0,3 0 0,-8 0 0,0 0 0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6:09.6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24575,'0'16'0,"0"0"0,0-3 0,0 3 0,0-3 0,0 0 0,0-1 0,0-8 0,0-1 0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6:11.8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88 24575,'-8'0'0,"0"0"0,-4 0 0,7 3 0,-7 6 0,11 8 0,-3-2 0,4 5 0,0-11 0,0 8 0,0-9 0,4 5 0,5-9 0,13-1 0,3-3 0,8 0 0,-5 0 0,1 0 0,-10 0 0,2 0 0,-12 0 0,3 0 0,-4 0 0,0-3 0,0-2 0,-1-3 0,2-4 0,-5 3 0,4-7 0,-7 7 0,3-7 0,-4 2 0,0 1 0,0-4 0,0 8 0,0-3 0,-8 0 0,2 3 0,-10 0 0,7 2 0,-7 2 0,7 0 0,-8 1 0,8 4 0,-7 0 0,7 0 0,-7 0 0,6 0 0,-2 0 0,4 4 0,0 0 0,4 4 0,1-1 0,3 1 0,3-4 0,5-1 0,10-3 0,6 0 0,9-4 0,-3-1 0,9-5 0,-9 0 0,9 4 0,-9-3 0,-2 8 0,-6-3 0,-4 4 0,-5 0 0,-1 0 0,-8 8 0,4 6 0,-7 9 0,4 6 0,-5-6 0,0-1 0,0-8 0,0-3 0,0-3 0,0 0 0,0 0 0,0-10 0,0-4 0,3-10 0,6-2 0,4 1 0,5-6 0,0 5 0,0-1 0,-5 7 0,-1 3 0,0 5 0,-3 1 0,3 3 0,-4 0 0,0 0 0,0 0 0,0 0 0,0 0 0,0 3 0,0 10 0,1 1 0,0 8 0,-1-5 0,5-3 0,-4-2 0,3-4 0,-4 0 0,0-4 0,4 0 0,-3-4 0,2 0 0,-3-4 0,-4 3 0,0-2 0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6:16.7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1 500 24575,'7'0'0,"1"0"0,0 0 0,-1 0 0,1 0 0,0 0 0,0 0 0,0 0 0,8-4 0,-6-1 0,16-9 0,-12 1 0,13-6 0,-8 2 0,9-7 0,-5 9 0,2-12 0,-6 12 0,-2-8 0,-7 6 0,2 3 0,-4-2 0,-3 2 0,-1-3 0,-4 4 0,0-4 0,0 9 0,-8-1 0,-2 6 0,-7 3 0,0 0 0,-5 0 0,3 3 0,-8 7 0,8 8 0,-9 2 0,13 2 0,-7-4 0,16 0 0,-5-1 0,10 0 0,-3 1 0,4-1 0,0 0 0,4 1 0,5-1 0,9 1 0,6 0 0,0 0 0,3-3 0,-8 2 0,3-7 0,-4 2 0,-5-3 0,3-1 0,-3 0 0,4-3 0,0-1 0,1-4 0,-1 0 0,0-8 0,1-1 0,-1-5 0,0-2 0,-3 2 0,2 1 0,-7 0 0,4 1 0,-5 3 0,0-4 0,0 5 0,0 0 0,0-4 0,0 3 0,-3-8 0,2 8 0,-6-3 0,2 4 0,-3 0 0,0 0 0,0 0 0,0 0 0,0 0 0,0 1 0,0-1 0,-3 4 0,-1 1 0,-4 3 0,4-4 0,0 0 0,4-4 0,0 1 0,4 2 0,-3-2 0,5 7 0,-1-4 0,2 4 0,-6 0 0,-6 0 0,-8 0 0,0 4 0,-4 4 0,8 1 0,-3 8 0,4-8 0,-1 3 0,5 0 0,0-3 0,4 3 0,0-4 0,0 0 0,0 4 0,0-3 0,0 3 0,0-5 0,0 1 0,0 0 0,4 0 0,0 0 0,3-4 0,1-1 0,4-10 0,-3-3 0,3-7 0,-3-1 0,3 1 0,-2 4 0,2 1 0,-8 4 0,0 0 0,-1 3 0,-2 5 0,2 8 0,1 5 0,1 4 0,3-4 0,0-1 0,0-4 0,0 0 0,0 0 0,0 0 0,0 0 0,0-4 0,3-1 0,-2-3 0,7 0 0,-7 0 0,4 0 0,-6 0 0,1 0 0,0 0 0,0 0 0,0 0 0,-4-6 0,-1-8 0,-3-4 0,0 0 0,0 1 0,0 8 0,0-3 0,-3 11 0,2 2 0,-2 6 0,3 1 0,0 0 0,0 0 0,3-4 0,6-1 0,4-3 0,9 0 0,-3 0 0,8 0 0,-9 0 0,5 0 0,-6 0 0,0 0 0,-4 0 0,-1 0 0,-4 0 0,-4 4 0,0 0 0,-4 4 0,0-1 0,0 1 0,0 0 0,0 0 0,0 4 0,0-3 0,0 3 0,0-4 0,0 0 0,0 0 0,0 0 0,0-1 0,3-3 0,2 0 0,2-4 0,5 0 0,2 0 0,3 0 0,0 0 0,-4 0 0,-1 0 0,0 0 0,-3-4 0,3-5 0,1-13 0,-3-3 0,5-15 0,-6 6 0,2-8 0,-6-5 0,4-1 0,-8-2 0,4 1 0,-5 11 0,0 1 0,0 13 0,0 3 0,0 7 0,0 2 0,-5 45 0,4-9 0,-8 36 0,7-15 0,-7 5 0,7 12 0,-3-12 0,5 12 0,0-20 0,0 5 0,0-11 0,4-8 0,5-6 0,0-4 0,7-5 0,-2-4 0,3-5 0,-4-4 0,3 0 0,-3 0 0,1-13 0,-1-7 0,-3-16 0,0-5 0,0 1 0,1-9 0,-5 0 0,-1 1 0,-5-7 0,0 18 0,0-8 0,0 20 0,0-2 0,0 14 0,0 0 0,-4 9 0,0 0 0,-4 4 0,4 13 0,-4 2 0,7 20 0,-3-6 0,4 10 0,0-4 0,0 6 0,0-6 0,0 0 0,9-7 0,-3 0 0,11-8 0,-7-4 0,6-7 0,-7-1 0,7-4 0,-7 0 0,3-4 0,-4-4 0,0-4 0,1-6 0,-1-3 0,1 0 0,0-1 0,-1 5 0,0 1 0,0 7 0,-1 2 0,1 3 0,0 0 0,0 0 0,-1 3 0,6 10 0,-4 2 0,8 6 0,-4-4 0,0-3 0,-1-3 0,0-2 0,-3-1 0,3-1 0,-4-2 0,-1-2 0,1-3 0,0 0 0,0 0 0,-3 0 0,-2 0 0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6:17.4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24575,'3'-4'0,"23"0"0,2 4 0,31 0 0,-20 0 0,26 0 0,0 0 0,4 0 0,6 0 0,-15 0 0,-14 0 0,5 0 0,-26 0 0,3 0 0,-10 0 0,-5 0 0,-1 0 0,-8 0 0,0 0 0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6:17.9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6:18.2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6:21.1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1 111 24575,'2'0'0,"-1"0"0,14-7 0,-2 1 0,4-6 0,1-1 0,-5 3 0,3-2 0,-7 0 0,8 6 0,-4-5 0,0 6 0,3 0 0,-7 2 0,7-1 0,-7 3 0,6-3 0,-6 4 0,7 0 0,-7 0 0,3 0 0,-4 0 0,-1 0 0,1 0 0,-3 0 0,-2 0 0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2:06:23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93 24575,'0'7'0,"0"5"0,0 1 0,0 0 0,0-1 0,0 0 0,0-3 0,0 3 0,0-4 0,0-7 0,0-10 0,0-10 0,0-3 0,0-1 0,0 2 0,0 2 0,0 2 0,0 0 0,3 8 0,2-3 0,-1 4 0,3 4 0,-2-3 0,3 6 0,-1-3 0,1 4 0,0 0 0,-1 0 0,-3 3 0,-1 2 0,-3 2 0,0 1 0,0 0 0,0 0 0,0 0 0,0 0 0,0-4 0,0-1 0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02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24575,'2'0'0,"15"0"0,16 0 0,5 0 0,6 0-1459,-1 0 0,3 0 1459,22 0 0,1 0 0,-17 0 0,0 0 0,19 0 0,0 0 0,-16 0 0,-1 0-852,16 0 0,0 0 852,-7 0 0,-4 0 0,-16 0 0,-1 0 344,5 0 0,-4 0-344,10 0 0,4 0 0,-15 0 330,-17 0 1,-14 0-1,-2 0 1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03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24575,'4'0'0,"13"0"0,24 0 0,0 0 0,3 0-1324,2 0 0,3 0 1324,17 0 0,3 0-1063,4 0 1,-2 0 1062,-12 0 0,1 0 0,-7 0 0,3 0 0,-4 0 0,6 0 0,-3 0 0,-1 0 0,0 0 350,2 0 0,-5 0-350,6 0 0,11 0 0,-35 0 0,-14 0 0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04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30 24575,'-2'3'0,"11"0"0,5-3 0,22 0 0,20 0 0,-16 0 0,3 0-1100,1-3 0,4 0 1100,11 0 0,2 0 0,-8-3 0,0 1 0,13 1 0,-2 1 0,-22 0 0,-2 1-53,10 2 1,-2 0 52,15 0 0,4 0 0,-11 0 0,-19 0 0,-16 0 0,-5 0 0,-8 0 0,-3 0 0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04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24575,'4'3'0,"9"-1"0,16-2 0,13 0 0,11 0 0,21 0-583,-37 0 0,1 0 583,9 0 0,0 0 0,-1 0 0,-2 0 0,27 0 0,-29 0 0,0 0 0,8 0 285,16 0-285,-23 0 0,-16 0 0,-14 0 0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05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24575,'13'0'0,"2"0"0,33 0 0,9 0 0,15 0-1016,-25 0 0,1 0 1016,0 0 0,2 0 0,7 0 0,0 0 0,-16 0 0,-1 0 127,7 0 1,-3 0-128,7 0 0,9 0 0,-18 0 0,-11 0 0,-15 0 0,-7 0 0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05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24575,'1'3'0,"9"0"0,23-3 0,16 0 0,6 0 0,16 0-1038,-3 0 1038,-5 0 0,-16 0 0,-3 0 0,-3 0 127,-3 0 0,0 0-127,1 0 0,4 0 0,-16 0 0,-13 0 0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06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24575,'7'3'0,"6"-1"0,23-2 0,19 0 0,7 0-481,-23 0 0,2 0 481,-1 0 0,1 0 0,0 0 0,0 0 0,4 0 0,-3 0 0,17 0-14,10 0 14,-29 0 0,17 0 0,-21-14 0,-3-8 0,-20 3 0,-5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07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94 24575,'-3'1'0,"1"-9"0,2 1 0,0-13 0,0 10 0,0-10 0,0 9 0,0-2 0,2 10 0,1 1 0,5 2 0,-2 0 0,2 0 0,1 0 0,5 0 0,-1 0 0,12 0 0,-11 0 0,11 0 0,-4 0 0,-2 0 0,5 0 0,-7 0 0,1 0 0,-5 0 0,0 18 0,-4 5 0,-1 24 0,-4 7 0,-4 6-843,-5 13 843,-1-36 0,-2 1 0,-4 2 0,-2 1 0,-4-2 0,0-2-324,-12 25 324,-7 0 0,8-13 0,-7 3 0,0-7 0,6-11 0,0-10 0,6-10 0,-1-3 829,8-7-829,0-1 338,4-3-338,4-9 0,-1-3 0,6-13 0,1 0 0,3-1 0,0-3 0,0 7 0,0-3 0,5 8 0,2 0 0,10 7 0,-4 4 0,4 3 0,-1 3 0,-2 0 0,6 0 0,-3 6 0,6 10 0,-5 4 0,6 11 0,-5-8 0,1 4 0,1-8 0,-7-2 0,6-4 0,-3-2 0,1-2 0,2-2 0,-3-3 0,4-1 0,0-3 0,0 0 0,0-6 0,-10 4 0,-1-4 0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08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1 158 24575,'0'-9'0,"0"-3"0,0 6 0,0-5 0,0 4 0,0-5 0,2 6 0,2-6 0,5 5 0,5 0 0,-4 2 0,6 1 0,-6 1 0,2 0 0,-2 3 0,2 0 0,-6 0 0,3 0 0,-3 2 0,0 8 0,-3 13 0,1 1 0,-4 20 0,0-5 0,0 4 0,0 2 0,0-17 0,-4 7 0,-3-14 0,2-2 0,-4-7 0,8-6 0,-6-3 0,5-3 0,-3-19 0,5-6 0,0-22 0,0 9 0,12-13 0,-1 8 0,13-5 0,-2 5 0,-2 11 0,3 5 0,-9 12 0,3 2 0,-4 9 0,-3 1 0,2 3 0,-5 0 0,2 2 0,-3 13 0,1 9 0,1 8 0,-4 13 0,0-7 0,0 9 0,-4-6 0,7-4 0,-6-2 0,6-9 0,-7-4 0,6-6 0,-5-6 0,2-2 0,-3-2 0,2-3 0,1 0 0,4-12 0,0-7 0,-3 3 0,-1 0 0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0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419 0 24575,'-10'3'0,"-4"0"0,-14-3 0,1 0 0,-4 0 0,-14 4 0,18-3 0,-23 7 0,22-7 0,-7 2 0,4 1 0,9-3 0,2 2 0,6-3 0,4 0 0,4 2 0,3 2 0,3 4 0,0 6 0,0 3 0,0 4 0,0 4 0,0 1 0,0 5 0,0 15 0,0-11 0,0 34 0,0-29 0,0 25 0,0-18 0,0 12 0,0-4 0,-7 3 0,5-10 0,-6-6 0,8-6 0,0-10 0,0-5 0,0-1 0,0-6 0,0 2 0,0-3 0,0-3 0,0 2 0,2-3 0,5 4 0,3 0 0,6-3 0,5 3 0,2-5 0,6 3 0,-3-4 0,5-3 0,4 0 0,2-4 0,-1 0 0,4 0 0,-9 0 0,0-3 0,-5-5 0,-9 1 0,-1-3 0,-9 6 0,-1 2 0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10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24575,'8'-5'0,"-2"2"0,27-11 0,-14 8 0,15-13 0,-3 7 0,-4 0 0,7-3 0,-11 8 0,1-4 0,-9 5 0,0 2 0,-5-4 0,-2 6 0,-3-4 0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11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1 24575,'0'14'0,"-7"4"0,3 3 0,-7 2 0,4 6 0,-1-3 0,0 5 0,-2 0 0,-4 9 0,2-11 0,0 11 0,5-9 0,-5 1 0,3 3 0,-9-4 0,9-4 0,-6-1 0,8-5 0,0-4 0,-3 0 0,1-8 0,-3 0 0,2-6 0,-2 0 0,3-3 0,-4 0 0,0 0 0,4-2 0,0-5 0,2-6 0,4-9 0,-1 0 0,4-3 0,0 4 0,0 0 0,0 4 0,0 0 0,0 4 0,0 3 0,3 1 0,0 4 0,3 1 0,-1 2 0,1 2 0,3 0 0,0 0 0,4 0 0,4 0 0,-4 0 0,7 0 0,-2 6 0,9 5 0,-7 7 0,11 1 0,-6 3 0,7-2 0,1 5 0,-1-4 0,-4-2 0,-4-5 0,-6-3 0,-2-2 0,-6-3 0,-1-2 0,-3-1 0,-3-6 0,-1-7 0,-2 6 0,0-6 0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12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1 24575,'-22'0'0,"7"0"0,23 0 0,6 0 0,12 0 0,0 0 0,5 0 0,-5 0 0,-1 0 0,-8 0 0,3 0 0,-9 0 0,-2 2 0,-6 13 0,-3 9 0,0 12 0,-8 11 0,-2 1 0,-6-9 0,-1 10 0,1-15 0,2 13 0,3-11 0,7-4 0,0-3 0,4-7 0,0 0 0,0-6 0,6-6 0,4 0 0,12-4 0,4-2 0,0 0 0,3-4 0,-10 0 0,5 0 0,-14 0 0,6 0 0,-9 0 0,2 0 0,-11 0 0,-2 0 0,-8 3 0,-5 1 0,4 5 0,-4 1 0,4 7 0,2 0 0,-2 4 0,2 0 0,0-1 0,1 6 0,3-5 0,-1 9 0,4-3 0,1 3 0,3 0 0,0 0 0,0-3 0,0 3 0,0-4 0,0 0 0,0 3 0,7-2 0,1 3 0,11-3 0,-4 3 0,4-7 0,-8 6 0,0-3 0,-4 1 0,1 2 0,-1-7 0,-3 3 0,-1 1 0,-3 0 0,-3 0 0,-8 0 0,-5-4 0,-12 2 0,1-4 0,-4-1 0,5-5 0,-4-2 0,8-2 0,-4-2 0,5-5 0,4 0 0,1-3 0,3 0 0,3 0 0,1 0 0,3-2 0,0-5 0,3 4 0,0-3 0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14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52 24575,'0'-9'0,"0"-2"0,-2 5 0,1-3 0,-4 6 0,2-2 0,-3 2 0,1-1 0,-1 2 0,-6 2 0,4 0 0,-7 0 0,-3 0 0,4 0 0,-10 0 0,-1 0 0,3 0 0,-10 4 0,-2 7 0,5 1 0,-9 11 0,13-1 0,-4 2 0,4-2 0,7-5 0,5-3 0,4-2 0,5-3 0,1 3 0,3-5 0,0 4 0,0-4 0,0 4 0,3-1 0,3 0 0,4 1 0,3-4 0,-4 2 0,3-2 0,-6 1 0,3 2 0,-5 2 0,-2 3 0,-2 3 0,0 6 0,0 3 0,-3 10 0,-1-8 0,-7 12 0,2-15 0,-2 5 0,4-11 0,4-4 0,0-3 0,3-4 0,0 0 0,0-3 0,0 0 0,3-1 0,6 2 0,2-1 0,9 0 0,-6 0 0,-1 4 0,-4 0 0,-2 6 0,-3 2 0,-1 3 0,-3 4 0,0 1 0,0 4 0,-8 6 0,0-4 0,-6 8 0,3-4 0,3 6 0,3-6 0,2 0 0,3-6 0,0 0 0,0 1 0,6-1 0,18 8 0,2-5 0,14 12 0,-1-9 0,0 3 0,12-3 0,-11-5 0,9 4 0,-12-8 0,2 2 0,-3-9 0,-4 0 0,-6-8 0,-1-2 0,-7-6 0,-2-1 0,-4-3 0,1 0 0,-3-2 0,0-5 0,-4-7 0,-3 6 0,0-1 0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17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1671 5972 24575,'-5'-4'0,"-6"2"0,-22 2 0,-4 0 0,-4-4 0,5-3 0,-4-6 0,-7-8 0,-16-7-576,30 10 0,-3 0 576,-5-4 0,0-2 0,5 1 0,-1-1 0,-6-5 0,1-1 0,3 1 0,3 0 0,-5-4 0,1 0 0,2 1 0,1 0 0,-1-2 0,1-1 0,-2-3 0,0-1 0,-6-13 0,2-1 0,11 10 0,0-1-753,-9-15 1,-1-5 752,15 19 0,1-2 0,1 2-1251,-4-10 1,-1-2 1250,3 2 0,-3-4 0,2 0 0,8 7 0,2 1 0,0 2 0,-3-16 0,0-1 0,3 10 0,-1-2 0,3 4-565,6 0 1,3 3 564,-6-10 0,3-1 0,3 2 0,2 2 0,2 4 0,2 2 192,0 12 0,2 1-192,-1-1 0,0 3 1231,0-9-1231,0-7 2580,0 25-2580,0-27 0,0 2 0,0 9 0,0-2 475,0-5 1,0-1-476,-1-3 0,2-1-1055,1-4 1,1-3 1054,-1 3 0,1-5 0,0 3 0,3-9 0,0-3 0,0 5 0,-1-7 0,1-1 0,-1 9-1443,2-7 0,0 1 1443,-1 11 0,2-7 0,-1 0 0,-1 7 0,0 6 0,-2 6 0,1-2 0,2-4 0,2-1 0,-2 3-640,0-12 1,-1 4 639,1 5 0,1 3-291,0 2 0,-1 1 291,1 0 0,1 1 0,0 5 0,1 2 0,2-3 0,2 3 1769,8-13-1769,-5 14 0,1-1 0,16-22 0,-16 33 0,1 1 0,13-21 0,4-3 0,-7 17 0,2-9 2868,0 12-2868,-5-1 1676,9 1-1676,-13 10 1397,11-4-1397,-13 9 287,11-5-287,-4 4 0,13-6 0,-11 11 0,13-6 0,-5 3 0,13-1 0,16 1 0,-2 0-652,-21 14 0,0 1 652,-4-5 0,-1 1-130,4 5 0,-1 1 130,21-6 0,-14 6 0,-1 0-917,16 2 917,-12-1 0,0-1 0,16 3 0,-28 0 0,1 0 0,0-1 0,0 2 0,5 5 0,0 2 0,4 0 0,-1 2 0,2 7 0,-2 3 0,-3-1 0,0-1 0,-10-2 0,-1 0 0,5 2 0,-1 1 0,2 0 0,1 0 0,-4 2 0,0 0 0,7 3 0,-3 0-421,16 13 421,-26-15 0,1 0 0,26 17 0,-26-15 0,-1 0 0,2 1 0,0 1 0,-3 1 0,0 2 84,8 2 1,-1 2-85,-5 0 0,-1 1 0,5 1 0,-2 1 0,0 5 0,-2 0 0,-2-3 0,-1 0 0,-2 4 0,0 0 0,-1-2 0,-1-1 0,-4 1 0,0 1 0,3 4 0,0 1 0,-6-5 0,0 1 0,3 3 0,-2-2-49,3 16 49,-6-22 0,0 1 0,-1 14 0,8 15 0,-9-24 0,-1 0 0,2 17 0,-4-14 0,-1 0 0,-1 17 0,-4-24 0,-1 1 0,2 28 0,-1-5 0,-5 0 0,0-7 0,0-1 902,0-7-902,0-13 446,-3-18-446,-7-3 1101,5-7-1101,-4 13 333,9 9-333,0 17 0,0 8 0,0 21-837,0-32 1,0 4 836,0 8 0,0 4 0,0 1 0,0 1 0,0 5 0,0 0-1097,0 0 1,0-1 1096,-2 1 0,-2 0 0,-1 0 0,-2 0 0,-1 1 0,-3-2 0,-2-2 0,-2-2 0,3 1 0,-1-2-749,-3-3 0,0 0 749,1-3 0,1-2 0,-5 5 0,-1-1 0,3-7 0,0 1 0,-4 1 0,-1 2 0,5-4 0,0-1-416,-3-3 0,0 0 416,1 0 0,1-3 1036,-16 22-1036,1 1 0,2-17 0,4-3 0,-6-6 0,-5-14 2023,13-2-2023,-11-3 1718,18 6-1718,-9-1 1110,1 7-1110,-13 9 0,2 5 0,-11 11 0,11-10 0,-8 3 0,13-10 0,5-11 0,0 1 0,-7 8 309,-12 13-309,18-22 0,-5 4 0,0-4 0,0-1 0,4-4 0,-3 0 0,3 0 0,-4 1 0,0 0 0,1-5 0,-1 4 0,6-8 0,-4 7 0,4-7 0,0 3 0,-3-4 0,8-3 0,-4 1 0,1-2 0,3 1 0,-3 1 0,-1-5 0,4 6 0,-3-7 0,-1 4 0,5-4 0,-5 0 0,5 1 0,-4-2 0,2-1 0,-6-2 0,7-3 0,-3 0 0,4 0 0,0 0 0,-6 0 0,11 0 0,-6 0 0,12 0 0,-2 0 0,-1 0 0,3 0 0,1 0 0,0 0 0,5-2 0,-4-2 0,4 1 0,-1 1 0,1-1 0,0 2 0,3-4 0,-4 5 0,1-6 0,-1 6 0,-1-6 0,0 0 0,0 0 0,0-6 0,-1 2 0,4 3 0,0 1 0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23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498 0 24575,'-57'4'0,"-1"0"0,1-1 0,0 1 0,-11-1 0,3-1 0,18 5 0,18 10 0,12-5 0,-2 9 0,5-4 0,7 0 0,4 7 0,3-6 0,0 4 0,0-2 0,0-9 0,3 1 0,3-3 0,22-5 0,-3 5 0,26-8 0,-22 2 0,15-3 0,-16 0 0,3 0 0,-6 0 0,-8-5 0,-3 3 0,-13-4 0,-9 6 0,-13 4 0,-10 8 0,-2 4 0,-4 9 0,8 4 0,0 1 0,4 3 0,8-2 0,-2 1 0,11-2 0,0 0 0,5-3 0,3 2 0,0-7 0,0 3 0,3-4 0,11-3 0,6 0 0,21-2 0,-8-3 0,13-5 0,-10-4 0,5-4 0,-4 0 0,-6 0 0,-10 0 0,-4 0 0,-8 0 0,0 0 0,-3 0 0,0 0 0,0 0 0,-1 0 0,1-3 0,-3 2 0,-1-1 0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23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24575,'0'3'0,"0"2"0,-3 19 0,1-4 0,-1 18 0,3-10 0,0 7 0,0-4 0,0 4 0,0-7 0,0 11 0,0-20 0,2 7 0,5-16 0,3-4 0,6 0 0,2-6 0,3 4 0,4-4 0,-7 0 0,11 0 0,-17 0 0,11 0 0,-18 0 0,4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24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6 102 24575,'-5'-2'0,"4"1"0,6-1 0,4 2 0,0 0 0,3 0 0,-6 0 0,0-2 0,-3-5 0,-3-6 0,0 2 0,0-5 0,0 7 0,0-4 0,0 3 0,-6 1 0,2 5 0,-5 2 0,3 2 0,3 0 0,1 0 0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24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41 24575,'-20'0'0,"3"0"0,2 0 0,5 0 0,-2 0 0,8-3 0,-2-7 0,6 0 0,0-2 0,0 7 0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19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24575,'5'0'0,"12"0"0,35 0 0,11 0 0,-20 0 0,2 0-961,3 0 1,2 0 960,2 0 0,2 0 0,7 0 0,0 0 0,-10 0 0,-1 0 0,7 0 0,-4 0 0,7 0 50,-22 0 0,0 0-50,12 0 0,1-3 0,-9 2 0,-25-3 0,-8 4 0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20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24575,'8'0'0,"17"0"0,21 0 0,15 0 0,-22 0 0,2 0-617,0 0 0,1 0 617,5 0 0,2 0 0,0 0 0,-1 0 0,-2 0 0,-2 0 0,22 0 155,3 0-155,-20 0 0,1 0 0,-8 0 0,-26 0 0,-6 0 0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20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24575,'-4'0'0,"8"0"0,19 0 0,14 0 0,23 0 0,15 0-961,-34 0 0,1 0 961,8 0 0,2 0 0,-3 0 0,1 0 0,3 0 0,0 0 0,2 0 0,-5 0 0,4 0 0,-12 0 0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21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24575,'19'0'0,"2"0"0,-8 0 0,11 0 0,-1 0 0,8 0 0,11 0 0,2 0 0,-8 0 0,3 0-490,-2 0 1,2 0 489,9 0 0,0 0 0,4 0 0,0 0 0,-3 0 0,-1 0 0,-8 0 0,0 0 0,5 0 0,-1 0-426,15 0 426,-19 0 0,0 0 0,10 0 0,-8 0 0,-20 0 0,-2 0 0,-9 0 0,-2 0 0,-6 0 0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21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24575,'2'3'0,"10"-1"0,14-2 0,16 0 0,11 0 0,8 0-459,-21 0 1,0 0 458,-2 0 0,0 0 0,11 0 0,-3 0 0,14 0 37,-22 0 0,0 0-37,6 0 0,5 0 0,-9 0 0,-22 0 0,-5 0 0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22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24575,'1'3'0,"19"0"0,17-3 0,35 0 0,-1 0-913,-25 0 1,3 0 912,0 0 0,0 0 0,-4 2 0,1 1 0,10-3 0,-2 0-152,-10 7 0,-3 0 152,32-5 0,-16 7 0,-25-9 0,3 0 0,-18 0 0,-4 0 0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27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2292 4982 24575,'-12'0'0,"-12"0"0,1 0 0,-16 0 0,2-3 0,-23-8 0,23 3 0,-2-4-1126,-15-10 1,-4-4 1125,-3-4 0,-2-5-1143,15 7 0,-2-4 1,1 0 1142,-3-3 0,-1-2 0,-1-3 0,6 3 0,-4-3 0,2 0 0,2 1 0,-2 0 0,3 2 0,-1-2-662,-8-8 0,0-1 1,1-3 661,4 2 0,1-2 0,4 2 0,10 10 0,3 2 0,-3-4-729,-6-6 1,-3-5 0,-1 0-1,5 1 729,5 0 0,2 2 0,-1-4 0,-1-1 0,-1-6 0,0 1 0,4 3-330,3 1 0,4 2 0,0-3 330,1 3 0,0-3 0,1-1 0,4 1 156,1-13 0,5 0 1,0 2-157,3 11 0,1 2 0,1-4 0,0 0 0,-1-4 0,2-1 0,2 3 0,4-7 0,3 3 0,-1 1 0,-2 6 0,-1 2 0,1-4 0,2-2 0,0-5 0,0 1 0,0 10 0,0 1 0,0 1 227,0-3 1,0-5-1,0 7-227,2 14 0,1 3 1265,-2-9 1,3-2-1266,5 7 0,1 1 2954,5-28-2954,0 31 0,2 1 2644,17-14-2644,5 2 0,-11 18 0,1-1 184,-2 5 1,2-1-185,5-10 0,2 1 0,1 2 0,1 1 0,6-3 0,-1 1-477,-2 5 1,2-2 476,8-4 0,6-4 0,-3 5-1284,-1 4 0,1 0 1284,5-8 0,6-5 0,0 5 0,-5 12 0,1 3 0,-2 2 0,-9 1 0,-1 0 0,3 1 0,15-5 0,4 0 0,-3 5 0,-16 9 0,-1 2 0,1 1 0,14-5 0,2 0 0,-2 2 0,-13 4 0,-3 2 0,3 1 0,10-1 0,3 2 0,-3 0-617,-6 2 1,0 1 0,-3 1 616,18-2 0,1 2 0,-8-1 0,1 1 0,-3 4 0,0 3 0,-3 4 0,-7-1 0,2 3 0,-2 0 0,17 8 0,-2 4 0,-3 4 0,-2 1 0,-1-4 0,0 0 0,-6 6 0,0 0-322,0-1 1,0 1 321,-3 4 0,-1 1 0,-7-4 0,-1 0 0,2 2 0,-2 1 105,-8-2 1,0 0-106,3 1 0,-2 0 0,-4 1 0,-1 1 0,-2 2 0,0 1 0,-3-2 0,-2 0 0,0 6 0,-3 1 0,1-2 0,-4 1 0,-1 4 0,-2 0 0,3-1 0,-2 1 0,-7 2 0,-2 2 0,3 0 0,-1 0 0,-4 4 0,-1 0 0,1 4 0,0 0 0,-3-7 0,0 1 0,0 5 0,0-1 0,-3-13 0,0 0 0,0 6 0,0-1 0,0-10 0,0 0 0,-2 6 0,-1 0 0,-1-5 0,-2-1 0,-1-1 0,-2 1 876,-3 3 1,-2-1-877,4-5 0,-1 0 0,-3 3 0,-1 0 0,-1 2 0,1 0 0,0-5 0,-1 1 0,-2 4 0,-1 2 0,-1 0 0,-1-1 0,2-2 0,0 0 0,-8 4 0,1 0 0,4-6 0,1 2 0,-3 0 0,-3-1 0,4-2 0,0-1 0,0 0 0,0-2 0,-14 18 0,11-16 0,1-1 0,-5 2 0,3-7 0,0 1 1909,-4 6-1909,-10 7 0,5-3 0,-10 9 0,14-16 0,2-5 0,1 1 0,-4 6 0,-4 4 0,-1 1 0,-8 4 566,10-10 1,-1-2-567,-14 7 0,9-6 1060,-11 5-1060,17-11 0,-18 3 0,9-3 761,2-5-761,2 0 148,9-5-148,-4 0 733,5-1-733,0-2 224,-11 7-224,13-8 0,-21 10 0,25-11 0,-19 9 0,12-8 0,-10 8 0,1-6 0,4 2 0,-3-4 0,8-1 0,-8-2 0,8-2 0,1-3 0,1-1 0,4 1 0,-5-1 0,-9 1 0,7-4 0,-6-1 0,8-3 0,0 0 0,0 0 0,1 0 0,3-6 0,2 2 0,4-7 0,0 4 0,4 0 0,0 0 0,4 4 0,3-3 0,1 5 0,4-1 0,-1 2 0,0-2 0,-3 1 0,3-4 0,-3-1 0,5 1 0,1 0 0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28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24575,'0'7'0,"0"11"0,0 19 0,0 24 0,0-18 0,0 2 0,0-6 0,0 1-780,0 13 0,0 0 780,0-7 0,0-1 0,0 4 0,0 0 0,0 5 0,0-4 0,0 18-69,0-16 1,0-3 68,0-12 0,0 4 0,0 0 0,0-8 0,0 9 0,0-6 1150,0-14-1150,0-2 136,0-10 1,0-4 0,0-3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2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24575,'3'0'0,"6"0"0,15 0 0,5 0 0,10 0 0,-8 0 0,12 0 0,-1 0 0,11 0 0,0 0 0,-1 0 0,-6 0 0,6 0 0,-10 0 0,8 0 0,-14 0 0,8 0 0,-13 0 0,2 0 0,-14 0 0,-4 0 0,-2 0 0,-5 0 0,1 0 0,-2 0 0,-1 0 0,-2 0 0,-2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28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24575,'6'-7'0,"8"3"0,22 4 0,33-14 0,-5 7 0,-15-5 0,1 0 0,-9 6 0,1 1-392,6-3 0,0 1 392,23 1 0,-28 3 0,-2 1 0,10 2 193,9 0-193,-23 0 0,-4 0 0,-18 0 0,1 0 0,-11 0 0,-1 0 0,-2 0 0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30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24575,'0'2'0,"0"2"0,0 8 0,0 5 0,0 4 0,0 5 0,0 10 0,0 5 0,0 7 0,0 0 0,0 10 0,0-23 0,0 27 0,0-27 0,0 23 0,0-10 0,0 0 0,0-2 0,0-10 0,0-5 0,0-5 0,3-5 0,1-4 0,3-1 0,-4 1 0,3-7 0,-6 5 0,6-5 0,-6 0 0,6 2 0,-3-5 0,0 2 0,3-3 0,-6-1 0,6 1 0,-6 0 0,6-1 0,-3 1 0,3 0 0,-1-1 0,1 1 0,0 0 0,-1 0 0,1 0 0,3 0 0,-3 0 0,6-3 0,-5 2 0,5-1 0,-2-1 0,2 0 0,5-3 0,0 0 0,0 0 0,8 0 0,-7 0 0,8 0 0,-5 0 0,0 0 0,3 0 0,-1 0 0,2-6 0,-4 1 0,0-5 0,-4 0 0,3 2 0,-3-4 0,1 4 0,-2-5 0,-3 6 0,-3-5 0,2 2 0,-5 0 0,2-2 0,-3 2 0,0-3 0,1-3 0,-3 2 0,2-6 0,-5 3 0,2-9 0,-3 4 0,0-8 0,0-1 0,0-5 0,0-6 0,0 1 0,0-1 0,0 6 0,0 0 0,0 6 0,0-1 0,0-9 0,0 15 0,0-9 0,0 17 0,0-4 0,0 3 0,0 2 0,0-1 0,0 3 0,2-2 0,-1 3 0,2 0 0,-3 3 0,3-2 0,-2 6 0,4-3 0,-4 3 0,4-3 0,-4 2 0,5-5 0,-5 2 0,4-3 0,-1 1 0,-1 2 0,3-2 0,-6 2 0,3 0 0,-3 1 0,3 3 0,-3 1 0,3 1 0,-3 2 0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4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24575,'0'30'0,"0"2"0,0 20 0,0 10-2321,0 11 2321,0-29 0,0 1 0,0 6 0,0 3 0,2-1 0,1 1-837,0 10 1,0 2 836,3-5 0,0 0 0,5 0 0,-1 1 0,-3 2 0,1 2 0,6-5 0,-1 0 0,-9 1 0,0 0 0,6-1 0,0 0 0,-5-3 0,-2-2-220,3-7 1,0 0 219,-1 4 0,-1-4-330,-3 16 330,2-26 0,-1-1 0,-2 17 974,0-4-974,0 0 1803,0-24-1803,0 3 1564,0-12-1564,0-5 422,0-4-422,0-4 0,0 1 0,0-3 0,0 0 0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33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 24575,'-12'0'0,"-7"0"0,-12 0 0,-10 0 0,12 0 0,-14 0 0,19 7 0,-16-2 0,13 9 0,-9 2 0,14-1 0,-6 12 0,10-8 0,-1 4 0,9 0 0,3-4 0,4 6 0,3-8 0,0 0 0,0-1 0,0-5 0,0 4 0,9-8 0,7 3 0,10-6 0,5-1 0,4-3 0,1 0 0,1 0 0,-3 0 0,-7 0 0,-2 0 0,-8-3 0,-3 3 0,-5-6 0,-3 6 0,-5-3 0,-9 3 0,-6 6 0,-18 12 0,8 2 0,-9 8 0,9 0 0,0 1 0,0 7 0,3-3 0,2 2 0,7-4 0,4-1 0,2-7 0,5 1 0,-1-11 0,2 4 0,0-7 0,0-1 0,13-3 0,0-3 0,16 1 0,-3-4 0,5 0 0,-5 0 0,4 0 0,-9 0 0,1 0 0,-5 0 0,-5 0 0,-2-3 0,-1 2 0,-4-4 0,1 4 0,-3-1 0,0 2 0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33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24575,'3'2'0,"-1"5"0,-2 6 0,0 0 0,0 8 0,0 0 0,0-3 0,0 6 0,0-6 0,0-1 0,0-4 0,0-4 0,0 0 0,6-5 0,1 2 0,6-6 0,3 0 0,-2 0 0,2 0 0,1 0 0,-7 0 0,3 0 0,-4 0 0,-5 0 0,2 0 0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34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24575,'2'0'0,"-1"0"0,4-4 0,-2 0 0,-3-7 0,0 4 0,0-5 0,0 8 0,0-1 0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35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6 226 24575,'-4'-3'0,"2"-7"0,8-3 0,7-17 0,2 10 0,8-15 0,-3 11 0,4-4 0,-5 1 0,-2 12 0,-6 4 0,1 6 0,-5 4 0,1-2 0,-2 3 0,3 0 0,1 0 0,2 9 0,2 3 0,-3 13 0,3-3 0,-3 3 0,3 1 0,0-5 0,0 1 0,-4-5 0,2-5 0,-5-2 0,5-1 0,-2-6 0,0 0 0,2-3 0,1 0 0,1 0 0,2 0 0,1-6 0,-4 2 0,4-9 0,-5 5 0,1-1 0,0 3 0,-3-3 0,-1 4 0,-3-3 0,0 8 0,0-5 0,-1 4 0,-1-2 0,-2 3 0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35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24575,'11'0'0,"10"0"0,1 0 0,4 0 0,8 0 0,-6 0 0,3 0 0,3 0 0,-11 0 0,7 0 0,-18 0 0,-3 0 0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36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24575,'2'3'0,"4"-1"0,7-2 0,9 0 0,0 0 0,3 0 0,-4 0 0,0 0 0,0 0 0,-4 0 0,-3 0 0,-5 0 0,-6 0 0,0 0 0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37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24575,'-12'0'0,"-3"0"0,-10 0 0,3 0 0,-8 0 0,4 0 0,0 0 0,0 6 0,0 7 0,6 6 0,-2 3 0,11-1 0,4-1 0,1 1 0,5 0 0,-2-3 0,3 2 0,0-9 0,0 4 0,5-7 0,7 1 0,5-3 0,8-2 0,1 0 0,0-4 0,-1 0 0,-4 0 0,0 0 0,-4 0 0,-3 0 0,-5 0 0,-4 0 0,-1 4 0,-7 3 0,-9 10 0,-3 1 0,-8 9 0,8-5 0,-9 10 0,8-6 0,1 2 0,4-3 0,4-4 0,0 0 0,2 0 0,2 0 0,3-4 0,0 4 0,0-8 0,7 7 0,4-5 0,7 1 0,2-2 0,1-3 0,0 2 0,4-4 0,-3 0 0,4-4 0,-5-2 0,0-3 0,0 0 0,0 0 0,-4 0 0,-1 0 0,-3-3 0,-4 0 0,0-4 0,-3 2 0,0 1 0,-1 2 0,-2 0 0,0 1 0,-3-2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38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24575,'7'-4'0,"-2"5"0,-5 8 0,0 7 0,0 6 0,0 0 0,0 7 0,0-7 0,0 7 0,0-10 0,0-2 0,0-8 0,2-4 0,1-1 0,10 1 0,-2-4 0,5 2 0,-3-3 0,3 0 0,-8 0 0,2 0 0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38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50 24575,'-6'2'0,"3"-2"0,6 3 0,-1-8 0,1 1 0,-3-7 0,0 1 0,0 0 0,0 1 0,0 6 0,0 1 0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39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45 24575,'-13'3'0,"1"0"0,6-3 0,1 0 0,4 0 0,9 0 0,10 0 0,12 0 0,12 0 0,-8-3 0,10-2 0,-11-2 0,8-2 0,6-3 0,-9 6 0,2-2 0,-14 8 0,-1 0 0,-8 0 0,-3 0 0,-5 0 0,-4 0 0,1 0 0,-3 0 0,-1 0 0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39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 24575,'-6'-1'0,"0"8"0,6 12 0,0 2 0,0 19 0,0-6 0,0 8 0,0 3 0,0-7 0,0 13 0,0-13 0,0 3 0,0-6 0,0-8 0,0 3 0,0-13 0,0-3 0,0-5 0,0-3 0,-2-5 0,1-5 0,-1 0 0,2-2 0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41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24575,'3'-1'0,"0"9"0,-3 2 0,0 14 0,0 0 0,0 6 0,0 5 0,0-3 0,0 8 0,0-8 0,0 3 0,3-5 0,-2 1 0,6 4 0,-6-2 0,3 2 0,-4-1 0,0-2 0,0 3 0,0-5 0,0-3 0,0-2 0,0-4 0,0-4 0,2-3 0,-1-2 0,2-6 0,-3 3 0,0-3 0,2 0 0,-1 0 0,4-1 0,-2-1 0,3 0 0,-1-3 0,1 4 0,3-4 0,1 4 0,7-4 0,-4 2 0,7 0 0,-2-2 0,3 2 0,0-3 0,-1 0 0,1 0 0,0 0 0,-4 0 0,3 0 0,-6 0 0,2 0 0,-3 0 0,0 0 0,0 0 0,-4 0 0,3-3 0,-6 2 0,6-1 0,-3-1 0,1 0 0,1-1 0,-4-1 0,2 2 0,-3 0 0,-1-3 0,1 0 0,1-4 0,-4-3 0,0-3 0,-3-6 0,0-4 0,0-15 0,0 4 0,0-5 0,0-4 0,0 3 0,0-5 0,0-3 0,0 8 0,0 1 0,0 7 0,0 9 0,0 1 0,0 7 0,0 2 0,0 3 0,0 3 0,0 1 0,0 4 0,0-1 0,0 0 0,0 1 0,0-4 0,0 2 0,0-5 0,0 5 0,0-2 0,3 3 0,-3 0 0,5 3 0,-4 3 0,1 0 0,-2 2 0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1:00:48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 24575,'8'-3'0,"11"1"0,22 2 0,-5 0 0,4 0-2848,21 0 1,5 0 2847,-16 0 0,3 0 0,2 0-834,10 0 1,3 0 0,2 0 833,-13-2 0,3 0 0,-1 0 0,2 1-676,2 0 1,1 0 0,1 1-1,2 0 676,-8-1 0,1-1 0,2 0 0,-1 1 0,0 0 0,1 0 0,-1 1 0,1 0 0,-1 1 0,-2-1-491,4 0 1,-2 0 0,0 0 0,0 0 490,4 0 0,0 0 0,0 0 0,-2 0 0,9 0 0,-2 0 0,1 0-172,-11 0 1,0 0 0,2 0 0,-2 0 171,-1 0 0,0 0 0,-1 0 0,-1 0 0,13 0 0,-2 0 0,-2 0 124,-7 0 1,-2 0 0,0 0-125,-3 0 0,-1 0 0,-1 0 1101,16 0 0,-2 0-1101,0 0 0,-2 0 0,-10 0 0,-3 0 1014,-1 0 1,-2 0-1015,-4 0 0,-1 0 0,-1 0 0,-3 0 0,19 0 3322,11 0-3322,-25 0 2716,15 0-2716,-11 0 2098,-2-4-2098,-9 3 717,-2-6-717,-5 3 85,-4 0-85,0-3 0,-5 6 0,-4-2 0,-1 0 0,-7 2 0,0-2 0,-3 1 0,0 1 0,0-4 0,-3 2 0,2-1 0,14 2 0,5 2 0,18 0 0,-2-4 0,7 0 0,1-5 0,24 4-806,-3-4 806,6 9 0,-36-3 0,0 1 0,23 2-337,5 0 337,-2 0 0,-16 0 0,4 0 0,-13 4 0,-3 0 0,-2 4 792,-8-1-792,-3 0 351,-3 1-351,-3-5 0,-2 0 0,-3-3 0,0 0 0,-1 0 0,-2 0 0,2 0 0,-5 0 0,2 0 0,-4 0 0,1 0 0,-3 9 0,0 7 0,-3 15 0,0 17 0,0 7-274,2-16 1,1 2 273,-1-4 0,1 2 0,3 7 0,-1 2 0,-3-4 0,1 0-506,3 8 0,-2 0 506,-3-4 0,0 1 0,4 6 0,-1 2 0,-3-6 0,0 2-995,4 8 1,0-1 994,-4-2 0,0 0 0,1 2 0,1 0 0,-3-7 0,0 0-513,2 3 1,1-1 512,-3-6 0,1 0 0,2 0 0,-1-1 0,-2 22 0,3-32 0,-1 0 0,-1 18-193,3 15 193,-4-4 779,4-12-779,-3 3 1937,2-21-1937,0 4 1188,-2-15-1188,6-1 786,-6-7-786,5-2 76,-6-6-76,3-1 0,0-4 0,-3 1 0,3-1 0,-6-1 0,-3-2 0,-3-2 0,-8 0 0,-9 0 0,-6 0 0,-10 0 0,-10 0 0,-10 0-718,-13 0 718,33 0 0,-3 0-876,-3 0 1,-1 0 875,-7 0 0,-1 0 0,1 0 0,0 0 0,-13 0 0,0 0-974,7 0 0,2 0 974,-11 0 0,1 0 0,3 0 0,-3 0 0,7 0 0,-4 0 0,4 0-1318,-5 0 1,0 0 1317,1-1 0,-5-2 0,5 1 0,-9 2 0,2-1 0,17-1 0,-1-1 0,-1 2 0,-5 0 0,-1 2 0,1-1 0,5 0 0,1 0 0,0 0 0,-2 0 0,-1 0 0,2 0 0,4 0 0,1 0 0,0 0-344,1 0 0,0 0 1,0 0 343,-18 0 0,1 0 0,0 0 0,2 0 0,5 0 0,3 0 0,1-2 0,1-1 86,1-2 0,0-1-86,5 1 0,0-2 0,-1 0 0,2-2 1525,-21 0-1525,23 3 0,3 2 0,3-1 0,-32-4 0,31 5 2766,2-5-2766,1 4 2066,15-1-2066,8 6 1554,6-6-1554,9 0 0,-5 1 0,-7 0 0,-6 8 0,-15 5 0,0 9 0,-6 0 0,2 3 0,-19-2 0,0-1 0,-8-2-567,0-2 567,0-3 0,4-1 0,-8 1 0,16-5 0,-4-1 0,11-4 0,1 0 0,11 0 0,2 0 0,3 0 0,2 0 567,3 0-567,1 0 0,8 0 0,-4 0 0,8-3 0,-4 0 0,5-4 0,-1 3 0,4-1 0,-3 2 0,2-1 0,-3-1 0,4 4 0,0-5 0,3 6 0,0-5 0,0 4 0,0-4 0,0 4 0,0-3 0,1 3 0,-1-2 0,1 1 0,-1 1 0,1-1 0,-1 2 0,0 0 0,3-3 0,-2 3 0,1-3 0,-1 3 0,-1 0 0,0 0 0,3-3 0,-2 3 0,2-3 0,0 0 0,-2 3 0,2-3 0,0 1 0,-3 1 0,3-4 0,-3 4 0,3-4 0,-2 4 0,4-4 0,-1 2 0,-1-3 0,3 1 0,-3-1 0,0-3 0,3 3 0,-5-3 0,4 3 0,-2 1 0,1-1 0,1 0 0,-2 0 0,1 0 0,1 0 0,-4 0 0,4 1 0,-3-1 0,3 3 0,-2 1 0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4:45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91 135 24575,'3'-6'0,"-1"2"0,-2-6 0,2 5 0,1 0 0,0-1 0,9-2 0,-7 4 0,8-1 0,-1-2 0,0 3 0,2-4 0,-4 2 0,-5 6 0,5-5 0,-4 2 0,4-2 0,-5 3 0,3-6 0,-3 7 0,8-8 0,-4 5 0,7-4 0,-7 5 0,3-2 0,-6 4 0,4-1 0,-5 2 0,5 0 0,-4 0 0,2 0 0,-3 0 0,2 0 0,-1 2 0,1 1 0,-2 0 0,3 4 0,-4-3 0,5 10 0,-6-6 0,6 11 0,-7-11 0,3 9 0,-5-10 0,3 8 0,-3-6 0,0 15 0,0-6 0,0 18 0,0-17 0,-3 24 0,-1-27 0,-5 23 0,3-27 0,-2 16 0,2-20 0,0 21 0,1-21 0,0 21 0,2-20 0,-5 14 0,4-13 0,-12 20 0,8-15 0,-15 21 0,18-21 0,-10 9 0,11-12 0,-6 6 0,4-8 0,-7 14 0,5-13 0,-10 24 0,10-19 0,-14 18 0,14-20 0,-8 7 0,10-12 0,-6 6 0,3-8 0,-5 5 0,5-5 0,2 0 0,-1-1 0,-5-3 0,1-1 0,-2-2 0,1 0 0,6 0 0,-6 0 0,7 0 0,-1 0 0,1 0 0,3-2 0,1-1 0,2-3 0,0-4 0,0 4 0,0-5 0,0 0 0,3 1 0,0-1 0,2 1 0,1 4 0,4-9 0,-6 8 0,8-6 0,-9 8 0,4 2 0,-1 1 0,1 2 0,-1 0 0,6 0 0,-5 2 0,8 8 0,-8 0 0,19 17 0,-16-13 0,21 16 0,-20-18 0,16 12 0,-12-17 0,12 17 0,-14-16 0,17 14 0,-16-14 0,16 7 0,-16-8 0,10 4 0,-11-8 0,8 3 0,-8-6 0,5 3 0,-8-3 0,2 0 0,-8 0 0,0 0 0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4:47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24575,'7'-6'0,"5"-2"0,0 2 0,4-2 0,-7 5 0,0-5 0,0 7 0,-2-4 0,-1 5 0,-1 3 0,-2 0 0,-3 2 0,0 3 0,0 9 0,0-3 0,2 38 0,-1-30 0,2 42 0,0-40 0,-3 14 0,3-21 0,-1 4 0,2-32 0,2 7 0,0-25 0,3-6 0,0 7 0,9-33 0,-6 27 0,11-25 0,-13 35 0,7-6 0,-10 21 0,2 0 0,-3 7 0,-2 2 0,1 0 0,3 0 0,-3 0 0,6 14 0,-8-6 0,9 32 0,-8-16 0,5 42 0,-2-35 0,0 35 0,-4-42 0,5 20 0,-4-29 0,4 11 0,-6-19 0,6 11 0,-5-12 0,12 9 0,-8-11 0,13 4 0,-13-8 0,13 0 0,-12 0 0,12 0 0,-12 0 0,9 0 0,-10 0 0,2 0 0,-6 0 0,0 0 0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4:48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26 156 24575,'2'-3'0,"7"1"0,0 2 0,11 0 0,-3 0 0,-2-2 0,8-5 0,-9-2 0,5-7 0,1 1 0,-9-1 0,6 1 0,-3-2 0,-2 6 0,0-5 0,-1 7 0,-5 0 0,-1 2 0,-3 6 0,-7 5 0,1 4 0,-9 9 0,5-4 0,-6 4 0,2 4 0,-1-8 0,-12 18 0,11-17 0,-25 14 0,27-21 0,-26 4 0,30-11 0,-19 0 0,20 0 0,-9 0 0,13-2 0,-2 2 0,5-3 0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5:01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0 176 24575,'2'-8'0,"2"-1"0,4-1 0,-2-2 0,2 3 0,-1-4 0,-1 6 0,3-3 0,1-4 0,-3 10 0,8-14 0,-9 16 0,7-8 0,-7 7 0,1-2 0,-2 1 0,0-2 0,0 3 0,3-1 0,-2 3 0,3-6 0,-3 6 0,4-6 0,-4 6 0,6-1 0,-7-1 0,6 3 0,-5-3 0,2 3 0,0 0 0,-1 0 0,-1 0 0,4 0 0,-5 2 0,3 1 0,-3 0 0,1 4 0,-2-5 0,2 7 0,-1-6 0,0 8 0,0-8 0,4 7 0,-4-7 0,2 2 0,-1-1 0,-3-1 0,1 0 0,-1 2 0,2-2 0,1 1 0,-2 2 0,1-1 0,1-3 0,-1 0 0,2 1 0,-1-3 0,2 5 0,2-4 0,-4 1 0,4-2 0,-5 0 0,1 0 0,-1 0 0,2 0 0,-1 0 0,4 0 0,-4 0 0,2 0 0,-1 0 0,-1 0 0,4 0 0,-4 0 0,1 0 0,2-2 0,-3-1 0,8-10 0,-7 8 0,8-7 0,-9 9 0,0-2 0,-2 2 0,-2-1 0,4 3 0,-1-4 0,0 2 0,0-2 0,1 0 0,-1-1 0,0 3 0,1-2 0,-1 2 0,1 0 0,-2-1 0,-1 1 0,2 0 0,-4-2 0,-1 5 0,-3 0 0,-10 9 0,2 0 0,-6 3 0,3 4 0,1-8 0,1 8 0,-2-4 0,7 1 0,-14 6 0,13-10 0,-8 7 0,11-11 0,-1 1 0,2-4 0,-1-2 0,-1 0 0,1 0 0,0 0 0,0 0 0,-1 0 0,-1 0 0,1 0 0,-4 0 0,4-2 0,-6-4 0,5 0 0,-8-4 0,11 4 0,-10-4 0,12 4 0,-11-4 0,10 4 0,-7-5 0,4 5 0,-5-4 0,5 4 0,-3-2 0,3 3 0,-10 0 0,9 2 0,-16 0 0,15 3 0,-16 0 0,17 0 0,-8 0 0,9 0 0,-7 0 0,6 0 0,-8 0 0,10 0 0,-2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5:09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78 24575,'2'0'0,"1"0"0,12 0 0,3 0 0,1 0 0,-1 0 0,-5 0 0,-6 0 0,-1-3 0,-3 0 0,-1-3 0,-2 1 0,-2-2 0,-4-2 0,-6 0 0,-13-6 0,3 7 0,-6-1 0,1 6 0,12 3 0,-6 0 0,18 2 0,-2 4 0,5-1 0,0 11 0,2-7 0,15 10 0,-6-9 0,22-1 0,-19-7 0,16-2 0,-19 0 0,2 0 0,-10 0 0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5:09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24575,'-5'0'0,"0"0"0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19:31:57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0 102 24575,'4'-3'0,"2"2"0,4 1 0,0 0 0,4 0 0,0 0 0,0 0 0,3 0 0,-5 0 0,-1 0 0,2-3 0,-10 7 0,9 6 0,-9 5 0,0 14 0,0-6 0,-3 6 0,0-7 0,0-1 0,0-4 0,0-5 0,0 1 0,0-8 0,0 3 0,0-10 0,0-5 0,0-14 0,3-1 0,3-12 0,4 8 0,7-7 0,0 5 0,0-1 0,3 1 0,-5 9 0,2-2 0,-1 8 0,-4 4 0,0 1 0,-3 8 0,-3-2 0,3 2 0,-3 0 0,2 0 0,-4 0 0,2 5 0,-1 4 0,-2 5 0,-1 7 0,-2-2 0,0 5 0,0-3 0,0 5 0,0-1 0,0-2 0,0-2 0,0-7 0,2 0 0,-1-6 0,4-1 0,-2-2 0,1 0 0,1-3 0,0 1 0,2-3 0,-1 0 0,3 0 0,-3 0 0,1 0 0,1 0 0,-2 0 0,0 0 0,0 0 0,-2 0 0,-1 0 0,-1 0 0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19:31:59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24575,'5'-3'0,"5"-2"0,5 2 0,3-6 0,3 2 0,1-1 0,0 1 0,2 4 0,-9-2 0,3 4 0,-7-1 0,-4 2 0,1 0 0,-5 9 0,-1 1 0,-2 12 0,0-4 0,0 7 0,0-3 0,0 0 0,0-1 0,0-6 0,0-2 0,2-5 0,7 0 0,6-5 0,6-1 0,5-2 0,3 0 0,2 0 0,-1 0 0,-1 0 0,-3-5 0,-5-2 0,-3-3 0,-4 0 0,-6 4 0,0-4 0,-5 5 0,-7 0 0,-10 2 0,-3 3 0,-7 3 0,5 6 0,1 1 0,-1 8 0,8-7 0,-4 4 0,6-4 0,2-1 0,4 1 0,-2-3 0,5 2 0,-3-2 0,3 0 0,0 2 0,0-2 0,0 3 0,3-4 0,5 4 0,4-2 0,5 2 0,1 1 0,-1 0 0,1 3 0,1 1 0,0 3 0,-3-1 0,-1 4 0,-6-4 0,-2 7 0,-5-3 0,-2 3 0,0-3 0,-9 11 0,-6-8 0,-6 2 0,-6 0 0,5-10 0,-5 3 0,1-4 0,3-3 0,2-4 0,4 0 0,2-4 0,-2-2 0,8 0 0,-3-3 0,6 0 0,-2 0 0,4 0 0,-2-2 0,4 1 0,0-1 0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19:32:0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6 24575,'-6'-3'0,"-3"1"0,-11 11 0,-3 2 0,2 6 0,-4 2 0,8-4 0,-8 3 0,8-1 0,2-4 0,9 3 0,4-7 0,2 4 0,0-8 0,0 6 0,10-4 0,7-1 0,12 2 0,15-7 0,-7 2 0,11-3 0,-9 0 0,1 0 0,-9 0 0,-6 0 0,-7 8 0,-8 2 0,-2 16 0,-11 1 0,-10 8 0,-11 5 0,-6-6 0,-5 12 0,2-11 0,1 7 0,1-8 0,7-3 0,7-7 0,4-3 0,5-6 0,2-1 0,3-4 0,1-1 0,2-3 0,0 0 0,0-2 0,11-1 0,3-1 0,12-2 0,3 0 0,-3 0 0,4 0 0,-9 3 0,-3 0 0,-4 3 0,-6 8 0,-2 2 0,-4 6 0,-2 7 0,-6 13 0,2-4 0,-9 8 0,6-13 0,1-3 0,3 5 0,3-1 0,0 5 0,3-3 0,10 3 0,6-6 0,13-1 0,6-2 0,4-4 0,3 0 0,-9-11 0,6 3 0,-6-7 0,4 0 0,-1 0 0,-9-8 0,3 0 0,-17-3 0,-1 0 0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6:29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1 24575,'-3'4'0,"-11"0"0,-1-4 0,-9 0 0,1 0 0,3 0 0,-9 0 0,14 0 0,-8 0 0,9 0 0,-3 0 0,3 0 0,2 0 0,3 0 0,-3 0 0,7 3 0,-3 2 0,8 7 0,0 2 0,0 9 0,0 2 0,0 5 0,5 0 0,-4 7 0,3 0 0,-4 7 0,0 0 0,0 0 0,0-6 0,0-2 0,0 0 0,0-4 0,0 17 0,0-16 0,0 16 0,0-4 0,0 1 0,0 11 0,0-4 0,0 6 0,0 0 0,0 0 0,0 1 0,0-1 0,0-7 0,0-1 0,0-7 0,0 7 0,0-6 0,5 25 0,1-21 0,0 14 0,4-25 0,-5 4 0,1-15 0,-1 8 0,-1-16 0,-3 1 0,3-8 0,-4-3 0,4-1 0,-3 0 0,2 0 0,1 1 0,-3-1 0,3 0 0,-4 5 0,3-4 0,-2 4 0,3-1 0,-4-3 0,0 3 0,3-7 0,2-1 0,3-1 0,0-2 0,0 3 0,1-4 0,4 0 0,0 0 0,11 0 0,1 0 0,5 0 0,6 0 0,2 0 0,-1 0 0,-1 0 0,-6-9 0,1 2 0,-6-7 0,-2 8 0,-9-2 0,-1 4 0,-5-1 0,0 1 0,-3 4 0,-2 0 0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6:31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24575,'67'2'0,"0"-1"0,-3-1 0,-22 5 0,-42 7 0,0-2 0,0 12 0,0 5 0,0 10 0,0 7 0,0 7 0,0 1 0,0 7 0,0 0 0,0 1 0,0 5 0,0-4 0,0 13 0,0-13 0,0 14 0,0-7 0,0 1 0,0 5 0,0-5 0,0 0 0,5-9 0,2-2 0,-1-13 0,-1 0 0,-5-3 0,0-10 0,0-1 0,0-8 0,0-4 0,0-1 0,0-4 0,0-2 0,0-3 0,0-1 0,0 0 0,0 0 0,0 0 0,0 0 0,0 5 0,0-4 0,0 4 0,0-5 0,0 0 0,0 0 0,0 1 0,-3-2 0,-2 1 0,-3 0 0,0-3 0,-1 2 0,1-2 0,-4 3 0,3-3 0,-4 2 0,5-6 0,-5 3 0,-1-4 0,-4 0 0,-1 0 0,1 0 0,0 0 0,4 0 0,-4 0 0,4 0 0,0 0 0,-3 0 0,7 0 0,-2 0 0,7-7 0,2-14 0,3 9 0,0-7 0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6:32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6 246 24575,'0'-13'0,"0"-5"0,0-7 0,0-6 0,0 1 0,4 5 0,1-4 0,1 9 0,2-3 0,-3 9 0,0 1 0,2 8 0,-6 12 0,-2 3 0,-4 16 0,-5-1 0,0 5 0,0 0 0,4-5 0,1-1 0,5-6 0,0 0 0,0-4 0,0-1 0,0-5 0,0 1 0,4-5 0,5 0 0,5-4 0,4 0 0,1 0 0,-1 0 0,0 0 0,1 0 0,-5 0 0,3-4 0,-8-1 0,4-8 0,-4 3 0,0-7 0,-1 7 0,-3 1 0,-1 5 0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2:56:33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24 24575,'-4'-3'0,"0"-5"0,-3 3 0,2-3 0,-7 8 0,4 0 0,4 4 0,-3 0 0,6 4 0,-3 0 0,4 0 0,0 0 0,3-3 0,2-2 0,3-3 0,-4-3 0,0-2 0,-4-3 0,0 0 0,0 3 0,0 2 0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15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24575,'2'0'0,"2"0"0,30 0 0,-1 0 0,25 0 0,1 0 0,16 0 0,8 0 0,0 0 0,-35 0 0,-15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16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24575,'27'0'0,"-4"0"0,49 0 0,-11 0 0,13 0 0,-18 0 0,13 0 0,-26 0 0,15 0 0,-33 0 0,-4 0 0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17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24575,'7'-3'0,"8"0"0,20 3 0,12 0 0,0 0 0,11 0 0,1 0 0,9 0 0,12 0 0,2 0 0,-6 0 0,2 0 0,-17 0 0,4 0 0,-12 0 0,-6 0 0,-17 0 0,-3 0 0,-15 0 0,2 0 0,-8 0 0,-2 0 0,-1 0 0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17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24575,'25'0'0,"2"0"0,18 0 0,-14 0 0,31 0 0,-33 0 0,27 0 0,-26 0 0,10 0 0,-6 0 0,-9 0 0,-2 0 0,-13 0 0,0 0 0,-6 0 0,-1 0 0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1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24575,'18'0'0,"4"0"0,29 0 0,5 0 0,24 0 0,3 0-1104,14 0 1104,-44 0 0,2 0 0,4 0 0,0 0 0,2 0 0,-4 0 255,27 0-255,7 0 0,-33 0 0,11 0 0,-5 0 0,-27 0 0,-1 0 833,-18 0-833,-7 0 4,-2 0 0,-5 0 0,-1 0 0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18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24575,'-1'-4'0,"10"1"0,16 3 0,11 0 0,5 0 0,3 0 0,16 0 0,-14 0 0,18 0 0,-29 0 0,10 0 0,-10 0 0,-11 0 0,-9 0 0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20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7 24575,'-6'-3'0,"-4"0"0,0 3 0,-5 0 0,-8 0 0,-7 0 0,3 0 0,-5 0 0,8 0 0,4 0 0,-4 0 0,10 0 0,0 0 0,6 3 0,2 4 0,6 3 0,0 1 0,0 2 0,0-6 0,0 3 0,0-3 0,5-4 0,3 0 0,5-3 0,-2 0 0,2 0 0,-6 0 0,3 0 0,-4 0 0,-2 3 0,-1 8 0,-10 0 0,2 12 0,-13-3 0,4 3 0,-2 6 0,1-8 0,7 6 0,-3-8 0,7 4 0,-3-8 0,7 3 0,-3-7 0,3-1 0,0 0 0,0-4 0,10-2 0,3-1 0,15-3 0,1 0 0,0 0 0,-1 0 0,-5 0 0,-4-3 0,0-1 0,-9-3 0,0 3 0,-4 1 0,1 3 0,-4 0 0,0 0 0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21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24575,'0'-4'0,"0"5"0,0 14 0,0 4 0,0 4 0,0 1 0,0-1 0,0-4 0,0 3 0,0-7 0,0 0 0,0-5 0,2-4 0,-1-2 0,2-1 0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22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 24575,'-13'0'0,"0"0"0,-5 0 0,3 3 0,-13 10 0,10 3 0,-6 9 0,11-1 0,-7 5 0,14-5 0,-10 6 0,15-11 0,-2-1 0,3-4 0,0 1 0,3-5 0,4 0 0,7-6 0,5-1 0,5-3 0,-1 0 0,0 0 0,-3 0 0,-2 0 0,-4 0 0,-4 0 0,0 0 0,-6 2 0,-4 5 0,-8 8 0,-3 0 0,-1 7 0,-3-3 0,7 5 0,-6-5 0,5 3 0,2-7 0,0 4 0,6-5 0,-2-4 0,3 4 0,0-7 0,0 3 0,6-7 0,1 0 0,11-3 0,1 0 0,-6 0 0,-3 0 0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22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24575,'0'-6'0,"3"0"0,4-1 0,4 0 0,7 0 0,1 3 0,4 0 0,6 4 0,-5 0 0,14 0 0,-12 0 0,3 0 0,-7 0 0,-6 0 0,-2 3 0,-7 4 0,-1 4 0,-5 17 0,2-11 0,-3 21 0,-4-14 0,-8 6 0,-1-1 0,-7-5 0,0 0 0,4-5 0,-4 0 0,6-8 0,0 0 0,3-5 0,1-2 0,4-1 0,2-8 0,1 1 0,3-9 0,3 6 0,1-3 0,2 3 0,1 1 0,-1-1 0,4 1 0,-3 2 0,6-2 0,-5 5 0,5-6 0,2 7 0,0-4 0,7 4 0,-3 0 0,1 0 0,2 0 0,-3 0 0,5 0 0,-1 7 0,0 2 0,-3 10 0,-2-4 0,-6 4 0,-2-9 0,-3 3 0,-1-5 0,1 2 0,-4-7 0,0 0 0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23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23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24575,'3'0'0,"0"0"0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24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24575,'7'0'0,"-1"0"0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24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25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 24575,'-2'0'0,"-3"0"0,-12 0 0,-3 0 0,-3 0 0,0 3 0,-1 1 0,5 7 0,4-3 0,5 5 0,0-5 0,5 9 0,-1-8 0,6 8 0,0-6 0,0-1 0,0 4 0,0-7 0,10 3 0,3-2 0,15-4 0,1-1 0,0-3 0,4 0 0,-13 0 0,3 0 0,-12 0 0,2 0 0,-6 0 0,0 3 0,-4 1 0,-3 5 0,-6 2 0,-7 8 0,-3 0 0,-9 7 0,3 3 0,-3-2 0,2 7 0,7-9 0,0 3 0,11-5 0,-2-4 0,7-1 0,0-7 0,0 2 0,0-5 0,3 1 0,8-5 0,9-1 0,5-3 0,7 0 0,-3 0 0,5-4 0,1-9 0,-6-1 0,-3-10 0,-4 7 0,-9-1 0,-2 9 0,-8 3 0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26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0 179 24575,'1'10'0,"1"2"0,-4-2 0,2 1 0,0 6 0,0-9 0,0 14 0,0-14 0,0 9 0,0-9 0,0 5 0,0-11 0,0-13 0,0-11 0,0-14 0,0 7 0,0-4 0,0 9 0,0-4 0,0 4 0,0 9 0,0 1 0,0 7 0,2 3 0,5 2 0,8 2 0,0 0 0,3 3 0,0 4 0,2 9 0,10 6 0,-5-1 0,5 4 0,-6-8 0,-3 6 0,1-6 0,-6 1 0,2-3 0,-4-4 0,-3-1 0,-1-4 0,-4 1 0,0-4 0,-2-8 0,-1-8 0,-3-13 0,0 2 0,0-9 0,0 8 0,0-3 0,-4 0 0,3 8 0,-6-7 0,6 15 0,-3-5 0,4 9 0,0-2 0,0 4 0,0 2 0,0 2 0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28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432 151 24575,'0'10'0,"0"-1"0,0 5 0,0-6 0,0 6 0,0-4 0,0-3 0,0 3 0,0 0 0,0-3 0,0-6 0,0-10 0,0-5 0,0-13 0,0 7 0,0-13 0,0 12 0,0-10 0,0 14 0,0-2 0,0 5 0,0 7 0,0-6 0,-3 8 0,-1-8 0,-2 12 0,-1-6 0,-3 7 0,-1 0 0,0 0 0,-2 0 0,2 0 0,-3 4 0,3-1 0,-2 7 0,2 1 0,-8 8 0,3 1 0,-4 0 0,5 2 0,1-7 0,2 7 0,-2-7 0,6 7 0,0-2 0,1 3 0,7 0 0,-4 4 0,4 2 0,0 5 0,0 5 0,4-4 0,1 16 0,4-10 0,0 11 0,0-7 0,0-5 0,0 5 0,-4-15 0,-1 8 0,-4-13 0,0 3 0,0-5 0,-7 0 0,-1-4 0,-11 0 0,4-5 0,-8-2 0,8-2 0,-7-2 0,7-1 0,-8 1 0,8-4 0,-7-1 0,6-3 0,-2 0 0,10 0 0,2 0 0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28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4 179 24575,'-3'-6'0,"6"-1"0,2-3 0,29-8 0,-4 5 0,17-14 0,-2 12 0,-13-3 0,30-6 0,-31 17 0,32-12 0,-27 14 0,10-1 0,-10 2 0,-3 4 0,-20 0 0,-3 0 0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29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0 129 24575,'0'17'0,"0"-3"0,0 13 0,0-6 0,0 11 0,0-7 0,0 2 0,0 2 0,0-9 0,0 7 0,0-15 0,0 5 0,0-10 0,0 3 0,0-25 0,0 2 0,0-23 0,0 7 0,0-10 0,0 4 0,4-4 0,5-1 0,8 9 0,1-3 0,6 9 0,-3 5 0,-1 0 0,2 8 0,-3 2 0,0 2 0,4 4 0,-8 1 0,3 3 0,-7 0 0,2 0 0,-6 0 0,3 0 0,-6 0 0,-2 0 0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30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13 332 24575,'-6'10'0,"2"0"0,1-4 0,3-10 0,0-11 0,0-17 0,4-14 0,1 4 0,9-8 0,-5 9 0,8 5 0,-8 3 0,2 13 0,-7 2 0,2 7 0,-3 4 0,3 4 0,1 6 0,0 8 0,0 10 0,4 3 0,2 8 0,3-2 0,1 3 0,-1-4 0,1-1 0,-2-4 0,-3-5 0,-2-4 0,-3-6 0,-1-2 0,-2-4 0,-1 0 0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31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24575,'0'29'0,"0"7"0,0 23 0,0 7 0,0 1 0,0 7 0,0-2 0,0 5-1054,0-6 1,0 3 1053,1-3 0,1 4 0,2 1-864,0-4 0,1 0 0,2 0 864,2 2 0,2 1 0,0 1-843,0 4 0,0 1 0,1 0 843,3 2 0,1 0 0,-1 0 0,0 0 0,-2-1 0,1-2 0,-3-11 0,-1-2 0,2 5 0,0 4 0,2 7 0,-1-1 0,-2-9 0,-2 9 0,0 1 0,-1-13 0,2 10 0,-1-2 0,-1-7 0,0 12 0,-2-3-385,-1-14 1,0 3 0,0-2 384,2 22 0,0-1 0,-3 3 0,0-5 0,-1-27 0,-1-3 487,-1 10 0,-2-3-487,1 24 2047,0 4-2047,0-9 0,0-17 2885,0-17-2885,0-3 1716,0-16-1716,0-5 625,0-6-625,0-7 134,0 2-134,0-6 0,0 3 0,0-3 0,0-6 0,0 1 0,0-5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32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15 237 24575,'-15'0'0,"44"0"0,18 0 0,11 0 0,8 0-1819,0-2 1,2-2 1818,19-3 0,5-1-885,-26 1 0,2-2 0,2 1 885,9 0 0,3 0 0,1 0-679,6-3 1,2-1 0,2 3 678,5 3 0,2 3 0,0 0 0,-23-1 0,1 0 0,0-1 0,0 2-733,4 2 1,0 1-1,1 1 1,-1-1 732,1 0 0,0 0 0,0 0 0,0 0 0,0 0 0,0 0 0,-1 0 0,-1 0 0,20 0 0,-2 0 0,0 0 0,0 0 0,0 0 0,-2 0-207,-5 0 0,-1 0 0,-3 0 207,-14 0 0,-2-1 0,0 2 0,5 3 0,1 1 0,-5 0 0,10-1 0,-1 2 0,-15 2 0,2 3 0,-2-1 607,17 1 1,-5-1-608,-18-2 0,-3 0 0,-1 0 0,-4 0 2744,12-2-2744,11 5 3992,-23-2-3992,-18-4 3017,-11-1-3017,-12-19 910,4 11-910,8-15 0,11 14 0,17-9 0,2 3 0,18-9 0,-3 8 0,-14 1 0,3-1-649,-1 2 1,0 1 648,11-2 0,2 1 0,3 0 0,-1 1 0,-8 2 0,1 1 0,7-1 0,0 1 0,-7 2 0,-1 1 0,4-1 0,0 2 0,-9 1 0,0 2-199,0-1 1,-2 0 198,23 0 0,12 0 0,-28 0 0,16 0 0,-7 0 0,16 0 0,-30 0 0,41 0 0,-59 0 0,37 0 0,-23 0 0,5 0 1269,6 0-1269,-13 0 425,-1 0-425,-6 0 0,-1 0 0,-4 0 0,-2 0 0,-10 0 0,-1 0 0,-5 0 0,1 0 0,-5 0 0,-1 0 0,-3-3 0,-1 2 0,0-6 0,-3 7 0,-2-4 0,-2 4 0,-1-3 0,1 3 0,-4-6 0,0 6 0,-3-3 0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33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24575,'9'0'0,"7"0"0,5 0 0,3 0 0,9 0 0,-9 0 0,9-4 0,-4 3 0,-4 0 0,2 6 0,-3-1 0,-4 2 0,3-5 0,-12 5 0,-1-5 0,-4 1 0,-2 1 0,-2 0 0,-5 7 0,-4 0 0,-4 5 0,-8 4 0,3 0 0,-9 6 0,9-1 0,-9 1 0,8-1 0,-2-4 0,7 2 0,-2-7 0,6 3 0,-2-4 0,3-3 0,3-1 0,1-4 0,0 1 0,2-1 0,-4-2 0,4-4 0,-1-1 0,2-2 0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35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1 24575,'-25'0'0,"3"0"0,-10 3 0,3 2 0,-1 7 0,2-4 0,9 7 0,-3-4 0,6 4 0,1-1 0,1 5 0,6-4 0,0 7 0,2-7 0,5 3 0,-2 0 0,3-6 0,0 5 0,0-6 0,0 0 0,10-1 0,3-3 0,11 1 0,-1-4 0,5 0 0,-4-4 0,4 0 0,-8 0 0,-2 0 0,-7-3 0,-2-1 0,-2-2 0,-1 2 0,-5 1 0,-9 3 0,-4 0 0,-10 0 0,3 7 0,-5 2 0,4 10 0,-3 2 0,6 2 0,-3 1 0,5-1 0,0-3 0,3 2 0,4-7 0,5 3 0,3-7 0,0 2 0,0-5 0,0 1 0,0-2 0,10 0 0,3 0 0,15-3 0,2 0 0,3-4 0,1 0 0,-5 0 0,-1 0 0,-5 0 0,-4 0 0,0 0 0,-5 0 0,-4-3 0,0 2 0,-3-2 0,-4 3 0,0 0 0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36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16 24575,'4'-1'0,"-1"5"0,-3 10 0,0 6 0,0 19 0,3-12 0,-2 12 0,2-5 0,1-4 0,-3 0 0,3 2 0,-4-16 0,0 6 0,0-8 0,0 0 0,0-3 0,0-2 0,-3-6 0,-1 0 0,-5-9 0,4-11 0,-5-3 0,6-12 0,-1 2 0,1-8 0,4 2 0,0 2 0,0 6 0,0 5 0,0-1 0,7 5 0,1 1 0,6 6 0,0 2 0,0 3 0,0 0 0,0 0 0,1 3 0,-1 0 0,0 4 0,-3 0 0,-1 0 0,-4 0 0,4 0 0,-3 0 0,3 0 0,-4 0 0,1 0 0,-1 0 0,0 0 0,1 3 0,-4 1 0,3-1 0,-6 3 0,3-5 0,-3 2 0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40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24575,'2'0'0,"7"0"0,19 0 0,13 0 0,6 0 0,17 0 0,-10 0 0,1 0 0,-5 0 0,-15 0 0,4 0 0,-10 0 0,-9 0 0,-2 0 0,-11 0 0,0 0 0,-4 0 0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41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24575,'5'0'0,"10"0"0,18 0 0,-2 0 0,12 0 0,-13 0 0,15 0 0,-10 0 0,-1 0 0,-6 0 0,-9 0 0,-4 0 0,-8 0 0,-4 0 0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42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24575,'27'0'0,"7"0"0,12 0 0,-18 0 0,-9 0 0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42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24575,'6'-4'0,"0"2"0,13 2 0,-7 0 0,20 0 0,5 0 0,-1 0 0,15 0 0,-16 0 0,9 0 0,-24 0 0,1 0 0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43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24575,'23'-4'0,"-5"1"0,-4 3 0,-4 0 0,5 0 0,-5 0 0,8 0 0,-10 0 0,9 0 0,-6 0 0,0 0 0,-1 0 0,-4 0 0,-2 0 0,-2 0 0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43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24575,'14'0'0,"-4"0"0,-7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45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602 233 24575,'3'-5'0,"0"-11"0,-3 0 0,0-11 0,-4 3 0,-5-5 0,-7 3 0,-1-1 0,-11 5 0,10 5 0,-10 1 0,8 12 0,-3 0 0,7 4 0,-2 0 0,8 0 0,-5 0 0,4 3 0,-3 12 0,5 7 0,-4 30 0,8-14 0,-4 32 0,8-14 0,-4 11 0,5 6 0,0-6 0,0 14 0,0-5 0,14 5 0,-1-7 0,13 0 0,-11-18 0,0 7 0,-6-8 0,1 0 0,-4 9 0,-2-17 0,-4 5 0,0-6 0,-4-6 0,-4-5 0,-9-6 0,-9-4 0,-5-3 0,-4-4 0,-4-5 0,3-5 0,-8-3 0,-7-1 0,8-4 0,-1 0 0,15-7 0,16 5 0,3-5 0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46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24575,'8'-4'0,"7"2"0,14 2 0,16-9 0,10 7 0,12-17 0,-11 13 0,7-9 0,-21 6 0,10 4 0,-16 1 0,-2 4 0,-21 0 0,-3 0 0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46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24575,'0'6'0,"0"1"0,0 2 0,0 2 0,0 7 0,0 2 0,0 8 0,3-4 0,2 8 0,6-3 0,2 0 0,-1-1 0,-4 0 0,-1-8 0,-3 3 0,0-8 0,-1-2 0,-3-3 0,0 0 0,-3-7 0,-4 0 0,-3-3 0,-1-3 0,1-4 0,7-8 0,-1-9 0,4-5 0,0-10 0,0 3 0,0-8 0,13 7 0,2-4 0,8 6 0,2 3 0,-8 4 0,3 7 0,-5 6 0,-1 2 0,-3 5 0,2 1 0,-6 1 0,0 6 0,-4-3 0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47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24575,'22'0'0,"2"0"0,21 0 0,2 0 0,-3 0 0,5 0 0,-19 0 0,9-4 0,-10 3 0,-8-3 0,-7 4 0,-8 0 0,-2 0 0,-1 0 0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47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24575,'5'-7'0,"-1"2"0,17 5 0,1 0 0,12 0 0,0 0 0,0 0 0,0 0 0,-5 0 0,-5 0 0,-6 0 0,-7 0 0,-1 0 0,-7 0 0,0 0 0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48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24575,'17'0'0,"1"0"0,10 0 0,-3 0 0,7 0 0,-7 0 0,3 0 0,-12 0 0,1 0 0,-13 0 0,3 0 0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49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907 467 24575,'3'-10'0,"0"-8"0,-3-22 0,0 3 0,0-13 0,0 3 0,0-1 0,0-3 0,3 10 0,-2-4 0,3 19 0,-1-3 0,-2 18 0,2 1 0,-8 7 0,-13 12 0,-15 18 0,-17 14 0,-16 14 0,-6-1-364,32-22 0,-1 0 364,-2-3 0,-1 1 0,-1 3 0,0-1 0,-34 10 0,-3 0 0,21-16 0,1-1 0,14-6 0,11-3 0,11-7 0,6 2 0,7-5 728,4 1-728,4-1 0,13 1 0,8 0 0,11 1 0,22 2 0,-13-2 0,18 6 0,4 2 0,-15 2 0,26 2 0,-29 2 0,9-2 0,-10 2 0,0 0 0,-16-5 0,-1 0 0,-13-3 0,0-3 0,-7 3 0,-1 4 0,-3 2 0,0 3 0,-12 1 0,-14 13 0,-9 2 0,-16 13 0,4-1 0,-6 2 0,12-7 0,-10 5 0,16-7 0,-5 5 0,1 0 0,15-8 0,-2-5 0,9-8 0,5-4 0,1-5 0,7-4 0,1-2 0,3-6 0,0 3 0,0-3 0,2-4 0,9 0 0,5-3 0,7 0 0,1 0 0,4-8 0,-4 3 0,9-7 0,-4 3 0,5-3 0,0 6 0,5-5 0,14 0 0,-4 5 0,4-7 0,-8 12 0,1-7 0,2 6 0,3-2 0,-5 4 0,-5 0 0,-2 0 0,-5 0 0,-5 0 0,-1 0 0,-8 0 0,-2 0 0,-7 0 0,-1 0 0,-4 0 0,0 0 0,1 0 0,-1 0 0,-2-3 0,-1 0 0,-3-7 0,0 0 0,0-9 0,0-10 0,0 3 0,0-18 0,0 9 0,0-6 0,0 1 0,0 6 0,-4 5 0,3 5 0,-5 6 0,5 7 0,-2 1 0,3 4 0,0 2 0,0 1 0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51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2 213 24575,'0'30'0,"0"9"0,0 20 0,0 9 0,0 6 0,0 0 0,0-1 0,0-11 0,0 23 0,3-38 0,-2 30 0,3-40 0,-4 13 0,0-15 0,0-8 0,0-4 0,0-16 0,0-11 0,-4-16 0,3-12 0,-3-12 0,4-3 0,0-6 0,0-1 0,0-4 0,0 11 0,0-5 0,0 11 0,0-3 0,0 9 0,0-4 0,0 5 0,0 0 0,0-1 0,0 2 0,0 3 0,0-2 0,0 7 0,0-3 0,0 5 0,0-1 0,3 9 0,-3-3 0,6 7 0,-2 0 0,0-2 0,2 6 0,-6-3 0,3 3 0,-3 1 0,0-1 0,0-3 0,0 3 0,0-3 0,3 4 0,-2-1 0,1 1 0,1-1 0,1 1 0,2-1 0,1 4 0,-1-3 0,0 2 0,1-2 0,-1 2 0,4-2 0,1 5 0,7-2 0,1-1 0,5 4 0,-1-4 0,0 4 0,5 0 0,-3 0 0,8 0 0,-9 7 0,9 2 0,-8 11 0,5 2 0,-5 3 0,-4 0 0,-2-5 0,-4-2 0,-1-4 0,-3 1 0,-1-1 0,-2 0 0,-5 0 0,1 0 0,-4 0 0,0 5 0,0 0 0,-4 4 0,-7-3 0,-7 4 0,-6-3 0,-2 4 0,1 1 0,-5-5 0,5-1 0,-3-3 0,4-2 0,1-3 0,-1-1 0,-4-3 0,4 0 0,-5 0 0,10-3 0,-3-2 0,6-3 0,-2 0 0,8 0 0,0 0 0,4 0 0,0 0 0,0 0 0,0 0 0,2 0 0,1 0 0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56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0 143 24575,'3'-9'0,"5"-2"0,3-7 0,0 3 0,3-4 0,-5 1 0,-2 6 0,2-5 0,-7 10 0,4-3 0,-3 3 0,-2 14 0,-2 3 0,-7 19 0,-12 18 0,5-9 0,-4 25 0,9-9 0,5 7 0,0-2 0,5-7 0,0-6 0,0-11 0,0-1 0,0-11 0,10-7 0,-1 2 0,9-10 0,0-1 0,-2-4 0,6-3 0,-7 0 0,7 0 0,-6-3 0,6-5 0,-7-3 0,0-8 0,-1 3 0,-6-6 0,0 13 0,-5-1 0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4:57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76 24575,'-10'0'0,"6"0"0,5 0 0,6 0 0,-1 0 0,4 0 0,-2-6 0,1 4 0,2-10 0,-7 4 0,5 0 0,-5-1 0,-1 5 0,0-3 0,-3 1 0,0-1 0,-5 4 0,0 0 0,-11 3 0,7 0 0,-8 0 0,6 0 0,0 3 0,1 4 0,3 0 0,3 3 0,1 0 0,3-3 0,0 3 0,0 0 0,0-3 0,0 0 0,0-4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5:0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0 397 24575,'0'-10'0,"0"0"0,0-4 0,0-4 0,3 3 0,2-7 0,11-8 0,-2 0 0,0-1 0,1-1 0,-5 7 0,3-9 0,-1 0 0,-4 9 0,0-2 0,-1 12 0,-3 0 0,-1 5 0,-5 12 0,-3 11 0,-6 12 0,-2 4 0,0 9 0,1-8 0,3 9 0,5-10 0,0 4 0,4-9 0,0 0 0,0-6 0,3-3 0,4-1 0,8-3 0,1-1 0,6-5 0,-7-2 0,7-3 0,-6 0 0,2 0 0,-4 0 0,-3 0 0,2 0 0,-6 0 0,3 0 0,-6 0 0,-1 0 0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5:02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61 24575,'-1'-7'0,"5"1"0,3 6 0,3 0 0,0 0 0,-6-3 0,5 2 0,-5-1 0,-1-1 0,0-4 0,-6 3 0,0-1 0,-7 5 0,3 0 0,-3 0 0,0 0 0,2 0 0,-1 0 0,2 0 0,4 2 0,0 2 0,3 2 0,0 1 0,0-1 0,0 1 0,0-1 0,3-2 0,4-2 0,0-2 0,2 0 0,1 0 0,-2 0 0,1 0 0,-2 0 0,-1-2 0,1-5 0,-3-1 0,2-2 0,-6 0 0,3 3 0,-3-3 0,0 4 0,0 2 0,0 1 0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5:03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2 24575,'-1'-1'0,"-5"9"0,-13 14 0,-4 13 0,-4 6 0,-1 5 0,5 0 0,0 5 0,-1 3 0,12-6 0,-11 22 0,21-25 0,-17 21 0,17-8 0,-10-9 0,11 15 0,-7-16 0,7 15 0,-3-19 0,4 32 0,0-36 0,0 30 0,0-28 0,0 10 0,0-6 0,8 0 0,1-6 0,13 0 0,1-4 0,9-4 0,-5-1 0,9-4 0,-10-5 0,8-1 0,-10-9 0,4 0 0,-8-4 0,-2-1 0,-4-3 0,-3-1 0,-1-3 0,-4 0 0,0 0 0,-2-2 0,-1 1 0,-3-2 0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5:05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88 24575,'-6'0'0,"-1"0"0,-7 0 0,6 0 0,-6 0 0,0 0 0,6 0 0,-10 0 0,7 3 0,-3 1 0,0 6 0,0 1 0,3 0 0,-3-1 0,7-3 0,-3 3 0,3-3 0,3 3 0,-2-3 0,3-4 0,2 0 0,5-9 0,3-2 0,2-2 0,1-3 0,1 5 0,3-5 0,-3 5 0,2 1 0,-6 1 0,3 5 0,0-2 0,-3 3 0,7 0 0,-4 0 0,1 0 0,-1 0 0,0 0 0,-3 3 0,3 8 0,-2 5 0,-4 12 0,-1 1 0,-3 5 0,0 5 0,0-3 0,0 3 0,0-10 0,0 4 0,0-13 0,0 3 0,0-12 0,0-1 0,0-4 0,0 1 0,0-9 0,0-17 0,0-12 0,0-15 0,0-6 0,8 5 0,3-5 0,7 6 0,0 5 0,-5 7 0,-1 6 0,-5 8 0,0 6 0,0 4 0,-1 6 0,1-2 0,-1 6 0,1-6 0,-1 2 0,0 1 0,1-3 0,-1 5 0,1-2 0,3 3 0,-3 0 0,3 0 0,-4 0 0,1 0 0,-1 0 0,-2 3 0,-2 8 0,-2 5 0,0 12 0,0 7 0,0 0 0,0 9 0,0-9 0,0 4 0,0-5 0,0-5 0,0-1 0,0-9 0,0-1 0,0-3 0,0-1 0,0-4 0,3 0 0,1-3 0,2-1 0,1 1 0,3-1 0,0-2 0,4 2 0,-3-5 0,9 2 0,-14-3 0,6 0 0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5:06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59 24575,'3'3'0,"0"8"0,-3 4 0,0 19 0,0-4 0,0 9 0,0-5 0,0-5 0,0 9 0,0-16 0,0 6 0,0-10 0,0-6 0,0 2 0,-3-11 0,0-3 0,-4-11 0,-1-10 0,0-8 0,3-5 0,1 0 0,4 5 0,0-4 0,0 4 0,0 0 0,0 0 0,4 10 0,3 1 0,1-1 0,9 7 0,-7-6 0,7 10 0,-6 1 0,0 1 0,2 5 0,-6-2 0,3 3 0,-3 0 0,-1 0 0,1 0 0,-1 0 0,0 0 0,1 0 0,-1 3 0,1 1 0,-4-1 0,0 0 0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5:06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24575,'10'0'0,"0"0"0,9 0 0,0 0 0,4 0 0,1 0 0,-5 0 0,-1 0 0,-4 0 0,5 0 0,-8 0 0,3 0 0,-11 0 0,0 0 0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5:07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24575,'17'0'0,"-3"0"0,8 0 0,-3 0 0,1 0 0,-2 0 0,-7 0 0,-4 0 0,-5 0 0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5:07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24575,'4'5'0,"-2"11"0,-2 4 0,0 8 0,0 5 0,0-2 0,0 26 0,0-19 0,0 19 0,0-22 0,0 5 0,0-1 0,0-4 0,0 4 0,0-13 0,0 1 0,0-16 0,0 7 0,0-11 0,0 3 0,0-7 0,0 0 0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35:09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 24575,'-1'-2'0,"5"4"0,7 0 0,3 8 0,4 1 0,-3 4 0,3-1 0,-3 5 0,-1-4 0,11 13 0,-8-11 0,13 21 0,-14-16 0,6 16 0,-1-7 0,-7 8 0,12-1 0,-15 6 0,10-7 0,-7 7 0,2-13 0,-2 7 0,-6-14 0,-1 4 0,-6-4 0,6 4 0,-6-4 0,3 9 0,-4-9 0,0 9 0,0-4 0,0 5 0,0 0 0,-10 18 0,1-18 0,-10 22 0,2-21 0,-2 11 0,1 0 0,-1 0 0,5-5 0,-2-7 0,3-1 0,1-8 0,-4 3 0,8-9 0,-3-1 0,0-4 0,3 1 0,-2-5 0,0 0 0,3-3 0,0 0 0,1-1 0,2 0 0,1 1 0,-3-4 0,5 3 0,-4-5 0,1 2 0,-2-6 0,3 2 0,0-2 0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55.7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1 329 24575,'20'0'0,"12"-4"0,2-14 0,17-1 0,-2-15 0,16 2 0,-16 2 0,17-5 0,-14 5 0,1 1 0,-9 1 0,-8 12 0,-6-3 0,-9 12 0,1-10 0,-12 15 0,2-6 0,-4 8 0,-3 0 0,-2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16.0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24575,'12'0'0,"15"21"0,-6-12 0,39 43 0,-13-4 0,-10-14 0,1 1 0,-6 0 0,4 4 0,19 12 0,9 7 0,-7-7 0,-14-12 0,0-2-309,13 9 1,6 4-1,-10-9 309,4 0 0,12-8 0,-10 10 0,7-6 0,-16-2 0,4 1 0,-7-1 0,2 0 926,-8-1-926,-1 0 0,-6-2 0,-2-5 0,1 4 0,-7-10 0,4 4 0,-3 0 0,0-5 0,3 6 0,-9-8 0,10 7 0,-5-4 0,6 5 0,-5-2 0,3-2 0,-3 2 0,4-4 0,1 6 0,5-4 0,-3 4 0,2-5 0,-4-1 0,0 5 0,-1-3 0,-3 3 0,1-5 0,-3-6 0,-1 4 0,0-3 0,-6 3 0,1-3 0,-6-3 0,0 1 0,-4-3 0,-1 3 0,1-5 0,-1 0 0,0 0 0,0 1 0,-3-1 0,2-4 0,-6 0 0,2-4 0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17.4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0 504 24575,'6'0'0,"1"0"0,19 0 0,-7 0 0,5 0 0,-1 0 0,-3 0 0,9 0 0,-10 0 0,5 0 0,-6 0 0,0 0 0,-4 0 0,8 0 0,-6 0 0,3 0 0,-2 0 0,-3 4 0,4-3 0,0 7 0,-4-3 0,-1 3 0,-5 0 0,0 1 0,0-5 0,1 4 0,-1-7 0,0 6 0,0-6 0,1 6 0,-1-6 0,-1 6 0,1-6 0,0 2 0,0-3 0,-1 0 0,1 0 0,-4-10 0,0-6 0,-4-24 0,0 6 0,0-22 0,0 10 0,0-14 0,0 1 0,0 0 0,0 7 0,0 7 0,0 10 0,0 10 0,0 5 0,0 8 0,0 3 0,0 4 0,0 2 0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18.9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 24575,'2'0'0,"16"0"0,7 0 0,32 0 0,-9 0 0,19 0 0,0 0 0,2 0 0,7 0 0,-20 0 0,-2 0 0,2 0 0,9 0 0,-8 0 0,2 0 0,25 0 0,-26 0 0,30 0 0,-37 0 0,31 0 0,-13 0 0,0 0 0,-2 0 0,-8 0 0,-7 0 0,-2 0 0,-12 0 0,4 0 0,-10 0 0,4 0 0,-7 0 0,1 0 0,-5 0 0,4 0 0,-5 0 0,7 0 0,-7 0 0,5 0 0,-4 0 0,4 0 0,1 0 0,0 0 0,0 0 0,0 0 0,0 0 0,0-5 0,0 4 0,0-3 0,0 4 0,-5 0 0,-2 0 0,-4 0 0,-1 0 0,-4 0 0,-1 0 0,-5 0 0,0 0 0,0 0 0,0 0 0,1 0 0,-1 0 0,0 0 0,1 0 0,-1 0 0,0 0 0,-1 0 0,-2 0 0,-2 0 0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20.2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24575,'12'0'0,"7"4"0,1 5 0,8 2 0,-3 7 0,0-3 0,3 0 0,-9 3 0,10-12 0,-4 11 0,0-11 0,4 9 0,-5-1 0,1-3 0,-1 3 0,-1-9 0,-8 2 0,8-2 0,-14 4 0,4-1 0,-5-3 0,-3 2 0,-2-3 0,-6 0 0,-6 4 0,-1-4 0,-7 5 0,3 0 0,-5 0 0,1 0 0,-1 10 0,0-3 0,0 7 0,4 1 0,-3 0 0,3 1 0,-5 4 0,5-9 0,1 9 0,5-14 0,-1 7 0,5-13 0,-2 4 0,6-4 0,-3-1 0,4-7 0,0-12 0,0-22 0,0 13 0,0-7 0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42.1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8 24575,'0'-7'0,"0"14"0,0 5 0,0 11 0,0 4 0,0-2 0,0 9 0,0 4 0,0-2 0,0 6 0,0-10 0,0-1 0,0-8 0,0-5 0,0-4 0,0-1 0,0-5 0,0 1 0,0-1 0,0 0 0,0 0 0,4-3 0,0 2 0,5-6 0,-5 6 0,4-6 0,-4 7 0,4-8 0,1 4 0,-1-4 0,5 0 0,-4 0 0,8 0 0,-7 0 0,7 0 0,-3 0 0,4 0 0,0 0 0,1 0 0,-1 0 0,0 0 0,0-4 0,1-1 0,-1-4 0,-4 3 0,-2-1 0,1 2 0,-3-4 0,2 0 0,-3 1 0,-1 0 0,-4-1 0,4-4 0,-7-1 0,3-4 0,0-1 0,-3-4 0,3 3 0,1-9 0,-4 4 0,3 0 0,-4-4 0,0 4 0,0 0 0,0 6 0,0 2 0,0 7 0,0-2 0,0 4 0,4 3 0,-3-2 0,2 6 0,-3-3 0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43.6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24575,'2'0'0,"0"0"0,9 0 0,2 0 0,-4 0 0,3 0 0,-4 0 0,0 0 0,0 0 0,0 3 0,-4 2 0,0 3 0,-4 4 0,0 2 0,0 0 0,0 3 0,0-3 0,0 0 0,0 3 0,0-4 0,0 6 0,-4-1 0,3 0 0,-8 6 0,4-5 0,0 5 0,-4-6 0,5-4 0,-1 3 0,1-8 0,0 4 0,3-5 0,-3 0 0,1-3 0,2 2 0,-6-6 0,6 6 0,-6-6 0,9 2 0,0-3 0,5 0 0,2 0 0,-1 0 0,0 0 0,0 0 0,5-4 0,-4 3 0,4-3 0,-5 4 0,1 0 0,-1 0 0,0 0 0,0 0 0,1 0 0,-1 0 0,0 0 0,0 0 0,-4 0 0,0 0 0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39.5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24575,'0'12'0,"0"9"0,0-6 0,0 8 0,0-4 0,0-1 0,0 6 0,0-5 0,0 5 0,0-1 0,0-3 0,0 8 0,0-8 0,0 4 0,0-1 0,0-3 0,0-1 0,0-2 0,0-8 0,0 9 0,0-9 0,0 4 0,4-5 0,0 0 0,5 1 0,-1-1 0,5 1 0,-4-1 0,4 1 0,-1-1 0,-2-3 0,7 3 0,-8-7 0,9 3 0,-9-4 0,4 0 0,-1 0 0,-2 0 0,7 0 0,-8 0 0,8 0 0,-7-4 0,3 0 0,-5-5 0,4 1 0,-2-1 0,3 0 0,-5 1 0,0 0 0,0-1 0,1 1 0,-1-5 0,1 3 0,-4-2 0,2-1 0,-2 3 0,0-7 0,3 3 0,-7 0 0,3-4 0,-4 4 0,0 0 0,0-3 0,0 3 0,0-9 0,0 3 0,0-4 0,0 0 0,0 5 0,0-5 0,0 10 0,0 1 0,0 5 0,0 0 0,0-1 0,0 5 0,0 0 0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40.5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24575,'4'3'0,"-1"6"0,-3 4 0,0 6 0,0-1 0,0 6 0,0-5 0,0 5 0,0-6 0,0-4 0,0 3 0,0-4 0,0 1 0,0 2 0,0-7 0,0 6 0,0-5 0,0 2 0,0-4 0,0 0 0,0 0 0,0 0 0,0-4 0,0 0 0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49.2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24575,'0'12'0,"0"2"0,0 4 0,0 5 0,0-3 0,0-1 0,0 3 0,0-11 0,0 17 0,0-13 0,0 4 0,0-2 0,0-3 0,0 0 0,0-1 0,0 0 0,0-4 0,0 4 0,0-1 0,0-2 0,0 3 0,0-5 0,0 0 0,0 0 0,0 1 0,0-1 0,0 0 0,0 0 0,0-17 0,0 9 0,0-14 0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1.0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24575,'0'25'0,"0"2"0,0 9 0,0 1 0,0 7 0,0-7 0,0-1 0,0-11 0,0 4 0,0-10 0,0 1 0,0-8 0,0 1 0,0 1 0,0 4 0,0 0 0,0 1 0,0-6 0,0 5 0,0-9 0,0 4 0,0-5 0,0 0 0,0 1 0,0-8 0,0 2 0,0-7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2.6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24575,'0'18'0,"0"-4"0,0 21 0,0-14 0,0 20 0,0-9 0,0 1 0,0 8 0,0-15 0,0 10 0,0-11 0,0 4 0,4-10 0,-3 4 0,6-9 0,-6 3 0,3-7 0,0 2 0,-3-3 0,2-1 0,-3-7 0,0 1 0,0-5 0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4.8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333 156 24575,'0'-12'0,"0"-9"0,0 11 0,0-18 0,0 17 0,0-11 0,0 8 0,-8 3 0,2-5 0,-11 14 0,8-6 0,-9 8 0,4 0 0,-4 0 0,-1 8 0,1 2 0,-1 14 0,-1 0 0,4 7 0,-3-1 0,12 0 0,-6 0 0,12-5 0,-4 4 0,5-4 0,0 5 0,0 0 0,0 6 0,0 2 0,0 6 0,5-1 0,1 1 0,5 0 0,0-1 0,0-5 0,-1 4 0,1-10 0,-6 4 0,0-6 0,-5 1 0,0-6 0,0 3 0,0-3 0,0 0 0,-4-1 0,-5-6 0,-6 0 0,-3 1 0,-1-5 0,1-1 0,-6-3 0,4-1 0,-8-3 0,16-2 0,-1-4 0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5.6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12 24575,'13'0'0,"1"0"0,26 0 0,-2 0 0,6 0 0,-1 0 0,1 0 0,7 0 0,-7 0 0,7-5 0,-14 4 0,-1-4 0,-11 5 0,-1 0 0,-11 0 0,0 0 0,-9 0 0,0 0 0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6.3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24575,'0'7'0,"0"6"0,0 5 0,0 2 0,0 9 0,0-4 0,0 5 0,0 0 0,0 0 0,0-5 0,0-2 0,0 0 0,0-8 0,0 3 0,0-10 0,0-10 0,0-3 0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7.9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403 155 24575,'4'-3'0,"0"-3"0,-4-6 0,0-11 0,0 13 0,0-13 0,0 9 0,-5-4 0,1 4 0,-5 4 0,-4 3 0,3 5 0,-7-6 0,8 7 0,-4-3 0,0 4 0,3 0 0,-2 0 0,3 0 0,1 0 0,-1 0 0,1 8 0,-2 8 0,1 3 0,-1 10 0,0-4 0,0 5 0,5 0 0,-4 0 0,7-5 0,-7 4 0,8-9 0,-3 3 0,4-5 0,0 1 0,0-1 0,0 1 0,0 4 0,0 2 0,0 5 0,4-6 0,1 5 0,5-4 0,0 5 0,-1-6 0,1 0 0,-5-1 0,3-3 0,-7 3 0,3 1 0,-4-4 0,0 8 0,0-8 0,0 9 0,0-10 0,0 10 0,-4-10 0,-1 5 0,-9-6 0,0-3 0,-4 2 0,-1-7 0,1 3 0,-1-4 0,-4-3 0,3-2 0,-4-4 0,10 0 0,-3 0 0,7 0 0,-3 0 0,5 0 0,3 0 0,2 0 0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8.5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43 24575,'13'0'0,"0"0"0,5 0 0,19 0 0,-9-4 0,21-2 0,-11 0 0,6 1 0,-1-5 0,1 8 0,-6-8 0,-2 10 0,-11 0 0,-2 0 0,-9 0 0,-2 0 0,-4 0 0,0 0 0,-4 0 0,-1 0 0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9.8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25 24575,'8'-9'0,"4"-1"0,-2 9 0,12-4 0,-11 5 0,11 0 0,-12 0 0,7 0 0,-3 0 0,-1 0 0,0 8 0,-4 2 0,0 12 0,-4 9 0,-1 1 0,-4 4 0,0 0 0,0-5 0,0 10 0,0-9 0,-4 4 0,-5-12 0,-2 5 0,-2-14 0,3 8 0,2-14 0,-1 4 0,-4-5 0,4 1 0,-4-4 0,4-2 0,1-3 0,0 0 0,-1 0 0,1 0 0,0-3 0,4-6 0,0 0 0,4-9 0,0 9 0,0-9 0,0 9 0,0-8 0,0 7 0,0-3 0,0 5 0,0 0 0,3 0 0,2 3 0,3 2 0,0 3 0,0 0 0,0 0 0,0 0 0,1 0 0,-1 0 0,0 0 0,0 0 0,1 4 0,-1 0 0,1 9 0,-1-4 0,1 8 0,0-3 0,0 5 0,0-6 0,-1 0 0,0-5 0,1 1 0,-1-1 0,0 0 0,1-3 0,-1-2 0,0-3 0,0 0 0,1-7 0,-5 5 0,0-5 0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01.5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251 35 24575,'-12'-4'0,"3"-4"0,-8 3 0,3-3 0,-5 2 0,5 2 0,-3 4 0,7 0 0,-7 0 0,8 0 0,-4 0 0,8 4 0,-3 5 0,7 0 0,-7 8 0,7-3 0,-3 5 0,4-1 0,0 0 0,0 1 0,0-1 0,0 5 0,0 2 0,0 5 0,0 1 0,0-1 0,0 5 0,4-3 0,-3 10 0,9-4 0,-4 5 0,0 1 0,3-1 0,-7 1 0,2-7 0,-4 6 0,0-6 0,0 1 0,0 4 0,0-11 0,0 5 0,0-6 0,0 0 0,-4 0 0,-1-5 0,-9-1 0,4-11 0,-3 0 0,0-4 0,4-1 0,-4 1 0,5-4 0,-1-2 0,1-3 0,3 0 0,1 0 0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02.2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59 24575,'18'0'0,"2"0"0,10 0 0,21 0 0,-21 0 0,40-12 0,-34 9 0,22-13 0,-8 15 0,-10-9 0,9 4 0,-23 1 0,3 0 0,-15 5 0,-1 0 0,-5 0 0,0 0 0,-3 0 0,-1 0 0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03.4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70 24575,'0'-12'0,"0"3"0,4-9 0,1 9 0,13 0 0,-7 1 0,7 7 0,-10-2 0,5 3 0,-4 0 0,3 0 0,-7 3 0,-2 6 0,-3 1 0,0 7 0,0 2 0,0 0 0,0 4 0,0-4 0,0-1 0,0 0 0,-4 6 0,-6-5 0,-1 10 0,-6-9 0,6 3 0,-2-9 0,4 3 0,1-8 0,3 4 0,1-5 0,0-3 0,3-5 0,-3-9 0,8 0 0,1-8 0,4 7 0,-1-3 0,0 5 0,5-1 0,-3 1 0,2-1 0,1 4 0,-4 1 0,9 4 0,-5 0 0,6 0 0,-1 0 0,-4 4 0,-1 5 0,1 10 0,-4 1 0,4 3 0,-4 1 0,-5-4 0,-1 3 0,-4-4 0,0-1 0,0 0 0,0 1 0,0-6 0,0 5 0,0-9 0,0 4 0,0-5 0,0 0 0,-3 0 0,-2 1 0,0-1 0,-2 0 0,2 1 0,-3-1 0,-1 0 0,1-4 0,0 0 0,-1-4 0,1 0 0,0 0 0,-1 0 0,1 0 0,-1 0 0,1 0 0,0 0 0,-1 0 0,1-4 0,-5-5 0,7 3 0,-2-2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21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24575,'17'0'0,"1"3"0,5 5 0,5 4 0,1 1 0,5 3 0,13 8 0,2-3 0,-8 4 0,7-4 0,-20-2 0,11 4 0,-8-2 0,-8-6 0,0-3 0,-11-2 0,2 0 0,-8-2 0,1-1 0,-4-2 0,0-1 0,-3 2 0,0 0 0,0 1 0,-3 3 0,-4 0 0,-9 10 0,-4-4 0,-5 8 0,0-3 0,-1 9 0,0-3 0,-1 9 0,0-5 0,-6 12 0,4-5 0,1 3 0,2 0 0,3-5 0,0-1 0,2-6 0,9-6 0,2-7 0,3-2 0,3-8 0,-2 1 0,5-1 0,-4-2 0,4-1 0,-1-3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06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1 24575,'-5'3'0,"6"1"0,13 10 0,2 5 0,13 2 0,-8 8 0,14-7 0,-11 13 0,11-11 0,-13 11 0,2-9 0,1-1 0,-4 4 0,4-3 0,-10 4 0,-1-5 0,-4-2 0,-1-4 0,0-5 0,0-2 0,-1-3 0,-4-1 0,4 0 0,-7 0 0,2-3 0,-3-1 0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08.0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284 1 24575,'0'16'0,"0"1"0,0 6 0,-8-3 0,1 4 0,-2-1 0,-5 8 0,7 1 0,-12 4 0,7-6 0,-8 6 0,9-9 0,-4 14 0,5-20 0,4 4 0,-2-8 0,3-7 0,0 3 0,1-5 0,4 0 0,-7-3 0,5 2 0,-5-3 0,7 4 0,0-1 0,0 1 0,-4 0 0,3-1 0,-2 1 0,-1 0 0,-1 0 0,1 0 0,-3 0 0,6 0 0,-7 0 0,7 1 0,-6-5 0,6 4 0,-2-4 0,-1 0 0,3 3 0,-7-2 0,7 3 0,-6-4 0,6 4 0,-6-4 0,6 4 0,-2 0 0,-1-4 0,3 3 0,-3-2 0,0 0 0,3 2 0,-6-3 0,6 1 0,-2-2 0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09.0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24575,'0'21'0,"0"-1"0,0-2 0,0 6 0,0-4 0,0 8 0,0-3 0,0 0 0,0 4 0,0-4 0,0 5 0,0-5 0,0 3 0,0-12 0,0 6 0,0-13 0,0 4 0,0-4 0,0-1 0,0 0 0,0-3 0,0-2 0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0.5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8 230 24575,'-4'-3'0,"0"-6"0,4-5 0,0-10 0,0 4 0,0 1 0,0 2 0,0 7 0,0-12 0,0 11 0,0-12 0,0 14 0,0-8 0,4 11 0,-3-6 0,6 11 0,-2-7 0,3 7 0,0-2 0,1 3 0,-1 0 0,0 0 0,5 0 0,-4 0 0,4 3 0,-5 2 0,5 4 0,-3-1 0,2 1 0,-3-1 0,3 1 0,-2 3 0,3-2 0,0 7 0,-4-7 0,4 3 0,-4-5 0,-1-3 0,0-2 0,0-3 0,1 0 0,-1 0 0,0 0 0,1 0 0,-1 0 0,0 0 0,0 0 0,1 0 0,-1 0 0,0 0 0,0 0 0,1 0 0,-1 0 0,0-4 0,1 0 0,-5-9 0,4 3 0,-4-2 0,4 3 0,-3 1 0,2-1 0,-6 1 0,3 0 0,0 3 0,-3-3 0,6 7 0,-3-6 0,4 6 0,0-2 0,-3 3 0,-2 0 0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1.4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8 24575,'3'-4'0,"12"0"0,-1 4 0,10 0 0,-6 0 0,0 0 0,1 0 0,-5 0 0,-2 0 0,-3 0 0,-1 0 0,-3 0 0,-2 0 0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2.1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24575,'21'0'0,"3"0"0,12 0 0,-10 0 0,9 0 0,-15 0 0,3 0 0,-9 0 0,4 0 0,-13 0 0,3 0 0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3.0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24575,'17'13'0,"3"2"0,5 0 0,4-1 0,-5 0 0,7 2 0,0 10 0,-6-10 0,5 4 0,-6-10 0,-3-1 0,1 4 0,-13-7 0,8 2 0,-7-4 0,3-3 0,-9 6 0,4-6 0,-4 3 0,4-4 0,-3 0 0,-2 0 0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4.0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359 0 24575,'-20'4'0,"2"1"0,-4 9 0,3 0 0,1 0 0,-1 3 0,1-2 0,-1 3 0,1 0 0,-1 1 0,-5 5 0,7 2 0,-7-4 0,18 0 0,-11-12 0,11 8 0,-3-8 0,5 2 0,4-4 0,-9 1 0,7-1 0,-10 0 0,7 5 0,-3-3 0,-1 2 0,4-3 0,-2-1 0,6 0 0,-3 0 0,4-3 0,0-2 0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4.9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24575,'0'26'0,"0"1"0,0 3 0,0 6 0,0 2 0,0 0 0,0 4 0,0-4 0,0 6 0,0-1 0,0 1 0,0-6 0,0-2 0,0-11 0,0-2 0,0-9 0,0-1 0,0-16 0,0 5 0,0-9 0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5.7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24575,'0'22'0,"0"2"0,0 6 0,0 6 0,0 2 0,0 12 0,0-4 0,0 4 0,0-6 0,0 0 0,0-6 0,0-2 0,0-6 0,0 6 0,0-9 0,0 2 0,0-10 0,0-1 0,0-4 0,0-2 0,0-4 0,0-3 0,0-2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6.5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0 120 24575,'22'0'0,"14"-10"0,-2 7 0,22-18 0,-10 13 0,13-9 0,-6 0 0,12 10 0,-18-3 0,6 10 0,-11 0 0,-16 0 0,0 0 0,-9 0 0,-8 0 0,0-3 0,-10-6 0,0 3 0,-3-2 0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9.0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602 312 24575,'0'-21'0,"0"-10"0,0 4 0,0-15 0,0 10 0,0-4 0,0 6 0,0 5 0,0 1 0,0 10 0,0 1 0,0 5 0,-4 3 0,0 1 0,-4 4 0,-5 4 0,-1 6 0,-10 5 0,-1 4 0,-5 1 0,-6 1 0,-2-5 0,-6 4 0,0-7 0,0 2 0,6-4 0,2-1 0,6 0 0,5 0 0,1-5 0,5 4 0,5-8 0,2 3 0,-1 0 0,3-3 0,-3 3 0,5-4 0,3 4 0,-2-4 0,6 7 0,-3-2 0,4 2 0,0 1 0,0 0 0,0 1 0,0 3 0,8-2 0,8 8 0,9-3 0,5 5 0,7 7 0,-5-5 0,12 6 0,-11-2 0,4-4 0,-6 4 0,-6-11 0,-2 3 0,-9-8 0,-1 3 0,-5-5 0,0-3 0,1-2 0,-1 1 0,-4 0 0,0 4 0,-4-1 0,0 1 0,0 0 0,-4 1 0,-1 3 0,-4 2 0,-5 10 0,-1 1 0,-5 5 0,-1 6 0,-8 16 0,-1 2 0,0 0 0,-4 2 0,6-9 0,-8 12 0,7-7 0,1-2 0,11-12 0,-3-2 0,9-11 0,1-6 0,2-6 0,7-4 0,-6-1 0,6 0 0,-3 0 0,0 1 0,3-1 0,-2 0 0,-1-3 0,3 2 0,1-6 0,9 3 0,5-4 0,15 0 0,-2 0 0,15-5 0,-10-1 0,10 0 0,-4-3 0,-1 7 0,-1-3 0,-6 5 0,0 0 0,1 0 0,-7 0 0,5 0 0,-9 0 0,3 0 0,1 0 0,-4 0 0,-1 4 0,-2 1 0,-3 4 0,-1-1 0,0 1 0,-5-1 0,1 1 0,-1-5 0,0 4 0,0-4 0,0 1 0,0-2 0,0-3 0,-4-4 0,4-5 0,-7 0 0,7-8 0,-7 3 0,7-5 0,-7 1 0,3-1 0,-4 1 0,4-1 0,-3 5 0,3-3 0,-4 3 0,0-4 0,4-1 0,-3 5 0,3-3 0,-4 3 0,4 0 0,-3-3 0,2 7 0,-3-3 0,0 5 0,0 4 0,0 0 0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0.6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79 24575,'0'-17'0,"0"0"0,0 3 0,0 1 0,3 5 0,-2 0 0,3 6 0,-4 7 0,0 9 0,0 4 0,0 1 0,0-1 0,0 6 0,0-9 0,0 7 0,0-12 0,0 2 0,0-3 0,0-1 0,0 0 0,3-3 0,2-2 0,3-3 0,5 0 0,-4 0 0,4 0 0,0 0 0,-4 0 0,8 0 0,-11 0 0,2 0 0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1.3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2.1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24575,'7'0'0,"0"0"0,10 0 0,1 0 0,-5 0 0,1 0 0,-1 0 0,-5 0 0,-3 0 0,-2 0 0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2.9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24575,'7'0'0,"1"0"0,1 0 0,-1 0 0,0 0 0,-1 0 0,1 0 0,0 0 0,-1 0 0,1 0 0,0 0 0,0 0 0,0 0 0,-4 0 0,0 0 0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4.4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24575,'0'21'0,"0"3"0,0 11 0,0-3 0,0 16 0,0-15 0,0 5 0,0-9 0,0-14 0,0 7 0,0-13 0,0 4 0,0-5 0,0 0 0,0 0 0,0-4 0,0 0 0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6.3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17 24575,'9'-8'0,"1"4"0,8-1 0,0 5 0,1 0 0,-1 0 0,0 0 0,1 0 0,-6 0 0,5 0 0,-9 0 0,8 0 0,-7 0 0,-1 4 0,-2 5 0,-6 5 0,3 0 0,-4 8 0,0-6 0,0 7 0,0 1 0,-4-5 0,-1 5 0,-4-6 0,0-4 0,4 3 0,-2-8 0,6 4 0,-3-5 0,0-3 0,4 2 0,-4-10 0,4 2 0,4-3 0,0-4 0,5 7 0,-1-6 0,0 6 0,1-3 0,-1 4 0,0 0 0,5 0 0,-4 0 0,8 0 0,-7 0 0,7 0 0,-7 0 0,2 4 0,-3 1 0,-1 3 0,0 0 0,1 5 0,-4 1 0,-1 0 0,-4 3 0,0-8 0,0 4 0,0 0 0,0-4 0,0 4 0,0-5 0,0 0 0,0 5 0,-9-3 0,4 3 0,-13-4 0,4 0 0,-4 4 0,-6-3 0,4 4 0,-9-4 0,10-1 0,-10 1 0,9-1 0,-9-3 0,9-2 0,-4-4 0,11 0 0,-5 0 0,9 0 0,-4 0 0,5 0 0,3 0 0,2 0 0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8.9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 14 24575,'0'19'0,"0"-1"0,0 2 0,0 4 0,-5 7 0,4 1 0,-4 10 0,5-4 0,-5 6 0,4-1 0,-4 1 0,5-6 0,0-2 0,0-6 0,0-5 0,0-1 0,0-6 0,0 1 0,0-1 0,0-4 0,0-1 0,0-5 0,0 0 0,0 0 0,0 1 0,0-1 0,0 0 0,3-4 0,-2 3 0,6-6 0,-2 7 0,3-7 0,1 2 0,-1-3 0,0 0 0,5 0 0,1 0 0,4 0 0,1 0 0,-1 4 0,0-3 0,1 4 0,-6-5 0,5 0 0,-9 0 0,4 0 0,-5 0 0,0 0 0,5 0 0,-4 0 0,9 0 0,-4-14 0,1 3 0,3-13 0,-3 0 0,-1 4 0,0-3 0,-5 4 0,1 1 0,-1-1 0,0 1 0,0-1 0,0-4 0,1-2 0,-4-11 0,-2 4 0,1-11 0,-4 5 0,4-5 0,-5 5 0,0-5 0,0 17 0,4-9 0,-3 15 0,4-3 0,-1 9 0,-3 1 0,2 4 0,1 5 0,-3-4 0,2 7 0,-3-2 0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9.7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24575,'0'12'0,"0"1"0,0 1 0,0 15 0,0-13 0,0 14 0,0-12 0,0 6 0,0-4 0,0 3 0,0 1 0,0-9 0,0 7 0,0-13 0,0 4 0,0-5 0,0-3 0,0-2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30.8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46 0 24575,'0'13'0,"-4"0"0,3 6 0,-7-1 0,2 0 0,1 0 0,-3 1 0,3-5 0,0 3 0,2-8 0,3 4 0,0 0 0,0-4 0,0 4 0,0-5 0,0 0 0,3 0 0,2-3 0,7 2 0,2-6 0,0 3 0,3-4 0,-8 0 0,9 0 0,-9 0 0,4 0 0,-5 0 0,0 0 0,0 0 0,0 0 0,0 0 0,0 0 0,0 0 0,-3 0 0,-2 0 0</inkml:trace>
</inkml:ink>
</file>

<file path=ppt/ink/ink4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31.5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 0 24575,'-5'0'0,"2"0"0</inkml:trace>
</inkml:ink>
</file>

<file path=ppt/ink/ink4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32.9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24575,'39'0'0,"-3"0"0,22 0 0,-13 0 0,29 0 0,-25 0 0,33 0 0,-21 0 0,7 0 0,-17 0 0,-1 0 0,11 0 0,-3 0 0,1 0 0,7 0 0,14 0 0,-7 0 0,-19 0 0,13 0 0,-8 0 0,0 0 0,-7 0 0,-13 0 0,-4 0 0,-15 0 0,4 0 0,-6 0 0,0 0 0,-4 0 0,-1 0 0,-5 0 0,0 0 0,0 0 0,-3 0 0,-2 0 0</inkml:trace>
</inkml:ink>
</file>

<file path=ppt/ink/ink4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36.6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24575,'0'7'0,"0"1"0,0 19 0,0-8 0,0 10 0,0-9 0,0 15 0,0-9 0,0 5 0,0-2 0,0 2 0,0 1 0,0-2 0,0 5 0,0-8 0,0 9 0,0-6 0,0 0 0,0-5 0,0-2 0,0-9 0,0-1 0,0-5 0,0 1 0,0-1 0,0-10 0,0-5 0,0-9 0,4-8 0,2-1 0,4-11 0,5 4 0,-3-11 0,7 12 0,-3-6 0,-1 7 0,4 5 0,-9 1 0,8 6 0,-9 4 0,4 1 0,0 4 0,-4 4 0,4 1 0,-5 4 0,1 0 0,-1 0 0,5 0 0,-4 0 0,4 0 0,-5 0 0,0 0 0,0 4 0,-3 0 0,-2 9 0,-3 1 0,0 4 0,0 0 0,0 1 0,0-1 0,0 0 0,0-4 0,0 3 0,0-7 0,-4 2 0,-5 1 0,0-3 0,-4 2 0,4-3 0,-3-1 0,2 1 0,-3-1 0,0-3 0,4-1 0,-9-4 0,4 0 0,-4 0 0,0 0 0,4 0 0,1 0 0,4 0 0,1 0 0,0 0 0,-1 0 0,15 3 0,1 6 0,19 11 0,0 1 0,0 4 0,-2-1 0,-5-4 0,0 3 0,-1-8 0,-4-3 0,-1-3 0,-5-1 0,0 1 0,0-1 0,-3-4 0,-1 0 0</inkml:trace>
</inkml:ink>
</file>

<file path=ppt/ink/ink4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37.4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24575,'17'0'0,"24"0"0,-11 0 0,26 0 0,-24 0 0,10 0 0,-5 0 0,1 0 0,-7 0 0,-2 0 0,-4 0 0,0 0 0,-2 0 0,-9 0 0,-1 0 0,-5 0 0,0 0 0,-3 0 0,-2 0 0</inkml:trace>
</inkml:ink>
</file>

<file path=ppt/ink/ink4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38.2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24575,'0'8'0,"0"4"0,0 1 0,0 6 0,0-1 0,0 0 0,0 6 0,0 1 0,0-5 0,0 3 0,0-4 0,0-4 0,0 7 0,0-8 0,0 4 0,0-4 0,0 3 0,0-4 0,0 5 0,0 1 0,0-6 0,0 5 0,4-5 0,-3 1 0,3 3 0,-4-3 0,0 0 0,0-1 0,0-5 0,0 0 0,0 1 0,0-1 0,0 0 0,0 1 0,0-1 0,0-4 0,0 0 0</inkml:trace>
</inkml:ink>
</file>

<file path=ppt/ink/ink4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39.6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335 159 24575,'0'-13'0,"0"4"0,0-8 0,0 7 0,0-7 0,0 8 0,0-9 0,0 9 0,0-4 0,0 0 0,0 4 0,-4-4 0,-5 8 0,0 2 0,-9 3 0,-1 0 0,-1 0 0,-3 0 0,-1 0 0,4 4 0,-3 5 0,4 5 0,1 5 0,4-5 0,0 3 0,5-3 0,4 4 0,1 0 0,4-4 0,0 9 0,0-8 0,0 20 0,0-9 0,5 10 0,1 0 0,4 2 0,1 0 0,0 4 0,-1-10 0,0 4 0,0-6 0,0-5 0,-5 4 0,-1-10 0,-4 5 0,0-1 0,0-3 0,0 4 0,0-1 0,0-3 0,0 8 0,0-8 0,-9 9 0,-1-9 0,-9 3 0,5-9 0,-4 3 0,4-7 0,-4 3 0,4-4 0,-3-4 0,7-1 0,-7-4 0,11 0 0,-2 0 0</inkml:trace>
</inkml:ink>
</file>

<file path=ppt/ink/ink4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40.2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32 24575,'17'0'0,"3"-4"0,16 2 0,-4-6 0,10 2 0,-11 0 0,11 1 0,-10 5 0,4 0 0,-6 0 0,0 0 0,-5 0 0,-1 0 0,-1 0 0,-7 0 0,2 0 0,-10 0 0,0 0 0,-3 0 0,-2 0 0</inkml:trace>
</inkml:ink>
</file>

<file path=ppt/ink/ink4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41.4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 0 24575,'0'18'0,"-4"-3"0,3 8 0,-3-5 0,4 1 0,0-6 0,0 0 0,0 0 0,0-4 0,0 4 0,0-5 0,8-3 0,-2 2 0,11-2 0,-3 0 0,4 3 0,-4-7 0,3 3 0,-3-4 0,5 0 0,-6 0 0,0 0 0,0 0 0,-4 0 0,4 0 0,-5 0 0,1 0 0,-1 0 0,0-4 0,0 0 0,-3-5 0,2 5 0,-6-4 0,3 3 0,0-3 0,-4 3 0,4 2 0</inkml:trace>
</inkml:ink>
</file>

<file path=ppt/ink/ink4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42.1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 58 24575,'-5'-7'0,"2"2"0,3-11 0,0 7 0,0-3 0,0 7 0,0 2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21.7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1 992 24575,'3'4'0,"6"0"0,10-4 0,12-5 0,2-11 0,3-1 0,1-10 0,3 0 0,4 3 0,3-10 0,-3 10 0,3-10 0,5 15 0,-5-8 0,5 4 0,-1 4 0,-4-3 0,4 5 0,-13 1 0,4-1 0,-4-3 0,6 3 0,-7-4 0,0 0 0,-1 0 0,-5 0 0,0 1 0,-2 0 0,-5 1 0,7-1 0,-2 0 0,1 0 0,-5 0 0,4 0 0,-4 1 0,5 3 0,0-3 0,-5 4 0,4 0 0,-10 1 0,10 4 0,-9-3 0,8 2 0,-8-2 0,9-2 0,-5 4 0,1-3 0,-1 4 0,-1-4 0,-3 4 0,3-4 0,-5 5 0,1-1 0,-1 1 0,0 0 0,6-1 0,-9 1 0,7 0 0,-8 0 0,4 0 0,1-1 0,-5 1 0,3 4 0,-8-2 0,4 6 0,-5-3 0,0 4 0,1 0 0,-1 0 0,-4 0 0,-1 0 0</inkml:trace>
</inkml:ink>
</file>

<file path=ppt/ink/ink4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22.8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24575,'2'0'0,"10"0"0,11 0 0,13 0 0,2 0 0,0 0 0,4 0 0,-5 0 0,7 0 0,-7 0 0,-1 0 0,-6 0 0,-5 0 0,-2 0 0,-9 0 0,3 0 0,-8 0 0,4 0 0,-9 4 0,0 0 0,-4 4 0,0 0 0,0 1 0,0 3 0,0 2 0,0 4 0,-4 6 0,2 1 0,-7 5 0,3 6 0,-4 2 0,-1 5 0,-1 8 0,1-5 0,0 4 0,0-6 0,0 0 0,-5 0 0,4-1 0,1-5 0,1-2 0,5-11 0,-1-6 0,-2-2 0,7-8 0,-3 4 0,1-9 0,2-14 0,-3-7 0,4-1 0,0 5 0</inkml:trace>
</inkml:ink>
</file>

<file path=ppt/ink/ink4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45.3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79 24575,'0'12'0,"0"1"0,0 6 0,0-1 0,0 0 0,0 1 0,0-1 0,0 0 0,0-4 0,0 9 0,0-13 0,0 8 0,0 0 0,0-7 0,0 11 0,0-8 0,0 4 0,0-5 0,0-1 0,0-3 0,4-5 0,1 8 0,0-6 0,2 7 0,-2-1 0,4-2 0,0 7 0,-1-8 0,1 4 0,-1-5 0,-3 1 0,-2-1 0,1-4 0,0 0 0,4-4 0,-3 4 0,2-3 0,-3 2 0,5-3 0,-1 0 0,0 0 0,1 0 0,-1 0 0,5 0 0,0-4 0,2-5 0,2-1 0,-3-8 0,0 8 0,3-3 0,-7 5 0,2-1 0,-3 0 0,-1 5 0,0-4 0,0 4 0,-3-4 0,-2-5 0,1 3 0,-3-7 0,3 3 0,-4-4 0,0 4 0,0-4 0,0 4 0,0-4 0,0-1 0,0 1 0,0-6 0,0 4 0,0-9 0,0 10 0,0-5 0,0 10 0,0-3 0,0 3 0,0 0 0,0 1 0,0 4 0,0 1 0,0 0 0,0-1 0,0 1 0,0 0 0,0 4 0,0 1 0</inkml:trace>
</inkml:ink>
</file>

<file path=ppt/ink/ink4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46.9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55 24575,'7'-8'0,"6"-1"0,1 1 0,4-2 0,0 5 0,6-3 0,-9 6 0,7-2 0,-8 4 0,0 0 0,3 0 0,-8 0 0,0 3 0,-6 6 0,-3 5 0,0 4 0,0 0 0,0 1 0,0-1 0,0 0 0,-3-4 0,-2 3 0,-4-3 0,0 0 0,4-2 0,-3-3 0,7-1 0,-6 0 0,6-7 0,1 2 0,5-6 0,3-1 0,0-1 0,1 0 0,-1-2 0,0 6 0,0-3 0,1 4 0,-1 0 0,0 0 0,0 0 0,1 0 0,-1 0 0,0 0 0,0 0 0,1 4 0,-1 1 0,-4 3 0,4 5 0,-7-4 0,3 4 0,-4-5 0,0 0 0,0 5 0,0-4 0,0 9 0,0-5 0,0 1 0,0-1 0,-4 0 0,-1-4 0,-3 4 0,-1-5 0,-4 1 0,4-1 0,-9-3 0,9 2 0,-8-6 0,3 3 0,0-4 0,1 0 0,5 0 0,-1 0 0,1 0 0,0 0 0,3 0 0,2 0 0</inkml:trace>
</inkml:ink>
</file>

<file path=ppt/ink/ink4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04.2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951 4876 24575,'-3'5'0,"-3"-10"0,-16-6 0,-6-26 0,2 8 0,-1-14 0,0 0 0,-2 2 0,-1-17 0,-3 16 0,3-9 0,2 11 0,0-5 0,2 11 0,-1 4 0,2 5 0,5 4 0,1-2 0,9 4 0,-7 5 0,7-4 0,-8 8 0,8-3 0,-3 0 0,5 4 0,-2-9 0,2 9 0,-1-9 0,0 9 0,-4-9 0,3 5 0,-3-6 0,3-5 0,0-1 0,0-5 0,0 0 0,-1-6 0,1 4 0,-1-10 0,1 10 0,-1-4 0,1-1 0,0 6 0,-5-6 0,3 7 0,-2 0 0,-2-7 0,5 6 0,-5-12 0,5 5 0,0-6 0,5 1 0,-4-1 0,4 1 0,-5-1 0,0 0 0,1 6 0,-1-4 0,-4 10 0,3-10 0,-3 4 0,4 0 0,5-4 0,-3 4 0,8-6 0,-4 0 0,5 0 0,0 6 0,0 2 0,0 6 0,0 5 0,0-4 0,0 4 0,0 0 0,4-4 0,-3 9 0,8-9 0,-4 9 0,5-9 0,0 4 0,-1 0 0,1-4 0,0 10 0,0-10 0,-1 9 0,1-9 0,-1 9 0,1-3 0,-1-1 0,1-1 0,0 0 0,-1-4 0,1 4 0,5-5 0,0 0 0,6-7 0,-1 6 0,6-7 0,-4 8 0,4-2 0,-6 2 0,0 0 0,0-1 0,-1 6 0,2-10 0,4 8 0,-2-10 0,8 4 0,-9-3 0,10 1 0,-3-9 0,4 9 0,1-4 0,-1 6 0,0 0 0,7-2 0,-6 2 0,12-2 0,-12 2 0,12-3 0,-5 2 0,7-7 0,-3 10 0,2-8 0,-1 9 0,-6 1 0,4 2 0,-13 6 0,6 0 0,-13 2 0,5 3 0,-9-1 0,9 6 0,-10-3 0,5 5 0,-1-6 0,-3 5 0,4-4 0,-6 5 0,0-1 0,1 1 0,-1 0 0,0-1 0,0 5 0,-4-2 0,3 6 0,-7-7 0,2 7 0,-3-2 0,-1 3 0,7 0 0,4-5 0,16-12 0,10-7 0,3-12 0,10 0 0,4 0 0,-1 0 0,14 3 0,-15 4 0,15 4 0,-7 0 0,0 6 0,7-5 0,-6 4 0,-1 1 0,7-5 0,-14 5 0,6 0 0,-8-4 0,0 10 0,0-9 0,0 8 0,1-3 0,-2 5 0,2 1 0,-2-1 0,1 5 0,8-4 0,-6 4 0,6-5 0,-8 6 0,-1 1 0,-5 0 0,-3 3 0,-6-2 0,-6 4 0,-2 0 0,-11 0 0,-1 0 0,-6 0 0,-4 0 0,-2 0 0,-3 0 0,-1 0 0,7 0 0,10 0 0,9 0 0,10 0 0,15-6 0,11 4 0,26-10-534,-43 8 1,2 0 533,2-3 0,2 0 0,4-1 0,1 1 0,-4-1 0,-2 1-193,-6 0 1,-2 0 192,1 3 0,-2 0 0,31-7 0,7 9 0,-2-4 0,-16 6 0,-2 0 0,-15 0 0,-1 0 0,-8 0 1046,-5 0-1046,-2 0 406,-6 0-406,-5 0 0,-6 0 0,-2 0 0,-7 0 0,16 0 0,8 0 0,16 0 0,16 0 0,3 0 0,8 0-656,-21 0 1,3 0 655,2 0 0,3 0 0,11 0 0,2 0 0,-2 0 0,0 0 0,-5 0 0,-1 0 0,-5 0 0,0 0 0,5 2 0,-2 3 0,-12 4 0,-1 2 0,8 2 0,-1 5-206,-9 5 1,-3 2 205,33 11 0,-35-13 0,-1 0 0,18 9 0,13 6 0,-10-7 0,-13 4 0,-3-11 0,-11-1 0,-9-4 1283,-2-8-1283,-14 1 439,3-2-439,-10-6 0,-7-7 0,8 1 0,16-5 0,22 12 0,7 7 0,12 1 0,-7 9 0,10-3 0,7 7 0,-7 4 0,23 4 0,-34-8 0,25 10 0,-30-12 0,6 12 0,-5-1 0,6 8 0,-11-6 0,6 11 0,-8-12 0,0 10 0,-5-4 0,4 0 0,-4 4 0,0-3 0,4-1 0,-9 4 0,3-11 0,-7 5 0,-6-14 0,-3-1 0,-10-12 0,-1 0 0,-5-8 0,-11-13 0,15 15 0,-9-8 0,30 34 0,8 3 0,9 12 0,-2-6 0,-2 4 0,-12-11 0,6 4 0,-13-7 0,3-6 0,-13 4 0,5-10 0,-6 9 0,-1-5 0,3 1 0,-7 4 0,2-4 0,-2 5 0,3 0 0,2 6 0,5-4 0,-4 10 0,2-4 0,-2 0 0,4 4 0,0-10 0,-1-1 0,-5-8 0,-2-9 0,-5-1 0,-3-16 0,-1 12 0,-4 5 0,0 11 0,5 32 0,2-9 0,10 18 0,-4-7 0,11 8 0,-6-5 0,1 5 0,4-8 0,-11-7 0,5 5 0,-6-11 0,1 5 0,-1-8 0,-5-5 0,-1-2 0,-1-11 0,-3-1 0,3-6 0,-4-4 0,0 3 0,0-8 0,0 9 0,0-5 0,0 6 0,0 4 0,0-3 0,0 9 0,-4-10 0,-6 10 0,3-9 0,-5-1 0,7-2 0,-4-3 0,0 0 0,0 3 0,4-3 0,-3-1 0,3 10 0,-4-8 0,-1 9 0,5-1 0,-3-3 0,2 3 0,-3 1 0,-1-4 0,0 8 0,1-8 0,-1 4 0,1-1 0,-5-3 0,4 3 0,-4 1 0,0 1 0,-1 0 0,-1 3 0,-1-8 0,6 3 0,-6-5 0,6 6 0,-6-5 0,6 5 0,-2-6 0,4 0 0,-5 0 0,4 1 0,-3 4 0,-1-3 0,3 3 0,-6-4 0,7-1 0,-4 0 0,1 0 0,3 1 0,-4 4 0,0 2 0,-2 5 0,-4 0 0,-1 6 0,1-4 0,-8 11 0,0-3 0,-8 7 0,-14 15 0,13-23 0,-26 35 0,14-33 0,-3 15 0,12-22 0,0-1 0,-1 6 0,-2-2 0,-2 1 0,1 4 0,-28 24 0,23-17 0,-8 8 0,10-10 0,0-5 0,5 3 0,3-15 0,6 8 0,2-16 0,0 3 0,-5-4 0,4-1 0,-10 2 0,4-1 0,-5 0 0,-8 2 0,-1 5 0,-7-3 0,0 4 0,0-6 0,0-5 0,0 5 0,6-6 0,-4 1 0,5 4 0,0-10 0,-6 11 0,7-11 0,-16 11 0,-10-3 0,19-1 0,8-2 0,2-1 0,2-2 0,-44 12 0,36-14 0,-20 6 0,13-5 0,-6 5 0,15-7 0,-5 1 0,12-1 0,-6 0 0,7-5 0,1-1 0,-1 0 0,0-4 0,6 8 0,-4-8 0,4 9 0,0-9 0,-4 9 0,10-9 0,-4 4 0,11-1 0,-4-3 0,9 3 0,1-4 0,6 0 0,5 0 0,3-14 0,-2 11 0,-14-10 0,-6 18 0,-24 12 0,5 1 0,-12 6 0,7-8 0,-9 1 0,-14-3 0,18 2 0,-43-8 0,47-3 0,-39-5 0,29 0 0,-7 0 0,-6 0 0,15 0 0,0 0 0,5 0 0,10 0 0,-2 0 0,-4 0 0,5 0 0,-5 0 0,7 0 0,-6 0 0,-14 0 0,10 0 0,-15 0 0,17 0 0,2 0 0,-8 0 0,15-5 0,-2 4 0,10-8 0,11 3 0,1-3 0,9 0 0,1 1 0,-5 3 0,-19 1 0,3 4 0,-26 0 0,14 0 0,-13 0 0,-1 0 0,1 0 0,-1 0 0,1-5 0,7-1 0,-16-11 0,26 5 0,-18-10 0,22 10 0,-6-9 0,1 4 0,-1 0 0,0-3 0,8 8 0,-6-3 0,11 5 0,-5-1 0,6 1 0,-6 0 0,4-1 0,-5 1 0,7 0 0,-6-5 0,5 3 0,-4-7 0,5 4 0,1-5 0,-1 4 0,-1-3 0,6 8 0,-3-3 0,8 5 0,-3-1 0,9 1 0,-3 5 0,11-4 0,-6 7 0,11-6 0,-2-2 0,-1 3 0,-10-2 0,-12 8 0,-6 0 0,-10 0 0,5 0 0,-7-5 0,6-1 0,-4-4 0,5-1 0,-17-5 0,13 4 0,-12-9 0,15 4 0,-5-5 0,-1 6 0,7-4 0,2 4 0,5 1 0,1-4 0,4 9 0,1-5 0,6 6 0,-1 0 0,1 0 0,-1-1 0,5 5 0,-2-3 0,6 4 0,-6-5 0,6 0 0,-7 0 0,8 1 0,-8-1 0,7 4 0,-7-3 0,8 7 0,-9-7 0,9 7 0,-9-8 0,4 8 0,0-7 0,-3 3 0,7 1 0,-7-5 0,8 5 0,-4-5 0,0 4 0,4-2 0,-8 2 0,8-4 0,-9 0 0,4 4 0,0-7 0,1 6 0,0-7 0,3 5 0,-2-5 0,-1 3 0,3 1 0,-7 1 0,7 3 0,-7 0 0,7-2 0,-7 2 0,8-3 0,-9 2 0,4-1 0,0 2 0,-3-4 0,8 0 0,-9 0 0,4 0 0,1 4 0,-5-3 0,9 3 0,-4-4 0,0-3 0,4 2 0,-4-3 0,0 4 0,4 1 0,-4-1 0,5 1 0,-1 0 0,1 0 0,-5 3 0,4-2 0,-4 2 0,5-3 0,-5-1 0,4 1 0,-4-1 0,5 1 0,-1-1 0,1 1 0,0 3 0,-4 2 0,2 3 0,-2-4 0,0 3 0,3-6 0,-3 2 0,4 1 0,0-3 0,0 2 0,0 1 0,4-3 0,-4 6 0,4-7 0,-1 4 0,-2-1 0,2-2 0,0 2 0,2-3 0,-1 3 0,3-2 0,-6 6 0,6-7 0,-3 4 0,4-4 0,0-5 0,0 8 0,0-3 0</inkml:trace>
</inkml:ink>
</file>

<file path=ppt/ink/ink4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06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24575,'0'12'0,"0"2"0,0 4 0,0 1 0,0 10 0,0-2 0,0 15 0,0-4 0,0 20 0,0-4 0,0 29 0,0-12 0,0 22 0,0-35 0,0-6 0,0 1 0,0 18 0,0-15 0,0 2-578,0 37 578,0-43 0,0 1 0,0 0 0,0 1 0,0 3 0,0 2 0,0-1 0,0 0 0,3 0 0,1-1 0,-1 2 0,2-1 0,3 33 0,-5-40 0,0-1 0,3 29 0,-4 8 0,4-2 0,-1-9 0,-3-7 0,3-2 0,-5-15 0,0 6 0,5-13 0,-4 13 578,4-9-578,-5 10 0,5-10 0,-4 2 0,9-8 0,-9-5 0,4-2 0,-5-6 0,4 0 0,-3-5 0,4-1 0,-5-6 0,0-4 0,0-2 0,0-3 0,0-1 0,0 0 0,0 0 0,0 1 0,0-1 0,0 0 0,0-3 0,0-2 0</inkml:trace>
</inkml:ink>
</file>

<file path=ppt/ink/ink4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07.4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9 24575,'3'-5'0,"-2"2"0,15 3 0,-7 0 0,13 4 0,-1 12 0,3-1 0,8 17 0,-13-12 0,12 5 0,-7-5 0,1-1 0,4 1 0,-9-2 0,3-3 0,-9-2 0,3-4 0,-8-1 0,4 1 0,-5-1 0,1-3 0,-1-1 0,-3-1 0,2-2 0,-6 6 0,6-6 0,-3 2 0,4-3 0,0 0 0,0 0 0,1-8 0,4-2 0,6-9 0,1 4 0,8-4 0,-8 5 0,9-2 0,-4-2 0,0 7 0,-2-3 0,-5 5 0,-4 4 0,3-4 0,-7 8 0,2-3 0,-3 1 0,-1 2 0,0-7 0,0 7 0,1-6 0,-1 6 0,-4-7 0,4 7 0,-7-6 0,6 6 0,-6-6 0,6 2 0,-6 0 0,3 2 0</inkml:trace>
</inkml:ink>
</file>

<file path=ppt/ink/ink4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09.3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 21 24575,'-5'-16'0,"1"12"0,4 36 0,0 6 0,0 6 0,0 14 0,0-3 0,0 5 0,0 5 0,0-18 0,0 19 0,0-21 0,0 6 0,0-14 0,0-1 0,0-6 0,0-5 0,0-1 0,0-1 0,0 2 0,0 0 0,0-1 0,0-11 0,0 5 0,0-9 0,0 4 0,0-5 0,0-7 0,0-6 0,0-9 0,0-9 0,0 3 0,0-9 0,0 9 0,0-3 0,4 4 0,1 1 0,4 4 0,0-4 0,-1 12 0,6-10 0,-5 14 0,13-11 0,-6 8 0,7-1 0,-4-2 0,4 7 0,-8-3 0,8 4 0,-10 0 0,1 0 0,4 0 0,-9 0 0,8 0 0,-7 0 0,2 0 0,-3 4 0,-1 0 0,1 9 0,-1 1 0,-3 4 0,0 1 0,-5-1 0,0 6 0,0 0 0,0 7 0,0-1 0,-5 0 0,-5 0 0,-1 0 0,-3-5 0,4 3 0,-4-8 0,4 4 0,-4-6 0,5-4 0,0-1 0,1-5 0,0 0 0,3 0 0,-3 1 0,4-5 0,-5 0 0,1-4 0,-5 0 0,4 0 0,-9-4 0,8-5 0,-8-11 0,8 0 0,-5-9 0,2 10 0,2-10 0,-3 9 0,5-4 0,0 10 0,4 1 0,-3 5 0,7 7 0,-3 6 0,4 4 0,0 8 0,0-8 0,0 9 0,0-9 0,0 4 0,0-5 0,4-3 0,-3-2 0,3-3 0</inkml:trace>
</inkml:ink>
</file>

<file path=ppt/ink/ink4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09.9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24575,'0'21'0,"0"9"0,0-4 0,0 15 0,0-14 0,0 9 0,0-11 0,0-2 0,0-9 0,0 3 0,0-3 0,3-4 0,6-3 0,1-11 0,2 0 0,1-5 0,-3-4 0,-1 7 0,-5-3 0</inkml:trace>
</inkml:ink>
</file>

<file path=ppt/ink/ink4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0.5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1 24575,'-4'0'0,"0"0"0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2.1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335 1 24575,'-17'0'0,"0"0"0,-1 0 0,-1 0 0,-4 0 0,7 0 0,-12 0 0,13 0 0,-8 0 0,4 0 0,1 0 0,4 0 0,-4 0 0,9 0 0,-4 3 0,4 6 0,0 5 0,0 4 0,0 6 0,3 1 0,-3 5 0,8 0 0,-3 0 0,-1 6 0,3-4 0,-2 4 0,4-6 0,0 0 0,0 1 0,0-6 0,0-6 0,0-2 0,0-8 0,0 4 0,3-5 0,2 1 0,3-5 0,0 0 0,5-4 0,-4 0 0,9 0 0,-9-4 0,8-5 0,-7-1 0,7-7 0,-8 8 0,4-9 0,-4 4 0,4-4 0,-3 0 0,4-1 0,-5 1 0,0-6 0,1 4 0,0-9 0,-5 10 0,-1-10 0,0 9 0,1 1 0,0 1 0,-1 9 0,-1-4 0,-2 5 0,6 3 0,-2 2 0,-1-1 0,3 0 0,-7-4 0,7 4 0,-3 0 0,1 8 0,2 5 0,-6 4 0,3 11 0,0-5 0,-3 5 0,7-6 0,-2 6 0,3-5 0,0 1 0,4-3 0,-3-3 0,7 0 0,-7-1 0,3-5 0,-5 1 0,0-1 0,1 0 0,-1-3 0,0-1 0,1-4 0,-1 0 0,0 0 0,-3 0 0,-2 0 0</inkml:trace>
</inkml:ink>
</file>

<file path=ppt/ink/ink4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3.3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263 9 24575,'3'-4'0,"-6"0"0,-25 4 0,7 0 0,-14 0 0,15 0 0,-9 4 0,9 1 0,-4 14 0,4 2 0,1 0 0,0 1 0,9-7 0,-2-1 0,11 3 0,-3-8 0,4 4 0,0-5 0,0 0 0,0 1 0,0-1 0,4 0 0,5 0 0,5 1 0,9 1 0,2-1 0,5 1 0,0 0 0,0 0 0,0 0 0,0 0 0,-5 0 0,-1 0 0,-6-1 0,1 0 0,-6 0 0,0-1 0,-4 5 0,-5 1 0,1 4 0,-5 1 0,0-1 0,0 0 0,0 0 0,0 1 0,0-1 0,0 0 0,-4-4 0,-1 3 0,-8-7 0,3 3 0,-12-4 0,6 0 0,-7 1 0,4-1 0,-4 0 0,7 0 0,-6-4 0,8-1 0,0-4 0,1 0 0,5 0 0,-1 0 0,1 0 0,0 0 0,0 0 0,0 0 0,4 0 0,1 0 0</inkml:trace>
</inkml:ink>
</file>

<file path=ppt/ink/ink4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4.8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44 24575,'4'-20'0,"0"9"0,-4-2 0,0 30 0,0 11 0,0 30 0,0-4 0,0 6 0,0 6 0,0 23-865,0-35 0,0 4 865,0 20 0,0 5 0,0 0 0,0 1 0,0 0 0,0-1 0,0 4 0,0-1 0,0-10 0,0 0 0,0 7 0,0-4 0,0-20 0,0-1-551,0 12 0,0 0 551,0-12 0,0-2-208,0-3 0,0 0 208,0 6 0,0-4 0,0 6 0,0 6 1590,0-21-1590,0-3 1176,0-19-1176,0-5 482,0-1-482,0-4 0,0 4 0,0 0 0,0 1 0,0 4 0,0-3 0,0 3 0,0-4 0,0-1 0,0-4 0,0-1 0,0-5 0,0-4 0,0 0 0</inkml:trace>
</inkml:ink>
</file>

<file path=ppt/ink/ink4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5.8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1 195 24575,'-1'-4'0,"7"0"0,3 4 0,8 0 0,-3 0 0,4 0 0,1 0 0,-1 4 0,0 5 0,-4 6 0,4 8 0,-3-7 0,0 11 0,3-11 0,-8 7 0,3-5 0,-8 1 0,8-1 0,-8-4 0,8 3 0,-4-8 0,0 4 0,-5-5 0,0 1 0,-4-1 0,0 0 0,3-3 0,1-1 0,5-18 0,0 3 0,1-18 0,3 9 0,2-9 0,5 4 0,-1 0 0,1-4 0,5 3 0,2-6 0,5 5 0,0-5 0,5 10 0,-3-10 0,9 9 0,-11-3 0,5 9 0,-12 3 0,3 4 0,-12 1 0,2 3 0,-10 3 0,0 3 0,0 0 0,1 0 0,-5-4 0,0 3 0,-4-2 0</inkml:trace>
</inkml:ink>
</file>

<file path=ppt/ink/ink4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7.0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270 1 24575,'-17'0'0,"0"0"0,-1 0 0,-6 0 0,4 0 0,-3 0 0,-1 0 0,4 0 0,-4 4 0,6 5 0,0 1 0,3 8 0,-2-4 0,11 0 0,-2-2 0,8-3 0,0-1 0,0 0 0,0 0 0,0 0 0,8 1 0,2 0 0,13 0 0,-3 4 0,4-2 0,-1 7 0,-3-3 0,4 4 0,-6-1 0,0-4 0,-4 4 0,4-8 0,-8 7 0,3-7 0,-5 3 0,-3-1 0,-1-2 0,-4 2 0,0 1 0,0-3 0,0 2 0,0-3 0,-4-1 0,-5 1 0,-1-1 0,-7 1 0,3 0 0,-5-4 0,5-1 0,-3-4 0,8 0 0,-9 0 0,9 0 0,-4 0 0,5 0 0,3 0 0,2 0 0</inkml:trace>
</inkml:ink>
</file>

<file path=ppt/ink/ink4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8.2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35 24575,'0'3'0,"0"3"0,0 11 0,0 1 0,0 1 0,0-6 0,0 10 0,0-13 0,0 8 0,4-9 0,1-1 0,7-3 0,2 2 0,0-6 0,8 3 0,-11-4 0,17 0 0,-13 0 0,14-4 0,-9-5 0,-1-6 0,-6-4 0,1-4 0,-3 3 0,3-4 0,-9 6 0,-1-1 0,-4 5 0,0 2 0,0 3 0,0 1 0,0 6 0,0 8 0,0 12 0,0 7 0,0 11 0,0 9 0,0 0 0,0 13 0,5-12 0,-4 11 0,9-11 0,-4 4 0,0-12 0,-1-2 0,-5-11 0,0-1 0,0-6 0,0 0 0,0-4 0,0 3 0,0 2 0,0 1 0,0 4 0,0-6 0,0 0 0,-5 1 0,0-1 0,-8-4 0,3-1 0,-7-4 0,3 0 0,-5-4 0,1-1 0,0-4 0,-1 0 0,1 0 0,-1-4 0,0-11 0,1 0 0,2-14 0,7 4 0,4-5 0,5-7 0,0 0 0,0-7 0,0-7 0,0 5 0,16-6 0,2 13 0,16-1 0,-7 14 0,3 0 0,-5 11 0,0 1 0,-6 8 0,-10 2 0,-6 4 0</inkml:trace>
</inkml:ink>
</file>

<file path=ppt/ink/ink4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9.5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9 24575,'8'-3'0,"-1"2"0,2-3 0,-1 4 0,0 0 0,0 0 0,0 7 0,0 2 0,-3 8 0,-2 1 0,2 0 0,-4-4 0,3 3 0,-4 2 0,0 1 0,0 4 0,0-11 0,0 5 0,0-9 0,0 4 0,0-5 0,0-7 0,0-6 0,4-9 0,1-10 0,4 5 0,5-5 0,-4 6 0,7-1 0,-7 5 0,7-3 0,-7 8 0,7-5 0,-8 6 0,9-1 0,-9 4 0,8-3 0,-7 7 0,2-7 0,-3 7 0,-1-3 0,0 4 0,1 0 0,-1 0 0,0 0 0,0 0 0,1 0 0,-1 0 0,0 0 0,1 4 0,-1 0 0,0 5 0,1 3 0,-1-2 0,1 7 0,0-3 0,0 0 0,-1-2 0,1-3 0,-5-1 0,4 0 0,-8 0 0,4-3 0,-4-1 0</inkml:trace>
</inkml:ink>
</file>

<file path=ppt/ink/ink4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21.4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313 372 24575,'5'-6'0,"-2"0"0,-3-9 0,0 1 0,0-10 0,0 4 0,0-9 0,0 9 0,-4-9 0,-6 14 0,4-8 0,-11 13 0,7-4 0,-8 9 0,4 1 0,-4 4 0,4 0 0,-4 0 0,-1 0 0,-4 0 0,3 4 0,0 5 0,3 5 0,2 10 0,-4-4 0,3 9 0,3-10 0,3 10 0,5-9 0,-4 3 0,8-4 0,-3-1 0,4-4 0,0-1 0,0-5 0,0 0 0,3 0 0,7-3 0,3-1 0,6-4 0,-1 0 0,0 0 0,6 0 0,-5 0 0,5-4 0,-6-2 0,0-7 0,1-1 0,-1-5 0,0 5 0,-3-3 0,-3 7 0,-3-7 0,0 7 0,-1-3 0,1 5 0,-1-1 0,0 1 0,0 3 0,0 2 0,0 3 0,-4 3 0,3 6 0,-2 1 0,0 7 0,2-8 0,-2 4 0,3-5 0,1 1 0,3-1 0,2 1 0,0-4 0,3-1 0,-3-4 0,4 0 0,1 0 0,-5 0 0,3 0 0,-8 0 0,4 0 0,0-8 0,-3-2 0,3-9 0,-4 1 0,0 0 0,0-1 0,1-5 0,-1 5 0,1-10 0,-1 9 0,1-9 0,0 4 0,-1 0 0,-3 1 0,2 6 0,-7 0 0,7 4 0,-7 1 0,2 4 0,-3 8 0,0 10 0,0 11 0,0 8 0,0 8 0,0 2 0,0 13 0,0-6 0,0 6 0,0 0 0,0 1 0,5 0 0,1-2 0,6 1 0,-1-5 0,0 11 0,0-11 0,1 4 0,-2-12 0,1-2 0,-6-11 0,4-1 0,-8-10 0,3-2 0,-4-3 0,0-1 0,0-3 0,0-2 0</inkml:trace>
</inkml:ink>
</file>

<file path=ppt/ink/ink4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22.3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 82 24575,'0'-8'0,"0"0"0,0 0 0,0 0 0,0 0 0,0 0 0,0-4 0,8 7 0,2-7 0,4 11 0,3-3 0,-7 4 0,7 0 0,-8 0 0,8 0 0,-3 0 0,0 0 0,3 0 0,-7 8 0,3 3 0,-4 7 0,1 0 0,-1 1 0,0-1 0,0 0 0,0 1 0,-4-1 0,-1-4 0,-4 3 0,0-3 0,0 0 0,0 3 0,0-3 0,0 0 0,0-2 0,0-3 0,0-1 0,0 0 0,-3 0 0,-2 1 0,-8-5 0,-1 0 0,-4-4 0,-1 0 0,-4 0 0,-2 0 0,0-8 0,-4 1 0,13-10 0,-7 6 0,13-2 0,-3 4 0,9 4 0,0 2 0</inkml:trace>
</inkml:ink>
</file>

<file path=ppt/ink/ink4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25.2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0 935 24575,'0'-8'0,"0"-5"0,0 4 0,0-8 0,0 3 0,0-10 0,0-1 0,10-11 0,-7 4 0,11-10 0,-1-11 0,0-9 0,5-7 0,-11 9 0,4-5 0,-10 18 0,5-11 0,-6 14 0,0 6 0,0 7 0,0 2 0,0 9 0,0 1 0,0 2 0,0 3 0,0 0 0,0-4 0,0 4 0,-4 1 0,3 0 0,-6 4 0,2 5 0,-2 0 0,-1 4 0,0 4 0,4 0 0,-4 4 0,7 5 0,-7 1 0,7 4 0,-3 6 0,0 1 0,3 5 0,-4 6 0,5 2 0,0 5 0,0 8 0,0-6 0,0 5 0,0-6 0,0 0 0,0 0 0,5-1 0,1-5 0,4-2 0,5-6 0,-5-5 0,9 4 0,-8-9 0,8 9 0,-9-14 0,8 7 0,-9-12 0,4 2 0,-5-3 0,0-1 0,0-3 0,-3-5 0,2-4 0,2-5 0,0-3 0,8 1 0,-7-6 0,3 7 0,-4-7 0,0 3 0,-4-5 0,4-4 0,-8 7 0,3-6 0,-4 8 0,0 0 0,0 1 0,0 4 0,4 1 0,-3 0 0,6-1 0,-6 8 0,2 6 0,-3 14 0,0 6 0,0 5 0,0 0 0,0 7 0,0-11 0,0 9 0,0-16 0,0 5 0,0-6 0,4-4 0,1-1 0,7-5 0,2 1 0,4-4 0,-4-1 0,3 0 0,-3-3 0,0 3 0,-1-4 0,0 0 0,-4 0 0,4 0 0,-5 0 0,0 0 0,1-8 0,-5-2 0,5-8 0,-8-6 0,7 4 0,-7-4 0,7 6 0,-3-6 0,1 4 0,2 1 0,-3 2 0,3 3 0,1 0 0,0-3 0,0 7 0,0-7 0,-1 7 0,5-3 0,-3 4 0,2 1 0,-3-1 0,-1 5 0,0-4 0,0 7 0,1-3 0,-8 4 0,-2-8 0,-7 6 0,-1-6 0,0 4 0,1 3 0,-5-2 0,4 3 0,-4 0 0,4 0 0,1 0 0,0 0 0,-1 0 0,1 3 0,3 6 0,1 5 0,4 4 0,0 1 0,0-5 0,0 8 0,0-7 0,0 4 0,0-1 0,4-9 0,5 8 0,5-7 0,4 3 0,1-4 0,-1 5 0,0-4 0,1-1 0,-1-1 0,0-7 0,1 3 0,-1-4 0,0 0 0,0-4 0,-3-5 0,2-5 0,-6-10 0,2 4 0,-4-3 0,0 4 0,1 1 0,-2 4 0,-3 1 0,-1 5 0,-4 3 0,0 2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26.0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26 24575,'27'0'0,"12"-6"0,8 5 0,19-10 0,-5 10 0,-1-5 0,-2 6 0,-6 0 0,7 0 0,-6 0 0,-3 0 0,-12 0 0,-2 0 0,-16 0 0,8 0 0,-17 0 0,3 0 0,-11 0 0</inkml:trace>
</inkml:ink>
</file>

<file path=ppt/ink/ink4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26.5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35 24575,'0'-8'0,"0"-4"0,0 6 0,0-2 0</inkml:trace>
</inkml:ink>
</file>

<file path=ppt/ink/ink4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29.4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1 391 24575,'0'-8'0,"0"25"0,0-2 0,0 18 0,0-4 0,0 2 0,0 1 0,0 4 0,0-6 0,0 0 0,0 0 0,0-5 0,0 4 0,0-9 0,3-1 0,6-2 0,1-11 0,7 6 0,-4-11 0,5 3 0,-1-11 0,2-9 0,0-14 0,-3-8 0,0-6 0,-5 0 0,0 0 0,0 1 0,-1 10 0,-4-2 0,-2 20 0,-4-3 0,0 9 0,3 5 0,2 0 0,-1 12 0,3 2 0,-2 9 0,5 4 0,-1-3 0,1 3 0,4 1 0,-4-5 0,8 5 0,1-5 0,1-1 0,3 2 0,-9-7 0,3 4 0,-7-7 0,2 2 0,-3-7 0,-1-1 0,0-4 0,0 0 0,0 0 0,-3-14 0,3-3 0,-3-13 0,1-6 0,3 4 0,-8-10 0,4 4 0,-1 0 0,-3 7 0,4 7 0,-5 10 0,0 1 0,0 5 0,3 3 0,-2 5 0,2 5 0,-11 3 0,-3 1 0,-12 0 0,3-3 0,8-2 0,18-4 0,27 0 0,0 0 0,16 0 0,-11 0 0,0 0 0,-2 0 0,-6-5 0,-5-4 0,-2-6 0,-4-3 0,0-6 0,-1 5 0,-2-10 0,-3 4 0,2-6 0,-4 1 0,4 0 0,-5 0 0,-1 5 0,-3 1 0,-2 5 0,-4 5 0,0 2 0,0 3 0,0 1 0,0-1 0,0 1 0,-4 3 0,0 2 0,-9 3 0,4 0 0,-4 0 0,0 0 0,3 0 0,-7 4 0,3 5 0,-4 5 0,3 10 0,-3 1 0,6 5 0,-7 0 0,8 6 0,-5 2 0,6 0 0,-1 4 0,1-11 0,4 6 0,1-7 0,1-5 0,3-2 0,-3-9 0,4 3 0,0-7 0,0 2 0,0-3 0,3-1 0,2-4 0,3 0 0,0-1 0,5-2 0,-4 6 0,8-6 0,-7 3 0,2 0 0,1-3 0,1 2 0,0 1 0,3-3 0,-8 3 0,9-4 0,-5 0 0,6 0 0,-1 0 0,0 0 0,1-5 0,-1-4 0,7-12 0,-5 1 0,6-10 0,-8 10 0,1-3 0,-5 4 0,-1 1 0,-4 4 0,0 5 0,-1 1 0,0 7 0,0-2 0,-3 6 0,-2 1 0,-3 9 0,0-4 0,0 9 0,0-5 0,0 6 0,4-1 0,1-4 0,4 3 0,0-7 0,0 7 0,3-7 0,-2 2 0,7-3 0,-7-4 0,7-1 0,-8-4 0,9 0 0,-9 0 0,4 0 0,-5 0 0,-3 0 0,-2 0 0</inkml:trace>
</inkml:ink>
</file>

<file path=ppt/ink/ink4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29.9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26 24575,'0'-14'0,"-3"6"0,2 4 0,-3 4 0</inkml:trace>
</inkml:ink>
</file>

<file path=ppt/ink/ink4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31.8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251 0 24575,'-8'0'0,"-5"0"0,4 0 0,-4 0 0,0 0 0,4 0 0,-4 0 0,4 0 0,-3 0 0,2 0 0,-3 8 0,4 3 0,-1 12 0,5 2 0,-4 0 0,8 4 0,-7-10 0,7 10 0,-3-9 0,4 4 0,0-11 0,0 0 0,0-5 0,4 1 0,0-1 0,9-4 0,-4 0 0,4-4 0,0 0 0,-4 0 0,4-4 0,0-5 0,-4-5 0,5-4 0,-6 4 0,-3-3 0,3 7 0,-7-7 0,2 7 0,-3-7 0,0 8 0,0-4 0,0 5 0,0 0 0,0 0 0,0 7 0,4 7 0,1 7 0,5 17 0,0-4 0,1 11 0,-1-1 0,1 2 0,-1-1 0,1 0 0,-6-7 0,4-5 0,-8-2 0,3-9 0,-4 3 0,0-7 0,0 7 0,0-8 0,0 4 0,-4 0 0,-6-3 0,0 2 0,-7 2 0,-2-4 0,-1 3 0,-9-7 0,9-2 0,-9-4 0,10 0 0,-10 0 0,9-5 0,0-4 0,3-5 0,6-10 0,-2 5 0,4-1 0,0 7 0,4 1 0,-2 6 0,6-6 0,-3 7 0,4-8 0,0 4 0,0-8 0,0 3 0,0-5 0,0 1 0,0-1 0,4 1 0,5 3 0,1-2 0,8 3 0,-4-1 0,4 2 0,1 4 0,-1-1 0,-4 2 0,3 3 0,-3-3 0,0 7 0,-2-3 0,-3 4 0,-1 0 0,0 0 0,-3-4 0,-1 3 0,-4-2 0</inkml:trace>
</inkml:ink>
</file>

<file path=ppt/ink/ink4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34.2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24575,'0'22'0,"0"1"0,0 27 0,0 6 0,0-1 0,0 9 0,0-2 0,0-5 0,0 17 0,0-22 0,0 0 0,0-1 0,0-13 0,0 4 0,0-16 0,0 9 0,0-15 0,0 2 0,0-8 0,0-2 0,0-4 0,0 0 0,0 0 0,0 0 0,0 0 0,0 1 0,0-1 0,0 0 0,0 0 0,0-10 0,0-4 0,4-11 0,1-2 0,4 1 0,1-1 0,-1 1 0,0 0 0,0-6 0,1 4 0,-1-4 0,0 6 0,1-1 0,-2 5 0,1 2 0,-1 3 0,1 4 0,-1 2 0,0 3 0,0 0 0,0 8 0,-3 7 0,-1 10 0,0 5 0,-3 0 0,4-5 0,-5-1 0,0-11 0,4 0 0,-4-5 0,8 0 0,-7 1 0,6-5 0,-2 4 0,3-7 0,0 2 0,1-3 0,3 0 0,-2 0 0,7 0 0,-3-8 0,1-7 0,3-10 0,-3-6 0,2-20 0,-2 16 0,-3-36 0,-6 29 0,0-48 0,-6 38 0,0-38 0,0 35 0,0-11 0,0 14 0,-5 1 0,0 19 0,-1-3 0,-2 19 0,7-6 0,-7 16 0,4-2 0,-4 11 0,4 11 0,0 7 0,4 15 0,0 2 0,0 5 0,0 1 0,0 7 0,0-6 0,0 13 0,10-13 0,-3 0 0,13-3 0,-4-10 0,4-1 0,0-2 0,-5-10 0,8 5 0,-8-9 0,9 3 0,-10-8 0,3 7 0,-8-8 0,4 4 0,-5-8 0,5-2 0,-4-3 0,8 0 0,-3 0 0,5-8 0,5-9 0,-3-8 0,6-13 0,-7 7 0,2-12 0,5 4 0,-9-5 0,8 4 0,-10 4 0,0 6 0,-2 5 0,-5 1 0,0 10 0,0 1 0,-5 5 0,-3 6 0,-6 8 0,0 7 0,-4 11 0,8 1 0,-3 11 0,-1-4 0,4 4 0,-3-6 0,4 0 0,0-5 0,0-6 0,0-6 0,0-5 0,3 0 0,2 1 0,3-1 0,5-3 0,-4-2 0,8 1 0,-7-3 0,3 3 0,-5-4 0,0 0 0,0 0 0,1 0 0,-5 4 0,0 0 0,-4 4 0,0 1 0,0-1 0,0 0 0,0 1 0,-4-1 0,-5 1 0,0-1 0,-9 1 0,4 0 0,-4 0 0,-6-4 0,4-1 0,-8-4 0,3 0 0,0 0 0,-4 0 0,13 0 0,-6 0 0,12 0 0,1-4 0,2 3 0,6-6 0,-3 2 0,4-3 0,0 0 0,0 3 0,0 1 0</inkml:trace>
</inkml:ink>
</file>

<file path=ppt/ink/ink4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34.9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0 122 24575,'17'-12'0,"0"0"0,12-3 0,4-1 0,11-6 0,0 5 0,-1 6 0,1 1 0,0 9 0,-11-4 0,-4 5 0,-15 0 0,-1 0 0,-5 0 0,0 0 0,-3 0 0,-1 0 0</inkml:trace>
</inkml:ink>
</file>

<file path=ppt/ink/ink4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42.6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46 24575,'21'0'0,"3"0"0,6 0 0,6 0 0,2 0 0,-1 0 0,13 0 0,-11 0 0,11 0 0,-6 0 0,6-6 0,3 5 0,6-4 0,-7-5 0,6 7 0,-13-6 0,13 9 0,-13-5 0,6 4 0,-7-4 0,0 5 0,0 0 0,-1 0 0,-5 0 0,5 0 0,-12 0 0,12 0 0,-12 0 0,5 0 0,-11 0 0,4 0 0,-4 0 0,0 0 0,-1 0 0,-1 0 0,-3 0 0,3 0 0,-4 0 0,-1 0 0,6 0 0,-5 0 0,5 0 0,-1 0 0,-3 0 0,4 0 0,-6 0 0,0 0 0,1 4 0,-1-3 0,0 3 0,-4-1 0,3-2 0,-7 3 0,7-4 0,-8 4 0,8-3 0,-7 2 0,7-3 0,-8 0 0,8 0 0,-3 0 0,0 0 0,3 0 0,-7 0 0,3 0 0,-5 0 0,0 0 0,0 0 0,-3 0 0,-1 0 0</inkml:trace>
</inkml:ink>
</file>

<file path=ppt/ink/ink4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43.7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24575,'5'0'0,"8"0"0,8 4 0,21 8 0,-6 10 0,15 2 0,-6 4 0,0 0 0,1 1 0,-6 5 0,6 1 0,-17-3 0,7-4 0,-15 0 0,4-2 0,-6-9 0,-8 4 0,1-15 0,-8 7 0,5-5 0,-5 0 0,0 0 0,-4 0 0,0 0 0,0 0 0,-8 1 0,-8 0 0,-4 4 0,-8 3 0,2 3 0,-10 2 0,-2 0 0,-6 1 0,1-1 0,5 1 0,2-6 0,5 3 0,6-8 0,2 3 0,4-5 0,5 0 0,1-1 0,5-3 0,4-2 0,0-3 0</inkml:trace>
</inkml:ink>
</file>

<file path=ppt/ink/ink4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48.1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995 4788 24575,'-11'0'0,"2"0"0,-2-3 0,2-2 0,-4-4 0,4-4 0,-9-1 0,4-4 0,-5-6 0,-1-1 0,0-5 0,-10 3 0,0-10 0,-7 13 0,4-14 0,-4 16 0,8-9 0,-6 9 0,14-7 0,-3 9 0,5-4 0,-5 5 0,3-5 0,6 3 0,-3-8 0,7 4 0,-9 0 0,5-3 0,-3 8 0,4-4 0,-1 0 0,-3 5 0,8-5 0,-8 6 0,8-1 0,-8 1 0,8-6 0,-8-1 0,6-11 0,-3-2 0,4-6 0,-5 0 0,4 0 0,-5-6 0,1 4 0,4 2 0,-3 2 0,4 10 0,1-5 0,-5 7 0,4 0 0,-4 0 0,5-1 0,0 1 0,-1-13 0,5 4 0,-4-11 0,4-1 0,-1-2 0,-3 1 0,9-6 0,-8 19 0,8-10 0,-4 11 0,5 0 0,0 2 0,0-1 0,0-1 0,0-5 0,0-8 0,0 5 0,0-12 0,0 6 0,0-1 0,5 3 0,1 6 0,5 0 0,0 0 0,6-15 0,1 5 0,7-13 0,-2 8 0,8-8 0,1-11 0,0 14 0,-8 9 0,0 1 0,2 0 0,5-6 0,2-2 0,1-8 0,-1 21 0,1-1-506,14-32 506,-17 42 0,3 0 0,-3-1 0,0 0 0,6-2 0,3 1 0,2 3 0,1 0-720,5-5 1,2 0 719,3 1 0,0 2 0,0-2 0,-1 2 0,-10 9 0,1-1 0,18-13 0,-1 2-449,4-1 449,-9 4 0,1 0 0,10-5 0,6 0 0,5 1 0,9 5 0,-5 7 0,-29 15 0,-1 1 0,27-14 0,-1 9 0,6-8 0,-12 10 0,14-1 0,-8 3 0,-1 5 0,-7 1 0,-3 5 0,19 1 0,-19 6 0,-16-1 0,0 2 0,21 11 0,-23 0 0,1 4 0,-4 8 0,0 2 0,9 3 0,1 2 0,-8 3 0,-1 1-406,7-2 1,0-1 405,-6 0 0,-1 0 0,0 0 0,1-1 0,3-1 0,-1-2 79,18 12-79,-17-12 0,1-2 0,24 8 0,-26-6 0,1-1 0,21 2 0,6 21 0,-22-24 0,17 25 0,-13-14 0,21 22 0,-34-22 0,0 5 0,-3 0 0,-9-2 0,27 38 0,-20-28 0,-4 9 1347,5 3-1347,-6-8 464,0-1-464,-1-1 900,0-4-900,-7-3 415,-1-2-415,-5-6 0,-1 1 0,0 5 0,0-6 0,0 1 0,-4 4 0,-2-4 0,1 6 0,-4 7 0,4-6 0,-4 6 0,-1-1 0,0-4 0,0 4 0,0-6 0,0-6 0,-1 4 0,-4-4 0,-1 13 0,-5 1 0,0 15 0,0-13 0,0 19 0,0-11 0,-10 6 0,-4 7 0,-10-14 0,5-1 0,-3-10 0,10-12 0,-8-2 0,9-6 0,-7-5 0,2 4 0,-10 3 0,-3 8 0,-6 7 0,-8 8 0,12-7 0,-17 13 0,22-8 0,-15 3 0,17-5 0,-4-11 0,12-9 0,2-8 0,5-5 0,0-4 0,-4 3 0,-2 2 0,-11 14 0,-3 7 0,-13 14 0,5-11 0,-12 18 0,13-19 0,-12 13 0,11-8 0,-2-6 0,-2 0 0,7-8 0,-4-5 0,5 4 0,-5-4 0,4-1 0,-24 8 0,8 1 0,-18 2 0,-3 13 0,15-14 0,-12 7 0,8-8 0,-1-1 0,-13 3 0,13-8 0,-5-5 0,14-3 0,-4-10 0,4 4 0,-33 4 0,21-7 0,14 0 0,-1 0 0,-20 1 0,-13 11 0,15-12 0,-12 6 0,-7-6 0,7-1 0,-11 2 0,24-8 0,-1 0 0,3-6 0,7 0 0,6 0 0,-4 0 0,11-10 0,-5-2 0,7-10 0,0 0 0,0 0 0,0 5 0,0-4 0,0 9 0,1-4 0,5 1 0,-4 3 0,10-7 0,-10 7 0,11-7 0,-6 8 0,3-8 0,3 8 0,-4-8 0,5 8 0,0-4 0,0 0 0,5 4 0,1-3 0,6 1 0,-6 2 0,4-2 0,1 3 0,2 1 0,3 0 0,0 0 0,-4 0 0,9 4 0,-9-3 0,9 7 0,-4-3 0,5 0 0,-1 3 0,-4-2 0,4 3 0,-9 0 0,9 0 0,-8 0 0,7 0 0,-7 0 0,7 0 0,-7 0 0,3 0 0,0 0 0,-3 0 0,3 0 0,0 0 0,-4 0 0,4 0 0,0 0 0,-3 0 0,8 0 0,-4-4 0,4 3 0,1-7 0,0 4 0,-1-1 0,1-2 0,0 2 0,-1 0 0,1-2 0,-5 2 0,3 0 0,-7-3 0,8 7 0,-4-7 0,0 7 0,3-6 0,-2 2 0,7-3 0,1 3 0,4 2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59.0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24575,'0'8'0,"0"0"0,0 0 0,0 0 0,0 0 0,4 0 0,-3 0 0,6 0 0,-6 0 0,6 1 0,-6-1 0,6 0 0,-6 0 0,3 0 0,0 5 0,-3-4 0,3 4 0,0 0 0,-3-4 0,3 4 0,0 0 0,-2-4 0,2 4 0,-4 0 0,3-4 0,-2 4 0,3 0 0,-4-4 0,4 4 0,-4-5 0,4 5 0,0-4 0,-3 4 0,6 0 0,-6-4 0,8 8 0,-8-7 0,3 2 0,0 1 0,-3-4 0,3 4 0,-4-5 0,4 1 0,-4-1 0,4 0 0,-4-4 0,0-1 0</inkml:trace>
</inkml:ink>
</file>

<file path=ppt/ink/ink4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50.9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708 221 24575,'0'-12'0,"0"-4"0,0 7 0,0-8 0,0 3 0,0 0 0,0-4 0,0 4 0,0 0 0,0-3 0,0 7 0,0-2 0,0-1 0,0 3 0,0-3 0,-9 9 0,-1-4 0,-14 7 0,-1-3 0,-5 4 0,0 0 0,0 0 0,-1 0 0,6 4 0,2 5 0,4 5 0,0 10 0,4-5 0,-4 10 0,8-4 0,-3 5 0,8 1 0,-3-1 0,8-6 0,-3 5 0,4-4 0,0 0 0,0-2 0,0 1 0,0-5 0,0 5 0,4-6 0,1 0 0,9 6 0,-4-4 0,4 3 0,-4 1 0,-1 1 0,-3 0 0,-2 3 0,-4 3 0,0 1 0,0 4 0,0-6 0,0-5 0,0 4 0,0-10 0,0 0 0,0-1 0,-3-9 0,-7 4 0,1-4 0,-8 0 0,-3-5 0,1 0 0,-16-4 0,8 0 0,-9 0 0,-1-5 0,5-5 0,-5-12 0,4-11 0,6 0 0,-1-11 0,12 12 0,1-4 0,5 11 0,4-4 0,-2 13 0,7 2 0,-2 10 0</inkml:trace>
</inkml:ink>
</file>

<file path=ppt/ink/ink4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52.2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24575,'2'0'0,"23"0"0,1 0 0,46 0 0,-34 0 0,34 0 0,-18 0 0,0 0 0,5 0 0,-9 0 0,-10 0 0,3 0 0,-19 0 0,5 0 0,-14 0 0,3 0 0,-5 0 0,-4 0 0,4 0 0,-5 0 0,-3 0 0,-1 0 0</inkml:trace>
</inkml:ink>
</file>

<file path=ppt/ink/ink4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2.1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163 0 24575,'-7'3'0,"-2"9"0,-9 7 0,-1 10 0,8-5 0,-8 7 0,8-1 0,1 0 0,0 6 0,5-4 0,-6 4 0,5 0 0,-8 2 0,12 6 0,-8-7 0,10 6 0,0-12 0,0 0 0,0-2 0,0-9 0,0 8 0,0-8 0,0 9 0,0-10 0,4 10 0,6-9 0,1 9 0,7-4 0,-3 5 0,10-5 0,-4 4 0,4-3 0,-1 0 0,-3-3 0,7-3 0,-8-1 0,4-4 0,-1 3 0,-8-8 0,8 4 0,-14-6 0,4 1 0,-5-1 0,1-3 0,-1 2 0,0-6 0,-3 3 0,-1-4 0</inkml:trace>
</inkml:ink>
</file>

<file path=ppt/ink/ink4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3.4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42 24575,'0'-8'0,"-4"0"0,3 0 0,6 3 0,5-3 0,8 7 0,1-3 0,-1 4 0,0 0 0,1 0 0,4 0 0,-3 0 0,3 0 0,1 0 0,-9 0 0,3 4 0,-9 5 0,0 5 0,1 16 0,-5-4 0,0 16 0,-5-4 0,0 6 0,0 0 0,0-6 0,-5-2 0,0-11 0,-5-2 0,1-4 0,0-6 0,4 0 0,1-5 0,0-3 0,4-12 0,-4-9 0,4-17 0,0-5 0,5-5 0,6-1 0,1 0 0,8 6 0,-9 2 0,8 6 0,-8 5 0,3 1 0,-5 10 0,-4 1 0,2 5 0,-9 10 0,0 4 0,-6 11 0,-6 6 0,3 2 0,-3 0 0,-1 4 0,9-10 0,-8 5 0,13-6 0,-3 0 0,4 1 0,0-5 0,0 3 0,0-8 0,0 4 0,0-5 0,8 1 0,3-1 0,7-2 0,6-2 0,-5-4 0,0 0 0,-1 0 0,-9 0 0,8 0 0,-8 0 0,4 0 0,-4 0 0,-1 0 0,0-4 0,-3 3 0,-2-3 0</inkml:trace>
</inkml:ink>
</file>

<file path=ppt/ink/ink4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4.0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24575,'0'17'0,"0"3"0,0 10 0,0 6 0,0 2 0,0-5 0,0-8 0,0-12 0,0-1 0,0-2 0,0-1 0,0-6 0</inkml:trace>
</inkml:ink>
</file>

<file path=ppt/ink/ink4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5.1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0 112 24575,'0'-13'0,"0"4"0,0-4 0,0 5 0,0-1 0,0-3 0,0 2 0,0-3 0,0 5 0,0 0 0,4 3 0,0 1 0,4 4 0,0 0 0,0 0 0,1 0 0,-1 0 0,0 0 0,0 0 0,1 0 0,-1 0 0,0 4 0,0 0 0,1 5 0,-1 3 0,1-2 0,-1 3 0,1-5 0,-1-4 0,0 0 0,0-4 0,1 0 0,-1 0 0,0 0 0,0 0 0,0 0 0,0 0 0,0 0 0,1 0 0,-1 0 0,0 0 0,1-4 0,-1 0 0,-4-5 0,4 5 0,-4-4 0,5 3 0,-1-3 0,-3 3 0,-2 2 0</inkml:trace>
</inkml:ink>
</file>

<file path=ppt/ink/ink4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6.2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24575,'17'9'0,"-2"-3"0,14 13 0,-4-8 0,0 7 0,3-3 0,-2 10 0,5-3 0,-5 2 0,-2 1 0,-6-6 0,-2 10 0,-3-14 0,1 13 0,-4-8 0,0 1 0,-1 7 0,-7-13 0,2 14 0,-4-4 0,4-1 0,2 5 0,-1-4 0,-1 5 0,-4-5 0,0-1 0,4-6 0,-3 0 0,3-4 0,-4-1 0,0 0 0,0-4 0,0 8 0,0-3 0,0 0 0,0 3 0,0-3 0,0 4 0,0-4 0,0-1 0,0-5 0,0 1 0,0-1 0,0 0 0,0 0 0,0 0 0,0 0 0,0 0 0,-7-4 0,6-1 0,-6-3 0</inkml:trace>
</inkml:ink>
</file>

<file path=ppt/ink/ink4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6.9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24575,'23'0'0,"5"0"0,10 0 0,4 0 0,3 0 0,7 0 0,1 0 0,-3 0 0,-12 0 0,-2 0 0,-6 0 0,-13 0 0,-4 0 0</inkml:trace>
</inkml:ink>
</file>

<file path=ppt/ink/ink4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7.4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 1 24575,'-6'5'0,"7"-2"0,12-3 0,17 0 0,9 0 0,1 0 0,8 0 0,-10 0 0,6 0 0,-1 0 0,-5 0 0,-7 0 0,-3 0 0,-8 0 0,-4 0 0,-8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8.8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97 256 24575,'8'0'0,"5"0"0,0 0 0,9 0 0,-7 0 0,1 0 0,-3 0 0,-4 0 0,4 0 0,0 0 0,0 8 0,4 1 0,-7 4 0,1 3 0,-10-3 0,3 1 0,-4-2 0,0-4 0,0 0 0,0 5 0,0 1 0,0 10 0,0-5 0,0 10 0,0-9 0,0 8 0,-4-8 0,-1 4 0,-4-10 0,0 3 0,0-8 0,1 4 0,-5-5 0,3-3 0,-7-1 0,3-4 0,-4 0 0,-1 0 0,1 0 0,-1 0 0,-4 0 0,7-8 0,-7-2 0,8-14 0,1 4 0,4-8 0,1 3 0,8 0 0,-4-4 0,5 4 0,0 0 0,0 1 0,0 6 0,4-1 0,2 1 0,7 3 0,1 2 0,4 4 0,1 0 0,-1 3 0,0-2 0,1 7 0,-1-3 0,0 4 0,0 0 0,6 0 0,1 0 0,0 0 0,4 0 0,-10 0 0,5 0 0,-6 0 0,-4 0 0,-2 0 0,-3 0 0,-1 0 0,0 0 0,0-4 0,1-5 0,0-5 0,0-9 0,1-2 0,4 0 0,-3-4 0,2 9 0,-3-9 0,-1 14 0,0-8 0,0 14 0,-1-4 0,-3 5 0,2 3 0,-6 2 0,2 3 0</inkml:trace>
</inkml:ink>
</file>

<file path=ppt/ink/ink4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9.5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24575,'0'11'0,"0"3"0,0 8 0,0-3 0,0 10 0,0-4 0,0 5 0,0-5 0,0 4 0,0-10 0,4 5 0,-3-6 0,7 6 0,-3-5 0,1 1 0,2-3 0,-3-8 0,4 8 0,-5-7 0,1 2 0,-5-3 0,-4-5 0,-16-10 0,11 4 0,-10-8 0</inkml:trace>
</inkml:ink>
</file>

<file path=ppt/ink/ink4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20.7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192 1 24575,'-8'0'0,"-4"8"0,-10 15 0,5 4 0,-16 23 0,16-16 0,-6 15 0,7-4 0,5 0 0,-5 6 0,9-1 0,-3-10 0,10 9 0,0-18 0,0 12 0,0-5 0,0-1 0,0 6 0,0-12 0,0 11 0,0-10 0,5 4 0,5-6 0,5 1 0,5-1 0,0-5 0,4-1 0,-5-6 0,6 7 0,-2-5 0,-2 0 0,2-2 0,-5-8 0,1 3 0,-1-4 0,-4 0 0,3 0 0,-8-1 0,9 1 0,-9 0 0,4-1 0,-5 1 0,5-1 0,-4-3 0,4-1 0,-5-4 0,1 0 0,-5 0 0,0 0 0</inkml:trace>
</inkml:ink>
</file>

<file path=ppt/ink/ink4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21.4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24575,'13'0'0,"-4"0"0,23 0 0,-12 0 0,9 0 0,-4 0 0,-5 0 0,-2 0 0,-5 0 0,-4 0 0,3 0 0,-8 0 0,0 0 0</inkml:trace>
</inkml:ink>
</file>

<file path=ppt/ink/ink4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23.1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47 24575,'17'0'0,"2"0"0,-6 0 0,6 0 0,-1 0 0,0 0 0,-4 0 0,3 0 0,-4 0 0,1 0 0,-2 0 0,-4 0 0,0 0 0,-3 4 0,-2 0 0,-3 9 0,0-4 0,0 4 0,0 0 0,0-4 0,0 8 0,0 2 0,0 1 0,0 15 0,0-9 0,0 17 0,0-12 0,-4 6 0,-2-7 0,-4-5 0,1-2 0,4-9 0,-3-1 0,7-5 0,-3 0 0,4-10 0,0-4 0,0-11 0,0-2 0,0 1 0,4-1 0,1 5 0,4-3 0,0 3 0,0-4 0,0-1 0,0 5 0,0-3 0,-1 3 0,6-5 0,0 1 0,4 0 0,1-1 0,-5 1 0,3-1 0,-6-4 0,6 7 0,-6-7 0,1 13 0,-3-7 0,0 8 0,0-4 0,-1 4 0,0 1 0,0 3 0,-3-2 0,2 6 0,-6 0 0,-6 10 0,-1 5 0,-7 0 0,0 3 0,3-3 0,-3 4 0,-1 5 0,3-3 0,-3 9 0,4-10 0,1 5 0,4-6 0,-4 1 0,8-1 0,-7 0 0,7 1 0,-3-6 0,4 5 0,0-9 0,0 4 0,0-5 0,0 0 0,0 1 0,3-1 0,2-3 0,8 2 0,1-6 0,-1 3 0,5-4 0,-5 0 0,6 0 0,-5 0 0,3 0 0,-8 0 0,4 0 0,-5 0 0,0 0 0,1 0 0,-1 0 0,0 0 0,-4 0 0,0 0 0</inkml:trace>
</inkml:ink>
</file>

<file path=ppt/ink/ink4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23.8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35 0 24575,'0'18'0,"0"-3"0,0 8 0,0 1 0,0-5 0,0 10 0,0-9 0,0 4 0,0-6 0,0-4 0,0-2 0,0-4 0,-4-6 0,0-4 0,-9-10 0,7 6 0,-2-2 0</inkml:trace>
</inkml:ink>
</file>

<file path=ppt/ink/ink4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25.2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5 109 24575,'0'-8'0,"0"-5"0,0-1 0,-3 0 0,2-3 0,0 8 0,2-4 0,6 9 0,-3 0 0,4 4 0,0 0 0,0 0 0,0 0 0,1 0 0,-1 0 0,0 0 0,1 8 0,0 2 0,4 4 0,-3 4 0,3-9 0,-5 4 0,1-5 0,-1 1 0,0-1 0,0-3 0,1 2 0,-2-6 0,1 2 0,0-3 0,1 0 0,-1 0 0,0 0 0,0 0 0,0 0 0,1-4 0,-1 0 0,0-5 0,0 1 0,-3 0 0,2 3 0,-6-3 0,7 4 0,-8-5 0,8 1 0,-7-1 0,2 1 0,-3 0 0,0-1 0,4 5 0,-3-4 0,3 4 0,-4-1 0,0 2 0</inkml:trace>
</inkml:ink>
</file>

<file path=ppt/ink/ink4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26.6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24575,'8'0'0,"4"0"0,2 4 0,5 11 0,-1-4 0,2 12 0,-2-9 0,0 4 0,1-3 0,-5 2 0,3-3 0,-7 0 0,7-1 0,-11 0 0,10-3 0,-10 7 0,7-2 0,0 3 0,-2 0 0,2 1 0,-4-1 0,0-4 0,0 3 0,0-3 0,0 4 0,0 0 0,-4 1 0,3-5 0,-3 3 0,-1-3 0,0 0 0,0-2 0,-3-3 0,3-1 0,-4 0 0,0 0 0,0 5 0,0 1 0,0 4 0,0 1 0,0-1 0,0 0 0,0 1 0,0-6 0,0 5 0,0-9 0,-4 4 0,3-5 0,-3 0 0,1 1 0,2-1 0,-3 0 0,0 0 0,3 1 0,-6-1 0,6 0 0,-7 5 0,3 1 0,-4 4 0,-1 0 0,1 1 0,4-5 0,-3-2 0,3 1 0,0-4 0,1 4 0,1-8 0,-1-1 0,-9-4 0,8 0 0,-4 0 0</inkml:trace>
</inkml:ink>
</file>

<file path=ppt/ink/ink4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29.7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1647 24575,'22'0'0,"1"0"0,20 0 0,11 0 0,7 0 0,14 0 0,-6 0 0,16 0 0,-7 0 0,-7 0 0,10 0 0,-25 0 0,36 0 0,-29 0 0,20 5 0,-23-3 0,0 8 0,-2-8 0,-12 7 0,-2-8 0,-8 4 0,-5 0 0,-7-4 0,5 8 0,-14-8 0,3 3 0,-9-4 0,-1 0 0,0 0 0,0 0 0,-3 4 0,2-4 0,-6 0 0,2-9 0,-3-4 0,0-11 0,0-1 0,0-11 0,-4 4 0,3-10 0,-4 4 0,5 0 0,0-4 0,0 10 0,0 1 0,0 2 0,-4 9 0,3-3 0,-7 4 0,2-5 0,-3 5 0,-1-10 0,0 4 0,4-12 0,-3 5 0,4-4 0,-5 6 0,-1-7 0,5 6 0,-3-6 0,3 1 0,0 4 0,-3-4 0,7 0 0,-7 4 0,8-10 0,-8 10 0,8-5 0,-3 12 0,4-4 0,-4 10 0,2-10 0,-2 9 0,4-4 0,0 6 0,0-1 0,0 1 0,0 0 0,0-6 0,0 4 0,0-4 0,0 1 0,0 3 0,0-4 0,0 6 0,-4-1 0,3-4 0,-3 7 0,4-6 0,-4 8 0,3-5 0,-3 1 0,4 4 0,0-3 0,0 7 0,0-3 0,0 5 0,0-1 0,0 1 0,0 0 0,0 0 0,0 0 0,0 0 0,6 4 0,10 1 0,13 3 0,3-5 0,10 4 0,3-4 0,0 5 0,6 0 0,-7 0 0,0 0 0,-7 0 0,-1 0 0,-5 0 0,-1 0 0,0 0 0,0 0 0,-5 0 0,4 0 0,-10 0 0,10 0 0,-9 0 0,8 0 0,-8 0 0,4 0 0,-1 0 0,-3 0 0,-1 0 0,-2 0 0,-3 0 0,4 0 0,1 0 0,-1 0 0,0 0 0,1 0 0,-1 0 0,5 0 0,-3 0 0,4 0 0,-1 0 0,-3 0 0,3 0 0,-4 0 0,-5 0 0,3 0 0,-8 0 0,4 0 0,0 0 0,-4 0 0,4 4 0,-5 1 0,1-1 0,-1 4 0,0-7 0,5 2 0,-4 1 0,4-3 0,-5 2 0,0-3 0,1 0 0,-1 0 0,0 4 0,1-3 0,-1 3 0,0-4 0,0 0 0,0 0 0,-1 0 0,1 0 0,-4 0 0,0 0 0</inkml:trace>
</inkml:ink>
</file>

<file path=ppt/ink/ink4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42.67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316 9 24575,'1'-5'0,"-12"2"0,-3 3 0,-21 0 0,8 0 0,-9 0 0,5 0 0,1 9 0,5 1 0,1 14 0,4 1 0,4 6 0,-8 41 0,15-32 0,-5 27 0,14-44 0,0-9 0,0-1 0,13-4 0,10-4 0,15-1 0,29-4 0,-18 5 0,25-4 0,-29 9 0,12 2 0,-17 4 0,4 11 0,-19-6 0,-4 9 0,-7-5 0,-4 5 0,-5 0 0,0 0 0,-5-5 0,0 4 0,0-4 0,-8 0 0,-9 5 0,-8-9 0,-2 0 0,-2-3 0,4-7 0,-5 4 0,5-10 0,-4 0 0,10-5 0,-1 0 0,7 0 0,5 0 0,0 0 0,3 0 0,1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43.68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1 171 24575,'0'12'0,"0"-1"0,3-3 0,6 1 0,5-4 0,0-1 0,9 0 0,-8-3 0,4 4 0,-2-5 0,-3 0 0,4 0 0,1-4 0,-1-6 0,1-9 0,-4-1 0,3-9 0,2 9 0,-3-10 0,5 10 0,-7-4 0,-1 6 0,-1 4 0,-4 1 0,-1 8 0,0 2 0,-6 3 0,-7 0 0,-4 3 0,-3 2 0,3 7 0,5 7 0,-5 12 0,7 7 0,-7 6 0,7 7 0,-3-6 0,5 13 0,0-19 0,0 10 0,0-17 0,0 4 0,0-6 0,0-5 0,0-1 0,0-6 0,0-4 0,0 3 0,0-8 0,0 4 0,0-5 0,0-7 0,0 2 0,0-6 0</inkml:trace>
</inkml:ink>
</file>

<file path=ppt/ink/ink4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45.07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1 504 24575,'0'-15'0,"0"1"0,0-24 0,0 3 0,0-22 0,0 11 0,0-12 0,0 24 0,0-7 0,0 16 0,0 0 0,0 1 0,0 10 0,0-3 0,0 7 0,4 1 0,0 2 0,4 6 0,1-7 0,3 7 0,-2-2 0,2 3 0,-3 0 0,3 0 0,-2 0 0,7 0 0,-3 0 0,4 4 0,0 5 0,1 5 0,-1 5 0,0-1 0,1 0 0,-1-4 0,0 4 0,1-8 0,-5 7 0,3-7 0,-7 8 0,3-9 0,0 9 0,-3-4 0,3 4 0,1 0 0,-5-4 0,5 3 0,-6-7 0,1 3 0,-1-5 0,0 0 0,-3 0 0,2-3 0,-6-5 0,2-14 0,-3-6 0,0-11 0,0 1 0,0 5 0,0-4 0,0 10 0,0-5 0,0 5 0,0 6 0,0-5 0,0 9 0,0-9 0,0 9 0,0-4 0,4 0 0,1 4 0,3-4 0,-3 5 0,2 3 0,-6-2 0,2 6 0,-3-3 0</inkml:trace>
</inkml:ink>
</file>

<file path=ppt/ink/ink4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46.59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1 582 24575,'0'8'0,"0"4"0,0 0 0,0 5 0,0-5 0,0 0 0,0-4 0,0-7 0,4-11 0,7-16 0,7-19 0,-1-1 0,5-11 0,-4 4 0,5 1 0,-5 1 0,-3 13 0,0 2 0,-4 5 0,3 6 0,-4 2 0,-5 4 0,3 5 0,-7-3 0,6 3 0,-2-4 0,4-1 0,-3 5 0,1 1 0,-2 0 0,3 4 0,-3-4 0,3 9 0,-4 1 0,4 3 0,0 0 0,0 3 0,-4 2 0,4 8 0,-2 6 0,3 6 0,2 11 0,4 1 0,-3 7 0,9-1 0,-9 1 0,3 0 0,-4 0 0,4-7 0,-3-1 0,2-5 0,-4-1 0,0-5 0,0-2 0,-2-9 0,-3 3 0,-1-7 0,-4 3 0,4-5 0,-3 0 0,2 0 0,1 1 0,-3-1 0,7 5 0,-3 0 0,4 6 0,0-1 0,-4 0 0,3 1 0,-3-6 0,0 0 0,-1-5 0,-4 1 0,0-5 0,0 0 0</inkml:trace>
</inkml:ink>
</file>

<file path=ppt/ink/ink4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47.24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24575,'18'0'0,"8"0"0,18 0 0,2 0 0,4 0 0,-12 0 0,-2 0 0,-5 0 0,-7 0 0,-4 0 0,-8 0 0,-4 0 0,-3 0 0,-2 0 0</inkml:trace>
</inkml:ink>
</file>

<file path=ppt/ink/ink4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48.53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1 259 24575,'4'7'0,"-1"8"0,-3 3 0,0 11 0,0-4 0,0 5 0,0 0 0,0 0 0,0 0 0,0 0 0,0 1 0,0-7 0,0-5 0,0-1 0,0-9 0,0-4 0,0-24 0,0-3 0,0-16 0,0 8 0,0 0 0,0-7 0,0 6 0,0-11 0,0 10 0,0-4 0,0-1 0,5 11 0,0-9 0,5 10 0,-1 0 0,1 1 0,-1 6 0,4 3 0,-3-2 0,8 7 0,-4-4 0,0 1 0,3 7 0,-7-6 0,7 7 0,-7 0 0,3 1 0,-5 4 0,0 0 0,5 0 0,-4 0 0,4 0 0,-5 0 0,1 0 0,-1 4 0,0 0 0,0 4 0,-3 1 0,-1-1 0,-4 0 0,0 0 0,0 0 0,0 5 0,0 1 0,0 4 0,0 1 0,0-6 0,0 5 0,0-9 0,0 4 0,0-5 0,0 0 0,0 1 0,-4-5 0,-1 3 0,-3-6 0,0 3 0,-1-4 0,-3 0 0,-2 0 0,0 3 0,-9-2 0,12 3 0,-11-4 0,8 0 0,0 0 0,1 0 0,5 0 0,-1 0 0,1 0 0,0 0 0,0 0 0,-5 0 0,7 0 0,-2 0 0</inkml:trace>
</inkml:ink>
</file>

<file path=ppt/ink/ink4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49.87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291 16 24575,'-7'-8'0,"2"4"0,-6 0 0,-7 4 0,7 0 0,-12 0 0,14 0 0,-8 0 0,7 0 0,-3 0 0,5 0 0,0 0 0,-1 4 0,5 1 0,0 7 0,0-2 0,-1 7 0,0-3 0,-2 0 0,6-2 0,-3-3 0,4-1 0,0 0 0,0 0 0,0 1 0,0-1 0,0 0 0,3 0 0,2-3 0,3 2 0,0-2 0,1-1 0,-1 3 0,5-2 0,1 0 0,-1 3 0,5-3 0,-9 3 0,4 1 0,-5-1 0,0 0 0,1 5 0,-1-4 0,-3 4 0,-1 0 0,-4-4 0,0 8 0,0-7 0,0 7 0,0-8 0,0 9 0,0-9 0,-8 8 0,-3-7 0,-7 3 0,-1-4 0,1 0 0,-1 1 0,5-2 0,-3-3 0,3-1 0,0-4 0,-3 0 0,7 0 0,-7 0 0,7 0 0,-3 0 0,1-4 0,2-1 0,1-4 0,2 1 0,6-1 0,-7 1 0,7 0 0,-3 0 0,4 0 0,0 0 0,0-1 0,0 1 0,0 3 0,0 2 0</inkml:trace>
</inkml:ink>
</file>

<file path=ppt/ink/ink4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1.16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156 9 24575,'-5'-5'0,"-2"2"0,-14 3 0,-3 0 0,0 0 0,3 0 0,-2 0 0,14 0 0,-4 0 0,9 7 0,0 2 0,4 13 0,0 3 0,0 6 0,0-1 0,0 6 0,4-4 0,2 10 0,5-5 0,-5 7 0,-1 0 0,-5 0 0,0-7 0,0 5 0,0-15 0,0 2 0,0-15 0,0-1 0,0-5 0,0 0 0,0 0 0,0 0 0,0 0 0,0 0 0,0 0 0,0 0 0,3-4 0,2 0 0,3-4 0,4 0 0,2 0 0,0 0 0,8 0 0,-11 0 0,12 0 0,-10 0 0,1 0 0,-1 0 0,-5 0 0,0 3 0,1-2 0,-1 3 0,0-4 0,0 4 0,0-3 0,-3 6 0,-2-3 0,-3 0 0,0 0 0</inkml:trace>
</inkml:ink>
</file>

<file path=ppt/ink/ink4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1.71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24575,'4'0'0,"3"0"0,11 0 0,6 0 0,0 0 0,1 0 0,-1 0 0,-10 0 0,-2 0 0,-3 0 0,-5 0 0,0 0 0</inkml:trace>
</inkml:ink>
</file>

<file path=ppt/ink/ink4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3.71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152 682 24575,'-4'-13'0,"-2"-12"0,-9-1 0,-1-17 0,-11 10 0,9-9 0,-7 9 0,10 5 0,4 6 0,-2 7 0,12-2 0,1 7 0,14 2 0,12 8 0,6 0 0,10 5 0,-4 6 0,5 6 0,1 5 0,0 0 0,7-5 0,-6 4 0,0-9 0,-3 4 0,-10-6 0,-1-4 0,-8-2 0,-9-4 0,-1 0 0,-5 0 0,-3-11 0,-6-5 0,-15-13 0,-9-22 0,-10 7 0,4-15 0,2 7 0,1-1 0,4 1 0,1 7 0,3 9 0,9 11 0,-2 6 0,4 6 0,1 5 0,3-1 0,1 5 0,4 0 0</inkml:trace>
</inkml:ink>
</file>

<file path=ppt/ink/ink4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4.75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98 6 24575,'-8'0'0,"-4"-4"0,-2 3 0,0 0 0,0 10 0,1 1 0,7 3 0,-2-4 0,8-1 0,-4 0 0,3 0 0,-2 0 0,3 0 0,0 0 0,4 5 0,1 1 0,4 4 0,5 6 0,-4-5 0,4 5 0,-5-6 0,5 0 0,-4 1 0,3-5 0,-4 3 0,-1-8 0,1 4 0,3-5 0,-2 1 0,3 4 0,-5-4 0,1 4 0,4 0 0,-4 1 0,5 4 0,-6-4 0,1 3 0,0-8 0,-4 4 0,2-5 0,-6 0 0,6-3 0,-3-2 0,4-6 0,0-2 0,0-8 0,1 4 0,0-8 0,-1 7 0,1-7 0,0 7 0,-1-3 0,0 5 0,1 3 0,-5-2 0,4 6 0,-7-7 0,2 8 0,-3-4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5.34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1 117 24575,'0'-8'0,"0"-5"0,0 4 0,4-8 0,5 7 0,5-4 0,5 5 0,-1 0 0,0-1 0,1 5 0,-5-3 0,-2 8 0,-4-4 0,-4 4 0,0 0 0</inkml:trace>
</inkml:ink>
</file>

<file path=ppt/ink/ink4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6.47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0 207 24575,'0'2'0,"0"5"0,0 15 0,0 2 0,0 7 0,0-7 0,0 0 0,0 0 0,8-5 0,-1 10 0,6-14 0,-4 7 0,0-16 0,-1 6 0,5-3 0,1-3 0,0 6 0,3-7 0,-8-1 0,4 0 0,0-4 0,1 0 0,0 0 0,3 0 0,-3 0 0,4 0 0,0 0 0,1 0 0,-1 0 0,0-8 0,1 2 0,-5-12 0,3 8 0,-7-7 0,4 2 0,-5-3 0,0-1 0,-4 5 0,-1-8 0,-4 7 0,0-14 0,0 9 0,0-9 0,0 4 0,0 0 0,0-4 0,-4 4 0,3 0 0,-8 2 0,8 9 0,-7 1 0,7 4 0,-3 1 0,4 0 0,0 0 0,0 0 0,0 0 0,0 0 0,0 0 0,0 0 0,0 0 0,0 4 0,0 0 0</inkml:trace>
</inkml:ink>
</file>

<file path=ppt/ink/ink4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8.12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63 158 24575,'0'13'0,"0"5"0,0 7 0,0 5 0,0 7 0,0-6 0,5 12 0,1 1 0,9-5 0,-7 11 0,4-24 0,-10 3 0,5-15 0,-6-1 0,3-5 0,-4 0 0,-8-22 0,1 0 0,-7-28 0,4 10 0,-1-4 0,-4 0 0,3-2 0,-4 0 0,10 2 0,-3 6 0,8 0 0,-7 5 0,6 1 0,-2 1 0,4 7 0,0-6 0,0 12 0,0-7 0,0 7 0,0-3 0,0 5 0,4 0 0,1-1 0,3-4 0,5 3 0,1 1 0,5 1 0,-1 3 0,6 0 0,-5 0 0,10 5 0,-4 0 0,0 0 0,4 0 0,-10 0 0,5 0 0,-10 0 0,3 5 0,-8-1 0,4 1 0,-5 3 0,-3-4 0,-1 5 0,-4-1 0,0 0 0,0 0 0,0 5 0,0 1 0,0 4 0,0 0 0,-4-4 0,-1 3 0,-4-7 0,1 3 0,-1-5 0,-4 1 0,4-1 0,-8 1 0,-3-4 0,1 3 0,-1-7 0,3 7 0,8-7 0,-4 3 0,4-4 0,1 0 0,7 0 0,9 0 0,12 0 0,3 0 0,1 0 0,0 4 0,0 2 0,7 4 0,-1 4 0,-5-3 0,3 8 0,-8-4 0,4 0 0,-10 2 0,3-7 0,-7 3 0,3-4 0,-5-1 0,0 0 0,1 1 0,-5-1 0,0 0 0,-4-4 0,0 0 0</inkml:trace>
</inkml:ink>
</file>

<file path=ppt/ink/ink4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9.44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20 201 24575,'0'7'0,"0"6"0,0 1 0,0 4 0,0 0 0,0 1 0,0-1 0,0 0 0,0 1 0,0-5 0,0 3 0,0-3 0,4-4 0,-3 2 0,11-3 0,-7 0 0,13 4 0,-5-4 0,6 0 0,-1 0 0,0 0 0,-4 0 0,3 0 0,-3-4 0,0-1 0,3-4 0,-7 0 0,7 0 0,-3 0 0,4 0 0,0 0 0,1 0 0,-1 0 0,-4-4 0,3-1 0,-3-4 0,0 0 0,-1-4 0,0 3 0,-3-7 0,3 2 0,-4 1 0,0-3 0,0-2 0,0-1 0,1-9 0,-5 4 0,0 0 0,-5-4 0,0 10 0,0-10 0,0 9 0,0-9 0,0 9 0,-8-3 0,-2 4 0,-9 5 0,-5-4 0,5 7 0,-10-3 0,4 4 0,0 0 0,-4 5 0,9 1 0,-9 4 0,9 0 0,-9 0 0,4 0 0,0 0 0,-4 0 0,10 4 0,-5 5 0,5 5 0,5 5 0,-3-5 0,10-1 0,-5-5 0,12 1 0,-4-1 0,4 0 0,0 1 0,0-1 0,0 0 0,0 0 0,0 0 0,0-3 0,0-2 0</inkml:trace>
</inkml:ink>
</file>

<file path=ppt/ink/ink4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5:01.19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70 572 24575,'0'11'0,"0"2"0,0 0 0,0-1 0,0-3 0,0-1 0,0 0 0,0 0 0,0 1 0,0-1 0,0-7 0,0-7 0,0-26 0,0-9 0,0-34 0,-6 4 0,0-6 0,-7 9 0,1 9 0,0 0 0,6 12 0,-4 9 0,9 15 0,-3 9 0,4 1 0,4 9 0,5 0 0,4 12 0,5 2 0,1 14 0,1 1 0,5 6 0,-2 5 0,2-3 0,-4 3 0,5-4 0,-9-2 0,7-4 0,-14-2 0,3-10 0,-4-2 0,-1-3 0,1-1 0,-5 0 0,4-3 0,-4 2 0,4-2 0,0 3 0,-3 0 0,2-4 0,-3 3 0,1-2 0,2 3 0,-6 0 0,6 1 0,-2-1 0,0 0 0,2 1 0,-2-1 0,-1 0 0,4 0 0,-8 1 0,8-1 0,-7 0 0,6-3 0,-6 2 0,6-6 0,-6 6 0,6-6 0,-6 0 0,2-10 0,-3-1 0,0-7 0,0 8 0,0-4 0,0 5 0,0 0 0,0-5 0,0 4 0,0-14 0,0 2 0,0-15 0,0-2 0,-5-13 0,-1 6 0,-6-6 0,6 7 0,-4 0 0,9 7 0,-4 5 0,5 9 0,0 9 0,0 1 0,0 8 0,0 2 0</inkml:trace>
</inkml:ink>
</file>

<file path=ppt/ink/ink4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07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614 0 24575,'-12'0'0,"-2"0"0,-9 0 0,-31 0 0,21 0 0,-31 0 0,17 0 0,0 0 0,-18 0 0,20 0 0,-6 0 0,13 5 0,2-4 0,11 3 0,1 0 0,14 1 0,-2 0 0,7-1 0,0-1 0,2 1 0,3 4 0,0 0 0,0 0 0,0 0 0,0 1 0,0-1 0,0 0 0,0 0 0,0 0 0,0 0 0,0 5 0,0 1 0,0 4 0,0 6 0,0 0 0,0 6 0,0 6 0,0 9 0,0 0 0,0 29 0,0-24 0,0 49 0,0-25-295,0-22 1,0 1 294,0 43-139,0-17 139,0 3 0,0-13 0,0 7 0,0-15 0,0-3 0,0-20 0,0-2 584,0-16-584,0 2 144,0-12-144,0 3 0,0-6 0,3-2 0,2-2 0,7-3 0,2 0 0,4 0 0,6 0 0,1 0 0,5 0 0,0 0 0,0 0 0,0-4 0,0 3 0,-5-4 0,-1 5 0,-6 0 0,-4 0 0,-1 0 0,-5 0 0,0 0 0,0 0 0,-3 0 0,-1 0 0</inkml:trace>
</inkml:ink>
</file>

<file path=ppt/ink/ink4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08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24575,'17'0'0,"5"0"0,3 0 0,5 0 0,0 0 0,0 0 0,-5 0 0,3 0 0,-8 0 0,-1 0 0,-2 0 0,-8 0 0,4 0 0,-9 0 0,0 0 0</inkml:trace>
</inkml:ink>
</file>

<file path=ppt/ink/ink4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0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1 732 24575,'0'-32'0,"0"-16"0,0 0 0,0-17 0,0 4 0,0 0 0,0-6 0,0 15 0,0 7 0,0 14 0,0 11 0,0 8 0,0 3 0,6 11 0,0 4 0,10 11 0,-1 7 0,4 1 0,1 0 0,0 4 0,-1-5 0,1 6 0,0 1 0,5 0 0,-4-6 0,4 4 0,-6-9 0,0 3 0,-5-4 0,-1-5 0,-4-2 0,-1-3 0,0-1 0,0 0 0,0-3 0,-3 2 0,2-6 0,-2 2 0,3-3 0,-4 4 0,-1-6 0,-3-9 0,0-15 0,0-6 0,-5-10 0,-1 4 0,-4 0 0,-1 2 0,5 5 0,2 6 0,4 2 0,0 9 0,0 1 0,0 5 0,0 0 0,0 0 0,0 0 0,0-5 0,0 3 0,0-2 0,0 3 0,0 1 0,0-1 0,0 1 0,0 0 0,0 0 0,0-5 0,0 4 0,0-4 0,0 5 0,0-1 0,0 1 0,0 0 0,-4 4 0,4-3 0,-4-2 0,4-5 0,0-15 0,0 16 0,0-7 0</inkml:trace>
</inkml:ink>
</file>

<file path=ppt/ink/ink4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1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24575,'3'0'0,"14"0"0,14 0 0,28 0 0,3 0 0,-6 0 0,7 0 0,-16 0 0,5 0 0,-7 0 0,-14 0 0,-12 0 0,-2 0 0,-11 0 0,2 0 0</inkml:trace>
</inkml:ink>
</file>

<file path=ppt/ink/ink4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24575,'3'4'0,"18"0"0,12-4 0,13 0 0,-3 0 0,32 0 0,-36 0 0,51 0 0,-43 0 0,13 0 0,-10 0 0,-6 0 0,-12 0 0,-6 0 0,-14 0 0,-3 0 0,-5 0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25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238 141 24575,'25'0'0,"2"0"0,18 0 0,-3 0 0,22 0 0,-25 0 0,23 0 0,-25 0 0,15 0 0,-11 0 0,-7 0 0,-5 0 0,-14 0 0,-1 0 0,-7 0 0,-9 0 0,-12 0 0,-21 0 0,-8 0 0,-14 0 0,-3 0 0,-15 0 0,-1 0 0,7 0 0,5 0 0,10 0 0,1 0 0,6 0 0,8 0 0,14 0 0,2 0 0,12 0 0,1 0 0,3 0 0,4 3 0,0 0 0,13 1 0,8-2 0,22 3 0,8-4 0,12 3 0,5-4 0,-10 0 0,16 0 0,-16 0 0,11 0 0,-13 0 0,-11 4 0,-9-4 0,-10 4 0,-7-4 0,-2 3 0,-7-3 0,-1 3 0,-2 0 0,-4 0 0,-7 1 0,-4 1 0,-7 0 0,-2-1 0,-3 2 0,-5-1 0,-1-1 0,-17 5 0,14-8 0,-23 7 0,17-7 0,-8 4 0,6-5 0,6 0 0,5 0 0,5 0 0,9 0 0,8-3 0,4 0 0,18-8 0,9 2 0,17-4 0,11 4 0,7-1 0,9 0 0,6-1 0,-13 5 0,4-3 0,-6 8 0,-4-3 0,4 4 0,-19 0 0,-9 0 0,-8 0 0,-13 0 0,0 0 0,-12 0 0,-11 0 0,-12 0 0,-14 0 0,-2 0 0,-5 0 0,5 0 0,-3 0 0,8 0 0,2 0 0,6 0 0,4 0 0,5 0 0,4 0 0,16 0 0,18 0 0,10 0 0,15 0 0,-3 0 0,5 0 0,-6 0 0,-1 0 0,-13 0 0,1 3 0,-16-2 0,3 2 0,-7 0 0,-9-2 0,-3 2 0,-8-3 0,-1 0 0,-1 0 0,4 0 0,1 0 0,4 0 0,8 0 0,6 0 0,15 0 0,2-4 0,8 0 0,-9-4 0,4 3 0,0-2 0,-3 6 0,-1-3 0,-6 4 0,-4-3 0,-3 2 0,-2-2 0,-2 3 0,-1 0 0,-5 0 0,-8 0 0,-1 0 0,-8 0 0,9 0 0,-7 0 0,7 0 0,-3 0 0,3 0 0,1 0 0,0 0 0,-1 0 0,1-3 0,0 0 0,3-4 0,-3-3 0,5 3 0,-5 0 0,5 1 0,-5 3 0,2-1 0,-2-2 0,0 6 0,5-3 0,5 6 0,3 0 0,2 1 0,-3 2 0,-2-3 0,2 4 0,-6-1 0,6 0 0,-5 1 0,4-1 0,-4 1 0,5-1 0,-3 0 0,1 1 0,-1-1 0,0 1 0,-3-1 0,3 4 0,-3-3 0,0 7 0,0-7 0,0 6 0,0-2 0,-3 3 0,-1 0 0,-6-3 0,2-1 0,1-3 0,1-1 0,5 1 0,-4-4 0,4 3 0,1-8 0,3-2 0,7-3 0,1-7 0,3 6 0,-3-2 0,-1 3 0,-4 1 0,1-1 0,-1 4 0,-5 0 0,-9 3 0,-8 0 0,-7 0 0,-1 0 0,1 3 0,-5 2 0,3-1 0,-3 3 0,4-6 0,5 3 0,-3-4 0,6 0 0,1 0 0,2 0 0,6 0 0,-3 0 0,11 0 0,8-4 0,10 0 0,4 0 0,0-3 0,-3 6 0,-2-6 0,-4 6 0,-3-2 0,-9 3 0,-21 0 0,-7 0 0,-19 0 0,5 0 0,-12 0 0,9 0 0,-7 0 0,19 0 0,-2 0 0,9 0 0,8 0 0,2 3 0,8-2 0,-1 1 0,4 1 0,0 1 0,9-1 0,11 0 0,13-3 0,16 0 0,-4 0 0,14 0 0,-14 0 0,4 0 0,-11 0 0,-11 0 0,-6 0 0,-7 0 0,-15 0 0,-7 0 0,-23 0 0,3 0 0,-13 0 0,-9 0 0,-2 0 0,2 0 0,-4 0 0,15 0 0,-10-4 0,16 3 0,-2-4 0,17 2 0,-2 2 0,12-2 0,1 3 0,4 0 0,5 0 0,5 0 0,2 0 0,1-5 0,-5 1 0,-5-8 0,2 1 0,-5-3 0,5-1 0,-6-3 0,3 3 0,-3-4 0,3 5 0,-2 3 0,2-2 0,-3 5 0,0-5 0,3 6 0,1-3 0,0 3 0,3 1 0,-3-1 0,5 4 0,5 0 0,4 3 0,7 0 0,1 3 0,5 2 0,-12-1 0,-1-1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3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741 384 24575,'5'-10'0,"-2"-6"0,-3-17 0,0 2 0,0-6 0,0 1 0,0 10 0,0-4 0,0 6 0,0 4 0,0 1 0,0-4 0,0 8 0,0-4 0,0 6 0,0 0 0,0 4 0,-7 0 0,-3 9 0,-13 16 0,-10 13 0,-7 0 0,-16 25 0,1-14 0,-2 5 0,-5 3 0,10-17 0,-4 11 0,6-13 0,2 5 0,5-11 0,3 0 0,10-5 0,6-7 0,6 2 0,4-4 0,1 0 0,8-1 0,-2 0 0,6 0 0,-3 0 0,4 0 0,0 1 0,4 3 0,10-1 0,13 8 0,6 2 0,10 2 0,2 4 0,0-5 0,12 1 0,-12-1 0,13-3 0,-6 2 0,1-8 0,-9 8 0,-8-10 0,-6 4 0,-5-6 0,-6-3 0,-6 1 0,-5-6 0,0 6 0,-3-2 0,-1 3 0,-4 1 0,0-1 0,0 0 0,0 5 0,0-4 0,-4 8 0,-6 2 0,-5 1 0,-5 8 0,2-8 0,-8 10 0,0-4 0,-7 7 0,-6 6 0,3 1 0,-9 7 0,3 0 0,1-6 0,2-2 0,12-8 0,2 0 0,5-6 0,5-6 0,3-6 0,7-5 0,-3 0 0,7 0 0,-2 0 0,3 0 0,0 0 0,0 0 0,0 0 0,7-4 0,3-1 0,12-3 0,3 0 0,11 0 0,-4 0 0,17 0 0,-10 0 0,18 0 0,-11 0 0,11 0 0,-11 0 0,12 0 0,-13 0 0,-1 0 0,-8 0 0,-11 0 0,-6 0 0,-2 0 0,-8 0 0,4 0 0,-9-3 0,0-6 0,-4-10 0,0-1 0,-5-9 0,0 10 0,-5-10 0,5 9 0,-4-4 0,8 10 0,-7 1 0,8 5 0,-4 0 0,4-1 0,0 1 0,0 4 0,0 0 0</inkml:trace>
</inkml:ink>
</file>

<file path=ppt/ink/ink4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6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18 24575,'-3'-4'0,"-11"-4"0,-12 7 0,-6-4 0,-10 5 0,10 0 0,-18 0 0,17 0 0,-10 4 0,18 6 0,1 4 0,9 16 0,1-4 0,8 5 0,2-2 0,4-4 0,0 5 0,0-5 0,0-2 0,4-4 0,5-5 0,16 0 0,2-4 0,15 0 0,-11-4 0,11-1 0,-4-5 0,0 0 0,-2 0 0,-6-5 0,-5 0 0,-2 0 0,-9-3 0,-1 7 0,-12-3 0,-12 13 0,-10 8 0,-11 10 0,-7 13 0,4-6 0,-11 7 0,12-9 0,-5 2 0,12-3 0,2-5 0,10-2 0,-3-1 0,11-3 0,-6 3 0,12-4 0,-3-1 0,4 0 0,0 1 0,0-1 0,0 0 0,0-4 0,8-1 0,2-4 0,14-4 0,0-1 0,6-4 0,0 0 0,0 0 0,1 0 0,-1 0 0,0-5 0,-5 0 0,-2-5 0,-5 1 0,1 0 0,-1 4 0,-8 1 0,-2 4 0</inkml:trace>
</inkml:ink>
</file>

<file path=ppt/ink/ink4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7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24575,'0'13'0,"0"1"0,0 26 0,0-9 0,0 11 0,0-10 0,0 4 0,0-6 0,0-6 0,0 5 0,0-14 0,4 3 0,5-9 0,0-5 0,8 0 0,-3-4 0,0 0 0,8 0 0,-11 0 0,11 0 0,-8-4 0,0-5 0,-1-1 0,-4-7 0,0 7 0,0-7 0,-5 11 0,0-2 0</inkml:trace>
</inkml:ink>
</file>

<file path=ppt/ink/ink4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7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9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9 108 24575,'-5'-3'0,"2"-6"0,3-4 0,0-1 0,4-4 0,5 8 0,1-2 0,7 2 0,-8 6 0,14-5 0,-8 8 0,8-4 0,-10 5 0,-1 0 0,-4 4 0,2 16 0,-1 2 0,2 21 0,-5-6 0,-1 7 0,-1 0 0,-2-1 0,3 0 0,-5-5 0,0-7 0,0-8 0,0-5 0,0-4 0,0-1 0,0-5 0,0 0 0,3-3 0,-2-5 0,6-14 0,-5-7 0,7-15 0,-4 4 0,6-10 0,0 4 0,0-6 0,0 1 0,-1 5 0,0 7 0,5 2 0,-5 13 0,3-6 0,-4 12 0,-1-2 0,1 3 0,-1 5 0,0-4 0,0 7 0,1-3 0,-1 4 0,0 0 0,-4 9 0,-1 6 0,2 10 0,-4 11 0,7-5 0,-7 12 0,9-6 0,-4 7 0,5 0 0,-5-7 0,3-1 0,-4-6 0,5-5 0,-1-6 0,-4-6 0,3-5 0,-4 1 0,5-5 0,-1 0 0,0-4 0,0 0 0,1 0 0,-5 0 0,0 0 0</inkml:trace>
</inkml:ink>
</file>

<file path=ppt/ink/ink4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9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24575,'0'18'0,"0"2"0,0 16 0,0 2 0,0 5 0,0 1 0,0-2 0,0 2 0,0-1 0,0-5 0,0-7 0,0-3 0,0-8 0,8-5 0,-6-3 0,10-8 0,-7 1 0,3-1 0,0-4 0,1 0 0,-1-4 0,0-1 0,1-8 0,4-1 0,-3-4 0,3 0 0,-4-1 0,-4 9 0,-1 2 0</inkml:trace>
</inkml:ink>
</file>

<file path=ppt/ink/ink4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20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24575,'0'-8'0,"0"-4"0,0 2 0,0-7 0,0 3 0,0-4 0,0 5 0,0 0 0,0 5 0,0 7 0,0-2 0,0 7 0</inkml:trace>
</inkml:ink>
</file>

<file path=ppt/ink/ink4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4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24575,'0'16'0,"0"6"0,0 9 0,0 1 0,0 10 0,0-4 0,0 0 0,0-2 0,0-6 0,4-5 0,5-2 0,6-8 0,-2-3 0,10-7 0,-8-1 0,14-4 0,-9 0 0,8 0 0,-8 0 0,-1-4 0,-2-5 0,-11 3 0,2-2 0</inkml:trace>
</inkml:ink>
</file>

<file path=ppt/ink/ink4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5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63 195 24575,'-10'-15'0,"2"-3"0,8-3 0,0-6 0,0 11 0,0-11 0,0 11 0,-3-2 0,2 0 0,-11 12 0,10-6 0,-15 12 0,15-1 0,-6 10 0,8 5 0,0 4 0,0 0 0,0 0 0,0-4 0,0 3 0,0-7 0,0 7 0,0-8 0,0 4 0,0-5 0,0 0 0,0-3 0,0-1 0</inkml:trace>
</inkml:ink>
</file>

<file path=ppt/ink/ink4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5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24575,'0'-5'0,"0"2"0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3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0,1 0 0,-1 0 0,-4 0 0,3 0 0,-11 0 0,2 0 0</inkml:trace>
</inkml:ink>
</file>

<file path=ppt/ink/ink4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31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24575,'12'0'0,"-2"0"0,7 0 0,-8 0 0,4 0 0,-5 0 0,0 0 0,-3 0 0,-1 0 0</inkml:trace>
</inkml:ink>
</file>

<file path=ppt/ink/ink4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32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24575,'0'17'0,"0"3"0,0 10 0,0 7 0,0-6 0,0 12 0,0-6 0,0 1 0,0-2 0,0-6 0,0 0 0,0-5 0,0-1 0,4-10 0,-3-2 0,3-3 0,-4-1 0,0-4 0,0 0 0</inkml:trace>
</inkml:ink>
</file>

<file path=ppt/ink/ink4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34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43 739 24575,'0'-34'0,"0"7"0,0-22 0,-5-7 0,4 14 0,-5-18 0,1 15 0,4 6 0,-5-5 0,6 14 0,-8 9 0,6 3 0,-6 9 0,11 4 0,6 2 0,5 3 0,4 4 0,0 5 0,6 6 0,2 10 0,-1-4 0,5 4 0,-5-5 0,5 0 0,-5-1 0,4 1 0,-9-6 0,3 0 0,-5-5 0,1 1 0,-1-1 0,-4-4 0,-1 2 0,-5-6 0,0 3 0,0 0 0,1-3 0,-1 2 0,0 1 0,1-3 0,-2 3 0,-2-8 0,-2-5 0,-3-15 0,-5-9 0,-1-10 0,-5-7 0,5 4 0,-4-5 0,3 8 0,1-1 0,-4 0 0,9 11 0,-8-1 0,8 18 0,-4-6 0,5 13 0,0-3 0,0 8 0,0 0 0</inkml:trace>
</inkml:ink>
</file>

<file path=ppt/ink/ink4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22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544 13 24575,'-3'-4'0,"-3"0"0,-22 4 0,-5-5 0,-11 9 0,-7 8 0,-9 13 0,12 4 0,-10 6 0,18-6 0,-8 6 0,14-7 0,-3-5 0,22-10 0,0-4 0,12-1 0,3 0 0,7 0 0,3 0 0,19 2 0,-3 0 0,17 5 0,-12 1 0,13 11 0,-17-1 0,11 8 0,-17-3 0,6 6 0,-11-5 0,0 10 0,-6-10 0,-4 4 0,-2 7 0,-4 2 0,-16 9 0,-9-2 0,-10-12 0,-11 6 0,-2-4 0,-1 6 0,0-6 0,16-9 0,8-8 0,7-11 0,4-1 0,1-4 0,9-1 0,7-3 0,12-2 0,8-7 0,7 3 0,0-4 0,0 5 0,0 0 0,-5 0 0,-1 0 0,-6 0 0,-4 0 0,-1 4 0,-4 10 0,-4 6 0,-1 11 0,-4-1 0,0 6 0,0-4 0,0 4 0,0 0 0,0-4 0,0 4 0,0 0 0,0-4 0,0 4 0,-5 0 0,4-4 0,-4 4 0,5-6 0,0 0 0,0-5 0,0-1 0,0-6 0,0 0 0,0-4 0,0 3 0,0-7 0,8 3 0,8-4 0,8-4 0,13 0 0,-6-5 0,12 0 0,-12 0 0,6 0 0,-7 0 0,0-5 0,0 0 0,-5-5 0,-2-4 0,-12 8 0,-3-2 0</inkml:trace>
</inkml:ink>
</file>

<file path=ppt/ink/ink4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23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24575,'0'-13'0,"0"4"0,0-4 0,0 5 0,3-1 0,2 1 0,3 3 0,1 2 0,-1 3 0,0 0 0,5 0 0,1 0 0,4 0 0,-4 0 0,8 0 0,-11 0 0,11 0 0,-12 0 0,7 0 0,-8 3 0,5 6 0,-10 5 0,5 10 0,-4 1 0,1 5 0,-2 6 0,-4 8 0,0 9 0,0 14 0,0-6 0,-5 6 0,-2-8 0,-4-6 0,4-9 0,-2-13 0,8-7 0,-3-10 0,4-2 0,0-3 0,0-33 0,0-13 0,9-13 0,-1-13 0,12 16 0,-6-20 0,8 13 0,-10-4 0,4 20 0,-1 2 0,-5 11 0,5-4 0,-6 9 0,5 0 0,-4 3 0,3 7 0,0-7 0,-4 11 0,4-10 0,-4 10 0,-1-7 0,1 8 0,-5-2 0,4 6 0,-8-6 0,8 6 0,-4-3 0,0 15 0,-1 5 0,-3 24 0,0 7 0,0 5 0,0 5 0,0-17 0,0 8 0,0-21 0,0 2 0,0-15 0,0-1 0,0-5 0,0 0 0,4-3 0,-4 2 0,8-6 0,-4 3 0,1-1 0,2-2 0,-2 7 0,3-4 0,-3 4 0,2 1 0,-2-1 0,-1 5 0,3-4 0,-6 4 0,7-5 0,-4 0 0,1 0 0,2 1 0,-2-1 0,3-4 0,-3 0 0,-2-4 0</inkml:trace>
</inkml:ink>
</file>

<file path=ppt/ink/ink4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24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24575,'0'12'0,"0"7"0,0 1 0,0 8 0,0-3 0,0 6 0,0-1 0,0 6 0,0 2 0,0 5 0,0-5 0,0-2 0,0-11 0,8-1 0,-2-10 0,11-1 0,-8-8 0,8-1 0,-8-4 0,8 0 0,-8-4 0,3-1 0,-3-8 0,-1-1 0,1 0 0,0-3 0,-4 11 0,-1-2 0</inkml:trace>
</inkml:ink>
</file>

<file path=ppt/ink/ink4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25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9 134 24575,'-5'-7'0,"1"4"0,11 7 0,3-1 0,-1-11 0,3-2 0,-11-9 0,7 1 0,-2-6 0,-1 5 0,-1 0 0,-7 9 0,-2 7 0,-3 3 0,0 0 0,-1 0 0,5 4 0,-4 5 0,7 4 0,-3 6 0,4-1 0,0 0 0,0-4 0,0 4 0,0-9 0,0 8 0,0-7 0,0 2 0,0-7 0,0-1 0</inkml:trace>
</inkml:ink>
</file>

<file path=ppt/ink/ink4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27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24575,'3'-5'0,"6"1"0,16 4 0,1 0 0,10 0 0,1 0 0,-6 0 0,6 0 0,-8 0 0,-4 0 0,4 0 0,-14 0 0,3 4 0,-10-3 0,5 11 0,-3-2 0,3 8 0,-8 6 0,-1 1 0,-4 5 0,0 0 0,0 0 0,0 0 0,-9 0 0,2 1 0,-7-7 0,5-5 0,0-1 0,4-9 0,-3 8 0,7-3 0,-8 4 0,8 6 0,-7 1 0,2 5 0,1 6 0,-5-4 0,9-1 0,-3-8 0,4-4 0,0-6 0,0 0 0,0-5 0,0 1 0,0-1 0,8-4 0,2 4 0,14-7 0,0 3 0,7-4 0,-7 0 0,0 0 0,-6 0 0,0 0 0,-4 0 0,-1 0 0,-5 0 0,1 0 0,-1 0 0,-10 0 0,0 0 0,-9 0 0,-2 4 0,3 1 0,-3 8 0,0-3 0,7 7 0,-7-2 0,8 3 0,0 0 0,1 1 0,4-1 0,0 5 0,0-3 0,0 9 0,0-10 0,0 5 0,0-1 0,0-3 0,0 9 0,4-4 0,2-1 0,4 5 0,-1-4 0,6 5 0,-5-5 0,5 4 0,-5-4 0,-1 0 0,1 4 0,-1-10 0,1 10 0,-4-9 0,-2 3 0,0-4 0,-3-1 0,3 0 0,-4 6 0,0-4 0,0 3 0,0-5 0,0 6 0,0 1 0,0 0 0,0 3 0,0-8 0,-9 9 0,3-14 0,-8 7 0,6-12 0,-1 2 0,0-3 0,-3-5 0,2 0 0,-7-4 0,7 0 0,-7 0 0,7 0 0,-3 0 0,5 0 0,0 0 0,0 0 0,4-3 0,0-2 0,4-8 0,0-1 0,0-9 0,0 11 0,0-1 0</inkml:trace>
</inkml:ink>
</file>

<file path=ppt/ink/ink4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29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1 293 24575,'0'12'0,"0"2"0,0 4 0,4 0 0,1 1 0,4-1 0,-4-4 0,3 3 0,-7-8 0,4 4 0,-5-5 0,3-3 0,1-8 0,0-13 0,5-14 0,-8-7 0,4-7 0,-5 6 0,0-4 0,0 10 0,0-4 0,0 11 0,0 1 0,0 10 0,0 1 0,0 5 0,3 3 0,2 2 0,2 3 0,2 0 0,-1 0 0,0 0 0,1 8 0,4 2 0,2 14 0,5 7 0,1 6 0,6 8 0,-3-1 0,4 2 0,-11-3 0,2-5 0,-7-2 0,2-11 0,-4-1 0,-2-10 0,1-2 0,-1-3 0,0-5 0,-3-4 0,-2-14 0,-3-12 0,0-12 0,0-13 0,0-1 0,0-8 0,0 8 0,0 1 0,0 7 0,0 0 0,0 12 0,0 2 0,0 16 0,0 1 0,0 5 0,0 3 0,0 1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38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449 0 24575,'0'18'0,"0"15"0,0-5 0,0 34 0,0-32 0,-5 27 0,-1-19 0,-5 6 0,1-7 0,-1 0 0,6-7 0,-8-5 0,11-2 0,-6-9 0,8 9 0,0-13 0,0 18 0,0-17 0,0 16 0,-5-6 0,4 3 0,-8 5 0,8-4 0,-12 0 0,11-1 0,-10-11 0,7 5 0,-3-9 0,3 4 0,-3-5 0,7 0 0,-6 1 0,2-5 0,-3 4 0,0-7 0,-1 2 0,1-3 0,0 0 0,-5 0 0,-1 0 0,-5 0 0,1 0 0,4 4 0,-4-3 0,9 3 0,-8-4 0,7 0 0,-3 0 0,5 0 0,-1 0 0,-4 0 0,4 0 0,-4 0 0,5-4 0,0 3 0,3-7 0,-2 7 0,2-2 0,0-1 0,-2 3 0,6-6 0,-6 2 0,6-4 0,-3 1 0,4-5 0,0-1 0,0-4 0,0-1 0,0 1 0,0-1 0,0-4 0,0 3 0,0-9 0,0 4 0,4 0 0,2-4 0,3 9 0,-4 1 0,-1 6 0,0 5 0,-3-1 0,6 5 0,-3 0 0,4 4 0,0 0 0,0 0 0,0 0 0,1 0 0,-1 4 0,0 0 0,1 4 0,-1 1 0,1 3 0,-1-2 0,1 7 0,-1-8 0,6 14 0,-4-8 0,9 14 0,-4-4 0,1 0 0,2 3 0,-2-3 0,-1 0 0,3-1 0,-4-6 0,5 0 0,-1 1 0,5 0 0,-3-5 0,4 4 0,-6-7 0,0 2 0,-4-4 0,-1-1 0,0-3 0,-4 2 0,4-6 0,-9 3 0,0-4 0</inkml:trace>
</inkml:ink>
</file>

<file path=ppt/ink/ink4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39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 24575,'-8'7'0,"3"1"0,-2 5 0,2-4 0,0 3 0,2-4 0,3 0 0,0 4 0,0-2 0,0 3 0,0-5 0,0 0 0,0 0 0,-4-4 0,-4 0 0,-1-4 0,-7 0 0,6-4 0,-7 3 0,3-6 0,0 2 0,1 0 0,8 1 0,2 4 0</inkml:trace>
</inkml:ink>
</file>

<file path=ppt/ink/ink4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438 0 24575,'0'17'0,"0"5"0,0-7 0,0 13 0,0-8 0,0 10 0,0 0 0,-4 0 0,-1-5 0,-1-6 0,-3 4 0,8-12 0,-7 11 0,-2-8 0,4 0 0,-11 8 0,15-7 0,-15 9 0,6-6 0,-3 6 0,-5 1 0,9-5 0,-8 3 0,4-10 0,-1 6 0,-2-5 0,7-1 0,1-4 0,1-5 0,4 0 0,-9-4 0,3 0 0,-7 0 0,3 0 0,-4 0 0,-1-8 0,0-8 0,1-4 0,-2-8 0,5 8 0,1-4 0,5 6 0,0 4 0,4-3 0,1 3 0,4 0 0,0-4 0,0 4 0,0 0 0,0-3 0,0 8 0,0-4 0,0 0 0,4 7 0,0-6 0,5 11 0,-1-3 0,5 4 0,1 0 0,4 0 0,0 0 0,0 0 0,1 0 0,-1 9 0,6 1 0,-5 9 0,10 1 0,-9 4 0,9-3 0,-3-1 0,4-1 0,-5-8 0,4 8 0,-9-9 0,3 4 0,-5-5 0,1 0 0,-5 0 0,3 0 0,-8-1 0,4-3 0,-5 3 0,1-7 0,-5 6 0,3-6 0,-6 6 0,6-6 0,-6 2 0,3-3 0</inkml:trace>
</inkml:ink>
</file>

<file path=ppt/ink/ink4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44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0 24575,'0'4'0,"0"7"0,0 8 0,-4 5 0,3-10 0,-4 3 0,1-3 0,-1 4 0,-4-4 0,4 8 0,-7-7 0,10 9 0,-6-6 0,8-4 0,0-1 0,0 0 0,-4-8 0,3 7 0,-6-11 0,6 6 0,-6-6 0,-3 7 0,-4 1 0,0 1 0,2-1 0,-1 3 0,3-6 0,-7 11 0,7-8 0,-3 8 0,0-7 0,3 3 0,-3-4 0,5-1 0,-1 0 0,1 1 0,0-1 0,-5-4 0,3 0 0,-3-4 0,5 0 0,-1 0 0,1 0 0,0 0 0,-1 0 0,5-13 0,-4-4 0,7-13 0,-4 0 0,5-1 0,0 1 0,0 0 0,0 0 0,0 5 0,0 1 0,0 11 0,0 0 0,0 4 0,0 1 0,4 3 0,0-2 0,5 6 0,-1-3 0,0 4 0,1 0 0,-1 0 0,5 0 0,-4 0 0,8 0 0,-3 0 0,4 0 0,-4 0 0,4 0 0,-5 4 0,1 1 0,3 8 0,-7 1 0,7 4 0,-6 0 0,6-3 0,-3 2 0,0-3 0,4 0 0,-4 0 0,4-5 0,-4 0 0,3 0 0,-7-1 0,7 1 0,-8-1 0,4 1 0,-5-1 0,1-3 0,-5 2 0,3-6 0,-6 7 0,3-8 0,-4 4 0</inkml:trace>
</inkml:ink>
</file>

<file path=ppt/ink/ink4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45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24575,'10'4'0,"12"-1"0,6-3 0,22 0 0,-4 0 0,13 0 0,0 0 0,-13 0 0,3 0 0,-22 0 0,2 0 0,-15 0 0,-1 0 0,-5 0 0,0 0 0,0 0 0,-3 0 0,-1 0 0</inkml:trace>
</inkml:ink>
</file>

<file path=ppt/ink/ink4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45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24575,'0'16'0,"0"1"0,0 13 0,0-4 0,0 16 0,0-4 0,0 6 0,0 7 0,0-6 0,0 6 0,4-13 0,2 4 0,9-11 0,0 0 0,0-7 0,-2-10 0,-5-1 0,1-5 0,-5 0 0,4-3 0,-7-12 0,2 4 0,-3-8 0</inkml:trace>
</inkml:ink>
</file>

<file path=ppt/ink/ink4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46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24575,'4'2'0,"0"10"0,-4 17 0,0 3 0,0 10 0,0-5 0,0 1 0,0-7 0,0-12 0,0 4 0,0-13 0,0 8 0,0-14 0,0 0 0</inkml:trace>
</inkml:ink>
</file>

<file path=ppt/ink/ink4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47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24575,'32'0'0,"3"-4"0,15 2 0,-10-3 0,15 5 0,-1 0 0,0 0 0,4 0 0,-14 0 0,-11 0 0,-4 0 0,-10 0 0,-6 0 0,-3 0 0,-7 0 0</inkml:trace>
</inkml:ink>
</file>

<file path=ppt/ink/ink4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48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227 160 24575,'-4'-7'0,"0"-8"0,0-3 0,8-11 0,-3 9 0,18-4 0,-8 10 0,7-4 0,-10 12 0,1-2 0,4 8 0,-4 0 0,4 0 0,-6 0 0,-2 8 0,3 7 0,-7 16 0,3 7 0,-4 6 0,0 7 0,0 1 0,0 7 0,0-6 0,0 4 0,0-11 0,-5 11 0,-6-11 0,-6 4 0,0-12 0,-4 4 0,6-16 0,-6 9 0,3-15 0,3 3 0,-3-8 0,8-2 0,-7-4 0,7-5 0,-2 0 0,-1-4 0,3 0 0,-7 0 0,1-19 0,1 1 0,-5-19 0,9 1 0,-4 4 0,4-4 0,6 0 0,0 4 0,5-4 0,0 5 0,0 1 0,0 0 0,0 9 0,8-1 0,-2 12 0,11-3 0,-7 8 0,7 1 0,-3 4 0,4 0 0,0 0 0,0 0 0,1 0 0,-1 8 0,6 3 0,-4 13 0,5 1 0,-6 0 0,1 4 0,-1-4 0,0 0 0,1 4 0,-1-10 0,0 5 0,-1-6 0,1-3 0,-5 2 0,3-7 0,-7 3 0,3-5 0,-5 1 0,0-1 0,1-3 0,-1-2 0,0 1 0,0-3 0,-3-1 0,-2-1 0,-3-2 0</inkml:trace>
</inkml:ink>
</file>

<file path=ppt/ink/ink4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0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1066 316 24575,'0'19'0,"0"-2"0,0-9 0,0 0 0,0 0 0,0-7 0,0-18 0,0-10 0,0-17 0,0-7 0,0 5 0,0-5 0,0 14 0,0 0 0,0 12 0,0 2 0,-7 13 0,-3 1 0,-12 14 0,-9 6 0,-9 11 0,-18 9 0,-1 12 0,-15-4 0,0 12 0,-11-10 0,18-7 0,-22 4 0,25-18 0,-14 12 0,3-13 0,21-2 0,-5 0 0,22-6 0,5 4 0,9-5 0,9-5 0,5 3 0,5-4 0,4 4 0,0 1 0,0-1 0,19 1 0,0 1 0,23 5 0,-4 2 0,6 5 0,-1 0 0,8 5 0,-12-4 0,12 11 0,-19-12 0,7 10 0,-14-11 0,0 0 0,-11-4 0,-1-7 0,-4 3 0,-1-5 0,-3 0 0,-2 0 0,-3 0 0,0 0 0,0 5 0,-9 6 0,-2 6 0,-9 5 0,-6 2 0,5-2 0,-5 1 0,6-1 0,0 0 0,4 0 0,1 0 0,1 0 0,2 6 0,2-4 0,0 4 0,5-6 0,-5 0 0,4-5 0,1-1 0,5-10 0,0-2 0,0-3 0,0-1 0,4-4 0,5 0 0,4-4 0,1 0 0,3 0 0,3 0 0,-1 0 0,10 0 0,-4 0 0,11 0 0,16 0 0,3 0 0,28 0 0,-27 0 0,25 0 0,-20 0 0,16 0 0,-9 0 0,-1 0 0,-21 0 0,-3 0 0,-23 0 0,3 0 0,-14 0 0,4 0 0,-5 0 0,-3-7 0,-2-3 0,-3-7 0,0-1 0,0 0 0,-4-6 0,-2 4 0,1-4 0,1 1 0,4 8 0,-4-8 0,3 13 0,-3-7 0,4 8 0,0-4 0,0 9 0,0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1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0 345 24575,'4'-12'0,"18"-17"0,-4 6 0,15-21 0,-1 5 0,-13 1 0,12 0 0,-9 7 0,-10 0 0,7 5 0,-14 7 0,-1 6 0,0 12 0,-4 17 0,0 12 0,-5 16 0,-1 6 0,0 3 0,-10 6 0,13-7 0,-8-1 0,11-19 0,0 3 0,0-15 0,0-1 0,0-6 0,8-8 0,8-2 0,4-3 0,8 0 0,-7-13 0,9-5 0,-3-14 0,0 0 0,6-7 0,-21 21 0,4-3 0</inkml:trace>
</inkml:ink>
</file>

<file path=ppt/ink/ink4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1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24575,'0'-10'0,"0"3"0</inkml:trace>
</inkml:ink>
</file>

<file path=ppt/ink/ink4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1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24575,'3'0'0,"15"0"0,6 0 0,33 0 0,-21 0 0,20 0 0,-11 0 0,7 0 0,-5 0 0,-9 0 0,-10 0 0,-13 0 0,0 0 0,-12 0 0</inkml:trace>
</inkml:ink>
</file>

<file path=ppt/ink/ink4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2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24575,'17'0'0,"11"0"0,4 0 0,12 0 0,-7 0 0,-1 0 0,-6 0 0,-5 0 0,-6 0 0,-2 0 0,-11 0 0,2 0 0</inkml:trace>
</inkml:ink>
</file>

<file path=ppt/ink/ink4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3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24575,'0'28'0,"0"17"0,0 17 0,0 14 0,0 9 0,0 2 0,0-8 0,0 4 0,0-15 0,0 1 0,0-3 0,0-20 0,0-2 0,0-24 0,0-2 0,0-10 0,0-7 0,0 2 0,0-7 0</inkml:trace>
</inkml:ink>
</file>

<file path=ppt/ink/ink4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4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71 132 24575,'4'-3'0,"-1"-6"0,-3-10 0,0-1 0,4 1 0,-3-4 0,6 13 0,-6-9 0,6 11 0,-6 7 0,3 6 0,-4 20 0,0 22 0,0 0 0,0 26 0,0-26 0,0 26 0,0-12 0,0 8 0,0-3 0,5-14 0,-4-1 0,4-13 0,-1-2 0,-3-11 0,4-6 0,-5-6 0,0-5 0,0 0 0,0 0 0,0 1 0,0-1 0,0 0 0,0 0 0,0 0 0,0 0 0,-4-3 0,-5-2 0,-4-3 0,-6 0 0,1 0 0,4 0 0,1 0 0,5 0 0,-1 0 0,1-3 0,3-2 0,1-3 0,4-5 0,0-1 0,0-5 0,0 1 0,0-1 0,0 1 0,9-1 0,1 1 0,13-1 0,-3 4 0,9-4 0,-4 8 0,0-3 0,3 8 0,-8-2 0,4 7 0,-10-3 0,-2 0 0,-3 3 0,-1-2 0,0 3 0,-3 0 0,-2 0 0</inkml:trace>
</inkml:ink>
</file>

<file path=ppt/ink/ink4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4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24575,'0'-10'0,"0"2"0</inkml:trace>
</inkml:ink>
</file>

<file path=ppt/ink/ink4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8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24575,'0'8'0,"0"-1"0,0 47 0,0-8 0,0 0 0,0 10 0,0-16 0,0 17 0,0-11 0,0 4 0,0-6 0,0-6 0,0-2 0,0 0 0,0-14 0,0 12 0,0-14 0,3 1 0,3 7 0,3-13 0,4 8 0,-3-9 0,3 3 0,-4-7 0,-1 2 0,1 1 0,-1-4 0,5 5 0,-3-2 0,7-1 0,-2 6 0,3-7 0,0 7 0,1-6 0,-1 2 0,0-4 0,-4 0 0,3-4 0,-3-2 0,0-3 0,3 0 0,-7 0 0,7 0 0,-3 0 0,0-3 0,3-2 0,-3-8 0,4-2 0,-4-3 0,4-1 0,-4 1 0,0-1 0,0-4 0,-1 3 0,-2-4 0,2 1 0,-4 3 0,1-9 0,-4 4 0,-2-12 0,-4-7 0,0-2 0,0-12 0,0 6 0,0-7 0,0 6 0,0 3 0,0 6 0,0 12 0,0 2 0,0 11 0,0 5 0,0 2 0,0 4 0,0 0 0,0 0 0,0-1 0,0 1 0,0 4 0,0 0 0</inkml:trace>
</inkml:ink>
</file>

<file path=ppt/ink/ink4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0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0 222 24575,'9'-17'0,"2"-4"0,9-9 0,0 0 0,0 0 0,0 9 0,-5-2 0,-2 9 0,-4 4 0,-1-2 0,1 11 0,-5-11 0,0 13 0,-4 0 0,0 12 0,-4 6 0,-2 4 0,-3-3 0,-1 9 0,4-4 0,-3 5 0,8 0 0,-7-5 0,7-2 0,-3-4 0,4-1 0,0-4 0,0-1 0,0-5 0,3-3 0,2-2 0,7-3 0,2 0 0,4-8 0,1-7 0,0-5 0,6-10 0,-8 4 0,7-5 0,-8 0 0,-1 6 0,3 2 0,-7 4 0,2 1 0,-4 4 0,-1 1 0,0 5 0,-3 10 0,-2 4 0,-3 16 0,0 3 0,0 11 0,0 2 0,0 6 0,0-1 0,0 1 0,0-1 0,5-5 0,1 4 0,9-4 0,-3 6 0,4-6 0,-1 4 0,-3-10 0,3 4 0,-5 0 0,-4-4 0,-1 4 0,-5-6 0,0-5 0,0 3 0,0-8 0,0-1 0,0-2 0,-4-7 0,0 2 0,-9-3 0,-1-4 0,-5-1 0,1-4 0,0 0 0,3-8 0,-2-3 0,6-12 0,2-2 0,4 0 0,5-4 0,0 4 0,0-5 0,0-1 0,0 6 0,0 2 0,5-1 0,4 8 0,2-6 0,6 7 0,-7 1 0,2 5 0,-3 2 0,-1 2 0,0 0 0,1 2 0,-5-1 0,3 3 0,-6-3 0,3 4 0</inkml:trace>
</inkml:ink>
</file>

<file path=ppt/ink/ink4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0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1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24575,'0'4'0,"0"-1"0</inkml:trace>
</inkml:ink>
</file>

<file path=ppt/ink/ink4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2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24575,'5'3'0,"-2"6"0,-3 0 0,0 9 0,0-9 0,0 8 0,0-7 0,0 2 0,0-7 0,0-1 0</inkml:trace>
</inkml:ink>
</file>

<file path=ppt/ink/ink4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2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24575,'0'-3'0,"0"1"0,0-9 0,0 6 0,0 2 0</inkml:trace>
</inkml:ink>
</file>

<file path=ppt/ink/ink4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4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0 165 24575,'0'-17'0,"0"1"0,0-8 0,4 4 0,-3 1 0,8 1 0,0 4 0,0 4 0,5-6 0,-6 14 0,5-6 0,-4 8 0,9 0 0,-5 0 0,1 0 0,-5 8 0,0 7 0,-3 16 0,4 7 0,-4 13 0,-1-6 0,-5 6 0,0 0 0,0-6 0,0 0 0,0-3 0,0-10 0,0-1 0,0-8 0,0-9 0,0-1 0,0-5 0,-4 0 0,0-3 0,-1-12 0,2-10 0,3-11 0,0 3 0,0-10 0,0 9 0,4-11 0,6 7 0,6 0 0,3 5 0,0 1 0,-5 6 0,4-1 0,-8 1 0,7 4 0,-7 1 0,7 8 0,-8-3 0,4 4 0,-5-1 0,1 1 0,-1 0 0,0 3 0,1-2 0,-1 3 0,0 0 0,0 0 0,-4 7 0,-1 8 0,-3 8 0,0 7 0,0 7 0,0 0 0,0 7 0,0-6 0,0-2 0,0-11 0,0-2 0,0-9 0,0-1 0,0-5 0,0-3 0,0-1 0</inkml:trace>
</inkml:ink>
</file>

<file path=ppt/ink/ink4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4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24575,'0'16'0,"0"3"0,0 0 0,0 6 0,0 5 0,0 6 0,0 2 0,0 0 0,0-2 0,0 0 0,0-9 0,0 2 0,0-5 0,0-9 0,4 7 0,11-16 0,-4 6 0,11-11 0,-12 2 0,12-3 0,-7 0 0,9 0 0,-10 0 0,3 0 0,-7-8 0,7-2 0,-7-4 0,2 1 0,-7 8 0,-1 2 0</inkml:trace>
</inkml:ink>
</file>

<file path=ppt/ink/ink4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5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24575,'0'-5'0,"0"2"0</inkml:trace>
</inkml:ink>
</file>

<file path=ppt/ink/ink4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6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0 24575,'0'16'0,"0"7"0,-5 1 0,-5 7 0,-5-7 0,-6 11 0,-4-7 0,3 9 0,1-11 0,2-7 0,5-2 0,0-7 0,1-1 0,0-5 0,4-4 0,-9 0 0,9 0 0,-4 0 0,0 0 0,3-9 0,-4-6 0,5-5 0,4-3 0,-8 4 0,11-4 0,-6 3 0,8-4 0,0 6 0,0 4 0,0 1 0,3 8 0,2 1 0,3 4 0,5 0 0,1 5 0,4 4 0,7 11 0,1 7 0,6 0 0,1 11 0,6-8 0,3 11 0,-1-7 0,3-5 0,-11-3 0,-2-6 0,-7-5 0,-6-1 0,-4-6 0,-2 1 0,-7-4 0,-1-2 0</inkml:trace>
</inkml:ink>
</file>

<file path=ppt/ink/ink4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7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24575,'0'8'0,"0"-7"0,0-6 0,0-9 0,0-4 0,0-1 0,8 1 0,-2 4 0,7-4 0,0 13 0,1-12 0,0 15 0,3-6 0,-7 8 0,2 0 0,1 0 0,-4 0 0,4 0 0,0 0 0,-4 3 0,4 12 0,-8 5 0,4 10 0,-8 6 0,4-4 0,-5 4 0,0-11 0,0-2 0,0-5 0,0-4 0,0 3 0,0-7 0,0 3 0,0-1 0,0-2 0,0 7 0,0-8 0,-5 9 0,4-9 0,-6 4 0,6-5 0,-3 0 0,4 1 0,0-2 0,0-9 0,0-10 0,0-6 0,4-11 0,2 4 0,4-5 0,0 0 0,0-7 0,5 5 0,-3-4 0,7 6 0,-8 0 0,3 5 0,-5 1 0,0 10 0,0-3 0,0 7 0,-1-3 0,0 5 0,1 3 0,-1-2 0,0 6 0,-1-2 0,1 3 0,0 0 0,-1 0 0,-2 8 0,2 2 0,-2 8 0,0 6 0,3-5 0,-2 10 0,-1-9 0,3-1 0,-7-7 0,6-3 0,-6-1 0,3 0 0,-4 0 0,0 0 0,0 0 0,0 0 0,0 0 0,-4-4 0,-5 0 0,3-4 0,-2 0 0</inkml:trace>
</inkml:ink>
</file>

<file path=ppt/ink/ink4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8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 24575,'0'6'0,"4"-3"0,-4-4 0,4 18 0,-4 11 0,5 30 0,2 4 0,1 0 0,3 11 0,-4-11 0,0 6 0,3-8 0,-8-9 0,2-13 0,-4-2 0,0-12 0,0 0 0,0-10 0,0 3 0,0-8 0,-8 5 0,-7-10 0,-10 0 0,0-4 0,-4 0 0,9 0 0,-4 0 0,10 0 0,1 0 0,5-3 0,-1-6 0,4-5 0,1-5 0,4-5 0,0 0 0,0-7 0,0 6 0,5-4 0,0 10 0,15-12 0,-4 11 0,20-1 0,-9 7 0,9 3 0,0 1 0,-10 0 0,9 4 0,-10 2 0,0 4 0,-6-4 0,-2 3 0,-8-3 0,4 4 0,-5 0 0,1 0 0,-5 0 0,0 0 0</inkml:trace>
</inkml:ink>
</file>

<file path=ppt/ink/ink4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9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24575,'3'-9'0,"2"6"0,3 12 0,1 10 0,-4-7 0,0 1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10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325 182 24575,'0'16'0,"0"3"0,-4-5 0,-1 5 0,-4-6 0,0 5 0,1-13 0,-1 7 0,0-11 0,-4 3 0,4-4 0,-4 0 0,0 0 0,-6 0 0,4 0 0,-8 0 0,4 0 0,-1 0 0,-3 0 0,4 0 0,5 0 0,-3 0 0,7 0 0,-6 0 0,3 0 0,4-7 0,2-8 0,7-9 0,0-6 0,0-6 0,0 4 0,0-4 0,0 6 0,0 5 0,0 1 0,4 10 0,-3 1 0,6 8 0,-2-2 0,3 6 0,0-3 0,1 4 0,-1 0 0,0 0 0,0 0 0,5 8 0,-3 8 0,10 22 0,3 3 0,-3 17 0,13-4 0,-13 5 0,8-7 0,-6-1 0,-1-14 0,0 0 0,-2-12 0,6-1 0,-6-10 0,5 0 0,-6-4 0,1-5 0,-6-1 0,5-4 0,-9 0 0,4 0 0,-5 0 0,0 0 0,0 0 0,-3 0 0,-1 0 0</inkml:trace>
</inkml:ink>
</file>

<file path=ppt/ink/ink4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11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0 24575,'-12'0'0,"-1"0"0,0 0 0,-4 0 0,8 0 0,-9 0 0,12 0 0,-2 0 0</inkml:trace>
</inkml:ink>
</file>

<file path=ppt/ink/ink4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14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1 24575,'0'39'0,"0"4"0,0 16 0,0 7 0,0 3 0,0-14 0,0 5-1206,0 7 0,0 2 1206,0 13 0,0 3-845,-4 7 1,0 2 844,3-5 0,0 0 0,-7 0 0,1 0 0,6-5 0,0-4-472,-5-18 1,-1-3 471,7 4 0,-1-4 0,-15 14 0,13 12 1521,-8-33-1521,11-7 2344,-8-14-2344,6-12 1179,-6-7-1179,8-10 0,0-7 0,0-14 0,0-6 0,0-5 0,0-6 0,0-2 0,0 13 0,0 6 0</inkml:trace>
</inkml:ink>
</file>

<file path=ppt/ink/ink4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18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 24575,'-8'-4'0,"7"0"0,23 4 0,6 0 0,14 0 0,11 0 0,-13 0 0,28 0 0,-16 0 0,15 0 0,-17 0 0,7 0 0,-17 5 0,4 11 0,-19 0 0,1 14 0,-6 1 0,-5-5 0,1 9 0,-6-4 0,0 1 0,0 4 0,-4-6 0,2-5 0,-7-1 0,3-6 0,-4 0 0,0 1 0,0-1 0,0 0 0,0 6 0,0 1 0,0 5 0,0 0 0,-4 0 0,3 0 0,-8-5 0,4 4 0,-5-9 0,1 3 0,3-5 0,-2 1 0,3-1 0,-4 1 0,-1 4 0,-3-3 0,-3 8 0,-3-8 0,-1 9 0,-3-9 0,2 4 0,-14-3 0,8-2 0,-9 2 0,6-1 0,0 0 0,-6 1 0,4-1 0,-4-3 0,5-3 0,2-4 0,0 0 0,5-1 0,1 0 0,5-4 0,-1-1 0,1-4 0,4 0 0,1 0 0,5 0 0,0 0 0,0 0 0,3-3 0,2 2 0,3-3 0</inkml:trace>
</inkml:ink>
</file>

<file path=ppt/ink/ink4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22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0 24575,'-14'23'0,"6"-2"0,-28 17 0,10 23 0,-4-26 0,-2 30 0,11-38 0,-7 14 0,8-9 0,-5-1 0,10-9 0,0-7 0,-1-2 0,10-5 0,-3 0 0,-2-4 0,6 0 0,-7-4 0,4 0 0,0-4 0,0-5 0,-1-4 0,0-1 0,0-3 0,5 4 0,0-5 0,4 0 0,0 0 0,0 4 0,0-3 0,0 7 0,0-7 0,0 8 0,0-4 0,0 5 0,3 0 0,6-1 0,5 0 0,4 0 0,-1 0 0,1 0 0,5 4 0,-4-3 0,5 7 0,-7-2 0,1 3 0,0 0 0,-4 0 0,3 0 0,-4 3 0,2 12 0,2 5 0,-6 9 0,9 7 0,-9-1 0,4 3 0,0-4 0,-4-4 0,3 0 0,-4-5 0,-1-6 0,0-1 0,-4-9 0,-1 4 0,-1-9 0,2 0 0,-1-8 0,0 3 0,-4-2 0</inkml:trace>
</inkml:ink>
</file>

<file path=ppt/ink/ink4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23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24575,'13'0'0,"1"0"0,25 0 0,-7 0 0,10 0 0,-10 0 0,4 0 0,-11 0 0,-6 0 0,-6 0 0,-5 0 0,0 0 0,-3 0 0,-2 0 0</inkml:trace>
</inkml:ink>
</file>

<file path=ppt/ink/ink4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26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24575,'13'0'0,"-5"0"0,5 0 0,-5 0 0,0 0 0,0 0 0,1 0 0,-1 0 0,0 0 0,4 0 0,-3 0 0,3 0 0,-4 0 0,0 0 0,-3 0 0,-2 0 0</inkml:trace>
</inkml:ink>
</file>

<file path=ppt/ink/ink4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28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1 181 24575,'18'13'0,"-5"-7"0,26 8 0,1-8 0,5 5 0,13 1 0,-6-6 0,7 4 0,-6-8 0,4 3 0,-4-5 0,-7 0 0,-3 0 0,-18 0 0,4 0 0,-9-8 0,-1-2 0,-6-4 0,-4-4 0,0 4 0,-4-4 0,-1-6 0,-4 4 0,0-3 0,0-1 0,-4 4 0,-11-4 0,0 9 0,-14 0 0,9 6 0,-9 4 0,4 0 0,0 5 0,-4 0 0,4 5 0,-6 11 0,-2 13 0,0 5 0,3 10 0,-3 2 0,-5 17 0,-1 6 0,1-4 0,8 0 0,6-5 0,-1 9 0,0 7 0,5-7 0,7-2 0,8-8 0,5-7 0,0-2 0,0-12 0,0-2 0,0-11 0,9 4 0,6-13 0,11 7 0,4-12 0,6 4 0,2-5 0,5-4 0,1-1 0,0-5 0,-6 0 0,4-5 0,-9-11 0,3-1 0,-3-15 0,-8 11 0,1-9 0,-8 10 0,1-3 0,-5 4 0,-1 5 0,-4 1 0,-4 9 0,-2 0 0</inkml:trace>
</inkml:ink>
</file>

<file path=ppt/ink/ink4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28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24575,'37'0'0,"15"0"0,-5 0 0,5 0 0,-3 0 0,-2 0 0,5 0 0,-13 0 0,-9 0 0,-12 0 0,-7 0 0,-3 0 0</inkml:trace>
</inkml:ink>
</file>

<file path=ppt/ink/ink4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29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8 24575,'-10'-5'0,"4"2"0,-29 17 0,17-2 0,-31 40 0,20-5 0,-11 31 0,6-3 0,13 10 0,-2 5 0,15 6 0,2-23 0,6-16 0,0-2 0,0 6 0,0-9 0,0-1 0,0 18 0,0 0 0,6 5 0,10-24 0,3 7 0,19-17 0,-4-5 0,12-2 0,-8-12 0,4-4 0,-10-3 0,4-3 0,-6-6 0,-5 0 0,-6-5 0,-10 0 0,-5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0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323 1 24575,'-22'0'0,"4"0"0,-9 0 0,7 0 0,-7 0 0,3 0 0,-5 0 0,5 0 0,1 0 0,-5 4 0,12-3 0,-11 8 0,14-5 0,4 5 0,-2-2 0,10 1 0,-2 0 0,3 5 0,0 0 0,0 5 0,0 10 0,0-2 0,0 8 0,0 0 0,0 4 0,0 1 0,0 5 0,4-4 0,-3 3 0,9-1 0,-5 0 0,1-5 0,3-2 0,-8-1 0,4-3 0,-5-2 0,0 0 0,0-14 0,0 7 0,0-12 0,0 2 0,0-3 0,3-5 0,2 0 0,2-4 0,6 0 0,1 0 0,10 0 0,-5 0 0,16 0 0,-9 0 0,11 0 0,-7 0 0,0 0 0,-5 0 0,3 0 0,-8 0 0,-5 0 0,-6 0 0</inkml:trace>
</inkml:ink>
</file>

<file path=ppt/ink/ink4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1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24575,'10'-10'0,"1"3"0,19-2 0,-5 6 0,10-10 0,-6 12 0,1-4 0,-15 5 0,-1 0 0</inkml:trace>
</inkml:ink>
</file>

<file path=ppt/ink/ink4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3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42 295 24575,'0'-19'0,"0"16"0,0 15 0,0 10 0,0 12 0,0-7 0,0 9 0,0-6 0,0 0 0,0-9 0,0 1 0,0-12 0,0 2 0,0-3 0,0-1 0,0-10 0,0-16 0,0-7 0,-5-24 0,4 9 0,-9-10 0,8 12 0,-7 2 0,8 5 0,-7 11 0,7 2 0,-3 9 0,4 1 0,3 3 0,6 1 0,5 13 0,5 6 0,-1 5 0,7 4 0,1 1 0,4-3 0,3 9 0,-3-9 0,3 9 0,-3-9 0,-4 3 0,3-6 0,-9-4 0,-1-1 0,-6-6 0,-5 0 0,0-3 0,1-1 0,-5-11 0,0-15 0,-4-16 0,0-14 0,-5-1 0,-2-5 0,-4 6 0,4-1 0,-3 2 0,4 14 0,0 5 0,2 13 0,4 6 0,0 5 0,0 0 0,-4 3 0,3 2 0,-2 3 0</inkml:trace>
</inkml:ink>
</file>

<file path=ppt/ink/ink4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4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406 1 24575,'0'16'0,"0"1"0,0 7 0,0 1 0,-11 18 0,-1-4 0,-6 6 0,-4 12 0,-1-9 0,-4 26 0,4-25 0,0 14 0,0-17 0,3 21 0,-13-11 0,18 10 0,-11-25 0,18 2 0,-5-18 0,8-6 0,0-6 0,-2-5 0,2 0 0,-3-3 0,-1-2 0,-4-3 0,4 0 0,-4 0 0,5 0 0,-1-3 0,0-6 0,5-5 0,0-10 0,4 4 0,0-9 0,0 4 0,0 0 0,0 2 0,0 4 0,0 1 0,0 4 0,0-4 0,0 9 0,4-8 0,0 7 0,5-3 0,9 4 0,-3 0 0,9 4 0,-6-4 0,6 8 0,-5-3 0,10 4 0,-4 0 0,0 0 0,4 5 0,-3 10 0,0 7 0,4 5 0,-3 3 0,-2-9 0,1 9 0,-8-11 0,1 5 0,-1-6 0,-4-4 0,0 3 0,-6-7 0,1 2 0,-1-7 0,-4-1 0,0-4 0</inkml:trace>
</inkml:ink>
</file>

<file path=ppt/ink/ink4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4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24575,'12'0'0,"2"0"0,19 0 0,-3 0 0,1 0 0,-6 0 0,-2 0 0,-9 0 0,-1 0 0,-9 0 0,0 0 0</inkml:trace>
</inkml:ink>
</file>

<file path=ppt/ink/ink4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6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0 909 24575,'0'-13'0,"0"-14"0,0-23 0,6-25 0,8-14 0,-4 14 0,3-16 0,-2 29 0,-8-6 0,13 1 0,-14 20 0,3 4 0,-5 7 0,0 13 0,0-10 0,0 17 0,0-3 0,0 2 0,0 3 0,0 0 0,0 1 0,0 5 0,-3 3 0,-2 2 0,1 11 0,-4 2 0,7 8 0,-3 6 0,4 1 0,0 0 0,0 4 0,0-5 0,0 6 0,0 1 0,0-7 0,0 0 0,4-6 0,1 1 0,3-6 0,2 5 0,-2-9 0,5 4 0,-4-8 0,9 3 0,-9-7 0,4 3 0,-5-4 0,0 0 0,1 0 0,3 0 0,-2 0 0,3-8 0,-4-2 0,4-9 0,-3-5 0,4-1 0,-4-5 0,-4 0 0,2 5 0,-7-4 0,3 9 0,-4-4 0,0 10 0,0 2 0,0 3 0,0 1 0,0-1 0,0 8 0,0 5 0,0 5 0,0 8 0,0-3 0,0 9 0,0-3 0,0 9 0,5-10 0,0 5 0,4-6 0,0 0 0,0-4 0,-1-1 0,1-5 0,-1 1 0,5-5 0,-4 0 0,4-4 0,-5 0 0,0 0 0,1 0 0,-1 0 0,0 0 0,-4 0 0,-1 0 0</inkml:trace>
</inkml:ink>
</file>

<file path=ppt/ink/ink4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8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0 813 24575,'0'6'0,"0"-22"0,0-13 0,0-19 0,0-3 0,0-1 0,0-7 0,0-1 0,0 8 0,0 7 0,0 3 0,0 10 0,0 1 0,0 7 0,0 6 0,0-1 0,0 1 0,0 4 0,0 1 0,0 5 0,0-1 0,0 8 0,0 7 0,5 7 0,0 5 0,8 1 0,-3 4 0,8-3 0,-3 9 0,4-10 0,0 5 0,-1-6 0,1 1 0,-6-5 0,5 3 0,-4-7 0,-1 2 0,0-3 0,0 0 0,-4-5 0,4 4 0,-5-3 0,5-1 0,-4 4 0,4-4 0,0 5 0,-4-1 0,4 1 0,-5-1 0,1 1 0,-1-1 0,-3 0 0,2-3 0,-3-2 0,1-13 0,-2-12 0,-3-13 0,0-23 0,0 10 0,0-17 0,-5 13 0,4-8 0,-10 8 0,10 7 0,-4 9 0,5 15 0,0-1 0,0 12 0,0-3 0,0 9 0,0 0 0</inkml:trace>
</inkml:ink>
</file>

<file path=ppt/ink/ink4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24575,'-1'-5'0,"12"2"0,9 3 0,10 0 0,6 0 0,-5 0 0,6 0 0,-7 0 0,8 16 0,-5 2 0,6 16 0,-10 11 0,-2-5 0,-4 11 0,-1-7 0,-6-6 0,4-2 0,-4 0 0,-4-14 0,2 12 0,-9-19 0,1 14 0,-2-4 0,-4 5 0,0 6 0,0-5 0,0 12 0,-5-6 0,-1 7 0,-10-6 0,4 4 0,-2-15 0,4 8 0,1-20 0,-1 7 0,2-12 0,-2 7 0,2-8 0,-5 8 0,-1-3 0,-1 5 0,-2-5 0,2 3 0,1-7 0,2 3 0,3-5 0,5 0 0,-4 0 0,4-3 0,-4-1 0,4-4 0,0 0 0</inkml:trace>
</inkml:ink>
</file>

<file path=ppt/ink/ink4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9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0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 1 24575,'0'12'0,"-5"2"0,-7 40 0,0-19 0,-18 37 0,11-24 0,-12 26 0,0-5 0,4 8-735,-5 17 735,5-5 0,10-37 0,0 1 0,2 1 0,0-3 0,-11 18-108,13-19 0,0-3 108,-11-2 0,3 29 0,0-38 0,10 6 0,5-22 727,-6-1-727,10-6 56,-7-5 0,9-3 0,0-2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0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1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24575,'0'2'0,"0"10"0,0 11 0,0 7 0,0 1 0,0-1 0,0 6 0,0 8 0,0 2 0,0 5 0,0-1 0,0-4 0,0 4 0,0-6 0,0 0 0,0-6 0,0-7 0,0-12 0,0-7 0,0-3 0,0-1 0,0 0 0,0-27 0,0 4 0,0-32 0,0 15 0,0-10 0,0 10 0,4-4 0,2 11 0,4-4 0,3 9 0,-3 1 0,7 1 0,-7 9 0,7-4 0,-3 4 0,0 0 0,-2 4 0,1 1 0,-4 4 0,4 0 0,-5-4 0,1 3 0,-2-2 0,-2 6 0,-2 1 0,-3 4 0,0 1 0,0-1 0,0 0 0,0 1 0,0 3 0,0-2 0,0 7 0,0-8 0,0 8 0,-4-7 0,-5 3 0,4-5 0,-7 1 0,7-1 0,-8 1 0,4-1 0,-4-3 0,4 3 0,-4-7 0,4 2 0,-9-3 0,9 0 0,-8 0 0,7 0 0,-3 0 0,5 0 0,11 0 0,3 0 0,16 0 0,3 5 0,5 5 0,6 6 0,-3 10 0,5 2 0,-6 0 0,0 3 0,-7-11 0,0 1 0,-11-4 0,-1-7 0,-4 3 0,-1-5 0,0-3 0,-3-2 0,-2-3 0</inkml:trace>
</inkml:ink>
</file>

<file path=ppt/ink/ink4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2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24575,'9'0'0,"11"0"0,41 0 0,-12 0 0,33 0 0,-28 0 0,21 0 0,-14 0 0,-1 0 0,-15 0 0,-15 0 0,-10 0 0,-8 0 0,-3 0 0,-5 0 0,0 0 0</inkml:trace>
</inkml:ink>
</file>

<file path=ppt/ink/ink4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2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24575,'-5'8'0,"2"10"0,3 2 0,0 10 0,0 13 0,0 3 0,0 14 0,0-14 0,0 10 0,0-17 0,0 12 0,0-13 0,0-12 0,0-3 0,0-18 0,0 4 0</inkml:trace>
</inkml:ink>
</file>

<file path=ppt/ink/ink4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4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0 335 24575,'55'0'0,"-6"0"0,10 0 0,6 0 0,33 0-2216,-25 0 0,12 0 0,-1 0 2216,-10 0 0,0 0 0,4 0 0,18 0 0,4 0 0,-3 0 0,-16 0 0,-3 0 0,0 0 0,6 0 0,-1 0 0,0 0 0,-8 0 0,-2 0 0,6 0 0,0 0 0,5 0 0,0 0 0,-5 0 0,0 0 0,-5 1 0,2-2 0,18-3 0,2-2 0,-6 2-357,3 3 1,-4-2 356,-24-5 0,2-4 0,0 3 0,1 5 0,0 1 0,-2-2 0,19-10 0,-3-1 155,0 10 1,-3 1-156,-7-2 0,-5 0-372,-15 7 0,0 0 372,24-7 0,0-1 0,24 4 0,-39-4 0,1 1 0,-10 6 0,-3 2 2684,30-1-2684,8 0 0,-2 0 0,-8-6 0,-1 5 0,-7-10 0,5 4 2271,-13 0-2271,6-4 1622,-7 10-1622,-1-4 1130,8 5-1130,-6 0 87,6 0-87,-8 0 0,1 0 0,-1 0 0,0 0 0,0 0 0,-7 0 0,6 0 0,-13 0 0,6 0 0,0 0 0,-6 0 0,6 0 0,-7 0 0,0 0 0,-1 0 0,1 0 0,0 0 0,7 0 0,-6 0 0,13 0 0,-6 0 0,7-6 0,0 0 0,7-6 0,-5 0 0,6-1 0,-15 2 0,6-1 0,-6 1 0,0-1 0,5 6 0,-12-4 0,6 4 0,-13 0 0,4 1 0,-11 5 0,0 0 0,-7 0 0,-10 0 0,-2 0 0,-3 0 0,-1-4 0,-4 3 0,0-2 0</inkml:trace>
</inkml:ink>
</file>

<file path=ppt/ink/ink4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6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69 140 24575,'-4'-5'0,"-5"2"0,0 3 0,-7 0 0,10-4 0,-6 3 0,8-10 0,-1 5 0,1-10 0,15 7 0,4-3 0,13 3 0,18 3 0,-12 2 0,28 4 0,-22 0 0,32 0 0,-25 0 0,26 0 0,-20 0 0,11 0 0,-5-5 0,1-2 0,-8 0 0,-8-2 0,-7 3 0,-13 0 0,0-2 0,-10 7 0,-1-4 0,-5 5 0,-10 7 0,-11 10 0,-12 8 0,-16 21 0,5 2 0,-8 21 0,1-6-643,2 21 643,-5-3 0,26-35 0,0 2 0,-3 4 0,-2 0 0,2-5 0,-1-1 0,-17 34 0,-1-2 0,15-32 0,-10 14 0,10-18 0,1-9 643,12-10-643,1-10 0,9-5 0,-4 0 0,7 0 0,8-4 0,9 0 0,31-15 0,-12 8 0,46-19 0,-23 19 0,21-8 0,4 11 0,-13 0 0,7 0 0,-20 0 0,-7 0 0,-20 0 0,0 0 0,-12 0 0,-4 0 0,-2 0 0,-7-3 0,-1-6 0,-4-5 0,-4 0 0,-1-2 0,-4 2 0,0-5 0,-1 1 0,5-1 0,-3 5 0,7 1 0,-2 5 0,3 0 0,3 3 0,2 1 0,2 4 0,-2 0 0,-1 0 0</inkml:trace>
</inkml:ink>
</file>

<file path=ppt/ink/ink4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7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24575,'10'0'0,"-2"0"0,37 0 0,-16 0 0,40-15 0,-27 11 0,23-12 0,-6 16 0,-14 0 0,12 0 0,-31 0 0,-1 0 0,-7 0 0,-9 0 0,0 0 0,-5 0 0</inkml:trace>
</inkml:ink>
</file>

<file path=ppt/ink/ink4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9:29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24575,'88'0'0,"0"0"0,1 0 0,-1 0 0,0 0 0,1 0 0,-16 0 0,0 0 0,7 0 0,26 0 0,9 0 0,-6 0 0,-19 0 0,-36 0 0,-30 0 0,1 0 0,-16 0 0,4 0 0,-5 0 0,1 0 0,-1 0 0,0 0 0,-4 0 0,0 0 0</inkml:trace>
</inkml:ink>
</file>

<file path=ppt/ink/ink4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9:31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24575,'12'0'0,"9"5"0,6 1 0,4 4 0,12 1 0,-6-1 0,1 5 0,11 3 0,-14 8 0,3-8 0,-13 2 0,-2-6 0,-8-8 0,3 7 0,-14-9 0,0 4 0,-12 0 0,2 1 0,-7 4 0,0 1 0,2 4 0,-6 1 0,2 4 0,-5 2 0,-6 6 0,-1 1 0,0 0 0,-3-6 0,3 5 0,1-11 0,1 5 0,7-7 0,0-3 0,4-2 0,0 0 0,6-4 0,-1 4 0,4-5 0,-2 0 0,6 0 0,-3 0 0,4 0 0,0 0 0,0-4 0,0-1 0</inkml:trace>
</inkml:ink>
</file>

<file path=ppt/ink/ink4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9:25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24575,'29'0'0,"5"0"0,20 0 0,-12 0 0,10 0 0,-11 0 0,5 0 0,-20 0 0,-5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47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446 0 24575,'-6'3'0,"-5"1"0,0 3 0,2 4 0,-4 1 0,0 4 0,-4 0 0,-4 4 0,9-7 0,-3 6 0,4-8 0,-2 5 0,-1-4 0,5 2 0,-5-5 0,2 5 0,0-2 0,-3 0 0,6 3 0,-5-3 0,5-1 0,-2 4 0,4-7 0,0 2 0,0-3 0,0 0 0,3 0 0,-3 0 0,4 0 0,-5 0 0,1 0 0,3 0 0,-2 0 0,2 0 0,0 0 0,-2-3 0,2-1 0,-3 0 0,1-3 0,-1 3 0,0-3 0,1 0 0,-1 0 0,0 0 0,4-3 0,-3-1 0,2-3 0,0-4 0,1 3 0,-1-2 0,4 2 0,-7-2 0,6 2 0,-2-3 0,0 4 0,2-4 0,-2 3 0,3-3 0,0 4 0,0 0 0,0 0 0,0 0 0,0 0 0,0 0 0,0 0 0,0 1 0,0-1 0,0 0 0,0 0 0,2 3 0,2 1 0,3 3 0,0 0 0,-1 0 0,1 0 0,0 0 0,0 0 0,0 0 0,0 0 0,0 0 0,0 0 0,0 0 0,0 3 0,3-2 0,-2 5 0,3-5 0,0 2 0,-3 0 0,6 1 0,-2 0 0,-1 3 0,8-3 0,-6 4 0,7 0 0,-5-1 0,1 1 0,-1 0 0,0-1 0,1 5 0,-1-4 0,-3 7 0,-1-7 0,0 6 0,-3-6 0,3 3 0,-4-4 0,0 0 0,0 0 0,0 0 0,-4 0 0,1 0 0,-1-4 0,0 0 0,1 0 0,2-2 0,-6 5 0,3-6 0,-3 3 0</inkml:trace>
</inkml:ink>
</file>

<file path=ppt/ink/ink4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2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24575,'85'10'0,"-17"7"0,-68 14 0,0 7 0,0-9 0,0 16 0,0-10 0,0 6 0,0-3 0,0-9 0,-3-1 0,2-7 0,-3-8 0,4-2 0,0-3 0,0-1 0,0-5 0,0-7 0,0-13 0,8-4 0,2-6 0,8 1 0,7-8 0,0 5 0,1-10 0,3 9 0,-9 2 0,3 2 0,-6 9 0,0 0 0,0 2 0,-1 7 0,-3-7 0,3 7 0,-7-3 0,2 7 0,-3-1 0,-1 5 0,-3 0 0,-1 14 0,-3 5 0,0 15 0,0-4 0,0 9 0,0-9 0,0 4 0,0-10 0,0-2 0,0-8 0,0-2 0,4-3 0,-3-4 0,2-1 0</inkml:trace>
</inkml:ink>
</file>

<file path=ppt/ink/ink4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3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24575,'0'11'0,"0"3"0,0-1 0,0 8 0,0-3 0,0 8 0,0-8 0,0 4 0,0-6 0,0 1 0,0-4 0,-4 2 0,3-6 0,10-1 0,-3 3 0,15-9 0,-12 8 0,6-9 0,-2 2 0,-1-3 0,4 0 0,-7 0 0,6 0 0,-2 0 0,-1 0 0,-3 0 0,-6 0 0</inkml:trace>
</inkml:ink>
</file>

<file path=ppt/ink/ink4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3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4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24575,'-45'70'0,"-1"0"0,0 1 0,4-5 0,1-2 0,12-27 0,17-34 0,1-3 0,0 0 0,2 0 0,1-7 0,5-2 0,3-7 0,0-1 0,0-4 0,0 3 0,0 1 0,0 1 0,3 7 0,-2-2 0,6 3 0,-3 4 0,3 1 0,0 3 0,0 0 0,1 0 0,3 0 0,2 0 0,3 0 0,2 12 0,-1-1 0,1 15 0,-1-4 0,1 6 0,1-1 0,-5-4 0,3 3 0,-4-8 0,4 3 0,-4-8 0,2 2 0,-6-6 0,2 2 0,-3-3 0,-1-4 0,-3 2 0,3-5 0,-3 2 0,3-6 0,-3 2 0,0-2 0</inkml:trace>
</inkml:ink>
</file>

<file path=ppt/ink/ink4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0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8 24575,'-7'-4'0,"0"1"0,-1 10 0,4 7 0,-4 9 0,7-1 0,-3 10 0,4-8 0,0 14 0,0-14 0,0 8 0,0-14 0,0-1 0,0-1 0,3-11 0,1 2 0,12-7 0,3 0 0,8 0 0,-4 0 0,8 0 0,-7-8 0,5-6 0,-15 3 0,-6-2 0</inkml:trace>
</inkml:ink>
</file>

<file path=ppt/ink/ink4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46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677 0 24575,'-25'0'0,"2"0"0,-16 0 0,5 0 0,-6 0 0,-6 0 0,5 0 0,-12 0 0,12 0 0,-5 0 0,6 0 0,0 0 0,0 0 0,6 0 0,5 0 0,3 0 0,8 0 0,1 4 0,1 0 0,7 4 0,1 0 0,5-1 0,-1 1 0,3-1 0,-2 1 0,3 3 0,0 7 0,0 4 0,0 11 0,0 2 0,0 4 0,0 7 0,0 8 0,0 25 0,0-19 0,0-6 0,0-1 0,4-3 0,-3 8 0,0 1 0,3-4 0,1 38 0,-4-23 0,5 2 0,-6-2 0,0 8 0,0-31 0,0 5 0,0-31 0,0-4 0,0-5 0,0 0 0,0-5 0,3-3 0,0-1 0,5-3 0,8 0 0,-3 0 0,19 0 0,-8 0 0,14 0 0,-3-4 0,11-2 0,-5-4 0,0 4 0,-3-3 0,-9 8 0,-1-4 0,-7 5 0,-4 0 0,-5 0 0,0 0 0,-4 0 0,-1 0 0,-3 0 0,-1 0 0</inkml:trace>
</inkml:ink>
</file>

<file path=ppt/ink/ink4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46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24575,'7'-8'0,"-1"1"0,14 7 0,-6 0 0,12 0 0,-8 0 0,3 0 0,1 0 0,-4 0 0,8 0 0,-4 0 0,-6 0 0,-4 0 0</inkml:trace>
</inkml:ink>
</file>

<file path=ppt/ink/ink4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47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24575,'-4'7'0,"-3"4"0,6 2 0,-7 3 0,8-3 0,-4 2 0,4-2 0,0 4 0,0-1 0,0-3 0,0-2 0,0 1 0,0-3 0,0 2 0,7-3 0,-2 0 0,11-4 0,-7 0 0,2-4 0,1 0 0,-4 0 0,4 0 0,-1 0 0,-3 0 0,-1 0 0,-3 0 0</inkml:trace>
</inkml:ink>
</file>

<file path=ppt/ink/ink4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48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24575,'-4'-4'0,"0"1"0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48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24575,'60'-2'0,"-1"0"0,37-1 0</inkml:trace>
</inkml:ink>
</file>

<file path=ppt/ink/ink4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49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24575,'86'0'0,"-18"0"0</inkml:trace>
</inkml:ink>
</file>

<file path=ppt/ink/ink4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0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8 24575,'-91'-4'0,"-6"1"0,80 6 0,-28 23 0,38-9 0,-18 23 0,23-17 0,-6-1 0,8 4 0,0-8 0,0 3 0,0-4 0,0-4 0,0-2 0,7-3 0,7 0 0,9 1 0,4 0 0,0 0 0,1-4 0,5-1 0,-9-4 0,3 0 0,-11 0 0,1 0 0,-5 0 0,0 0 0,-4 0 0,-4 4 0,-1 0 0,-3 3 0,-12 1 0,-3 5 0,-13 1 0,-6 10 0,3 1 0,-4 1 0,6 3 0,5-6 0,1 1 0,9-3 0,2-4 0,8 0 0,0-5 0,4 4 0,0-8 0,0 8 0,0-4 0,7 1 0,7 4 0,9-7 0,4 7 0,1-7 0,-1 3 0,-4-4 0,3 0 0,-8-4 0,8-1 0,-8-4 0,3 0 0,-4 0 0,-1 0 0,1 0 0,7 0 0,-9 0 0,0 0 0,-11 0 0</inkml:trace>
</inkml:ink>
</file>

<file path=ppt/ink/ink4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0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24575,'19'73'0,"1"-1"0,-4-2 0,2-24 0,-6-46 0,-3 0 0,-6 0 0</inkml:trace>
</inkml:ink>
</file>

<file path=ppt/ink/ink4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1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8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1 24575,'0'16'0,"-7"-6"0,1 30 0,-13-5 0,8 1 0,-8 9 0,8-11 0,-8 6 0,3 6 0,-3-11 0,-2 10 0,7-21 0,-4 8 0,8-14 0,-6 3 0,10-8 0,-9-1 0,10-1 0,-7-2 0,0-1 0,7-1 0,-10-2 0,6 3 0,-4 0 0,1-4 0,5-1 0,-1-3 0,1 0 0,-1 0 0,1 0 0,0 0 0,-1-10 0,4 0 0,-4-11 0,8 0 0,-4 3 0,4-8 0,0 3 0,0-4 0,0-1 0,0 1 0,4-1 0,1 1 0,9-6 0,-4 8 0,8-6 0,-9 13 0,4-4 0,-5 9 0,0 2 0,-1 3 0,0 4 0,0 1 0,1 3 0,-1 0 0,0 3 0,1 6 0,0 3 0,5 9 0,1 2 0,3 0 0,1 3 0,5-2 0,-3 3 0,3 2 0,-5-7 0,-4 4 0,1-8 0,-5 4 0,2-6 0,-4-3 0,0-1 0,-4-5 0,3 1 0,-6-1 0,5-3 0,-5-1 0,2-3 0</inkml:trace>
</inkml:ink>
</file>

<file path=ppt/ink/ink4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0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581 1 24575,'-2'0'0,"-14"0"0,-13 0 0,-17 0 0,-8 10 0,4-3 0,-16 15 0,17-11 0,-11 10 0,12-5 0,2 5 0,16-10 0,3 5 0,15-11 0,-4 3 0,11-1 0,-10-6 0,13 5 0,-6-2 0,8 3 0,0 1 0,8 0 0,1 3 0,8 2 0,4 5 0,2-1 0,4 1 0,-4 0 0,10 6 0,-14-5 0,14 5 0,-10-7 0,0 1 0,-2-1 0,-4-4 0,-4 3 0,-2-7 0,-3 2 0,0-3 0,-4-1 0,-1 1 0,-3 4 0,0 0 0,0 9 0,0 2 0,-22 23 0,8-14 0,-25 22 0,13-18 0,-7 12 0,7-5 0,-5 4 0,8 0 0,-2-4 0,4 3 0,1-7 0,5 1 0,1-6 0,8-1 0,2-6 0,4-8 0,0 1 0,0-11 0,0 6 0,0-7 0,0 3 0,7-3 0,7 0 0,9-3 0,4 3 0,6-3 0,2 5 0,4 0 0,1 0 0,6 0 0,-11 0 0,9 0 0,-15-1 0,-1 0 0,-6 0 0,-10-5 0,3 0 0,-7-4 0,0 0 0,-5 0 0</inkml:trace>
</inkml:ink>
</file>

<file path=ppt/ink/ink4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1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 24575,'-5'-8'0,"2"1"0</inkml:trace>
</inkml:ink>
</file>

<file path=ppt/ink/ink4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2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24575,'-5'3'0,"2"6"0,3 30 0,0 10 0,0 21 0,0 1 0,0-7 0,0 2 0,0-9 0,0 12 0,0-6 0,0-9 0,0-8 0,0-17 0,0-2 0,0-14 0,0-2 0,0-3 0,0-4 0,0-1 0</inkml:trace>
</inkml:ink>
</file>

<file path=ppt/ink/ink4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2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24575,'94'0'0,"-1"0"0,0 0 0,1 0 0,-1 0 0,1 0 0,-1 0 0,4 1 0,-6-1 0,-13 0 0,-19-1 0,3-2 0,-58 2 0,-4-2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32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24575,'-7'0'0,"1"0"0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7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24575,'0'5'0,"0"7"0,0 18 0,0 4 0,0 27 0,0-22 0,0 50 0,0-53 0,0 52 0,0-35 0,0 17 0,0-2 0,0-13 0,0-5 0,0-6 0,0-15 0,0 4 0,0-11 0,0 0 0,4-6 0,4-3 0,10 0 0,4-8 0,6-1 0,-1-4 0,6 0 0,8 0 0,0-9 0,5-2 0,-6-9 0,0 4 0,-6-2 0,-1 7 0,-6-6 0,0 7 0,-4-3 0,-6 4 0,-1 1 0,-7 0 0,6-11 0,-6 4 0,-1-14 0,0 11 0,-7-13 0,2 6 0,-3-13 0,0-3 0,0 0 0,0-5 0,0 6 0,0 0 0,0 5 0,0 2 0,0 6 0,0 0 0,0 4 0,0 1 0,0 6 0,0 3 0,0-6 0,0 9 0,0-4 0,0 6 0,0 4 0,0 1 0</inkml:trace>
</inkml:ink>
</file>

<file path=ppt/ink/ink4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8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11 144 24575,'4'-3'0,"-1"-6"0,-3-3 0,0-5 0,0 4 0,0 2 0,0-1 0,0 3 0,0-2 0,0 10 0,-4 5 0,3 13 0,-2 6 0,-1 4 0,3 6 0,-4-9 0,5 8 0,0-14 0,0-1 0,0-5 0,4-5 0,4 1 0,9-4 0,1 0 0,8-4 0,-3 0 0,4 0 0,-4-4 0,-1-9 0,-5-1 0,0-8 0,-4 6 0,3-1 0,-7-4 0,3 3 0,-3-9 0,-4 9 0,3-15 0,-7 17 0,2-12 0,-3 19 0,0-2 0,0 3 0,0 13 0,0 6 0,0 19 0,0 11 0,0 13 0,0-5 0,0 18 0,5-18 0,2 19 0,4-6 0,0 1 0,0-3 0,-1-12 0,0-8 0,-4-1 0,-2-15 0,-4 8 0,0-15 0,0 5 0,-5-1 0,-3-3 0,-28 9 0,3-12 0,-19 3 0,18-13 0,1-1 0,5-4 0,6 0 0,-1-12 0,9-9 0,5-13 0,5-12 0,4 5 0,0-6 0,0 7 0,9 1 0,7-3 0,10 6 0,4 6 0,-1 1 0,-1 13 0,8-10 0,-12 16 0,-2-3 0,-15 9 0</inkml:trace>
</inkml:ink>
</file>

<file path=ppt/ink/ink4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9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9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0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24575,'27'43'0,"0"0"0,-2 6 0,-8-1 0,-17 10 0,0 2 0,0-25 0,0-18 0,0-1 0,0-8 0,0 4 0,0-11 0,0-16 0,0-5 0,0-25 0,0 3 0,0-5 0,10-6 0,1 12 0,10-5 0,3 10 0,-8 3 0,6 9 0,-9 6 0,4 2 0,-5 7 0,4 1 0,-8 1 0,4 6 0,-4-2 0,-1 3 0,1 0 0,-1 0 0,0 0 0,-2 3 0,-2 5 0,-3 9 0,0 6 0,0 4 0,0 1 0,0-1 0,0 0 0,0 6 0,0-4 0,0 10 0,0-11 0,0 5 0,0-5 0,0-6 0,0-4 0,0-10 0,0-5 0</inkml:trace>
</inkml:ink>
</file>

<file path=ppt/ink/ink4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1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24575,'0'26'0,"0"8"0,0 7 0,0 5 0,0 0 0,0 2 0,0 6 0,0-7 0,0 6 0,0-12 0,0 0 0,0-9 0,8-4 0,2-1 0,4-8 0,2-3 0,-3-8 0,3-3 0,-3-1 0,-1-4 0,-5 0 0,5 0 0,0 0 0,1-4 0,2 0 0,-6-8 0,3-1 0,-4 1 0,0-4 0,0 3 0,-3 4 0,-2 1 0</inkml:trace>
</inkml:ink>
</file>

<file path=ppt/ink/ink4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1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24575,'-4'-4'0,"1"1"0</inkml:trace>
</inkml:ink>
</file>

<file path=ppt/ink/ink4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2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1 24575,'-4'40'0,"-1"-10"0,-9 7 0,-1-13 0,-4 15 0,0-11 0,4 1 0,-2 2 0,3-15 0,0 6 0,2-14 0,5-1 0,-5-3 0,3 3 0,-2-6 0,3 2 0,-4-3 0,4 0 0,-4 0 0,0 0 0,4 0 0,-4-7 0,7-3 0,1-6 0,4-1 0,0 0 0,0 0 0,0 1 0,0 3 0,0-2 0,0 7 0,0-3 0,7 7 0,7 1 0,3 3 0,9 0 0,-4 0 0,11 0 0,-4 0 0,9 4 0,-8 10 0,5 7 0,-4 15 0,-6-6 0,0 10 0,-7-11 0,-3-1 0,2-2 0,-8-12 0,3 2 0,-8-11 0,0-2 0</inkml:trace>
</inkml:ink>
</file>

<file path=ppt/ink/ink4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3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24575,'9'4'0,"6"-1"0,9 1 0,4 10 0,1 7 0,-5 8 0,-4-1 0,-2 5 0,-8-4 0,4 4 0,-9-6 0,-1 0 0,-4 1 0,0-6 0,0 0 0,0-10 0,0 4 0,-3-7 0,-2 2 0,-2-7 0,-1 0 0,4-14 0,1-5 0,3-10 0,0-8 0,0 5 0,0-5 0,8 5 0,2 1 0,8-1 0,5 5 0,-4-4 0,7 8 0,-2-4 0,-2 10 0,5-5 0,-10 9 0,5 0 0,-6 1 0,-3 7 0,-1-6 0,-5 6 0,1-2 0,-1 3 0,0 0 0,-2 12 0,-2 3 0,1 13 0,-3 4 0,7-3 0,-7 10 0,3-11 0,0 5 0,-3-5 0,7-1 0,-7 0 0,3 1 0,-4-6 0,0 0 0,0-1 0,0-7 0,0 6 0,0-15 0,0 3 0</inkml:trace>
</inkml:ink>
</file>

<file path=ppt/ink/ink4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4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0 24575,'0'4'0,"0"10"0,0 33 0,0 9 0,0 22 0,0-20 0,0 23 0,0-22 0,0 18 0,0-15 0,0-1 0,0-13 0,0-8 0,0-12 0,0-2 0,0-8 0,0 4 0,-12-9 0,1-1 0,-10-3 0,4-1 0,-5 1 0,4-5 0,-3 0 0,-1-4 0,-1 0 0,-4 0 0,12 0 0,3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5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6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1 372 24575,'63'-52'0,"1"1"0,-1-1 0,1 0 0,4-3 0,-1 0 0,1 0 0</inkml:trace>
</inkml:ink>
</file>

<file path=ppt/ink/ink4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7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0 24575,'-8'33'0,"-3"4"0,-24 16 0,12-18 0,-7 10 0,10-27 0,10-6 0,-7 1 0,5-9 0,4-1 0,-7-3 0,2 0 0,1 0 0,-4 0 0,8 0 0,-4 0 0,4 0 0,1 0 0,-1 0 0,-3-3 0,6-1 0,-2-4 0,7-4 0,0 4 0,0-4 0,0 4 0,0 1 0,0-1 0,0 0 0,0-3 0,4 2 0,0-7 0,4-1 0,1-1 0,3-4 0,-3 6 0,7 2 0,-3 2 0,4 4 0,-1 3 0,6 1 0,0 4 0,6 0 0,-1 0 0,-4 4 0,18 30 0,-18-10 0,20 24 0,-24-20 0,5 0 0,-6 0 0,-4-6 0,-2-4 0,-4-3 0,0-6 0,0 2 0,-1-6 0,1 1 0,-1-5 0,-3 2 0,-1-3 0</inkml:trace>
</inkml:ink>
</file>

<file path=ppt/ink/ink4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8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24575,'-16'29'0,"-7"9"0,-4 9 0,-5 7 0,14-24 0,4-6 0</inkml:trace>
</inkml:ink>
</file>

<file path=ppt/ink/ink4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9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279 126 24575,'-4'7'0,"1"0"0,3 0 0,0 5 0,-8-3 0,3 2 0,-7-3 0,4 9 0,-4-7 0,-1 10 0,0-7 0,-3 0 0,6 8 0,-2-15 0,4 14 0,0-18 0,-4 9 0,6-7 0,-8 1 0,4-2 0,-6-3 0,3 0 0,-3 0 0,8 0 0,-4 0 0,4 0 0,1 0 0,2-3 0,2-2 0,-1-6 0,3-6 0,-2 4 0,3-2 0,0 3 0,-4 3 0,3-2 0,-2-1 0,3 3 0,0-2 0,0-1 0,0-1 0,0 1 0,4-4 0,0 7 0,8-3 0,5 4 0,6-1 0,-1 4 0,22-8 0,-11 7 0,19-4 0,-23 2 0,3 3 0,-14 0 0,-1-3 0,-1 8 0,-8-7 0,4 6 0,-5-6 0,1 3 0,3-8 0,2 3 0,-4 1 0,-1 4 0</inkml:trace>
</inkml:ink>
</file>

<file path=ppt/ink/ink4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0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796 0 24575,'-21'0'0,"-4"0"0,-28 0 0,-4 0 0,-12 0 0,-9 0 0,20 0 0,-16 0 0,25 0 0,-12 5 0,0-4 0,12 13 0,1-12 0,15 11 0,15-9 0,-3 1 0,12 2 0,1-3 0,5 3 0,3 0 0,0 1 0,0-1 0,0 1 0,3 3 0,6 2 0,8 4 0,7 6 0,5 1 0,2 12 0,5-4 0,-3 10 0,4-4 0,-11-1 0,-1 2 0,-6-10 0,-4 10 0,-1-5 0,-5 0 0,1 4 0,-5-9 0,-1 4 0,-4 0 0,0-5 0,0 23 0,0-19 0,0 18 0,0-10 0,-4 2 0,-8 24 0,-11-7 0,-1 5 0,-10 9 0,7-27 0,5-1 0,0 1 0,-2 2 0,-16 34 0,17-32 0,-1 11 0,-1-14 0,14-6 0,-3-8 0,9-6 0,1-5 0,4 3 0,0-12 0,0 2 0,3-7 0,10 0 0,12 1 0,15 1 0,15 0 0,0 1 0,21 1 0,-25-1 0,23 0 0,-18 0 0,6 0 0,-8-5 0,-8-1 0,-12-5 0,-6 0 0,-6 0 0,-10 0 0,3 0 0,-10 0 0,2 0 0</inkml:trace>
</inkml:ink>
</file>

<file path=ppt/ink/ink4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1 290 24575,'0'-23'0,"0"-13"0,0 0 0,0-4 0,9 2 0,-3 3 0,8 1 0,-5 6 0,-4 10 0,-1 16 0,-4 13 0,0 29 0,0-3 0,-5 22 0,4-18 0,-14 17 0,13-8 0,-9 4 0,11-8 0,0-12 0,0-1 0,0-15 0,0-1 0,0-10 0,12 2 0,-1-5 0,15 0 0,-8-4 0,8 0 0,-3-13 0,0 2 0,4-12 0,-12 6 0,-3 7 0,-8 2 0</inkml:trace>
</inkml:ink>
</file>

<file path=ppt/ink/ink4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2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24575,'-4'0'0,"1"0"0</inkml:trace>
</inkml:ink>
</file>

<file path=ppt/ink/ink4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2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24575,'69'-15'0,"0"-1"0,1 1 0,14-3 0,-14 4 0,-26 5 0,-31 9 0,-5 0 0,-5 0 0</inkml:trace>
</inkml:ink>
</file>

<file path=ppt/ink/ink4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3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24575,'84'-11'0,"0"0"0,1 0 0,-18 2 0,1 1 0,-1-1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3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1 24575,'-16'89'0,"0"1"0,0-1 0,0 1 0,0-1 0,0 1 0,0-1 0,1 0 0,-1 1 0</inkml:trace>
</inkml:ink>
</file>

<file path=ppt/ink/ink4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4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 24575,'9'86'0,"0"1"0,0 11 0,-4-10 0,-5-17 0,5 16 0,0-35 0,1-12 0,-2-6 0,-4-6 0,0-7 0,0-8 0,-7-1 0,-3-8 0,-11 0 0,-2-4 0,0 0 0,-3 0 0,8 0 0,-3 0 0,8-4 0,1-4 0,3-9 0,5-1 0,-1-9 0,5 5 0,0-18 0,4 10 0,5-5 0,4 13 0,9 5 0,0 3 0,1 1 0,-2 4 0,1 0 0,-5 5 0,5 0 0,-10 4 0,4-4 0,-11 3 0,3-3 0</inkml:trace>
</inkml:ink>
</file>

<file path=ppt/ink/ink4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24575,'0'-11'0,"0"7"0,0-2 0</inkml:trace>
</inkml:ink>
</file>

<file path=ppt/ink/ink4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6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24575,'2'0'0,"9"0"0,16 0 0,7 0 0,12 0 0,8 0 0,-10 0 0,21 0 0,-46 0 0,12 0 0</inkml:trace>
</inkml:ink>
</file>

<file path=ppt/ink/ink4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7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24575,'80'0'0,"1"0"0,-1 0 0,17 0 0,-1 0 0</inkml:trace>
</inkml:ink>
</file>

<file path=ppt/ink/ink4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8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730 161 24575,'4'-3'0,"-1"-5"0,-3-4 0,0-10 0,0-6 0,0 4 0,0-3 0,0 10 0,0 1 0,-3 13 0,-11 11 0,-7 25 0,-15 6 0,-4 15 0,-12-1 0,-3 7-555,-7 8 555,-5-5 0,12-4 0,-10 1 0,13-14 0,-1 6 0,3-13 0,14-8 0,6-7 0,9-7 0,8-4 0,5-1 555,4-5-555,4 1 0,0-1 0,12-3 0,9 0 0,13 0 0,12-3 0,1 4 0,7-1 0,-1 2 0,1 5 0,0 5 0,-7 0 0,1 10 0,-14-6 0,-1 7 0,-14-8 0,-4 5 0,-10-6 0,-1 4 0,-4-1 0,-9 7 0,-14 14 0,-10 2 0,-14 19 0,-6-8 0,10 4 0,-16 1 0,17-8 0,-10 1 0,13-3 0,8-14 0,6-2 0,11-15 0,2 1 0,4-8 0,3 1 0,2-3 0,3-2 0,0-1 0,0 5 0,12-3 0,3 4 0,18-4 0,1 1 0,12-5 0,2 5 0,6-9 0,-7 3 0,6-4 0,-6 0 0,1 0 0,-8 0 0,1 0 0,-17 0 0,1 0 0,-13 0 0,-5 0 0,-3-3 0,0 3 0,-4-3 0</inkml:trace>
</inkml:ink>
</file>

<file path=ppt/ink/ink4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9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24575,'0'11'0,"0"6"0,0 1 0,0 3 0,0-4 0,0-5 0,0 0 0,0 0 0,0-4 0,3 0 0,6-5 0,3-3 0,5 0 0,4 0 0,2 0 0,5-13 0,-9 2 0,-5-4 0,-10 8 0</inkml:trace>
</inkml:ink>
</file>

<file path=ppt/ink/ink4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9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 24575,'-3'3'0,"-1"21"0,4-62 0</inkml:trace>
</inkml:ink>
</file>

<file path=ppt/ink/ink4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31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0 24575,'-10'4'0,"1"0"0,-5-4 0,1 0 0,-3 3 0,-6 6 0,-6 6 0,-1 3 0,-11 7 0,11-5 0,-13 11 0,21-12 0,-12 11 0,22-12 0,-3 4 0,3-5 0,9 0 0,-6-1 0,8 1 0,0-5 0,0 4 0,13-7 0,2 4 0,12-4 0,0 0 0,6 0 0,3-4 0,-6 0 0,-1-5 0,-16 0 0,-2 0 0,-3 0 0,-4 3 0,-1 1 0,-10 3 0,-7 6 0,-5 5 0,-3 0 0,-1 10 0,5-10 0,-1 9 0,6-9 0,5 3 0,-1 1 0,4-5 0,1 5 0,4-6 0,0 6 0,0-4 0,7 3 0,2-4 0,8-5 0,5 5 0,-5-8 0,5 8 0,-1-8 0,2 4 0,-1-4 0,5-4 0,-5-2 0,18-3 0,-22 0 0,6 0 0</inkml:trace>
</inkml:ink>
</file>

<file path=ppt/ink/ink4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31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24575,'2'89'0,"0"-1"0,0 0 0,-2-3 0,0-3 0,8-37 0,9-45 0,5 0 0,-5 0 0,10 0 0,-5-8 0,-3 3 0,-6-4 0,-10 5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3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789 1 24575,'-7'0'0,"-9"0"0,-3 0 0,-8 0 0,-12 0 0,-4 0 0,-11 0 0,-14 0 0,3 0 0,7 0 0,-7 0 0,14 0 0,-12 0 0,2 0 0,19 0 0,-2 0 0,23 0 0,-5 0 0,18 0 0,-1 6 0,6 3 0,3 16 0,0 5 0,0 23 0,0 9 0,6 25-946,-5 9 946,2-40 0,0 3 0,-2 3 0,-2 3 0,1 3 0,0 2-782,0 4 0,0 1 782,0-1 0,0 0 0,0 0 0,0 0 0,0 2 0,0-3 0,0-16 0,0-1-284,0 10 1,0-2 283,0 27 0,0-38 0,0 1 0,0 41 0,0-23 0,0-4 0,0-14 842,0 0-842,0-11 1588,0-9-1588,4-7 647,1-10-647,12 6 0,-3-7 0,12 2 0,-8-1 0,8-3 0,-3-1 0,4-4 0,6 0 0,2 1 0,4-5 0,1 0 0,6-5 0,2 0 0,23 0 0,-19 0 0,6 0 0,-25 0 0,-6 0 0,1 0 0,-6 0 0,-5 0 0,-8 0 0,-6 0 0</inkml:trace>
</inkml:ink>
</file>

<file path=ppt/ink/ink4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39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52 24575,'-4'-23'0,"1"17"0,3-17 0</inkml:trace>
</inkml:ink>
</file>

<file path=ppt/ink/ink4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0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24575,'0'83'0,"0"1"0,0-1 0,0 0 0,0 1 0,0-1 0,0-3 0,0 0 0,0 0 0,0 0 0,0 0 0</inkml:trace>
</inkml:ink>
</file>

<file path=ppt/ink/ink4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0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24575,'90'-8'0,"-1"0"0,0 0 0,1 1 0,29-3 0,-3 0 0,-64 5 0,-55 5 0</inkml:trace>
</inkml:ink>
</file>

<file path=ppt/ink/ink4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2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592 184 24575,'0'-15'0,"0"0"0,0-7 0,0 4 0,0-8 0,0 8 0,0-3 0,0 8 0,0-3 0,0 8 0,-3-1 0,-6 6 0,-13 12 0,-3 7 0,-16 15 0,10 0 0,-17 12 0,9-5 0,-11 6 0,7-6 0,6-2 0,2-10 0,11-7 0,3-3 0,4-6 0,0 2 0,4-4 0,-2 0 0,6-1 0,-3 1 0,5 0 0,2-1 0,-1-3 0,5 3 0,-2-3 0,3 4 0,0-1 0,3 1 0,10 0 0,6 5 0,8-3 0,6 8 0,-4-4 0,9 6 0,-4-6 0,0 4 0,-6-4 0,-1 4 0,-10-5 0,1 0 0,-7-5 0,-3-1 0,-1 1 0,-2-1 0,-2 1 0,-3 3 0,0 2 0,-4 8 0,-12 9 0,5-1 0,-25 19 0,18-17 0,-25 23 0,15-11 0,-25 32 0,17-22 0,-5 13 0,10-23 0,10-9 0,-3 1 0,10-13 0,1 0 0,5-10 0,3 0 0,-2-5 0,7 1 0,-4 0 0,4-1 0,3-3 0,1-1 0,8-3 0,5 0 0,1 0 0,8 0 0,2 0 0,1 0 0,9 0 0,-3 0 0,4 0 0,7 0 0,2 0 0,6 0 0,-7 0 0,6 0 0,-12 0 0,5 0 0,-6 0 0,-6 0 0,-6 0 0,-10 0 0,-3 0 0,-6 0 0,2 0 0,-7-3 0,0-5 0,-4-5 0,0-8 0,0-2 0,0-10 0,0-1 0,0-1 0,0-3 0,0 9 0,0-4 0,0 5 0,0 6 0,3 4 0,-2 6 0,2 5 0,-3-1 0,0 4 0,0 0 0</inkml:trace>
</inkml:ink>
</file>

<file path=ppt/ink/ink4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3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 24575,'32'43'0,"1"1"0,3 16 0,-10-3 0,-19-1 0,8 25 0,-5-41 0,0 0 0,-1-6 0,-3-1 0,-2-5 0,-4-6 0,0 0 0,0-6 0,0 1 0,0-1 0,-8-3 0,-6 4 0,-4-8 0,-8 4 0,3-4 0,-4-4 0,4-1 0,-3-4 0,8 0 0,-4 0 0,9 0 0,1-12 0,8-11 0,-1-6 0,5-11 0,0 11 0,0-4 0,15-2 0,2 5 0,14-6 0,-2 6 0,1 0 0,5 4 0,-5 3 0,-2 4 0,-2 5 0,-8 2 0,-4 7 0,-7 1 0</inkml:trace>
</inkml:ink>
</file>

<file path=ppt/ink/ink4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4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41 24575,'-5'-22'0,"2"4"0</inkml:trace>
</inkml:ink>
</file>

<file path=ppt/ink/ink4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5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24575,'0'8'0,"0"10"0,0 23 0,0 12 0,0 10 0,0 6 0,0 16 0,0-4 0,0-6 0,0 6 0,0-15 0,0 6 0,0 3 0,0-25 0,0 3 0,0-19 0,0-1 0,4-6 0,0-8 0,5 1 0,2-11 0,-5 3 0,9-4 0,1 4 0,7-7 0,7 3 0,-2-8 0,-1 0 0,1 0 0,4 0 0,-3 0 0,4 0 0,-10 0 0,-2 0 0,-4 0 0,-5 0 0,4 0 0,-8 0 0,4-4 0,-4 0 0,-1-8 0,5-4 0,-3-6 0,3 1 0,-7-11 0,3-4 0,-2-11 0,0-1 0,-1-19 0,-5 22 0,0-29 0,0 18 0,0-14 0,0 0 0,0 8 0,0 7 0,0 9 0,0 12 0,0 1 0,0 7 0,0 7 0,0 4 0,0 8 0,0-1 0,0 1 0,0 0 0,0-4 0,3 2 0,-2-2 0,2 3 0,1 0 0,-3 1 0,2-1 0,-3 1 0,0 0 0,0 3 0,0 1 0</inkml:trace>
</inkml:ink>
</file>

<file path=ppt/ink/ink4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7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8 334 24575,'-4'-9'0,"1"-11"0,3-11 0,0-4 0,9-9 0,-2 8 0,8-10 0,-1 11 0,-4 2 0,3 15 0,-8-3 0,1 16 0,-5 7 0,3 12 0,-9 11 0,0 2 0,-4 6 0,4 2 0,-4 4 0,7-4 0,-2-3 0,4-4 0,0-6 0,0-4 0,0-7 0,0-3 0,3-4 0,6-1 0,8-3 0,6 0 0,4-8 0,1-7 0,1-10 0,2-11 0,0-1 0,-5 1 0,0-4 0,-12 16 0,-1-8 0,-4 14 0,-1 0 0,-3 7 0,-5 6 0,-5 9 0,-3 10 0,-1 15 0,0-1 0,3 17 0,2-3 0,4 19 0,0-12 0,0 33 0,0-21 0,0 32 0,5-29 0,1 12 0,5-14 0,1 8 0,-1-8 0,-5-1 0,-1-14 0,-5-6 0,0-3 0,-7-2 0,-8 0 0,-14-8 0,-1-6 0,-3-11 0,0 2 0,4-8 0,1 0 0,2-5 0,8-4 0,-1-15 0,6-1 0,8-19 0,1 5 0,4-6 0,0-6 0,0 4 0,0-4 0,18-7 0,0 14 0,17-9 0,-5 18 0,-1 5 0,-1 1 0,0 10 0,-1 1 0,0 7 0,-4-1 0,-2 6 0,-4-7 0,-4 7 0,-2-2 0,-7 3 0,0 0 0</inkml:trace>
</inkml:ink>
</file>

<file path=ppt/ink/ink4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7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24575,'0'-4'0,"0"0"0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8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24575,'62'51'0,"-13"4"0,-49 29 0,0-33 0,-4 24 0,-1-52 0,0-1 0,1-10 0,4 0 0,-7-4 0,5-14 0,-5-10 0,7-23 0,4-2 0,7-12 0,5 6 0,10-7 0,2 5 0,-1 2 0,2 10 0,-9 9 0,7 4 0,-9 7 0,3 7 0,-8 0 0,3 9 0,-4-3 0,1 4 0,-2 0 0,-3 0 0,-1 0 0,1 0 0,0 0 0,-1 0 0,1 8 0,-4 6 0,0 14 0,-4 6 0,0 6 0,0 6 0,0-5 0,0 0 0,0-3 0,0-14 0,0 3 0,0-14 0,0-2 0,0-3 0,0-4 0,0-1 0</inkml:trace>
</inkml:ink>
</file>

<file path=ppt/ink/ink4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0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24575,'4'12'0,"-1"-1"0,-3 34 0,0-18 0,0 54 0,0-26 0,0 38 0,0-14 0,0 16 0,0-27 0,0 22 0,0-31 0,0 11 0,0-16 0,0-13 0,0-8 0,0-15 0,0-1 0,0-10 0,0 1 0,0-1 0,-3 1 0,-6-4 0,-8-1 0,-6-3 0,-4 0 0,0 0 0,4 0 0,-3 0 0,8-7 0,-8-10 0,12-6 0,2-3 0,8 0 0,4 3 0,0-4 0,0-1 0,13 0 0,2 4 0,10-4 0,1 9 0,-2-3 0,3 3 0,-4 5 0,3-3 0,-8 11 0,-1-5 0,-2 6 0,-6 1 0,-1 0 0,-4 4 0</inkml:trace>
</inkml:ink>
</file>

<file path=ppt/ink/ink4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1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0 24575,'0'12'0,"0"7"0,-8 13 0,-10 19 0,-8-7 0,-7 6 0,16-10 0,-11 0 0,15-4 0,-17 5 0,4 0 0,1-11 0,5-1 0,3-7 0,8-10 0,-7 0 0,95-4 0,27-3 0,-63 4 0,62-3 0,-16 1 0,-81-3 0,-4-1 0,-1-3 0</inkml:trace>
</inkml:ink>
</file>

<file path=ppt/ink/ink4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24575,'2'0'0,"4"0"0,9 0 0,2 0 0,10 0 0,-3 0 0,14 0 0,-9 0 0,9 0 0,-9 0 0,10 0 0,-15 0 0,2 0 0,-9 0 0,0 0 0,-5 0 0,0 0 0,-8 3 0,-1 6 0,-3 19 0,0 10 0,0 22 0,0 19 0,0 11-629,0-34 1,0 2 628,0 5 0,0 1 0,0 10 0,0 2-1124,0 3 1,0 3 1123,0 9 0,0 2 0,0 3 0,0 1 0,0-27 0,0 1 0,0 0-1022,0 1 1,0 1 0,0 0 1021,0 2 0,-1-1 0,2 1 0,1 0 0,0-1 0,2 0-650,0-3 0,2 0 1,0 0 649,0 0 0,0 0 0,1-4-87,4 9 0,0-3 87,-4 6 0,1-5 1248,10 17-1248,-4 6 0,2-33 2871,-9-17-2871,1-14 2593,-7-14-2593,3-3 1500,-4-8-1500,-6-4 479,-8-1-479,-3-3 0,-9 0 0,-2 0 0,-1 0 0,-9 0 0,-3-5 0,0 0 0,-11-1 0,10-3 0,-4 3 0,6 1 0,1 0 0,4 5 0,2 0 0,14 0 0,-1 0 0,11 0 0,-2 0 0,3 0 0,4-3 0,1-1 0,3 0 0,0 1 0</inkml:trace>
</inkml:ink>
</file>

<file path=ppt/ink/ink4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4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249 196 24575,'-69'-26'0,"0"0"0,3 6 0,22 0 0,44 1 0,0 10 0,0-6 0,3 6 0,2-7 0,2 8 0,1-4 0,-1 4 0,1 4 0,-1 1 0,1 3 0,-1 0 0,5 0 0,0 0 0,5 0 0,0 0 0,-5 3 0,4 2 0,-4 3 0,1 4 0,-1 1 0,-3 3 0,-1 1 0,1 4 0,-1 2 0,1-1 0,0 5 0,0-10 0,-1 5 0,4 2 0,-3-10 0,3 5 0,-1-11 0,2 0 0,4 0 0,-1-3 0,-3-1 0,2-4 0,-6 0 0,3 0 0,-5 0 0,1 0 0,-4 3 0,-1 5 0,-3 4 0,0 5 0,4-1 0,-3-3 0,6-1 0,-6-5 0,2 1 0,0-1 0,-2 1 0,3-4 0,-4-1 0</inkml:trace>
</inkml:ink>
</file>

<file path=ppt/ink/ink4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6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24575,'31'76'0,"0"0"0,0 0 0,-1-2 0,-2-1 0,-11-19 0,-17-19 0,0 5 0,0-32 0,0-10 0,0-9 0,0-19 0,4 1 0,1-10 0,15-1 0,2-8 0,10-1 0,0-4 0,1 9 0,-2 2 0,0 6 0,-6 7 0,-3 9 0,-4-1 0,-6 15 0,0-4 0,-5 9 0,1-3 0,-1 4 0,-3 3 0,3 1 0,-6 4 0,2-1 0,-3 5 0,0 5 0,0 1 0,0 8 0,0-3 0,0 4 0,0 6 0,0 1 0,0 6 0,0 6 0,4-5 0,-2 12 0,6-12 0,-7-1 0,8-1 0,-8-10 0,8 4 0,-4-8 0,0-2 0,2-7 0,-3-5 0,0-3 0,3-4 0,-3 3 0,3-7 0,1 4 0,-1-4 0,1 0 0,-1 0 0,1 0 0,0 0 0,-1 0 0,1 0 0,-1 0 0,1-4 0,3-4 0,-2-9 0,0 6 0,-5-1 0</inkml:trace>
</inkml:ink>
</file>

<file path=ppt/ink/ink4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7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24575,'0'72'0,"-1"0"0,1-1 0,-1 22 0,4-23 0,5-53 0,5-17 0,3 0 0,1 0 0,0 0 0,-1 0 0,1 0 0,-5 0 0,4 0 0,-3 0 0,-1-3 0,-4 2 0,-4-2 0</inkml:trace>
</inkml:ink>
</file>

<file path=ppt/ink/ink4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7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24575,'-7'0'0,"3"0"0,1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8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1 24575,'-51'82'0,"0"1"0,0 0 0,2-5 0,2-2 0,11-17 0,13-16 0,-1-10 0,14-8 0,-6-19 0,7 0 0,-2-6 0,-1 0 0,0-6 0,-5-3 0,5-12 0,-1-2 0,4-5 0,0 6 0,4-5 0,-3 10 0,8-5 0,-4 5 0,4 0 0,0 5 0,0-4 0,0 7 0,0-2 0,3 3 0,5 4 0,5 1 0,3 3 0,6 0 0,-5 0 0,10 0 0,-10 3 0,5 11 0,1 6 0,-3 13 0,10 8 0,-10-10 0,6 19 0,-2-17 0,2 9 0,6-1 0,-3-15 0,-4 3 0,1-11 0,-8-5 0,4 0 0,-6-8 0,1-2 0,-5-3 0,0 0 0,-4 0 0,-1 0 0,1 0 0,-1 0 0,5-7 0,0-2 0,-2-1 0,-3 3 0</inkml:trace>
</inkml:ink>
</file>

<file path=ppt/ink/ink4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14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0 24575,'0'22'0,"-4"-8"0,3 24 0,-11-14 0,2 9 0,-4-1 0,0-3 0,1 4 0,2-6 0,-6 1 0,7-1 0,-7-4 0,3 3 0,-9-2 0,4-1 0,-4 4 0,9-5 0,-7 2 0,10-3 0,-14-3 0,14-5 0,-9 0 0,11-6 0,-7 2 0,8-5 0,-8 0 0,4-4 0,-1 0 0,3 0 0,2 0 0,0 0 0,1-4 0,-1-4 0,3-9 0,2-6 0,3-5 0,0 1 0,0-6 0,0 9 0,0-8 0,0 14 0,0 0 0,0 3 0,0 6 0,0-3 0,3 5 0,1-1 0,4 0 0,11 4 0,-5 1 0,10 3 0,-3 0 0,-3 0 0,8 0 0,-3 4 0,4 5 0,6 6 0,-4 3 0,5 6 0,1 2 0,-5-1 0,5 5 0,-6-6 0,-5 0 0,6 6 0,-15-11 0,4 1 0,-11-9 0,-1-3 0,1-1 0,-1-2 0,0-2 0,1-3 0,-4 0 0,-1 0 0</inkml:trace>
</inkml:ink>
</file>

<file path=ppt/ink/ink4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0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24575,'0'70'0,"0"-26"0,0 29 0,0 9 0,0-24 0,0-2-1444,0 14 0,0 2 1444,3 1 0,1 0 0,2-3 0,3-1 0,3-4 0,3-1 0,2 5 0,3-4 192,1-17 0,2-2-192,15 42 0,9-23 0,0-7 0,-1-6 595,6-6-595,-4-13 0,-6-12 0,4-6 1467,7-10-1467,-10 0 442,16-15-442,-9-13 0,8-19 0,2-19 0,-7 11-229,-14 9 1,-2 1 228,7 2 0,-5 4 0,2-1 0,21-13 0,12 3 0,6-4 0,-11 19 0,-12 10 0,2 0 0,30-7-534,-23 9 0,1 0 534,-17 4 0,-2 2 0,49-8 0,-45 9 0,0 3 0,36 1 0,-36 3 0,0 2 0,37 2-262,6 0 262,-30 0 0,9 0 0,-18 10 0,6 7 426,-6 11-426,-8 9 1077,-10 1-1077,-7-2 284,2 21-284,-16-18 0,7 24 0,-19-21 0,0 4 0,-5-6 0,0-1 0,0-4 0,0-7 0,0-7 0,-18-7 0,-10-6 0,-33-3 0,4-15 0,13 2 0,20-27 0,45-3 0,13-34 0,29 1-754,-25 20 0,2-1 754,4 6 0,1 0 0,1-7 0,2-1 0,5 3 0,1 1 0,-4 3 0,0 2 0,2 4 0,1 3-435,-3 3 0,0 3 435,0 7 0,0 3 0,-1-1 0,0 2 0,3 2 0,-1 4-355,23-5 355,-18 10 0,-2 2 0,1 7 0,37-5 0,-36 6 0,13 0 1410,-6 0-1410,-3 0 921,-6 4-921,0 2 402,-7 5-402,6 4 0,-12 1 0,5 4 0,-6 0 0,-6-1 0,5 1 0,-5-1 0,0 0 0,5 1 0,-11-2 0,11 2 0,-4 4 0,5-2 0,1 3 0,-1-5 0,18 8 0,-14-10 0,20 10 0,-17-16 0,7 3 0,14-9 0,-22-1 0,27-5 0,-30 0 0,18 0 0,0 0 0,-6-9 0,5-3 0,-6-10 0,-6 1 0,3 0 0,-3 0 0,0-5 0,5 3 0,-11-2 0,16-4 0,-15 7 0,3-2 0,-13 6 0,-10 5 0,3-1 0,-12 2 0,6 3 0,-11-3 0,3 3 0,-4-11 0,-3 13 0,-1-5 0</inkml:trace>
</inkml:ink>
</file>

<file path=ppt/ink/ink4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02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626 1 24575,'-73'41'0,"1"-1"0,-1 1 0,1-1 0,-10 10 0,6-2 0,44-18 0,68-26 0,40-4 0,-34 0 0,6 0 0,-8-4 0,-12 0 0,-7-5 0,-8 4 0,-1 1 0,-11 4 0,-16 0 0,-12 15 0,-22 9 0,5 14 0,-8 14 0,14-8 0,-9 20 0,7-11 0,-2 10 0,9-13 0,2-3 0,15-12 0,-4-6 0,15-7 0,2-6 0,3 1 0,0-4 0,0-2 0,7-3 0,19 1 0,11-4 0,24 0 0,9-5 0,9 0 0,-28 0 0,1 0 0,31 0 0,3 0 0,-25 0 0,-19-4 0,-3-2 0,-16 1 0,-6 1 0,-5 4 0,-5 0 0,1 0 0,-4 0 0,-1 0 0</inkml:trace>
</inkml:ink>
</file>

<file path=ppt/ink/ink4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02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24575,'0'28'0,"-4"12"0,-7 2 0,4 0 0,-3 9 0,10-9 0,0 5 0,0-1 0,0-6 0,0-6 0,0-6 0,0-6 0,0-10 0,3 0 0,1-8 0,18-1 0,-7-3 0,17 0 0,-4 0 0,1 0 0,4-8 0,-1-3 0,-8-3 0,9-9 0,-15 8 0,-2 0 0,-9 8 0</inkml:trace>
</inkml:ink>
</file>

<file path=ppt/ink/ink4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03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8 143 24575,'-4'-17'0,"0"-7"0,4-2 0,0-1 0,0 14 0,0-2 0,0 6 0,0 1 0,0 5 0</inkml:trace>
</inkml:ink>
</file>

<file path=ppt/ink/ink4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06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446 502 24575,'-63'12'0,"-2"-2"0,45-10 0,-3 0 0,7-3 0,7-2 0,-6-3 0,6 0 0,-7-4 0,8 4 0,-4-4 0,4 4 0,4-3 0,-3-2 0,6-4 0,-3-4 0,4-2 0,0-5 0,0 1 0,0-1 0,0 1 0,0-8 0,4 10 0,1-8 0,3 15 0,1-4 0,4 1 0,0 3 0,9-5 0,-4 6 0,8 3 0,-8 2 0,8 3 0,-8 4 0,3-3 0,-4 8 0,-1-4 0,1 4 0,0 0 0,-5 0 0,4 3 0,0 5 0,1 5 0,0 4 0,-6-5 0,-3 0 0,0-5 0,-1 1 0,-3-1 0,3 1 0,-9-7 0,1 2 0,-10-10 0,-2 2 0,-4 0 0,-4-2 0,3 6 0,-9-4 0,10 2 0,-10 2 0,9-3 0,-3 4 0,4 0 0,0 0 0,0 0 0,1 0 0,3 3 0,-3 6 0,8-1 0,-4 4 0,4-1 0,0-2 0,0 6 0,0-6 0,0 7 0,0-4 0,-1 10 0,0-5 0,-4 17 0,8-14 0,-7 9 0,11-17 0,-3 4 0,4-4 0,0 1 0,0-1 0,0-1 0,0-2 0,0 2 0,0 1 0,4-4 0,0 4 0,3-4 0,1-1 0,4 1 0,-4 0 0,8 0 0,-4 0 0,12 0 0,-5-3 0,5 2 0,-8-6 0,1 3 0,0-4 0,-1 0 0,1 0 0,-4 0 0,2 0 0,-6 0 0,2 0 0,-3 0 0,3 0 0,-2 0 0,3 0 0,-5 3 0,0-2 0,1 2 0,-1-3 0,0 0 0,0 0 0,-3 3 0,-1 1 0,-3 3 0,-3 1 0,-6 0 0,-8 4 0,-7 7 0,-9 1 0,2 9 0,-4-3 0,0 9 0,3-3 0,-5 9 0,1-3 0,2 9 0,-3-2 0,5 7 0,5-9 0,1 3 0,6-6 0,5-6 0,1 7 0,9-17 0,1 1 0,4-10 0,0-6 0,0 7 0,4-8 0,4 8 0,4-4 0,10 6 0,-4-2 0,9 8 0,-4-6 0,1 10 0,-2-9 0,-5 2 0,0-8 0,-5-1 0,0-5 0,-4 1 0,2-4 0,-5-1 0,2-3 0</inkml:trace>
</inkml:ink>
</file>

<file path=ppt/ink/ink4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07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1 266 24575,'63'-49'0,"-1"0"0,1 0 0,14-21 0,-11 21 0,-27 49 0,-21 8 0,2 6 0,-6 8 0,2 1 0,-2-2 0,2-4 0,-3-4 0,7 3 0,-6-7 0,8 4 0,-1-5 0,1 1 0,6-4 0,-6 3 0,5-7 0,-5 7 0,1-7 0,3 3 0,-8-4 0,-1 0 0,-5 0 0,-1 0 0,-2 0 0,3 0 0,-5 0 0,9-16 0,-6 4 0,10-18 0,-10 8 0,3-6 0,-4 6 0,-1 0 0,0 9 0,0 2 0,0 3 0,-4 0 0,3 4 0,-7 1 0,4 3 0</inkml:trace>
</inkml:ink>
</file>

<file path=ppt/ink/ink4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31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24575,'8'29'0,"8"-1"0,9 21 0,-1-19 0,4 12 0,-5-13 0,7 15 0,-1-9 0,-6-3 0,16 7 0,-19-23 0,18 22 0,-21-25 0,13 6 0,-12-5 0,17-4 0,-8-2 0,10 0 0,5-2 0,-9 3 0,14-4 0,-8-1 0,23-4 0,-14 0 0,13 0 0,5-6 0,-17 1 0,21-11 0,-20 0 0,2-4 0,10-1 0,-10 1 0,4-1 0,-6 5 0,6-3 0,9 2 0,-11 0 0,8-3 0,-12 9 0,2-8 0,-2 8 0,-1-4 0,-11 10 0,-1-3 0,-6 3 0,-6 0 0,-4-2 0,-5 6 0,-1-2 0,-8 0 0,4 2 0,-4-2 0,0 3 0,-3 0 0,-1 0 0</inkml:trace>
</inkml:ink>
</file>

<file path=ppt/ink/ink4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3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24575,'2'0'0,"13"0"0,16 0 0,3 0 0,13 0 0,-14 0 0,15 0 0,-15 0 0,9 0 0,-20 0 0,3 0 0,-5 0 0,-4 0 0,-1 0 0,-8 3 0,-4 5 0,-3 12 0,0-2 0,0 17 0,-4-8 0,-1 10 0,-4-6 0,-4 0 0,4-6 0,-3-4 0,4-1 0,0-8 0,1-2 0,0-6 0,0-1 0,0-3 0,3 0 0,1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33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0 919 24575,'0'2'0,"0"8"0,0 6 0,0 8 0,0-3 0,0 0 0,0-1 0,0-5 0,0 1 0,0-1 0,0-3 0,0-2 0,0-3 0,0-19 0,0-11 0,0-14 0,0-12 0,0 6 0,0-7 0,0-6 0,0-17 0,0-2 0,0-13 0,0 8 0,0 0 0,4 19 0,2-8 0,4 24 0,5-12 0,-5 13 0,4 1 0,-2 16 0,-2-2 0,1 12 0,-3 1 0,-1 1 0,0 7 0,1 0 0,-1 5 0,-1 3 0,1 0 0,-1 0 0,1 7 0,2 17 0,4 10 0,8 23 0,-1-12 0,18 31 0,-16-27 0,16 22 0,-12-15 0,4-5 0,-4 5 0,3-6 0,-10-12 0,4-2 0,-6-10 0,0-1 0,-4-4 0,2-5 0,-7-1 0,3-7 0,-3 3 0,-1-4 0,-4 0 0,4-4 0,-7 4 0,3-7 0,-3 4 0</inkml:trace>
</inkml:ink>
</file>

<file path=ppt/ink/ink4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35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1 432 24575,'28'-14'0,"14"1"0,7-21 0,14 5 0,-21 2 0,13-7 0,-25 13 0,8-9 0,-12 9 0,-5 8 0,-5 4 0,-5 6 0,4 3 0,2 0 0,8 0 0,-4-4 0,-2 0 0,-3 0 0,-4-3 0,-2 3 0,-3 0 0,0 1 0,-3 0 0,2 2 0,-3-2 0,4 3 0,-4 3 0,0 1 0,0 3 0,-2 0 0,5 0 0,-5 0 0,5 0 0,-5 0 0,5 4 0,-5 0 0,6 5 0,-3-5 0,4 4 0,-1-4 0,1 5 0,3-1 0,1 1 0,3-1 0,1 5 0,4-3 0,-2 3 0,1-7 0,-7 1 0,3-5 0,-7 2 0,3-7 0,-4-1 0,-1-3 0,1 0 0,0-3 0,0-5 0,0 0 0,1-7 0,-1 4 0,-2-1 0,1-3 0,-5 7 0,6-3 0,-6 4 0,2 0 0,-3-3 0,0-2 0,0-4 0,0-3 0,0 2 0,0-3 0,0 4 0,-4 1 0,0 3 0,-3 1 0,-4 4 0,3 0 0,-7 3 0,7 0 0,-3 4 0,4 0 0,0 0 0,1-3 0,2 0 0,1-4 0,3 0 0,0 1 0,7-5 0,6-2 0,13-4 0,0 0 0,10-1 0,-10 1 0,5 3 0,-6 2 0,-4 3 0,-5 2 0,-5 2 0,-4 2 0,0 3 0,0 0 0,-3 0 0,-1 0 0</inkml:trace>
</inkml:ink>
</file>

<file path=ppt/ink/ink4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36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94 24575,'-8'-11'0,"-2"1"0,9 3 0,-2 0 0,-4-1 0,6-3 0,-9 6 0,9-5 0,-5 9 0,-2-2 0,0 3 0,-2 0 0,-1 0 0,3 0 0,-3 0 0,4 0 0,1 0 0,-2 3 0,5 1 0,0 7 0,3 0 0,0 5 0,0-4 0,0 6 0,0-9 0,0 7 0,0-10 0,0 5 0,0-3 0,0 3 0,0-4 0,0-1 0,6 5 0,7-2 0,4 5 0,7-5 0,-8 2 0,8-2 0,-7-5 0,7 0 0,-8-4 0,4 0 0,-8 0 0,2 0 0,-2-7 0,0-6 0,-1-4 0,-3 1 0,0 2 0,-1 2 0,0 0 0,1 1 0,-5 4 0,1 0 0,-4 0 0,0 6 0,0 5 0,3 3 0,1 7 0,4 2 0,0 5 0,5 15 0,-3-8 0,14 25 0,-8-12 0,15 21 0,-11-16 0,6 15 0,-2-15 0,-3 4 0,2-7 0,-9-11 0,-1-2 0,-5-9 0,0-1 0,-3-8 0,-2 2 0,-3-6 0,0 6 0,0 3 0,-3-1 0,-11 9 0,1-8 0,-13 9 0,4-8 0,-5 8 0,1-8 0,0 0 0,0-2 0,5-7 0,1 3 0,5-8 0,-1 0 0,1-4 0,3 0 0,1-3 0,0-9 0,1-17 0,2-16 0,3-13 0,5-21 0,0-4-477,0 30 0,0 0 477,-1 3 0,2 0 0,6-4 0,2 1-89,17-39 89,3 27 0,15-6 0,-13 34 0,11-16 0,-8 23 0,-2 3 949,-12 14-949,0 5 94,-8 4-94,-1 4 0,-4 0 0,0 0 0,0 0 0,-4 0 0,1 0 0</inkml:trace>
</inkml:ink>
</file>

<file path=ppt/ink/ink4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37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4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1397 24575,'0'-2'0,"0"-18"0,0-20 0,0-33 0,0-18 0,0 12 0,0 28 0,0 1 0,0-19 0,0-12 0,0 22 0,0 4 0,0 26 0,0-2 0,0 20 0,0 6 0,0 12 0,3 6 0,-2 5 0,6-3 0,-2 5 0,2-3 0,2 7 0,-1-7 0,0 2 0,3-3 0,-3-1 0,7-3 0,1 3 0,1-6 0,3 3 0,-5-4 0,-3-4 0,2 3 0,-6-6 0,3 2 0,-4-3 0,0 0 0,-1 0 0,-2-7 0,3-6 0,-6-13 0,7-6 0,-3-5 0,0 0 0,3 5 0,-4 2 0,4 9 0,-3 5 0,2 1 0,-3 10 0,3-2 0,0 7 0,-1 0 0,1 0 0,0 0 0,0 0 0,1 12 0,3 2 0,-1 11 0,6 5 0,-6-3 0,3 3 0,-5-9 0,0 4 0,-4-13 0,3 4 0,-6-10 0,2 1 0,-3-6 0,0-8 0,0-2 0,0-8 0,0 5 0,0 0 0,0-2 0,0 6 0,0-7 0,0 7 0,3-3 0,1 4 0,3 0 0,0 3 0,-1 1 0,1 3 0,0 0 0,0 0 0,0 0 0,0 0 0,-1 0 0,1 0 0,0 3 0,0 1 0,4 4 0,-3-1 0,3 0 0,-4 0 0,-1 0 0,1 0 0,0 0 0,0 0 0,0-3 0,0 2 0,0-5 0,0 5 0,0-6 0,4 4 0,-3-4 0,2 0 0,1 0 0,-3 0 0,3 0 0,0 0 0,-4 0 0,4 0 0,-4 0 0,0-7 0,1-6 0,1-13 0,0-19 0,-4-7 0,0-12 0,-5-8 0,0-1 0,0 6 0,-5-3 0,-5 12 0,-7 0 0,-3 2 0,1 17 0,-4 2 0,9 15 0,-6 5 0,11 6 0,-1 4 0,3 3 0,0 1 0,0 3 0,3 2 0,1 2 0,3 7 0,0-4 0,0 8 0,0-3 0,3 3 0,1 0 0,5 5 0,-1 1 0,4 5 0,-2 4 0,6 2 0,-1 5 0,3-1 0,5 7 0,-3-5 0,3 5 0,-5-11 0,0-2 0,-5-9 0,2-1 0,-7-5 0,3-3 0,-4-2 0,0-3 0,0 0 0,0-3 0,0-1 0,-1-3 0,1 0 0,0 0 0,0 0 0,0 0 0,0-7 0,4 2 0,-2-9 0,6-3 0,-6-4 0,3 0 0,-4-3 0,0 3 0,1-5 0,-5 1 0,0-1 0,-4 1 0,0 0 0,0 4 0,0 1 0,0 4 0,0 4 0,-3 2 0,2 2 0,-5 5 0,2-1 0,0 7 0,1 1 0,3 3 0,0-1 0,0 1 0,0 0 0,0 0 0,0 0 0,0 0 0,0 0 0,0 0 0,0 0 0,0 0 0,0 0 0,0 0 0,4 0 0,-1 0 0,4 0 0,4 0 0,-3 0 0,6 1 0,-6-1 0,3-3 0,-4 2 0,0-5 0,0 2 0,0-3 0,0 0 0,0 0 0,0 0 0,0 0 0,0 0 0,0 0 0,0-3 0,0-1 0,0-3 0,0-4 0,0 3 0,0-3 0,0 0 0,1 0 0,-1-5 0,-2-4 0,2 4 0,-7-9 0,4 4 0,-4 0 0,0-3 0,0 7 0,0-3 0,0 9 0,0-4 0,0 7 0,-3 1 0,-1 4 0,-3 3 0,0 0 0,9 0 0,3-4 0,14 3 0,-3-6 0,9 3 0,-4-5 0,-1 1 0,5 0 0,-9 0 0,4 0 0,-8 0 0,2 4 0,-6-2 0,7 5 0,-8-5 0,4 5 0,-4-2 0,0 3 0,0 0 0,-4 3 0,0 0 0,0 4 0,-2 0 0,2 0 0,0 4 0,-2-3 0,6 2 0,-3-3 0,0 0 0,2 0 0,-5 0 0,5 0 0,-2-3 0,3-1 0,0-3 0,0 0 0,0 0 0,-1 0 0,1 0 0,0 0 0,0 0 0,4 0 0,1 0 0,-1 0 0,4 0 0,-3 0 0,3 0 0,0 0 0,1 0 0,-8 0 0,-1 0 0</inkml:trace>
</inkml:ink>
</file>

<file path=ppt/ink/ink4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41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 24575,'29'-13'0,"-11"2"0,17-11 0,-13 1 0,8 2 0,-6-7 0,6 8 0,-9 1 0,-6 8 0,-4 5 0</inkml:trace>
</inkml:ink>
</file>

<file path=ppt/ink/ink4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4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24575,'-8'0'0,"1"0"0</inkml:trace>
</inkml:ink>
</file>

<file path=ppt/ink/ink4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45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223 782 24575,'-2'0'0,"-3"0"0,-9 0 0,-12 0 0,4 0 0,-4 0 0,-3 0 0,11 4 0,-7 0 0,13 11 0,-3-2 0,6 7 0,1-4 0,1 3 0,6-2 0,-3 3 0,4-5 0,0 0 0,0-3 0,0 2 0,0-6 0,0 3 0,0-4 0,7 0 0,1-3 0,12 0 0,-3-4 0,7 0 0,-8 0 0,9 0 0,-5 0 0,1 0 0,-1 0 0,0-8 0,-4-1 0,5-11 0,-6 3 0,-2-7 0,2 7 0,-6-7 0,2 7 0,-2-3 0,-5 9 0,2 0 0,-5 0 0,2 3 0,-3-3 0,0 10 0,0 8 0,0 1 0,0 6 0,0 1 0,4-3 0,0 8 0,7-4 0,-2-1 0,5 0 0,-6-3 0,7-1 0,-7-4 0,2-3 0,-3 0 0,0-4 0,0 0 0,0 0 0,0 0 0,-3-6 0,2-3 0,-5-5 0,7-12 0,-4 4 0,5-8 0,0 0 0,-5 3 0,4-3 0,-3 9 0,3 1 0,-1 4 0,1 4 0,-1 1 0,0 4 0,0 0 0,0 3 0,0 1 0,0 3 0,0 0 0,0 0 0,0 0 0,0 0 0,-1 0 0,1 0 0,-9 0 0,0 0 0,-11 0 0,5 0 0,-3 0 0,4 0 0,0 3 0,3 1 0,-2 3 0,5 0 0,-2 0 0,3 0 0,0 0 0,0 4 0,0 0 0,0 5 0,0-1 0,3 1 0,2-1 0,6-3 0,1 3 0,3-7 0,1 3 0,-1-6 0,1-2 0,3-3 0,2 0 0,5 0 0,-5 0 0,3 0 0,-8 0 0,4-3 0,-8-1 0,-2-4 0,1-3 0,-3 3 0,3-6 0,-7-2 0,0-5 0,-4-10 0,0-1 0,0-17 0,-10-3 0,-8-20 0,-11-1 0,-10-2 0,5 14 0,-10-5 0,7 18 0,-6-7 0,7 10 0,2 10 0,11 11 0,2 4 0,9 12 0,2 0 0,3 5 0,3 6 0,0 1 0,4 10 0,14 14 0,9 20 0,23 20 0,-19-26 0,2 2 0,2 0 0,0 0 0,23 35-399,-24-37 0,-1-2 399,23 24-378,0 5 378,-9-15 0,-8-14 0,-8-11 0,-9-12 0,1-5 783,-11-5-783,3-3 393,-4-1-393,0-3 0,-4-3 0,0-1 0,-3-11 0,4 2 0,-3-17 0,2 8 0,-3-13 0,0 8 0,0-9 0,0 9 0,0-3 0,0 9 0,0-3 0,0 11 0,0-3 0,0 9 0,0 6 0,0 5 0,0 3 0,3 7 0,2-2 0,2 3 0,1 1 0,3-1 0,-3-3 0,7-1 0,-4-1 0,5-1 0,3-1 0,-2-5 0,7-3 0,-3 0 0,0 0 0,3 0 0,-7-11 0,0-3 0,-4-12 0,-5 1 0,-3-6 0,-2 4 0,-3-8 0,0 3 0,0 0 0,0 2 0,-3 8 0,-1 3 0,-4 3 0,0 7 0,1-1 0,0 10 0,0-4 0,4 7 0,0 5 0,3 8 0,0 0 0,0 4 0,0 0 0,0-4 0,0 4 0,3 0 0,5-3 0,5 2 0,6-3 0,2 1 0,5-4 0,-1-1 0,0-4 0,-4-3 0,3-1 0,-11-4 0,6 0 0,-11-7 0,4-11 0,-7-10 0,-1-9 0,-4-5 0,0 8 0,0-7 0,-4 14 0,-4 1 0,-14 5 0,0 8 0,-9 4 0,6 2 0,-1 6 0,1-3 0,4 4 0,1 0 0,5 0 0,-1 0 0,4 3 0,1 1 0,8 3 0,-4 0 0,6-1 0,-2 1 0,12-6 0,4-7 0,15-2 0,4-9 0,0 7 0,3-8 0,-8 9 0,3 0 0,-9 1 0,3 7 0,-11-2 0,6 3 0,-11 0 0,3 0 0,-4 0 0,0 0 0,0 0 0,0 3 0,0 5 0,0 3 0,-2 5 0,-2-5 0,-3 4 0,0-7 0,0 2 0,0-3 0,0-9 0,0-7 0,0-11 0,0-6 0,0 1 0,0 0 0,0 4 0,4-4 0,0 9 0,4 0 0,-1 5 0,0 4 0,0 0 0,0 3 0,0 1 0,0 3 0,0 0 0,3 0 0,2 0 0,4 0 0,3 3 0,-2 5 0,8 10 0,-8-1 0,8 4 0,-8-5 0,2-4 0,-3-1 0,-1-3 0,1 0 0,-1 0 0,1-4 0,-5-1 0,0-3 0,-4 0 0,0 0 0,-3 0 0,-1 0 0</inkml:trace>
</inkml:ink>
</file>

<file path=ppt/ink/ink4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46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24575,'-3'0'0,"0"0"0</inkml:trace>
</inkml:ink>
</file>

<file path=ppt/ink/ink4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46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24575,'0'4'0,"12"-9"0,23-10 0,3-1 0,11-7 0,-5 8 0,5-10 0,-5 9 0,0-11 0,-12 15 0,-5-5 0,-7 9 0,-9 0 0,0 4 0,-4-3 0,0 7 0,0-7 0,-3 3 0,6-3 0,-5-4 0,6 3 0,-4-3 0,-3 7 0,-1 1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53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89 110 24575,'4'-3'0,"-8"3"0,2-10 0,-12 1 0,9 1 0,-6-6 0,4 9 0,0-6 0,-1 0 0,-2 0 0,2 0 0,-2 4 0,7 1 0,0 6 0,3-3 0</inkml:trace>
</inkml:ink>
</file>

<file path=ppt/ink/ink4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56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272 198 24575,'-1'-6'0,"2"5"0,10-8 0,-3 8 0,2-6 0,-3 3 0,4-3 0,-3 0 0,3-1 0,-4 1 0,3 0 0,-2 0 0,7-1 0,-7 1 0,6-4 0,-6 3 0,6-4 0,-5 1 0,5 3 0,-6-3 0,3 0 0,-3 3 0,-1-3 0,0 4 0,-4 0 0,-3 3 0,-3 2 0,-8 2 0,3 0 0,-7 0 0,4 0 0,-5 0 0,1 0 0,-5 3 0,3 2 0,-3 3 0,0 0 0,4 0 0,-1-1 0,3 1 0,6-1 0,-3 0 0,0 4 0,3-3 0,-6 6 0,5-2 0,-5 3 0,2 1 0,-1-1 0,-1 1 0,5-1 0,-6-3 0,7 3 0,-3-3 0,3-1 0,0 4 0,1-4 0,-4 5 0,2-1 0,-3 5 0,5-4 0,-1 1 0,0-3 0,4-2 0,-3-1 0,7 0 0,-7-4 0,7 0 0,-4 4 0,4-3 0,-3 6 0,2-2 0,-2 3 0,-1-3 0,4 7 0,-7-10 0,7 9 0,-7-10 0,6 3 0,-2-4 0,3 0 0,0 0 0,0 0 0,0 0 0,0 0 0,0-1 0,3 1 0,1-4 0,2 0 0,1 0 0,0-2 0,-3 5 0,2-5 0,-2 5 0,3-2 0,0 0 0,-1 2 0,1-3 0,0 1 0,0 2 0,0-2 0,0 0 0,0 2 0,0-5 0,0 5 0,0-5 0,0 5 0,0-2 0,0 0 0,0 2 0,0-5 0,0 5 0,-4-5 0,1 2 0</inkml:trace>
</inkml:ink>
</file>

<file path=ppt/ink/ink4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44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63 198 24575,'1'0'0,"5"0"0,12 0 0,3-4 0,4-5 0,1-4 0,-1 4 0,0-7 0,-4 11 0,4-7 0,-9 7 0,4-5 0,-8 8 0,-2-5 0,-2 0 0,-1 6 0,0-6 0,0 7 0,0 0 0,-6 0 0,-9 0 0,-8 0 0,-14 0 0,4 0 0,-5 0 0,6 0 0,-6 0 0,9 0 0,-8 0 0,9 0 0,0 0 0,1 0 0,5 0 0,3 0 0,1 0 0,4 0 0,0 0 0,0 0 0,0 0 0,3-3 0,4 2 0,8-2 0,3 0 0,9-2 0,1 1 0,4-4 0,6 3 0,-5-4 0,10 4 0,-4-3 0,-1 4 0,0-1 0,-6-3 0,-4 7 0,-1-6 0,-5 6 0,-3-3 0,-1 4 0,-4 0 0,0-3 0,-3 2 0,-1-2 0</inkml:trace>
</inkml:ink>
</file>

<file path=ppt/ink/ink4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47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491 0 24575,'-10'0'0,"-2"0"0,-8 0 0,-1 0 0,-4 0 0,-6 0 0,0 0 0,-1 0 0,-4 0 0,4 0 0,0 0 0,2 0 0,9 3 0,-3 2 0,2 3 0,1 4 0,2 0 0,3 3 0,4 1 0,1-1 0,3 1 0,0-1 0,4 0 0,0 1 0,4-5 0,0 4 0,0-7 0,0 3 0,0-5 0,0 1 0,0 0 0,0 0 0,0 0 0,3 0 0,1 0 0,7 1 0,5-1 0,1 5 0,7-3 0,-8 2 0,4-3 0,0 0 0,-4 0 0,0-1 0,-1 1 0,-7-4 0,6-1 0,-6-3 0,3 0 0,-4 0 0,0 0 0,0 0 0,0 0 0,0 0 0,0 0 0,0 0 0,0 0 0,0 0 0,0 0 0,-1 0 0,1 0 0,-5 0 0,-7 0 0,-6 4 0,-9 4 0,-1 5 0,-6 8 0,1 2 0,-1 0 0,-1 9 0,5-9 0,-4 10 0,9-7 0,-4 0 0,9-5 0,-3 3 0,7-7 0,1 2 0,1-3 0,6-1 0,-3-3 0,4 2 0,0-6 0,0 3 0,0-4 0,0 0 0,0 0 0,0 0 0,0 0 0,4-4 0,3 4 0,5-3 0,7 0 0,-2 3 0,7-2 0,-3-1 0,9 0 0,-3 0 0,9-3 0,-10 2 0,5-3 0,-1 0 0,-3 0 0,-1 0 0,-2 0 0,-8 0 0,0-3 0,-5-1 0,-4 0 0,0-2 0,0 5 0,0-5 0,-3 5 0,-1-2 0</inkml:trace>
</inkml:ink>
</file>

<file path=ppt/ink/ink4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48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24575,'-4'6'0,"1"8"0,3-6 0,0 14 0,0-5 0,0 4 0,0-1 0,0-1 0,0-2 0,-4 7 0,3-3 0,-3 4 0,4 0 0,0-4 0,0-1 0,0 5 0,0-7 0,0 7 0,0-10 0,0 0 0,0 1 0,0-5 0,0 0 0,0-4 0,0 0 0,0 0 0,0 0 0,3-4 0,1 0 0,3-3 0,-1 0 0,5 0 0,1 0 0,-4 0 0,-1 0 0</inkml:trace>
</inkml:ink>
</file>

<file path=ppt/ink/ink4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49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24575,'10'0'0,"-6"0"0,17 0 0,-9 0 0,4 0 0,-5 0 0,4 0 0,-7 0 0,2 0 0,-3 0 0,0 0 0,-1 0 0,-4 0 0,-7 0 0,-2 0 0,-3 0 0,3 0 0,3 3 0,1 0 0,3 4 0,0 0 0,0 0 0,0 0 0,0 0 0,0-6 0,-7 1 0,2-8 0,-2 6 0,3-3 0</inkml:trace>
</inkml:ink>
</file>

<file path=ppt/ink/ink4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50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0 213 24575,'0'-10'0,"0"1"0,0-2 0,0 3 0,0-7 0,0 7 0,0-6 0,0 2 0,0 0 0,4-7 0,4 6 0,4-3 0,0 1 0,3 7 0,-3-4 0,3 5 0,1-1 0,-1 0 0,0 4 0,1 0 0,-1 4 0,1 0 0,-1 0 0,-3 0 0,2 0 0,-6 0 0,3 0 0,-1 0 0,2 4 0,4 0 0,-5 3 0,4 1 0,-4-1 0,5 1 0,-1 0 0,-3-1 0,7 1 0,-10-1 0,9-2 0,-6 1 0,4-5 0,-1 6 0,0-6 0,1 2 0,-1 0 0,0-2 0,1 6 0,-1-3 0,1 4 0,-1-4 0,1 3 0,-1-2 0,0 2 0,1 1 0,-1 0 0,1-4 0,-5 2 0,4-5 0,-7 2 0,6-3 0,-6 0 0,6 0 0,-6 0 0,7 0 0,-4-7 0,1-1 0,3-4 0,-7-3 0,4 3 0,-1 0 0,-3-3 0,3 7 0,-4-3 0,0 4 0,0 0 0,0 0 0,-3 0 0,2 0 0,-2 0 0,0 0 0,2 4 0,-6-3 0,3 5 0,-3-2 0</inkml:trace>
</inkml:ink>
</file>

<file path=ppt/ink/ink4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52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 24575,'4'8'0,"-1"1"0,-7 13 0,-5-1 0,-6 21 0,-4-1 0,-6 15 0,13-17 0,-15 8 0,20-14 0,-16 16 0,8-11 0,-4 5 0,9-12 0,-3 5 0,12-10 0,-10 5 0,9-6 0,-6 1 0,8-1 0,0 5 0,0-3 0,0 3 0,0-5 0,0 1 0,0-1 0,0 0 0,0-4 0,4 3 0,1-3 0,7 4 0,-3-4 0,7 4 0,-4-5 0,5 6 0,0-5 0,-1 3 0,0-8 0,4 5 0,-3-6 0,3 6 0,-4-5 0,0 0 0,-4-1 0,2-3 0,-2 3 0,3-3 0,-3 3 0,3-7 0,-7 3 0,3-4 0,-4 0 0,0 0 0,0 0 0,-4 0 0,4 0 0,-4-3 0,4-1 0,-3-3 0,-2 0 0</inkml:trace>
</inkml:ink>
</file>

<file path=ppt/ink/ink4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54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92 24575,'0'-10'0,"0"-1"0,4-5 0,3 1 0,2 3 0,10 0 0,-10 8 0,9 0 0,-6 1 0,0 2 0,2-2 0,-6 3 0,7 0 0,-4 0 0,1 0 0,2 0 0,-6 0 0,7 0 0,-4 0 0,5 3 0,-5 1 0,4 4 0,-4-1 0,1 0 0,-1 1 0,0 2 0,-3 2 0,3 3 0,-3 5 0,0 1 0,1 9 0,-1-3 0,1 9 0,-4-5 0,-1 1 0,-4 4 0,0-14 0,0 7 0,0-13 0,0 4 0,0-8 0,0-1 0,0-4 0,0 0 0,0 0 0,0-6 0,0-5 0,0-8 0,0 1 0,0-3 0,0 2 0,0-4 0,0-3 0,0-3 0,0 1 0,4-8 0,5 7 0,4-9 0,4 6 0,0-1 0,-1 5 0,1-3 0,-2 7 0,2-3 0,-5 5 0,2 3 0,-2-3 0,0 7 0,2 0 0,-6 2 0,3 5 0,-4-2 0,0 3 0,0 0 0,0 0 0,0 0 0,-1 0 0,1 0 0,0 0 0,-4 3 0,3-2 0,-5 5 0,2-2 0,0 0 0,-2 2 0,5-2 0,-5 3 0,2 0 0,0 0 0,-2 0 0,5 0 0,-5 8 0,2-2 0,1 11 0,-4-3 0,8 4 0,-7 5 0,6-3 0,-6 4 0,3-11 0,0 0 0,-4-5 0,4 1 0,-1-4 0,-2-2 0,2-3 0,-3 0 0,3 0 0,0-3 0,4-1 0,-1-3 0,1 0 0,-1 0 0,1 0 0,0 0 0,0 0 0,0 0 0,0 0 0,4 0 0,-4 0 0,8 0 0,-3 0 0,3-4 0,0 0 0,-3-4 0,3 1 0,-4-1 0,1 1 0,-1 2 0,-4-1 0,-1 5 0,1-5 0,0 5 0,-3-2 0,-1 3 0</inkml:trace>
</inkml:ink>
</file>

<file path=ppt/ink/ink4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56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 24575,'-10'0'0,"2"1"0,-7 10 0,7 1 0,-6 3 0,5 0 0,-6 1 0,3 4 0,-1-4 0,2 4 0,-1-5 0,4 1 0,0-1 0,1-3 0,7 2 0,-4-6 0,4 6 0,0-6 0,0 3 0,0-4 0,0-1 0,0 1 0,0 0 0,3-3 0,1-2 0,3 2 0,0-4 0,0 6 0,3-1 0,2 2 0,3 1 0,1-1 0,-5 1 0,4-1 0,-7 0 0,3 4 0,-4-3 0,0 3 0,-3-4 0,-1 0 0,-3 0 0,0 3 0,0 2 0,0 0 0,0 2 0,0 2 0,-3 1 0,-2 3 0,-7-1 0,0-2 0,-5 7 0,5-8 0,-3 4 0,7-8 0,-3-1 0,7-4 0,-3 0 0,7-1 0,2-2 0,6-1 0,11-3 0,-3 0 0,9 4 0,-9 1 0,4 6 0,-5-2 0,-3 1 0,-1-2 0,-4 2 0,0 2 0,1 3 0,0 5 0,0-3 0,-4 7 0,0-3 0,0 4 0,-3 1 0,2-1 0,-3 0 0,0 6 0,0-9 0,0 7 0,4-12 0,-3 3 0,5-9 0,-5 4 0,5-7 0,-2 2 0,3-3 0,0 0 0,0 0 0,4 1 0,0-1 0,5-3 0,3 3 0,-2-6 0,3 3 0,0-4 0,-4 0 0,4 0 0,-5 0 0,-6 0 0,-2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58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24575,'10'0'0,"6"0"0,0 0 0,8 0 0,-7 0 0,7 0 0,-8 0 0,4 0 0,-8 0 0,2 0 0,-3 0 0,0 0 0,-1 0 0,-6 3 0,-1 1 0,-3 3 0,0 0 0,0 8 0,0 2 0,0 8 0,0 0 0,0 6 0,-4-5 0,3 1 0,-7-3 0,7-8 0,-6 4 0,6-8 0,-2 2 0,3-6 0,0 3 0,0-4 0,0-1 0,0 1 0,0-1 0,0 1 0,0 0 0,0-1 0,0 1 0,0 0 0,0 0 0,0 0 0,3 0 0,-2-1 0,5-2 0,-2 3 0,3-4 0,0 1 0,0-1 0,0 0 0,3-2 0,2 2 0,3-3 0,1 0 0,-1 0 0,1 0 0,-5 0 0,4 0 0,-7 0 0,2 0 0,-3 0 0,-3 3 0,-1 1 0,-3 2 0,0 1 0,0 0 0,-3 0 0,-1 4 0,-7 0 0,2 5 0,-5-1 0,5 0 0,-2-3 0,4-1 0,-1-1 0,1-2 0,3 3 0,-2-4 0,5 0 0,-2 0 0,3 0 0,0 0 0,0 0 0,0 0 0,0-1 0,0 1 0,0 0 0,0 0 0,0 0 0,0 0 0,0 0 0,0 0 0,0 0 0,0 0 0,0 0 0,0 0 0,0 0 0,0 0 0,0-1 0,0 1 0,0 0 0,3-3 0,-2 2 0,5-2 0,-5 3 0,2 0 0,-3 0 0,0 0 0,0 4 0,0 0 0,0 5 0,0-1 0,0 1 0,-4-1 0,0-3 0,-7 2 0,-1-2 0,-3 0 0,-1-1 0,1-4 0,-5 1 0,4 0 0,-4-3 0,4 2 0,1-7 0,-1 7 0,1-6 0,3 3 0,-2-1 0,6-2 0,-3 2 0,7 0 0,1-2 0,3 2 0</inkml:trace>
</inkml:ink>
</file>

<file path=ppt/ink/ink4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59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24575,'6'0'0,"9"0"0,-2 0 0,11 0 0,-3 4 0,5 9 0,1 7 0,0 2 0,1 10 0,-1-7 0,2 13 0,-5-5 0,4 1 0,-10-3 0,0-10 0,-6 3 0,-1-7 0,-2 3 0,2-9 0,-4 4 0,-3-4 0,3 1 0,-7 2 0,7-6 0,-7 7 0,3-4 0,-3 5 0,0 4 0,4 1 0,-3 0 0,3 3 0,-4-3 0,0 4 0,0-4 0,0 3 0,0-3 0,0 4 0,0 1 0,0 4 0,0-3 0,0 3 0,0-4 0,0-1 0,0 0 0,-4-4 0,0 3 0,-4-7 0,0 3 0,0-5 0,0 0 0,1 1 0,-5-1 0,4 0 0,-7-3 0,3 3 0,0-3 0,-3 0 0,7-1 0,-3 0 0,4-3 0,-4 2 0,6-3 0,-5 1 0,6-1 0,-3-3 0,3 2 0,-2-2 0,2-1 0,0 4 0,-2-7 0,5 6 0,-5-5 0,2 2 0,0 0 0,1-2 0,3 2 0</inkml:trace>
</inkml:ink>
</file>

<file path=ppt/ink/ink4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27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24575,'67'63'0,"-1"0"0,1-1 0,0 1 0,4 4 0,0-1 0,0 1 0</inkml:trace>
</inkml:ink>
</file>

<file path=ppt/ink/ink4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28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603 1 24575,'-46'41'0,"-1"1"0,8-10 0,0 2 0,-7 14 0,3-2 0,-8-4 0,16-3 0,0-3 0,-4-6 0,-13 21 0,10-18 0,16-9 0,-1-2 0,18-13 0,-2 2 0,3-3 0,4-4 0,1-1 0</inkml:trace>
</inkml:ink>
</file>

<file path=ppt/ink/ink4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29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 2 0,0 5 0,0 1 0,0-1 0,0-4 0,0-2 0,0-4 0,3-1 0,6 1 0,4-4 0,3-1 0,1-4 0,4 1 0,-3-1 0,4-3 0,-10-1 0,4-4 0,-8 0 0,4 0 0,-5 0 0,1 0 0,-1 0 0,1 0 0,-1 0 0,-2 0 0,-2 0 0</inkml:trace>
</inkml:ink>
</file>

<file path=ppt/ink/ink4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30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7 24575,'-4'-3'0,"7"2"0,2-2 0,5 3 0,-12 0 0,-4 0 0,-5 0 0,0 0 0,7 0 0,1 0 0</inkml:trace>
</inkml:ink>
</file>

<file path=ppt/ink/ink4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31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1 242 24575,'0'-8'0,"9"-1"0,1-13 0,14 0 0,-8-11 0,10 5 0,-6-5 0,2 5 0,-8 10 0,2 1 0,-7 6 0,2 5 0,1-1 0,-4 7 0,7 0 0,-6 0 0,6 0 0,-3 7 0,6 7 0,-2 4 0,2 8 0,-1-8 0,0 3 0,0-4 0,0 0 0,-4-1 0,2-3 0,-2-1 0,0-4 0,3 0 0,-4-3 0,1-2 0,2-3 0,-6 0 0,7 0 0,-8-3 0,4-1 0,-5-4 0,1 0 0,-1 1 0,1-1 0,-1 1 0,1-1 0,-1 1 0,-3 3 0,-1 0 0</inkml:trace>
</inkml:ink>
</file>

<file path=ppt/ink/ink4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31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 24575,'-11'-4'0,"6"0"0,15 4 0,9 0 0,14 0 0,1 0 0,6 0 0,0 0 0,-6 0 0,-1 0 0,-11 0 0,0 0 0,-10 0 0,0 0 0,-8 0 0,-1 0 0</inkml:trace>
</inkml:ink>
</file>

<file path=ppt/ink/ink4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32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24575,'16'0'0,"2"0"0,15 0 0,-4 0 0,9 0 0,-10 0 0,5 0 0,0 0 0,-9 0 0,-1 0 0,-7 0 0,-11 0 0,2 0 0</inkml:trace>
</inkml:ink>
</file>

<file path=ppt/ink/ink4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1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24575,'-4'-4'0,"1"1"0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2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24575,'-4'0'0,"1"0"0</inkml:trace>
</inkml:ink>
</file>

<file path=ppt/ink/ink4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24575,'0'-11'0,"0"7"0,0-2 0</inkml:trace>
</inkml:ink>
</file>

<file path=ppt/ink/ink4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41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6 24575,'-5'-6'0,"2"12"0,17 19 0,4 11 0,15 12 0,5 3 0,17 15-838,7-4 838,-19-23 0,1 1 0,-3 1 0,0-1 0,3 1 0,0 1-608,-1 11 0,0 0 608,2-9 0,-1-2 0,14 32-300,10-1 300,-35-33 0,2 10 0,-2-20 774,-18-8-774,-2-9 1247,-6-5-1247,-3-4 0,0-4 0,0 0 0</inkml:trace>
</inkml:ink>
</file>

<file path=ppt/ink/ink4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42.3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759 0 24575,'-61'32'0,"23"-1"0,-6 2 0,-1 4 0,-3 21 0,-7 9-1316,5 9 1316,21-35 0,1 2 0,-25 41 0,23-35 0,2-2 0,-8 9 104,-5 24-104,6-19 0,-1 0 296,1-3-296,10-24 0,12-15 0,0 1 661,5-12-661,4-3 0,1-2 0,3-6 0</inkml:trace>
</inkml:ink>
</file>

<file path=ppt/ink/ink4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43.2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0 24575,'-4'3'0,"1"10"0,3 17 0,0 1 0,0 13 0,0 11 0,0-15 0,-6 40 0,5-40 0,-5 20 0,6-7 0,0-15 0,0 8 0,0-19 0,0-4 0,0-2 0,0-8 0,0-2 0,0-3 0,-3-4 0,-5 0 0,0-4 0,-3 0 0,4-4 0,-2-9 0,5-6 0,0-8 0,4-6 0,0-2 0,0-4 0,0-1 0,0 0 0,4 6 0,1-5 0,14 9 0,-3-9 0,8 9 0,0-4 0,1 5 0,3 5 0,1 0 0,-2 6 0,1 3 0,-1-2 0,-4 11 0,-2-6 0,-4 11 0,-1-3 0,1 4 0,0 0 0,-8 0 0,-2 0 0</inkml:trace>
</inkml:ink>
</file>

<file path=ppt/ink/ink4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49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0 415 24575,'0'-26'0,"0"8"0,0-19 0,9 7 0,2-10 0,14-1 0,-4 1 0,5-2 0,-3 12 0,-4 7 0,9 0 0,-10 9 0,14-6 0,-8 7 0,5 4 0,-3 4 0,-8 1 0,8 4 0,-8 0 0,3 0 0,-4 0 0,-5 0 0,4 0 0,-4 4 0,1 4 0,3 2 0,-3 2 0,4 0 0,-5-3 0,4 3 0,1-4 0,1 0 0,3 1 0,1 0 0,-4-1 0,8-3 0,4 3 0,-1-3 0,1 4 0,-9-1 0,-4 1 0,0-1 0,-5-3 0,0 2 0,-5-7 0,1 4 0,-1-4 0,5 0 0,-4 0 0,8 0 0,-7-4 0,6-4 0,-2-5 0,-1 1 0,8-12 0,-11 14 0,6-6 0,-7 9 0,-1 7 0,1-7 0,-1 6 0,0-6 0,0 7 0,1-4 0,-5 4 0,1 0 0</inkml:trace>
</inkml:ink>
</file>

<file path=ppt/ink/ink4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0.4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24575,'2'0'0,"14"0"0,2 0 0,66 0 0,9 0 0,-46 0 0,32 0 0,-1 0 0</inkml:trace>
</inkml:ink>
</file>

<file path=ppt/ink/ink4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0.5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24575,'32'0'0,"0"0"0,7 0 0,-8 0 0,19 0 0,-14 0 0,16 0 0,-5 0 0,1 0 0,-8 0 0,-12 0 0,-2 0 0,-12 0 0,-1 0 0,-10 0 0</inkml:trace>
</inkml:ink>
</file>

<file path=ppt/ink/ink4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1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24575,'12'29'0,"13"-1"0,8 12 0,16 0 0,4 12 0,7 3-1074,10 14 1074,-1-5 0,-27-31 0,1 0 0,-4 2 0,0-2 0,29 8 205,-3 17-205,-15-23 0,0-1 0,-6 2 0,-15-11 0,-7-9 808,-4 4-808,-6-15 15,0 6 0,-8-6 0,-1-2 1</inkml:trace>
</inkml:ink>
</file>

<file path=ppt/ink/ink4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2.0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766 0 24575,'-72'67'0,"1"0"0,18-13 0,-5 7 0,3-1 0,9-9 0,9-5 0,3-2-727,-11 15 1,-3 6-1,8-12 727,1 1 700,3 5-700,2-4 359,4-18-359,13-4 0,-1-9 0,6-6 1121,6-7-1121,-4-6 0,9-8 0,-2-6 0,3 1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1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24575,'0'11'0,"0"3"0,0 2 0,0 8 0,0-2 0,0 4 0,0 7 0,4 4 0,0 4 0,2-4 0,4 1 0,-5-11 0,7 12 0,0 8 0,-6-13 0,6 26 0,-8-36 0,4 36 0,0-30 0,0 27 0,0-15 0,1 0 0,-1 3 0,-4-18 0,2 2 0,-2-13 0,0 4 0,-2-3 0,1 4 0,1-1 0,6 1 0,0-4 0,1-1 0,5 5 0,-4-3 0,5 4 0,1-5 0,-6-5 0,5 2 0,-1-4 0,-3 2 0,3-6 0,-3 3 0,-1-3 0,0 0 0,0 1 0,0-1 0,1 0 0,0-2 0,-4-2 0,3-2 0,-3 0 0,0 0 0,0 0 0,-1 0 0,-2 0 0,3 0 0,-4 0 0,1 0 0,0 0 0,0-2 0,-1-1 0,1-3 0,-1-2 0,1 1 0,0-4 0,-1 2 0,2-8 0,-1 1 0,4-4 0,-3 4 0,6-7 0,-3 9 0,3-9 0,-1 11 0,6-9 0,-6 8 0,8-1 0,-7 2 0,6 5 0,-2-2 0,3 2 0,-1 3 0,5 1 0,-3 3 0,8 0 0,-8 0 0,4 0 0,-2 0 0,-1 0 0,-2 6 0,-1 1 0,-2 9 0,0-3 0,3 7 0,-10-7 0,5 0 0,-9-5 0,2-2 0,-5 2 0,0 4 0,-3 0 0,3 7 0,3-3 0,2 0 0,5 6 0,-6 0 0,10 14 0,-8-9 0,5 11 0,-7-11 0,-1 4 0,6-2 0,-5 3 0,4-6 0,-4 6 0,0-6 0,0 2 0,0 2 0,1-2 0,-2 1 0,6 0 0,-5-4 0,4 2 0,-2-2 0,-1-1 0,5 4 0,-2-7 0,-1 2 0,0-3 0,-4-4 0,1-3 0,-2-5 0,-1 0 0,-2 1 0,-2 3 0,0 8 0,3 2 0,1 4 0,3 2 0,0-6 0,1 3 0,-2-5 0,1 0 0,0 1 0,0 0 0,-1-1 0,1-3 0,3 3 0,-3-7 0,2 3 0,-3-3 0,3-1 0,-2-3 0,2 0 0,-4-1 0,4-1 0,-3 1 0,6-2 0,-5 0 0,1 0 0,-2-1 0,3-2 0,-3 0 0,2-3 0,-2 0 0,-1 0 0,0 0 0,1 0 0,0 0 0,2-3 0,2 0 0,2-6 0,0-1 0,0-2 0,0 0 0,0-1 0,1-2 0,-3 1 0,2-4 0,-5 6 0,5-7 0,-3 2 0,1-2 0,4-1 0,-8-1 0,4 2 0,-2-6 0,1-3 0,0 1 0,1-4 0,-3 9 0,0-7 0,0 7 0,1-3 0,-2 5 0,1-1 0,0 1 0,-1 3 0,1 1 0,-1 0 0,3 3 0,-2-3 0,2 3 0,-3 0 0,1 1 0,2 0 0,1-4 0,2 5 0,0-4 0,1 6 0,-1-3 0,1 2 0,0-2 0,-1 4 0,0-1 0,0 3 0,1 0 0,-4 0 0,2 3 0,-1-3 0,3 6 0,3-3 0,-1 3 0,3 0 0,0 0 0,2 0 0,-2 0 0,4 0 0,-5 0 0,0 0 0,-1 0 0,-4 0 0,-2 0 0,-2 0 0,-2 0 0,1 0 0,2 0 0,3 0 0,0-3 0,0 0 0,0-3 0,0 0 0,1 0 0,-1-1 0,0 1 0,1 0 0,-1 0 0,0-1 0,1-1 0,-1 0 0,3-4 0,-2 3 0,3-4 0,-4 4 0,1-3 0,-1 2 0,0-3 0,0 4 0,0-3 0,-2 3 0,-1-1 0,-3-2 0,3 3 0,-2-1 0,2-2 0,-3 3 0,0-4 0,4-3 0,-4 2 0,4-5 0,-3 5 0,0-5 0,2 2 0,-2 0 0,3-3 0,-3 3 0,-1-4 0,1 1 0,0-1 0,0 1 0,0-8 0,-3 6 0,2-5 0,-5 2 0,5 0 0,-3 0 0,5-3 0,-1 7 0,-1 0 0,1 1 0,0 3 0,0-4 0,-1 5 0,0-5 0,4 5 0,-2-5 0,2 1 0,0-1 0,-3 0 0,5 4 0,-4-2 0,5 1 0,-6 1 0,5 1 0,2-4 0,0 6 0,2-9 0,2 5 0,0-4 0,5-1 0,-1 1 0,0-1 0,0 5 0,0 0 0,-6 5 0,0 0 0,-3 3 0,2-2 0,-2 6 0,4-7 0,-2 2 0,-1 2 0,5-4 0,-5 3 0,2 0 0,-4 1 0,1 0 0,-1 1 0,1-1 0,-3 3 0,1 2 0,-4 0 0,4 0 0,-2-2 0,0 3 0,3-3 0,-5 5 0,1-1 0,-2-1 0,-1 2 0,1-1 0,-1 2 0,1 0 0,-3 0 0,0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3.1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24575,'-5'3'0,"2"5"0,3 9 0,0 11 0,0 20 0,0-5 0,0 4 0,6 21 0,-4-32 0,13 38 0,-13-32 0,12 6 0,-9-8 0,1-7 0,-2-6 0,-4-8 0,0-3 0,0-9 0,-3-3 0,-1-3 0,-4-20 0,3-6 0,1-15 0,4 0 0,0-6 0,0 4 0,0-10 0,4 11 0,12-7 0,5 12 0,15-1 0,-4 7 0,2 9 0,-5-2 0,-2 17 0,-4-2 0,3 8 0,-4 0 0,6 0 0,-1 0 0,1 0 0,-1 0 0,-5 3 0,7 6 0,-14 0 0,4-1 0,-15-5 0,-1-3 0</inkml:trace>
</inkml:ink>
</file>

<file path=ppt/ink/ink4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3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24575,'0'19'0,"0"14"0,0 9 0,0 27 0,0 3 0,0 23 0,0-6 0,0-9 0,6 4 0,-5-20 0,14 6 0,-12-15 0,6-15 0,-5-7 0,1-14 0,-1-3 0,0-12 0,-4-1 0</inkml:trace>
</inkml:ink>
</file>

<file path=ppt/ink/ink4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4.2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24575,'94'0'0,"0"0"0,0 0 0,1 0 0,-1 0 0,14 0 0,4 0 0,-15 0 0,-37 0 0,-39 0 0,-9 0 0,-4-7 0,-5 5 0,-3-5 0</inkml:trace>
</inkml:ink>
</file>

<file path=ppt/ink/ink4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6.2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919 222 24575,'-61'-58'0,"-1"1"0,18-7 0,-3 22 0,-35 80 0,0 23 0,8-26 0,19-6 0,3-2 0,-5 1 0,-5 1 0,7-2 0,9-11 0,12 2 0,1-7 0,10 2 0,5-5 0,7 0 0,3-1 0,4 1 0,0-1 0,4 0 0,0 1 0,0-1 0,0 1 0,0 3 0,9 7 0,5 0 0,23 17 0,0-7 0,20 16 0,-1-9 0,-9 3 0,11-5 0,-13 4 0,11 4 0,0-1 0,-5-2 0,-9-7 0,-7-5 0,-12-3 0,-1-10 0,-10-1 0,0-4 0,-5-1 0,1 1 0,-4-1 0,-1 1 0,-3-1 0,0 1 0,-3 3 0,-6 6 0,-10 7 0,-2 9 0,-13 4 0,-2 18 0,-9-2 0,2 18-694,-5 3 694,3 8 0,15-32 0,0 2 0,2-5 0,1 0 0,-25 37 0,9 2 0,2-19 0,3 10 0,4-18 0,8-12 0,7-19 0,6-3 0,5-12 0,4 2 694,14-10-694,4-2 0,17-8 0,3-5 0,27-7 0,-3-5 0,19-2 0,0 5 0,-19 3 0,24 4 0,-24 1 0,19-1 0,-14 6 0,15 0 0,-31 6 0,10 0 0,-35 0 0,-4 0 0,-7 0 0,-3 0 0,-1 0 0,1 0 0,-4-3 0,-1-5 0,-3-9 0,0-6 0,0-16 0,0-10 0,0 5 0,0-21 0,0 27 0,0-21 0,0 23 0,0-3 0,0 16 0,0 2 0,0 8 0,0 1 0,0 8 0,0 0 0</inkml:trace>
</inkml:ink>
</file>

<file path=ppt/ink/ink4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7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235 82 24575,'0'-11'0,"0"-1"0,-8-5 0,-1 4 0,-8 1 0,1 3 0,-6 5 0,4 0 0,-8 4 0,12 0 0,-11 0 0,15 0 0,-11 7 0,8 3 0,0 11 0,5 2 0,-1 10 0,8-5 0,-4 5 0,5-10 0,0 3 0,0-8 0,0-1 0,0-5 0,4-5 0,21 2 0,-3-5 0,17 0 0,-12-4 0,1 0 0,-1-8 0,1 2 0,-6-7 0,-4 4 0,-3 1 0,-6 0 0,2 4 0,-3-3 0,-1 3 0,-2-4 0,1 0 0,-5 1 0,6 3 0,-6 10 0,2 8 0,-3 29 0,0 8 0,0 19 0,0 7 0,0-19 0,0 24 0,0-24 0,0 19 0,0-15 0,0-8 0,0-14 0,0-7 0,0-14 0,0-3 0,0-8 0,0-1 0,3-3 0,10-4 0,7-21 0,15-2 0,-1-19 0,3 4 0,0-6 0,-4 1 0,5 0 0,-7 6 0,-6 2 0,-2 11 0,-9 3 0,-3 8 0,-2-3 0,-1 4 0,0-5 0,-3 8 0,-2 1 0</inkml:trace>
</inkml:ink>
</file>

<file path=ppt/ink/ink4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8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24575,'4'13'0,"-1"16"0,-3 10 0,0 15 0,0 0 0,0 0 0,0 14 0,0-10 0,0 17 0,0-19 0,0 11 0,0-11 0,0 5 0,0-14 0,0-1 0,0 0 0,4-10 0,1 3 0,4-12 0,0-4 0,-1-6 0,1-1 0,-2-8 0,1 0 0,4-4 0,5-4 0,6 0 0,4 0 0,0 0 0,6-5 0,1 0 0,1-9 0,10-5 0,-15 0 0,5 1 0,-14 1 0,-4 8 0,0-3 0,-5 4 0,0-4 0,-4 6 0,0-9 0,0 6 0,0-4 0,1-7 0,-1 6 0,1-12 0,-5-3 0,5-5 0,-8-19 0,3 10 0,1-16 0,-4-19 0,4 9 0,-5-18 0,0 33 0,0 8 0,0 6 0,0 5 0,0 2 0,0 11 0,0 0 0,0 5 0,0 5 0,0 0 0,0 4 0,0 1 0,3-1 0,-5 4 0,5 1 0,-6 3 0</inkml:trace>
</inkml:ink>
</file>

<file path=ppt/ink/ink4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0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71 24575,'-4'7'0,"1"0"0,3 4 0,0 1 0,0 5 0,0 4 0,0-3 0,0 8 0,0-3 0,0 10 0,0-4 0,0 4 0,4-1 0,-2-3 0,2 4 0,0-10 0,-3-2 0,2-8 0,-3-2 0,0-3 0,0-10 0,0-14 0,0-7 0,0-16 0,0 5 0,0-12 0,5 4 0,0-4 0,10 6 0,-1 6 0,9 5 0,-3 2 0,1 9 0,-4-4 0,5 9 0,-4 0 0,3 5 0,-4-1 0,-1 5 0,1-4 0,-4 7 0,14-3 0,-11 4 0,13 0 0,-13 0 0,1 0 0,0 0 0,-1 0 0,1 0 0,-8 0 0,-1 0 0</inkml:trace>
</inkml:ink>
</file>

<file path=ppt/ink/ink4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1.8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 53 24575,'-49'0'0,"7"0"0,10 11 0,16-5 0,-7 19 0,16-12 0,6 14 0,-3-14 0,4 8 0,0-13 0,0 4 0,7-8 0,7-1 0,7-3 0,7-4 0,0-11 0,0 0 0,2-14 0,-2 4 0,-4 1 0,-1 2 0,-7 5 0,-3 0 0,-1 4 0,-4 5 0,0 1 0,-4 9 0,-5 8 0,0 3 0,-8 19 0,8-8 0,-8 14 0,8 3 0,-3 0 0,4 5 0,0-6 0,0 6 0,0-4 0,0 4 0,0-12 0,0-1 0,0-11 0,0 0 0,0-10 0,0 0 0,0-5 0,0 1 0,0 0 0,3-4 0,1-1 0,3-3 0,1 0 0,-1 0 0,1 0 0,3 0 0,2-4 0,4 0 0,-5-4 0,4-1 0,-8 1 0,8 0 0,-7-4 0,13-7 0,-15 9 0,6-4 0</inkml:trace>
</inkml:ink>
</file>

<file path=ppt/ink/ink4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2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1999 0 24575,'-98'8'0,"0"1"0,7-4 0,8 0 0,-12 0-1501,6-5 1501,37 0 0,0 0 0,-45 0 0,40 0 0,-1 0 0,-2 0 0,2 0 0,-30 0 0,23 0 0,4 0 0,9 0 151,-2 0 0,-1 0-151,-4 0 0,-18 0 0,8 0 293,12 0-293,4 0 0,7 0 0,15 0 759,-7 0-759,15 0 147,-4 0-147,4 0 0,1 0 0,6 0 0,-1 0 0,0 0 0,5 0 0,0 0 0,4 0 0,1 0 0,-1 0 0,1 0 0,3 0 0,1 0 0</inkml:trace>
</inkml:ink>
</file>

<file path=ppt/ink/ink4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3.8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1 24575,'0'19'0,"0"21"0,0-2 0,0 28 0,0-2 0,0 7 0,0 7 0,0-9 0,0 17 0,0-5 0,0 14 0,0-29 0,0 8 0,0-25 0,0 12 0,0-19 0,-3-8 0,2-16 0,-3-3 0,4-6 0,-4-1 0,4-11 0,-4-11 0,4-13 0,0-14 0,5-6 0,6-14 0,12-2 0,0 7 0,17-13 0,-11 19 0,12-20 0,-4 19 0,-3-4 0,2 18 0,-6 6 0,-6 9 0,-3 12 0,-8 2 0,-2 8 0,-3 0 0,-1 0 0,1 8 0,-3 11 0,-2 11 0,-3 33 0,0-17 0,-9 18 0,-1-30 0,-5-1 0,-2-10 0,4-2 0,-9-8 0,5 0 0,-10-4 0,9-5 0,-8 0 0,8-4 0,-4 0 0,6 0 0,3 0 0,-3 0 0,8 0 0,-4 0 0,15 0 0,2 4 0,15 1 0,-2 7 0,8-2 0,-8 6 0,10 3 0,-10-1 0,9 5 0,-9-6 0,3 1 0,-4-5 0,-5-2 0,4-2 0,-3-2 0,-1 1 0,4 1 0,-11-5 0,3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4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24575,'20'0'0,"1"0"0,6 0 0,12 0 0,-8 0 0,13 0 0,-3 0 0,-6 0 0,10 0 0,-16 0 0,4 0 0,-11 0 0,0 0 0,-10 0 0,0 0 0,-5 0 0,1 0 0,-1 0 0,1 0 0,-4 0 0,0 0 0</inkml:trace>
</inkml:ink>
</file>

<file path=ppt/ink/ink4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5.1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24575,'0'58'0,"0"-7"0,0 6 0,0-17 0,0 24 0,0-3 0,0-16 0,0 10 0,0-4 0,0-7 0,0 17 0,0-14 0,0-1 0,0 0 0,0-10 0,4 3 0,1-12 0,4 0 0,0-4 0,-4-6 0,-1-1 0,-1-7 0,-2 5 0,2-5 0,-3-22 0,0 12 0,0-19 0</inkml:trace>
</inkml:ink>
</file>

<file path=ppt/ink/ink4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8.0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513 268 24575,'4'-10'0,"-1"-7"0,-3 1 0,0-11 0,0 5 0,0-6 0,0 1 0,0-1 0,0 6 0,0 0 0,0 6 0,-3 3 0,-5 1 0,-5 8 0,-3 1 0,-1 3 0,-4 0 0,-9 19 0,5-2 0,-11 24 0,5-5 0,-2 7 0,-4 0 0,10-1 0,1-1 0,11-6 0,1 3 0,4-9 0,5 9 0,1-9 0,4 9 0,0-9 0,0 9 0,0-4 0,5 12 0,5-4 0,6 10 0,0 3 0,6 15 0,-9-12 0,4 16 0,-11-18 0,-1 7 0,-5 15 0,0-20 0,0 2 0,0-15 0,-9-17 0,0 1 0,-9-3 0,5-8 0,-9 4 0,8-9 0,-7 3 0,4-7 0,0 3 0,-4-3 0,3-4 0,-4-1 0,5-4 0,1 0 0,3-3 0,5 2 0,4-3 0</inkml:trace>
</inkml:ink>
</file>

<file path=ppt/ink/ink4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8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24575,'79'-1'0,"0"0"0,0-1 0,5 0 0,-8 1 0,-10 1 0,-11 0 0,-15 0 0,-7 0 0,-15 0 0,3 0 0,-13 0 0,0 0 0,-4 0 0</inkml:trace>
</inkml:ink>
</file>

<file path=ppt/ink/ink4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9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211 194 24575,'0'-73'0,"0"-4"0,-3 60 0,-13-7 0,2 21 0,-6 3 0,4 0 0,-7 0 0,3 0 0,-7 7 0,9 13 0,1-1 0,2 13 0,7-14 0,0 8 0,7-3 0,-4-1 0,5 0 0,0-6 0,0 1 0,0-5 0,0 0 0,8-4 0,6-4 0,4 0 0,8-4 0,-4 0 0,1 0 0,-1 0 0,2-11 0,-6 4 0,2-8 0,-8 3 0,-5 6 0,1-4 0,0 9 0,-1-6 0,1 6 0,-4 1 0,-1 13 0,-3 5 0,0 15 0,0 14 0,0-4 0,0 23 0,0-16 0,-5 17 0,3-11 0,-8 5 0,9-7 0,-4-12 0,5-3 0,0-12 0,0-8 0,0-3 0,0-9 0,0 1 0,3-7 0,12-18 0,13-16 0,10-12 0,8-11 0,-8 17 0,6-16 0,-6 16 0,6-11 0,-7 13 0,-1 1 0,-12 12 0,-5 5 0,-4 7 0,-6 5 0,2 2 0,-7-2 0,0 7 0,-4-3 0</inkml:trace>
</inkml:ink>
</file>

<file path=ppt/ink/ink4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14.4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15799 825 24575,'0'23'0,"0"-2"0,0 48 0,0-10 0,0 34-1358,0 6 1358,0-42 0,0 3-679,0 12 0,0 2 679,0 1 0,0 2-1199,0 13 1,0 4 1198,0 4 0,0 2 0,0-33 0,0 0 0,0 0 0,0 2 0,-1 1 0,2 0 0,1 1 0,1-1 0,0-1 0,-1-2 0,1 0 0,1 0 0,1 3 0,1 0 0,0 0 0,2 29 0,0-1 0,0-4 0,0-2-702,0 2 0,0-4 702,-4-26 0,1-1 4,1 8 1,1-2-5,0 23 0,0-35 0,0 1 0,0 31 1034,4-3-1034,-10-17 0,4 1 2341,-5-8-2341,0-1 1745,0-7-1745,0 7 995,0-6-995,0 6 393,0-7-393,0 0 0,0-1 0,0 0 0,5 1 0,1-7 0,0-7 0,2-7 0,-3 2 0,0-10 0,3 3 0,-7-11 0,3-5 0,-1 4 0,-2-8 0,3 4 0,-4 0 0,0-4 0,0 4 0,0-1 0,0-2 0,0 2 0,0-3 0,0-1 0,0 1 0,0-1 0,0 4 0,0-2 0,-7 1 0,-7-1 0,-13-1 0,-14 7 0,-21 3 0,15-5 0,-4-1-749,-8-1 0,-3-1 749,-14 5 0,-5-2-1402,-10-3 0,-3-2 1402,24 0 0,-1 0 0,-3 0-1163,-12-1 0,-4-1 0,-2-1 1163,18-1 0,-1-2 0,-2 0 0,-1 0-873,-7 1 1,-3 0-1,0-1 1,-1-1 872,-3 0 0,0-1 0,0-1 0,-1 1 0,-3 0 0,0 0 0,-1 0 0,0 0-491,18 0 1,-2 0 0,1 0 0,-1 0-1,1 0 491,-1 0 0,0 0 0,0 0 0,-1 0 0,1 0 0,0 0 0,0 0 0,0 0 0,0 0 0,0 0-228,0 0 1,0 0 0,0 0 0,1 0 0,1 0 227,-15 0 0,2 0 0,0 0 0,1 0-62,2 0 1,1 0 0,1 0 0,0 0 61,2 0 0,1 0 0,1 0 0,4 0 204,-3 0 1,3 0 0,-1 0-205,-19 0 0,-3 0 0,5 0 0,24 0 0,4 1 0,-3-2 0,-19 0 0,-6-2 0,4-1 0,11-1 0,2 0 0,1-2 0,-1-2 0,1 0 0,0-1 559,7 2 1,2-1-1,0 0-559,-31-4 0,3 2 0,10 5 0,3 2 1204,9 0 1,3 1-1205,3 3 0,4 0 3041,-29 0-3041,40 1 0,1-2 0,-12 1 3119,-13 5-3119,24 1 2410,15 0-2410,15-2 1368,12-14-1368,20-24 475,-10 16-475,-22 9 0,-30 38 0,7-6 0,-4 1-698,-2 0 1,-3-1 697,-14-4 0,-5-1-1752,-14 5 0,-8 0 1752,15-6 0,-4-2 0,-3 1-1017,16-4 0,-2 1 1,-2-1-1,-1 0 1017,-10-1 0,-3 0 0,0-1 0,-1-1-805,1 0 1,0-1 0,-1 0-1,1-3 805,0 0 0,-1-2 0,1-1 0,-1 0 0,2 1 0,-1 0 0,1-1 0,1 0 0,4-2 0,1 0 0,2 0 0,3 0 0,-8 0 0,5 0 0,-2 0-343,-10 0 0,-1 0 0,4 0 343,20 0 0,4 0 0,-2 0 0,-18-2 0,-3-1 0,3 0 0,10 0 0,2 0 0,1-1 116,0-1 1,0-1-1,2 0-116,-27-2 0,2 0 755,10-1 1,1 2-756,-4 2 0,1 1 1173,2-3 0,3 1-1173,12 5 0,1 0 1089,1-2 0,4 0-1089,-27 3 0,7 0 2218,-8 0-2218,32 0 0,-18 5 2051,43 1-2051,-15 4 1865,20 0-1865,5-1 587,11-1-587,5-4 108,8-7-108,1 7 0,-5 3 0,-2 10 0,-12 5 0,-1-5 0,-4 1 0,-6 1 0,-8 1 0,-7 1 0,-29 9 0,24-12 0,-29 6 0,25-18 0,-12-1 0,6-5 0,-5 0 0,13 0 0,0 0 0,3 0 0,10 0 0,-4 0 0,-6 0 0,9 0 0,-4 0 0,14 0 0,6 0 0,4 0 0,1 0 0,1 0 0,3 0 0,-8 0 0,3 0 0,-5 0 0,-5 4 0,5-3 0,-5 8 0,0-8 0,4 3 0,-4-4 0,5 0 0,5 0 0,-6 0 0,15 0 0,-9 0 0,10 0 0,-4 0 0,0 0 0,1 0 0,-1 0 0,0 0 0,0-4 0,1 3 0,3-6 0,1 6 0,5-2 0,3-1 0,-3 4 0,6-7 0,-5 3 0,5-3 0,-2 0 0,-1-1 0,3 0 0,-2-3 0,3-7 0,0-16 0,0-8 0,0-19 0,0-10 0,0-25-714,0 42 1,0-1 713,0-12 0,0-2 0,0-5 0,0-2 0,0-6 0,0-5-1025,0 7 1,-1-5-1,2-3 1025,1 10 0,0-4 0,0 0 0,1 2-919,-1 4 0,-1 2 1,2-1-1,1-4 919,3-16 0,3-4 0,1-1 0,0 3-800,-1 11 1,0 4-1,2-3 1,1-7 799,0 6 0,2-7 0,1-4 0,0 0 0,0 1 0,-2 6-442,1 0 1,-1 4 0,0 2 0,0 0 0,0-3 441,3-7 0,0-4 0,0 1 0,0 2 0,0 4 0,-1-2 0,0 4 0,-1 3 0,-1 1 0,-1 7 0,0 2 0,-2 1 0,1 1 37,2-18 1,0 1 0,-2 1-38,-2 1 0,0 2 0,-3 8 0,-3 9 0,0 5 853,0-12 0,-1 3-853,-3 17 0,0 5 3063,0-27-3063,0 24 4931,0 11-4931,-4 10 2892,-1 3-2892,0 3 875,0 1-875,5 5 0,0-5 0,0 14 0,0-8 0,0 13 0,0-4 0,0 14 0,18 5 0,4 10 0,31-1 0,39 7-1287,-34-11 0,7-1 1287,-3-1 0,5 1 0,2 0-1232,6 1 1,2-1 0,2 1 1231,13 3 0,3 1 0,3 0-1020,-18-5 1,3-1 0,1 0-1,1 1 1020,10 4 0,1 1 0,2 0 0,1-1-652,-18-5 1,0-1-1,1 0 1,1 0-1,0 0 652,4 2 0,1 1 0,0 0 0,0-1 0,0-1 0,-3-2 0,-1-1 0,0-1 0,0 1 0,1-1-324,2 1 1,1 0 0,0-1 0,0 1 0,0-2 323,-2 1 0,-1-2 0,0 1 0,0-1 0,0 0 0,2-1 0,1-1 0,0 1 0,-1-1 0,0 0 0,-2 1 0,0-1 0,-1 0 0,0 0 0,0-1 0,0 0 0,0-1 0,0 0 0,0-1 0,0 1 0,0 0 0,1 0 0,-1 0 0,1 0 0,-1 0-126,-3 0 1,1 0 0,-1 0 0,-1 0 0,1 0 125,0 0 0,-1 0 0,1 0 0,-1 0 0,0 0 0,16 0 0,1 0 0,-2 0 0,1 0 0,-3 0 0,2 0 0,-3 0 0,-3 0 0,8 0 0,-4 0 0,2 0 115,-16 0 1,1-1 0,0 1-1,-4 1-115,5 1 0,-3 1 0,1 0 360,10 0 0,3 0 0,-1 1-360,-6 1 0,0 1 0,-4 1 1091,17 4 1,-5 1-1092,-18-4 0,-3 0 1493,-6 2 0,-3 1-1493,28 1 2802,7 1-2802,-12-1 3058,-18 3-3058,-22-8 1804,-7 1-1804,-14-8 1019,25 0-1019,21 0 0,26-5-1136,-37-1 1,5-3 1135,19-6 0,8-3 0,-19 1 0,4-1 0,3-1-1166,-8 4 0,3 1 0,2-1 1,1-1 1165,7-3 0,1-1 0,1-1 0,1 2-950,3 1 0,1 2 0,1 0 0,0 1 950,3-2 0,0 0 0,1 1 0,-1 1 0,2 3 0,0 0 0,-1 2 0,-5 1 0,8 1 0,-6 1 0,3 1-463,-18 2 0,3 2 0,-2 0 0,-5 0 463,1 2 0,-4 0 0,1 0-81,11 0 1,2 0 0,-2 0 80,-7 0 0,-2 0 0,-1 0 0,26 0 0,-2 0 939,-9 0 0,-5 0-939,-25 0 0,-1 0 0,8 0 0,-4 0 3422,14 0-3422,-23 0 0,-1 0 0,20 0 3112,-10 0-3112,-16 0 2995,-12 0-2995,-1-4 1408,-10 0-1408,-5-9 464,-2-5-464,-6-10 0,2 11 0,24 0 0,6 17 0,27 0 0,1 0 0,-8 0 0,6 0 0,20 0-545,4 0 545,0 0 0,-1 0 0,-26 0 0,5 0 0,-16 0 0,-14 0 0,-12 0 0,-7 0 0,-8 0 545,-5 3-545,-5 1 0,-3 3 0,0 1 0,0-1 0,0 1 0,0-1 0,0 1 0,0-1 0,-3-2 0,-1 1 0,-4-2 0,0 8 0,0-3 0,0 6 0,0-2 0,-1 3 0,1 6 0,-1-4 0,4 3 0,-2-4 0,1 4 0,-2-3 0,3 3 0,1-4 0,0 5 0,3 0 0,-3 5 0,4 1 0,0 5 0,0 1 0,0 6 0,0 0 0,0-1 0,0 7 0,0-10 0,0 9 0,0-21 0,0 3 0,0-7 0,0-7 0,0-8 0,0-3 0,0-8 0</inkml:trace>
</inkml:ink>
</file>

<file path=ppt/ink/ink4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9.3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48 24575,'0'11'0,"5"18"0,5 2 0,-3 28 0,11-9 0,-10 17 0,7-17 0,-9 16 0,3-17 0,-7 12 0,2-14 0,-4-1 0,0-16 0,0 2 0,0-19 0,0 4 0,0-10 0,-3-3 0,3-4 0,-8-13 0,7-11 0,-3-16 0,4-23 0,0 12 0,0-16 0,0 19 0,0-6 0,10 0 0,7 5 0,10 1 0,-1 12 0,4 0 0,0 6 0,1 5 0,3 1 0,-11 10 0,3-4 0,-8 13 0,8-8 0,-8 12 0,-1-3 0,-9 4 0,-4 0 0</inkml:trace>
</inkml:ink>
</file>

<file path=ppt/ink/ink4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9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24575,'18'4'0,"2"-1"0,19-3 0,0 0 0,-5 0 0,0 0 0,-1 0 0,-10 0 0,-2 0 0,-4 0 0,-8 0 0,-1 0 0</inkml:trace>
</inkml:ink>
</file>

<file path=ppt/ink/ink4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0.3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24575,'88'0'0,"0"0"0,-18 0 0,1 0 0</inkml:trace>
</inkml:ink>
</file>

<file path=ppt/ink/ink4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0.9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24575,'1'87'0,"0"1"0,0 0 0,1 0 0,-1 0 0,0 17 0,1 5 0,0-19 0,0-43 0,-1-44 0,2-1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1.5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24575,'0'73'0,"0"0"0,0-15 0,0 1 0</inkml:trace>
</inkml:ink>
</file>

<file path=ppt/ink/ink4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2.0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24575,'4'-4'0,"-1"1"0</inkml:trace>
</inkml:ink>
</file>

<file path=ppt/ink/ink4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2.2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24575,'4'0'0,"-1"0"0</inkml:trace>
</inkml:ink>
</file>

<file path=ppt/ink/ink4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2.6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24575,'8'0'0,"-1"0"0</inkml:trace>
</inkml:ink>
</file>

<file path=ppt/ink/ink4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3.2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1 24575,'-16'71'0,"1"-1"0,-1 1 0,7-18 0,-8 18 0,1-1 0,-1 1 0</inkml:trace>
</inkml:ink>
</file>

<file path=ppt/ink/ink4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4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44 542 24575,'-17'9'0,"1"-85"0,11 11 0,2 1 0,1 4 0,2 18 0,0 3 0,0 16 0,0 6 0,0 5 0,0 4 0,3 4 0,5 1 0,4 3 0,5 0 0,0 12 0,1 3 0,5 14 0,-2 4 0,8 4 0,-2 4 0,5 2 0,1 0 0,4 1 0,-10-8 0,7-1 0,-10-11 0,0 3 0,-2-8 0,-5 2 0,-4-4 0,3-1 0,-7-3 0,3-1 0,-5-5 0,1 1 0,-1-1 0,-3 1 0,0-1 0,-1-3 0,-2 3 0,5-6 0,-2 2 0,0-6 0,-1-10 0,-3-17 0,0-6 0,-5-31 0,-2 8 0,0-5 0,-3-2 0,4 17 0,-1-12 0,-2 13 0,4 2 0,-5 11 0,0 2 0,5 11 0,-2 4 0,6 7 0,-3 3 0,1 0 0,2 1 0,-5-1 0,5 1 0,-6 3 0,6 1 0,-2 3 0</inkml:trace>
</inkml:ink>
</file>

<file path=ppt/ink/ink4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5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0 24575,'0'7'0,"0"-1"0,0 14 0,0 1 0,0-3 0,0 8 0,0-3 0,0 0 0,0 3 0,0-4 0,-4 6 0,-1-6 0,-4 4 0,-3-11 0,2 5 0,-2-7 0,0 4 0,2-5 0,-5 0 0,6-4 0,1-4 0,4 0 0</inkml:trace>
</inkml:ink>
</file>

<file path=ppt/ink/ink4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6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 0 24575,'-4'3'0,"0"5"0,8 9 0,-3 1 0,12 8 0,-11-8 0,10 8 0,-11-8 0,7 8 0,-7-3 0,3-1 0,-4 5 0,0-5 0,0 6 0,-4-6 0,0 0 0,-9-6 0,4 1 0,-3-4 0,4-2 0,-3 1 0,2-4 0,-3 4 0,5-5 0,-1 1 0,0-1 0,1-2 0,-1 1 0,1-5 0,2-4 0,2-11 0,3 4 0,0-2 0</inkml:trace>
</inkml:ink>
</file>

<file path=ppt/ink/ink4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18.5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488 79 24575,'-8'-7'0,"1"5"0,-1-9 0,0 10 0,-4-6 0,4 3 0,-4-4 0,4 0 0,1 4 0,-1-3 0,1 3 0,-1-1 0,0-1 0,1 5 0,-1-2 0,-4 3 0,4 0 0,-4 0 0,5 0 0,-1 0 0,4 12 0,-3-2 0,6 22 0,-2-8 0,3 14 0,0-4 0,0 12 0,0 16 0,0-11 0,0 31 0,0-24 0,0 6 0,6 27 0,6-28 0,1 25 0,4-21 0,-6 4 0,1 0 0,0 6 0,-6-8 0,-1-13 0,-5 4 0,0-25 0,0 10 0,-4-16 0,-12 6 0,1-11 0,-14 0 0,6-10 0,-10-1 0,4-3 0,-9-5 0,3-1 0,-4-4 0,-1 0 0,6 0 0,1 0 0,18 0 0,3 0 0</inkml:trace>
</inkml:ink>
</file>

<file path=ppt/ink/ink4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19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0 171 24575,'70'-20'0,"6"-2"0,-19 1 0,12-3 0,-13 7 0,4-4 0,-13 9 0,1 1 0,-8-2 0,-16 11 0,-3-6 0,-13 8 0,4 0 0,-8 0 0,-1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0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0 24575,'0'15'0,"0"5"0,0 13 0,0-2 0,0 26 0,0-25 0,0 25 0,0-21 0,0 17 0,0-6 0,0 1 0,0-2 0,0-12 0,0-6 0,0-2 0,0-12 0,0 2 0,0-8 0,-3-4 0,-1-1 0,-3-3 0,-1 0 0,4-12 0,0-3 0,4-18 0,0-2 0,0-11 0,0-1 0,0-7 0,5 0 0,11 5 0,2-4 0,12 14 0,-9 0 0,7 9 0,-9 7 0,4 4 0,-7 7 0,1 3 0,4 5 0,-3 0 0,3 4 0,-4 0 0,-4 0 0,2 0 0,-2 0 0,0 0 0,-2 0 0,-3 0 0,-1 0 0,1 3 0,-4-2 0,-1 3 0</inkml:trace>
</inkml:ink>
</file>

<file path=ppt/ink/ink4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0.9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24575,'19'0'0,"14"0"0,-2 0 0,19 0 0,-7 0 0,4 0 0,-1 0 0,-12 0 0,5 0 0,-15 0 0,-1 0 0,-8 0 0,-6 0 0,2 0 0,-7 0 0,-1 0 0</inkml:trace>
</inkml:ink>
</file>

<file path=ppt/ink/ink4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1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 24575,'59'2'0,"0"0"0,19 0 0,-9-1 0,-29-1 0,26 0 0,-58-12 0,-5 9 0,-3-9 0</inkml:trace>
</inkml:ink>
</file>

<file path=ppt/ink/ink4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3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198 353 24575,'64'0'0,"-15"0"0,-5 0 0,-20 0 0,0 0 0,-8 7 0,-3 2 0,0 13 0,-9-8 0,5 16 0,-4-14 0,0 15 0,2-13 0,-2 8 0,0-3 0,-1 4 0,-4 6 0,0-4 0,0 4 0,0 0 0,0 1 0,0 0 0,0-1 0,0-6 0,0 1 0,0-6 0,-8 5 0,2-10 0,-11 10 0,4-10 0,-13 13 0,7-12 0,-11 4 0,7-10 0,-4-3 0,-1 1 0,-5-1 0,5-4 0,-5 0 0,5-5 0,1 0 0,-1-9 0,5-5 0,0-15 0,8-5 0,1-1 0,-1-21 0,9 23 0,-7-18 0,12 24 0,-3-1 0,4 1 0,0-1 0,0 1 0,0 4 0,0-3 0,0 3 0,4-5 0,5 1 0,6-6 0,3 4 0,1-4 0,0 6 0,-2 4 0,14-12 0,-11 15 0,10-6 0,-9 13 0,2 4 0,-1 0 0,4 4 0,-3 2 0,4 3 0,-4 0 0,-2 0 0,1 0 0,-4 0 0,3 3 0,-4 6 0,4 4 0,-3 4 0,8 1 0,-8-1 0,8 1 0,-1 2 0,-2-5 0,2-3 0,-9-8 0,-3-4 0,2 0 0,-2 0 0,11-24 0,-4-6 0,1-18 0,4-4 0,-7 4 0,8-6 0,-9 6 0,1 8 0,-7 7 0,5 3 0,-10 10 0,5 4 0,-10 13 0,2 3 0</inkml:trace>
</inkml:ink>
</file>

<file path=ppt/ink/ink4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4.1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559 1 24575,'-20'0'0,"-4"19"0,-1 3 0,-13 35 0,0 10 0,9-22 0,-1 3-837,1 6 0,1 2 837,-3 3 0,0 2 0,2 2 0,2 0 0,-2 1 0,1-2 0,10-15 0,0 0 0,-3 18 0,3-2-128,4 16 128,4-23 0,0 3 0,6-1 0,1-2 0,-2 23 0,4-27 0,2-2 0,4 6 0,16 7 0,17-5 0,17 2 0,12 2 0,-12-14-244,-10-12 0,1-1 244,5 4 0,-7-12 0,1-1 0,12 6 1201,6-3-1201,-9-1 553,-13-8-553,-13-6 0,-7-5 0,-5-1 536,-3-4-536,-6-23 0,-3 13 0,-4-16 0</inkml:trace>
</inkml:ink>
</file>

<file path=ppt/ink/ink4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4.9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24575,'2'-4'0,"8"1"0,12 3 0,5 0 0,0 0 0,1 0 0,5 0 0,-5 0 0,5 0 0,-5 0 0,-6 0 0,4 0 0,-12 0 0,7 0 0,-16 0 0,2 0 0</inkml:trace>
</inkml:ink>
</file>

<file path=ppt/ink/ink4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5.9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24575,'22'4'0,"12"11"0,2-3 0,3 23 0,13-16 0,-13 17 0,14-9 0,-9 10 0,4 2 0,-10 4 0,4 0 0,-11-11 0,6 8 0,-13-15 0,0 10 0,-6-8 0,-4-4 0,-1-2 0,-5-8 0,0-2 0,-1-3 0,-2-1 0,-2-3 0,-3 0 0</inkml:trace>
</inkml:ink>
</file>

<file path=ppt/ink/ink4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6.6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442 0 24575,'-7'0'0,"-15"5"0,2 4 0,-15 16 0,-2 14 0,4 10 0,-11 2 0,12-9 0,-12 6 0,12-9 0,-7 11 0,8-13 0,9-2 0,0-12 0,16-5 0,-5-7 0,10-3 0,-2-10 0,3-2 0</inkml:trace>
</inkml:ink>
</file>

<file path=ppt/ink/ink4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7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8 237 24575,'-4'10'0,"1"7"0,3 4 0,0 7 0,0-1 0,9 6 0,-3 1 0,8 0 0,-9-6 0,3-2 0,-7-12 0,3 6 0,-4-11 0,0 2 0,0-4 0,0 1 0,-3-4 0,-1-1 0,-4-3 0,1-3 0,-1-5 0,4-5 0,-4-9 0,7 0 0,-3-6 0,4 1 0,0-6 0,0 4 0,0-10 0,0 5 0,4 0 0,11-6 0,7 3 0,4 1 0,4 1 0,-6 6 0,1 0 0,2 5 0,-3 6 0,-2 5 0,0 4 0,-6 4 0,6 1 0,-9 4 0,8 0 0,-9 0 0,1 0 0,-1 0 0,-5 0 0,1 0 0,-4 0 0,-1 0 0</inkml:trace>
</inkml:ink>
</file>

<file path=ppt/ink/ink4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8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1 190 24575,'0'-8'0,"5"-1"0,8-8 0,9 0 0,-5 0 0,5-1 0,-6 5 0,6 1 0,-8 4 0,6 3 0,-7 1 0,3 4 0,1 0 0,4 0 0,-3 0 0,14 0 0,-8 0 0,9 0 0,-6 0 0,1 4 0,-1 6 0,0 0 0,-4 6 0,-2-3 0,1 1 0,-4 2 0,3-7 0,-8 3 0,2-4 0,-2 0 0,-1-3 0,4-2 0,-4-3 0,5 0 0,0 0 0,8-24 0,-9 6 0,9-22 0,-15 17 0,3 2 0,-5 4 0,0 4 0,0 5 0,-1 1 0,-3 3 0,3 0 0,-6-2 0,2 5 0,-3-2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18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24575,'5'-11'0,"1"3"0,2 5 0,4 3 0,5 0 0,-1 0 0,0 0 0,0 0 0,5 0 0,-7 0 0,6 0 0,-7 0 0,-1 0 0,0 7 0,-4 2 0,-3 12 0,-2 7 0,-3 0 0,0 8 0,0-7 0,0 8 0,0-10 0,0 12 0,0-11 0,0-1 0,0-5 0,0-10 0,0 3 0,0-7 0,0 4 0,0-15 0,0-7 0,0-15 0,4-4 0,6-7 0,0 3 0,8-1 0,-8 3 0,3 4 0,-1 5 0,-2 1 0,1 9 0,-3 0 0,-1 5 0,1-1 0,-1 4 0,1-2 0,-1 5 0,0-3 0,1 4 0,-1 0 0,1 0 0,-1 0 0,0 0 0,1 0 0,-1 0 0,0 0 0,0 0 0,-3 7 0,-1 7 0,-3 13 0,0 11 0,0 3 0,0 1 0,0-3 0,4-6 0,-3-1 0,7-5 0,-7-10 0,7 4 0,-4-13 0,4 0 0,-1-4 0,0-4 0,1 0 0,-1 0 0,0 0 0,1 0 0,-1-8 0,1 3 0,0-6 0,-1 4 0,-3 2 0,-1 2 0</inkml:trace>
</inkml:ink>
</file>

<file path=ppt/ink/ink4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9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24575,'-4'3'0,"0"5"0,19 16 0,-8-9 0,27 25 0,-7-13 0,12 16 0,4 7 0,-2 8 0,1 7 0,0 14-776,-5 9 776,-19-40 0,-3 1 0,-3 4 0,-4 0 0,4 30 0,-11-23 0,-2-2 0,1 7 0,0-1 0,0-1 0,0-7 0,-5 29 0,-10-38 0,-3 1 0,-19 6 0,9-11 0,-5 0 776,9-9-776,0-5 0,-1-1 0,-3-3 0,4-2 0,2-6 0,5-4 0,5-1 0,-4-4 0,7 0 0,-2-4 0,3 0 0,1-4 0,0 0 0,3-8 0,1-1 0,3 0 0,0 1 0</inkml:trace>
</inkml:ink>
</file>

<file path=ppt/ink/ink4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0.7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8455 133 24575,'2'96'0,"1"0"0,-1 1 0,1-1 0,0 0 0,-1 1 0,1-1 0,-1 0 0,1 1 0,-1-1 0,1 0 0,-1 1 0,1-1 0,0 0 0,-1 1 0,1-1 0,-1 0 0,1 8 0,0 6 0,0 6 0,0 2 0,1 1 0,-1-2 0,0-3 0,0-6 0,-1-8 0,1-9 0,-1-12 0,-1-15 0,0-16 0,0-17 0,-1-12 0,0 4 0,0-15 0,0 4 0,0-5 0,0 1 0,0-1 0,-3 0 0,-1-3 0,-8-1 0,-1 1 0,-3-3 0,-6 2 0,-1 1 0,-23-3 0,-5 8 0,-26-7 0,-10 3-612,34-2 0,-1 0 612,-9-2 0,-1 0 0,-5 5 0,-1 0 0,-4-4 0,0-2-847,0 3 1,-1 1 846,-2-1 0,-5 1-1017,10-1 0,-5 0 0,1 1 1017,5 1 0,1 1 0,-1 0 0,-2 0 0,-1-1 0,-1 1 0,0-1 0,0 1 0,-1 0 0,-8 2 0,-1 2 0,-2-1 0,-3 1 0,-1-1 0,-2 1 0,12-2 0,-2 0 0,0 0 0,3-1-1008,-14 3 1,3-1-1,-1-2 1008,-7-2 0,-1-2 0,1 0 0,3 0 0,0 0 0,0-1 0,-4-1 0,-2-1 0,6-1 0,20 2 0,3-1 0,-2-1-479,-14 0 0,-3-2 0,4-1 479,17-1 0,3-2 0,-3 1 0,-16-1 0,-3 0 0,0 0 0,5-1 0,0-2 0,1 2 0,4 1 0,-1 1 0,1 1 0,1 1 0,0 1 0,0 0 0,3 0 0,1 0 0,1 2-135,2 0 0,1 1 0,1 1 135,-30-3 0,2 4 0,5 7 0,2 2 0,9-3 0,2 3 667,-2 10 0,5 2-667,23-9 0,2-1 0,-14 2 0,4-1 2382,-15 8-2382,25-15 0,0 0 0,-27 11 2882,9-12-2882,15-1 2312,14-5-2312,13 0 1174,7 0-1174,11-7 749,3-2-749,-2-1 0,-11 3 0,-24 7 0,1 0 0,-39 0 0,21-5 0,-11-5 0,6-8 0,9 1 0,-12-5 0,6 5 0,8 0 0,9 2 0,6 5 0,6 0 0,1 0 0,10 2 0,2 3 0,8 1 0,1 0 0,5 4 0,3-7 0,0-9 0,4 1 0,0-19 0,0 4 0,0-23 0,0 4 0,0-27 0,0-4-981,6-18 981,-3 41 0,2-1 0,1 0 0,1-1 0,0-3 0,0 0 0,1-6 0,-2 0 0,-2 0 0,0-1-800,3-5 0,-1 0 800,-5 0 0,0-1 0,5-4 0,1-1 0,-2 8 0,-2 3 0,1 7 0,1 2 0,1 4 0,0 1 0,-5 2 0,-1 1 0,11-28 0,-10 1 0,3 50 900,-4 8-900,0 8 1681,3 5-1681,1 5 0,0 0 0,-1-10 0,-3-11 0,0-11 0,0-4 0,0-1 0,0 0 0,0 0 0,0 6 0,0 5 0,0 8 0,0 4 0,0 5 0,0-4 0,0 3 0,0 1 0,0-4 0,0 3 0,0-4 0,0-4 0,0 3 0,0-8 0,0 12 0,0-10 0,3 14 0,-2-5 0,6 8 0,-4 3 0,5 1 0,-1 3 0,0 0 0,5 3 0,11-2 0,12 3 0,13-4 0,13 0 0,17 0 0,21 0-1237,-38 0 1,5 0 1236,31 0 0,5 0-1498,-5 0 0,3 0 1498,-14 0 0,4 1 0,-2-2 0,-6-1 0,-2-1 0,-1 0 0,-10 1 0,-1-1 0,2-1 0,10-3 0,2-2 0,-3-1 0,-9 2 0,-3-1 0,3 0 0,17-1 0,3 1 0,0-1 0,-4-1 0,0-1 0,-1 1 0,0 1 0,0 2 0,-1-2 0,-5-1 0,-1-1 0,3 0 0,-7 1 0,3 1 0,0 0 0,-4-1 0,-2 0 0,-3-1 0,2 1 0,20 0 0,3 0 0,-8 1-769,-2-1 1,-5 0 768,3 0 0,-1 0 0,1 3 0,-3-1-546,-21-1 1,-1 0 545,25 2 0,0 1 0,-26 0 0,-1 1 604,6-2 0,-1 2-604,-3 3 0,-4-1 2712,8-6-2712,33 9 0,-14-10 0,0 10 0,-2-5 0,-7 1 0,-1 4 0,0-10 1860,-6 10-1860,29-9 0,-37 9 1601,22-4-1601,-37 5 716,-1 0-716,1 0 0,0 0 0,-6 0 0,-1 0 0,0 0 0,-4 0 0,4 0 0,-6 0 0,0 0 0,1 0 0,-6 0 0,5 4 0,-10-3 0,12 7 0,-10-7 0,5 3 0,-12-8 0,12 3 0,7-2 0,14 3 0,23 0 0,-4 0 0,13 0 0,18 0-213,-45 0 0,1 0 213,42 0 0,-37 0 0,-3 0 0,21 0 0,21 0 0,-15 0 0,-3 0 0,-21 0 0,3 0 0,-18 0 0,5 0 0,-6 0 0,-6 0 426,-1 0-426,-5 0 0,-1 0 0,0 0 0,-4 0 0,3-4 0,-8 3 0,3-7 0,1 7 0,-9-3 0,8 4 0,-9-3 0,1 2 0,-2-3 0,0 4 0,-2 0 0,1 0 0,-2 0 0,0 0 0,-1 0 0,1 0 0,-1 0 0,1 0 0,-1 0 0,1 0 0,-1 0 0,0 0 0,0 0 0,0 0 0,1 0 0,-1 0 0,0 0 0,-3 3 0,3-2 0,-6 5 0,5-5 0,-5 6 0,5-6 0,-2 5 0,4-2 0,-1 4 0,1 0 0,-1-1 0,1 1 0,-1-1 0,1 1 0,-1-1 0,5 5 0,-3-4 0,6 8 0,-6-8 0,6 4 0,-6-4 0,2 0 0,-3-1 0,0 1 0,-1-4 0,0-1 0,-3 1 0,0-4 0,-4 3 0</inkml:trace>
</inkml:ink>
</file>

<file path=ppt/ink/ink4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2.4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1243 1 24575,'45'80'0,"-1"0"0,0 0 0,0 0 0,0 6 0,0 3 0,-6-4 0,-10-11 0,-13-2 0,-7-5 0,5 7 0,-1 2 0,-4 10 0,-3-4 0,-1-31 0,-1-1 0,0 19 0,0-1 0,-3 18 0,0-24 0,0-1 0,0-8 0,-11 16 0,-6-12 0,-14 19 0,-2-14-429,-10 18 429,-2 2 0,1-12 0,11-16 0,0-3 0,0 1 0,-2-6 0,0-1 0,-1 5 0,-17 10 0,8-9 0,0-6 0,2-8 0,-1-4 0,1 4 429,-12-3-429,3 10 0,-17-8 0,24-4 0,-23 8 0,24-12 0,-18 7 0,8-4 0,5-4 0,3 0 0,5-2 0,6-6 0,2-4 0,10 2 0,-6-4 0,10 0 0,-6-1 0,12-4 0,-2 0 0,6 0 0,-7 0 0,7 0 0,-6 0 0,2 0 0,0-4 0,2 4 0,3-4 0,1 0 0,3 2 0,-3-5 0,3 2 0,-4-3 0,1 3 0,-1-2 0,0 6 0,1-6 0,0 2 0,3 0 0,0-2 0,4 2 0</inkml:trace>
</inkml:ink>
</file>

<file path=ppt/ink/ink4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3.4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317 1 24575,'-7'14'0,"-7"6"0,-8 10 0,-9 10 0,10-4 0,-3-3 0,-2 11 0,1-12 0,-8 11 0,7-7 0,-4 0 0,15-18 0,-2 4 0,5-13 0,6 2 0,-1-3 0,7 0 0,0-1 0,6 0 0,8 1 0,8-4 0,11 5 0,1-8 0,6 8 0,0-8 0,6 8 0,-5-8 0,0 8 0,-8-8 0,-6 7 0,0-3 0,-4 4 0,-2 0 0,-8-2 0,-2 1 0,-3 0 0,-1-4 0,1 3 0,-1-6 0,-2 5 0,-2-8 0,-3 5 0,0-6 0</inkml:trace>
</inkml:ink>
</file>

<file path=ppt/ink/ink4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5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1979 1985 24575,'-11'0'0,"-6"0"0,-11 0 0,-7 4 0,-18 3 0,10-2 0,-23 11 0,22-14 0,-38 20 0,14-19 0,-19 9 0,2-12-453,-3 0 453,-1 0 0,-6 0 0,8-17 0,15-1 0,18-7 0,4-3 0,-1-3 0,-6-5 0,-1-2 0,0-7 0,15 9 0,-1-1 0,-24-31 0,12-1 0,-5-5 0,23 13 0,0-2 0,10 17 0,0 0 0,-4-12 0,3 0 0,-1-25 0,7 11 0,-1-8 0,5 3 0,2 8 0,11 6 0,-4 2 0,9 7 0,-4 6 0,5 8 0,0 1 453,0 10-453,0-9 0,0 14 0,4-8 0,1 14 0,3-4 0,4 2 0,-3 7 0,2-2 0,-7 3 0,-1 4 0,-3-4 0,0 4 0,0 1 0,3 3 0,-2-2 0,5 2 0,-2-4 0,0 1 0,2 3 0,-5-2 0,2 2 0,-3-3 0,0 0 0,0-1 0,0 1 0,0-1 0,0 1 0,0-4 0,0 2 0,0-6 0,0 7 0,0-13 0,0 7 0,4-7 0,-3 4 0,6 4 0,-6 1 0,6 5 0,-7-1 0,4 1 0,-1 3 0,-2 0 0,2 4 0</inkml:trace>
</inkml:ink>
</file>

<file path=ppt/ink/ink4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6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182 0 24575,'-7'15'0,"-1"0"0,0-3 0,0 3 0,0-2 0,0 3 0,-1 1 0,0 10 0,-4-3 0,3 9 0,-8-6 0,7 12 0,-6-13 0,11 12 0,-10-15 0,14-1 0,-10-5 0,8-5 0,0-5 0,1 1 0,3-4 0,0-1 0</inkml:trace>
</inkml:ink>
</file>

<file path=ppt/ink/ink4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7.3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24575,'15'0'0,"0"0"0,6 0 0,8 0 0,-1 0 0,5 0 0,0 0 0,-4 0 0,9 0 0,-4 0 0,-4 0 0,2 0 0,-10 0 0,1 3 0,-6 1 0,-1 1 0,-8-2 0,4 1 0,-4-3 0,-1 2 0,-3 0 0,0-5 0,0-8 0,-3 4 0,3-6 0</inkml:trace>
</inkml:ink>
</file>

<file path=ppt/ink/ink4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4:21.4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1 329 24575,'94'-27'0,"0"0"0,0 1 0,-4 0 0,-2 1 0,-35 11 0,-45 14 0,3 0 0,-4-3 0,1 2 0,-1-2 0,1-1 0,-1 4 0,1-4 0,-1 1 0,0 2 0,1-5 0,-1 5 0,1-6 0,-1 3 0,1-1 0,3-2 0,-2 6 0,2-6 0,-3 6 0,-1-5 0,1 5 0,-1-3 0,1 1 0,-1 2 0,1-6 0,-1 7 0,1-7 0,-1 2 0,1 1 0,-1-3 0,5 3 0,-4 0 0,4-4 0,-4 8 0,-1-4 0,1 1 0,-1 2 0,4-6 0,-3 6 0,3-2 0,-3 0 0,-1 2 0,1-6 0,-1 6 0,1-6 0,-1 6 0,0-5 0,1 5 0,-1-6 0,0 6 0,0-2 0,0 3 0,1-3 0,-1 2 0,0-2 0,0 3 0,-6 0 0,-6 0 0,-7 0 0,-5 0 0,1 0 0,-6 0 0,4 3 0,-8-2 0,3 7 0,0-3 0,-3 0 0,4 2 0,-1-6 0,1 7 0,1-7 0,3 6 0,-4-2 0,1 4 0,3-5 0,-4 4 0,6-7 0,-1 6 0,0-2 0,4 3 0,-2-3 0,2 2 0,-4-7 0,5 8 0,-4-8 0,7 4 0,-6-4 0,6 3 0,-10 1 0,5 0 0,-6 3 0,7-6 0,-2 7 0,2-4 0,0 1 0,2 2 0,-1-6 0,3 5 0,-2-5 0,-1 6 0,3-6 0,-2 6 0,-1-6 0,4 6 0,-8-7 0,7 7 0,-10-3 0,10 1 0,-7 1 0,9-5 0,0 2 0,-1-3 0,4 3 0,-2-2 0,2 5 0,-3-5 0,2 6 0,-1-6 0,1 6 0,-2-3 0,-1 0 0,1 2 0,2-5 0,2 2 0</inkml:trace>
</inkml:ink>
</file>

<file path=ppt/ink/ink4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05.1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412 62 24575,'-18'-3'0,"-1"2"0,-12-11 0,9 10 0,-13-11 0,13 5 0,-8 2 0,4-6 0,5 11 0,1-2 0,5 3 0,-1 0 0,4 0 0,5 13 0,4 1 0,3 24 0,0 7 0,0 20 0,0 8 0,0 15-608,0 2 608,16 8 0,-9-45 0,1-1 0,6-2 0,2 0 0,0 2 0,-2 1 0,0 1 0,-1-2 0,10 27-7,-5 14 7,-8-34 0,1 6 0,-5-9 0,-2-12 0,-4-6 0,0-8 607,0-9-607,0-1 8,-7-5-8,-6-3 0,-8 0 0,-4-4 0,-6 1 0,-1-4 0,1-1 0,-5-4 0,9 0 0,-3 0 0,4 0 0,12 0 0,3 0 0</inkml:trace>
</inkml:ink>
</file>

<file path=ppt/ink/ink4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05.6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0 119 24575,'7'-8'0,"0"1"0,12 0 0,-5 5 0,19-14 0,-11 14 0,20-19 0,-14 17 0,13-13 0,-4 11 0,7 1 0,0 1 0,5-1 0,-11 0 0,4 0 0,-5 0 0,0 5 0,-10 0 0,3 0 0,-18 0 0,3 0 0,-8 0 0,0 0 0,0 0 0,0 0 0,-1 0 0,-2 0 0,-1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19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24575,'9'4'0,"12"-1"0,27-3 0,20 0 0,12 0 0,16 0 0,3 0 0,-43 0 0,2 0 0,-4 0 0,-1 0 0,32 0 0,14 0 0,-38 0 0,25 0 0,-20 0 0,-11 0 0,-5 0 0,-17 0 0,-5 0 0,-8 0 0,-7 0 0,-2 0 0,-3 0 0,-4 0 0,-1 0 0</inkml:trace>
</inkml:ink>
</file>

<file path=ppt/ink/ink4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06.5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1 133 24575,'0'9'0,"0"2"0,0 3 0,0 6 0,3-3 0,2 7 0,3-3 0,4 4 0,-3 0 0,7 0 0,-7 1 0,0 10 0,-2-13 0,-6 18 0,2-24 0,1 8 0,-4-13 0,4 2 0,-4-6 0,-3-3 0,-1-10 0,-3-6 0,2-5 0,-2 1 0,6-5 0,-2-12 0,3-7 0,0-11 0,0 6 0,0-5 0,0 5 0,4-6 0,1 11 0,8 3 0,-3 10 0,1 9 0,0-2 0,-3 14 0,3-5 0,-4 10 0,0-4 0,0 4 0,0 0 0,3 0 0,-5 0 0,2 0 0</inkml:trace>
</inkml:ink>
</file>

<file path=ppt/ink/ink4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07.0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24575,'2'-4'0,"6"1"0,13 3 0,6 0 0,0 0 0,8 0 0,-13 0 0,8 0 0,-4 0 0,-5 0 0,-5 0 0,-2 0 0,-6 0 0,-1 0 0,-4 0 0</inkml:trace>
</inkml:ink>
</file>

<file path=ppt/ink/ink4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07.5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24575,'2'4'0,"10"-1"0,5-3 0,14 0 0,0 0 0,6 0 0,-10 0 0,3 0 0,-14 0 0,4 0 0,-4 0 0,-8 0 0,-1 0 0</inkml:trace>
</inkml:ink>
</file>

<file path=ppt/ink/ink4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08.5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24575,'15'28'0,"-6"-12"0,7 31 0,-7-11 0,-4-8 0,8 13 0,-11-9 0,10 0 0,-11-2 0,6-9 0,-6 3 0,2-7 0,-3 2 0,4 1 0,-3 1 0,3 5 0,-4-1 0,0 0 0,3 1 0,-2-6 0,3 0 0,-4-8 0,0-1 0,0-4 0,0 0 0,0-4 0,0 0 0</inkml:trace>
</inkml:ink>
</file>

<file path=ppt/ink/ink4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09.1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1 176 24575,'39'0'0,"-1"0"0,39 0 0,0 0-1260,-26 0 0,4 0 1260,8-3 0,1-1 0,1 1 0,1-2 0,9-1 0,-3-2 0,-20 2 0,1 0 0,29-2 0,-4 1 0,-4 1 0,-9 2 0,3 1 0,-9-1 0,-5 1 0,13 1 269,-10-1 1,-2-1-270,0 4 476,4 0-476,11 0 0,-19 0 0,6 0 1287,-7 0-1287,-12-7 218,4 5-218,-10-6 0,-1 5 0,-5 2 0,-6-10 0,-8 9 0,-2-5 0,-3 4 0,0 2 0,-3-5 0,2 6 0,-5-6 0,5 2 0,-5-3 0,2-4 0,-3 6 0,0-2 0</inkml:trace>
</inkml:ink>
</file>

<file path=ppt/ink/ink4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0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1 306 24575,'9'0'0,"2"0"0,3 0 0,6 0 0,1 0 0,5 0 0,-1 0 0,5 0 0,-2-12 0,-2 2 0,-1-11 0,-8 0 0,3 8 0,-7-11 0,-1 7 0,-4-5 0,-4 3 0,4-1 0,-8 3 0,4 1 0,-4 1 0,0 7 0,0-6 0,0 2 0,0 0 0,-3 1 0,-1 4 0,-7 0 0,0 3 0,-5 0 0,1 4 0,-5 0 0,3 0 0,-3 0 0,5 0 0,-1 0 0,1 4 0,3 0 0,1 7 0,3 0 0,-4 9 0,3 1 0,1 5 0,0 4 0,3 2 0,-1 10 0,-2-3 0,7 9 0,-3-4 0,4 0 0,0 4 0,0-9 0,0-2 0,0-1 0,3-14 0,2 7 0,10-12 0,-1 0 0,10-5 0,-8-5 0,8 2 0,-3-5 0,5 0 0,-1-4 0,0 0 0,1 0 0,-5 0 0,3-4 0,-15 3 0,3-3 0</inkml:trace>
</inkml:ink>
</file>

<file path=ppt/ink/ink4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1.3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24575,'5'13'0,"0"-1"0,25 17 0,-8-5 0,16 5 0,-10-2 0,2-8 0,-1 7 0,2-7 0,-9-2 0,-6-1 0,-5-11 0,-4 2 0,-3-4 0,2-3 0,-5 4 0,2-4 0</inkml:trace>
</inkml:ink>
</file>

<file path=ppt/ink/ink4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1.9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264 1 24575,'-15'19'0,"-3"-3"0,-10 16 0,6-13 0,-1 17 0,6-9 0,-6 6 0,4 3 0,-4-4 0,6 0 0,3-2 0,1 0 0,8-3 0,-6-1 0,10-6 0,-6-5 0,4-3 0,2-1 0,-2-4 0,3-1 0,0-2 0,0-1 0</inkml:trace>
</inkml:ink>
</file>

<file path=ppt/ink/ink4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2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1 149 24575,'3'-3'0,"0"5"0,-3-1 0,0 6 0,0 0 0,0 4 0,0-3 0,0 2 0,0 1 0,0-3 0,0 5 0,0-5 0,0 2 0,0-3 0,0-1 0,0-5 0,0-5 0,0-3 0,0-3 0,0-1 0,0 0 0,0-5 0,4-4 0,0 4 0,8-4 0,-3 0 0,2 3 0,0-3 0,-2 5 0,5 3 0,-5-3 0,6 6 0,-7-2 0,3 4 0,-5 3 0,1-2 0,0 5 0,0-2 0,0 3 0,0 0 0,0 0 0,0 0 0,0 0 0,0 0 0,-3 0 0,-2 0 0</inkml:trace>
</inkml:ink>
</file>

<file path=ppt/ink/ink4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3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24575,'9'3'0,"-1"0"0,14-3 0,4 0 0,1 0 0,3 0 0,-9 0 0,3 0 0,-7 0 0,2 0 0,-3 0 0,-4 0 0,2 0 0,-6 0 0,2 0 0,-6 0 0,-1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1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0 101 24575,'8'-11'0,"7"0"0,-2 0 0,13-3 0,-9 1 0,9 0 0,-4 4 0,0 4 0,4-3 0,-8 7 0,7-3 0,-8 4 0,4 0 0,-5 0 0,-3 7 0,-1 7 0,-3 24 0,1-1 0,-5 18 0,0 9 0,-5-12 0,0 16 0,0-4 0,-4-18 0,-7 21 0,-4-32 0,-11 12 0,7-14 0,-5-4 0,7-8 0,-3-8 0,2-1 0,-3-4 0,5-3 0,-1-2 0,1-3 0,3 0 0,2 0 0,3-7 0,4-2 0,-4-8 0,8 1 0,-4-1 0,4 1 0,0 0 0,0 3 0,0-2 0,4 2 0,0 1 0,12 0 0,-3 4 0,8 3 0,-1 2 0,3 3 0,-2 0 0,5 0 0,-4 0 0,4 0 0,1 7 0,-5-1 0,3 10 0,-3-6 0,0 2 0,-1-3 0,-9-2 0,4 2 0,-8-5 0,4-1 0,-8-3 0,-1 0 0</inkml:trace>
</inkml:ink>
</file>

<file path=ppt/ink/ink4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4.4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24575,'0'7'0,"0"3"0,0 6 0,0 1 0,0 12 0,4-7 0,-4 14 0,8-4 0,-3 5 0,5-1 0,-2-8 0,-3 1 0,2-8 0,-3-7 0,1 4 0,-2-13 0,-3 5 0,0-6 0,0-1 0</inkml:trace>
</inkml:ink>
</file>

<file path=ppt/ink/ink4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5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24575,'0'20'0,"0"3"0,0 26 0,0 3 0,0 1 0,0 14 0,0-13 0,0 10 0,4-8 0,-3-12 0,8-1 0,-8-12 0,7 5 0,-7-14 0,7 7 0,-3-8 0,3 10 0,-3-9 0,-1 3 0,0-5 0,0-4 0,4 4 0,-3-5 0,1-3 0,-2 2 0,0-6 0,0 3 0,-4-4 0,3 0 0,-3-6 0,4 1 0,-4-5 0</inkml:trace>
</inkml:ink>
</file>

<file path=ppt/ink/ink4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7.2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86 24575,'0'-10'0,"2"6"0,2-3 0,2 7 0,1 0 0,-1 0 0,1 0 0,0 0 0,-1 0 0,0 0 0,1 0 0,-1 0 0,1 0 0,-1 0 0,1 0 0,-1 0 0,1 0 0,0 0 0,-4 3 0,3-2 0,-2 2 0,3-3 0,0 0 0,-1 0 0,1 0 0,0 0 0,0 0 0,0 0 0,0 0 0,-1 0 0,1 0 0,0 0 0,0-3 0,0-1 0,0-3 0,0 0 0,-3 0 0,2-4 0,-2 3 0,3 0 0,-3 2 0,2 5 0,-5-5 0,5 5 0,-5-2 0,2 3 0</inkml:trace>
</inkml:ink>
</file>

<file path=ppt/ink/ink4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07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0 24575,'-6'0'0,"-1"0"0,0 0 0,-4 0 0,0 0 0,-5 0 0,-4 0 0,4 0 0,-9 4 0,9 4 0,-4 1 0,4 10 0,0-2 0,-1 8 0,0 1 0,-2 15 0,4 6 0,-4 10 0,7 0 0,-7-1 0,12 9 0,-3 1 0,5 13 0,4-13 0,-4 20 0,5-11-439,0 21 439,0-21 0,0-2 0,0-4 0,14-9 0,-1 11 0,23-11 0,-9-8 0,9-6 0,-7-12 439,-2-6-439,-1-6 0,0-9 0,-5-1 0,-1-4 0,-5-1 0,-3-2 0,-2-2 0,-3-3 0,-3 0 0,-1 0 0</inkml:trace>
</inkml:ink>
</file>

<file path=ppt/ink/ink4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09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4 24575,'-6'0'0,"-5"0"0,-1 0 0,-3 0 0,-5 0 0,4 0 0,-9 0 0,4 0 0,-4 0 0,-1 0 0,1 0 0,-6-4 0,5 11 0,-1 2 0,-4 14 0,11 8 0,-8 3 0,9 3 0,0 5 0,9-9 0,-7 4 0,15-7 0,-5-8 0,7 3 0,0-10 0,0 0 0,0-3 0,0-1 0,0-4 0,0 0 0,0 0 0,3-4 0,4 0 0,9-3 0,5 0 0,9 0 0,-3 0 0,9 0 0,-5 0 0,1 0 0,-2-3 0,-4-2 0,-6-3 0,0 0 0,-8 3 0,-1-1 0,-4 5 0,-1-2 0,1 3 0,-6 0 0,-5 0 0,-8 0 0,-8 12 0,-2-1 0,-5 15 0,0-3 0,-1 4 0,5 0 0,2-1 0,4-5 0,5-1 0,1-8 0,7 2 0,-3-6 0,7 3 0,5-8 0,9 0 0,8-3 0,9 0 0,-5 0 0,9 0 0,-8 0 0,3 0 0,-4-3 0,-1 2 0,-4-7 0,3 4 0,-8-1 0,4-2 0,-5 3 0,1-4 0,-1 0 0,0 4 0,-3-3 0,2 3 0,-6-3 0,0 3 0,-5 1 0</inkml:trace>
</inkml:ink>
</file>

<file path=ppt/ink/ink4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09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24575,'4'-5'0,"-1"2"0,-3 14 0,0-3 0,0 2 0,0-3 0,0 0 0,0 0 0,0 0 0,6-3 0,-1-1 0,8-3 0,-1 0 0,0 0 0,2 0 0,-2 0 0,-1 0 0,0 0 0,0 0 0,-3 0 0,2 0 0,-3 0 0,0 0 0,-3 0 0,-1 0 0</inkml:trace>
</inkml:ink>
</file>

<file path=ppt/ink/ink4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0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24575,'7'-7'0,"0"5"0,-3-11 0,-1 8 0,-3-2 0,0 4 0</inkml:trace>
</inkml:ink>
</file>

<file path=ppt/ink/ink4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1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24575,'10'0'0,"6"0"0,10 0 0,11 0 0,7 0 0,0 0 0,-1 0 0,-12 0 0,5 0 0,-14 0 0,3 0 0,-10 0 0,-7 0 0,-2 0 0</inkml:trace>
</inkml:ink>
</file>

<file path=ppt/ink/ink4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3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0 862 24575,'0'-6'0,"0"0"0,0-34 0,0 9 0,4-24 0,2 5 0,10-15 0,1-8 0,1 0 0,-2 1 0,0 1 0,-4 5 0,-1 7 0,-2 10 0,-8 12 0,3 5 0,-4 6 0,0 6 0,0 8 0,0 1 0,0 4 0,0 6 0,0 9 0,0 0 0,0 10 0,0-7 0,0 5 0,0-1 0,0 5 0,0-3 0,0 7 0,0-8 0,0 4 0,0-5 0,0 1 0,0-5 0,4 4 0,0-7 0,3 3 0,0-5 0,0 1 0,0 0 0,0 0 0,0 0 0,3 1 0,-2-1 0,3-3 0,-4 2 0,0-5 0,0 2 0,0-3 0,0 0 0,0 0 0,0 0 0,3 0 0,-2 0 0,7 0 0,-4 0 0,5 0 0,3-4 0,-2-4 0,2-4 0,-3-3 0,-4-1 0,3-4 0,-6 4 0,2-4 0,1 0 0,-3 3 0,3-7 0,-8 11 0,4-6 0,-8 7 0,4 1 0,-4 0 0,0 4 0,-3 3 0,2 4 0,-2 4 0,3 3 0,0 0 0,0 0 0,0 0 0,0 0 0,0 0 0,0 0 0,0-1 0,0 1 0,0 4 0,0 1 0,0 3 0,0 1 0,0-1 0,0 0 0,4 1 0,0-1 0,7 0 0,1-3 0,4 3 0,-1-3 0,-4-1 0,4 4 0,-7-7 0,3 2 0,-1-2 0,-2-4 0,3 2 0,-4-5 0,0 2 0,-1-3 0,1 0 0,0 0 0,-1 0 0,-2 0 0,-1 0 0</inkml:trace>
</inkml:ink>
</file>

<file path=ppt/ink/ink4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4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24575,'10'0'0,"5"4"0,6 4 0,10 6 0,2 9 0,-1-4 0,10 5 0,-13-2 0,8 2 0,-4 4 0,-9-5 0,9 9 0,-11-8 0,-2 13 0,2-4 0,-8 4 0,0-1 0,0 7 0,-5-5 0,-3 0 0,2-8 0,-8-5 0,4 1 0,-4-1 0,0-4 0,0 3 0,0-3 0,-12 5 0,2-5 0,-12 5 0,7-10 0,-1 4 0,0-8 0,1 2 0,3-6 0,1 3 0,4-4 0,0 0 0,0 0 0,1-4 0,2 0 0,1-3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2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24575,'0'-7'0,"3"0"0,5 3 0,4 1 0,4 3 0,5 0 0,-8 0 0,3 0 0,-9 0 0,0 0 0,1 0 0,-1 0 0,1 0 0,-4 3 0,-1 5 0,-3 4 0,0 9 0,0 1 0,0 5 0,0-5 0,0 3 0,0-8 0,0 0 0,0-6 0,0-3 0,0-7 0,0-10 0,0-9 0,4-14 0,5 4 0,6-10 0,3 10 0,0-4 0,-4 9 0,2 3 0,-8 7 0,8 1 0,-8 8 0,4 0 0,-5 4 0,0 0 0,-2 3 0,2 5 0,-3 9 0,1 0 0,3 9 0,-7-9 0,7 9 0,-7-9 0,6 0 0,-2-1 0,-1-8 0,3 4 0,-3-8 0,3-1 0,0-3 0,1 0 0,-1 0 0,1 0 0,-1 0 0,4 0 0,-2 0 0,2 0 0,-7 0 0,-1 0 0</inkml:trace>
</inkml:ink>
</file>

<file path=ppt/ink/ink4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5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764 1 24575,'0'26'0,"0"-2"0,-9 25 0,-3 1 0,-16 23 0,-7 9-880,13-29 0,-1 1 880,-2-1 0,0 2 0,-6 9 0,0 1 0,5-5 0,-2 0 0,-7 11 0,0 0 0,8-11 0,0 0 0,-4 1 0,2-2-18,-13 26 18,2 0 0,8-25 0,4 11 0,-2-13 0,13-13 0,-5-4 0,12-18 1304,-2-2-1304,8-7 474,-2-6-474,5 3 0,-9-7 0,5-4 0,-2-12 0,0-1 0,3-3 0,0 8 0,1 5 0</inkml:trace>
</inkml:ink>
</file>

<file path=ppt/ink/ink4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7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24575,'0'30'0,"0"15"0,0 7 0,0 19 0,0-5 0,0 19 0,0-29 0,0 19 0,0-29 0,0 23 0,0-22 0,0 15 0,0-28 0,0 7 0,0-15 0,0 0 0,0-6 0,0 0 0,0-7 0,0 2 0,0-8 0,0-6 0,0-5 0,0-4 0,0-2 0,0-1 0,0 3 0,0-2 0,0 3 0,0 0 0,0-4 0,0 3 0,0-3 0,0 0 0,0 3 0,0-6 0,0-3 0,0 1 0,0-8 0,4 3 0,0-4 0,5-1 0,-1 1 0,3 4 0,-1-4 0,1 9 0,-3-4 0,0 4 0,-1 5 0,1-4 0,-1 7 0,0-3 0,0 4 0,0 3 0,0-2 0,0 2 0,0-3 0,0 3 0,-1-2 0,1 5 0,0-2 0,0 3 0,0 0 0,4 0 0,-3 0 0,2 0 0,-3 0 0,0 0 0,0 0 0,-3 3 0,2 1 0,-6 3 0,3-1 0,-3 1 0,0 0 0,0 4 0,0-3 0,0 6 0,0 2 0,-6 1 0,-3 3 0,-7-1 0,4-2 0,-4 3 0,4-5 0,-3 0 0,3-3 0,-3-1 0,7-4 0,-6 1 0,6-1 0,-7-3 0,4-1 0,-1-3 0,-3 0 0,7 0 0,-6 0 0,6 0 0,-3 0 0,4 0 0,0 0 0,4-3 0,0-1 0,5 0 0,2 1 0,7 3 0,5 0 0,9 4 0,7 1 0,5 9 0,5-4 0,-3 4 0,9 0 0,-10-4 0,5 4 0,-6-5 0,-6 0 0,0 0 0,-11-1 0,0 0 0,-4 0 0,-5-4 0,0-1 0,-4-3 0,0 0 0,-3 0 0,-1 0 0</inkml:trace>
</inkml:ink>
</file>

<file path=ppt/ink/ink4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7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24575,'14'0'0,"8"0"0,41 0 0,-3 0 0,-1 0 0,9 0 0,-20 0 0,21 0 0,-17-5 0,-7 4 0,-4-7 0,-18 7 0,2-3 0,-14 4 0,4 0 0,-7 0 0,2 0 0,-3-4 0,0 4 0,-3-3 0,-1 3 0</inkml:trace>
</inkml:ink>
</file>

<file path=ppt/ink/ink4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8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24575,'-4'6'0,"1"4"0,3-2 0,0 11 0,0-2 0,0 13 0,0-3 0,0 21 0,0-23 0,0 27 0,0-17 0,0 14 0,0 1 0,0-7 0,0 6 0,0-17 0,0 10 0,0-16 0,0 5 0,3-10 0,-2-1 0,2-5 0,-3-3 0,0-2 0,0-3 0,0 0 0,4 0 0,-4 0 0,3 0 0,-3 0 0,0 0 0,0 0 0,0 0 0,0-1 0,3-2 0,-2-1 0,2-3 0</inkml:trace>
</inkml:ink>
</file>

<file path=ppt/ink/ink4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9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24575,'11'0'0,"1"0"0,16 0 0,3 0 0,0 0 0,1 0 0,-2 0 0,1 0 0,-9 0 0,7 0 0,-12 0 0,2 0 0,-4 0 0,-3 0 0,-2 0 0,-7 0 0,1 0 0</inkml:trace>
</inkml:ink>
</file>

<file path=ppt/ink/ink4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4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4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4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4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3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 24575,'5'4'0,"6"-1"0,26-3 0,15 0 0,4 0 0,30 0 0,-10-5 0,-24-1 0,-1-1 0,26-1 0,8-3 0,-14 11 0,3 0 0,-1 0 0,-18 0 0,1 0 0,-22 0 0,11 0 0,-22 0 0,3 0 0,-9 0 0,-1 0 0,0 0 0,1 0 0,-1 0 0,-4 0 0,4 0 0,-4 0 0,1 0 0,-2 0 0,-3 0 0,-1 0 0,1 0 0,-1 0 0,1-14 0,-4-8 0,0 3 0,-4 2 0</inkml:trace>
</inkml:ink>
</file>

<file path=ppt/ink/ink4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4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4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4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4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24575,'0'90'0,"0"1"0,0-1 0,0-19 0,0-47 0,0 4 0,0-15 0,0-3 0,0 3 0,0-8 0,0-1 0</inkml:trace>
</inkml:ink>
</file>

<file path=ppt/ink/ink4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4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4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4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 24575,'-4'-3'0,"1"10"0,3 30 0,0-6 0,0 41 0,0-37 0,4 36 0,-3-28 0,8 6 0,-8-9 0,3-9 0,-4-13 0,0 1 0,0-7 0,0 0 0,0-2 0,0-2 0,0-5 0,0 1 0</inkml:trace>
</inkml:ink>
</file>

<file path=ppt/ink/ink4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4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4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4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4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4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4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4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4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24575,'-5'19'0,"-3"2"0,6 6 0,-7-2 0,8-5 0,-3-1 0,4-4 0,0 2 0,0-7 0,0 2 0,0-3 0,0-1 0,0-3 0,0-1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16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24575,'13'-2'0,"2"-5"0,4 0 0,-2-6 0,4 7 0,-3-4 0,5 3 0,1-3 0,-5 6 0,5-6 0,0 9 0,-3-5 0,6 3 0,-6-1 0,5 1 0,-1 3 0,11-7 0,-6 5 0,15-5 0,-18 7 0,13 0 0,-3 0 0,0 0 0,8 0 0,-7 3 0,-4 5 0,-1 3 0,-8 0 0,4 7 0,-8-7 0,4 7 0,-5-5 0,-1 1 0,1-2 0,0 2 0,-4-1 0,0-6 0,-5 1 0,13-4 0,29 28 0,-16-12 0,-1 0 0,19 24 0,-10-4 0,-45-22 0,3 6 0,1 1 0,3 4 0,0 0 0,1 1 0,-2-2 0,3 7 0,-3-11 0,1 9 0,1-8 0,-2 1 0,1-2 0,0-8 0,-1 3 0,-2-6 0,1 2 0,-4-3 0,2-3 0,-3 3 0,0-6 0,0 3 0,2-1 0,-1-1 0,2 1 0,-3 1 0,0-3 0,0 2 0,0-2 0,0-1 0,0 1 0,0 0 0,0-1 0,0 0 0,0 0 0,0 1 0,-3-6 0,0 3 0,-9-15 0,4 4 0,-14-15 0,13 9 0,-7-6 0,12 10 0,-3-1 0,2 5 0,-3-3 0,2 4 0,1-1 0,-1 1 0,0 2 0,0 0 0,1 3 0,4 0 0,2 3 0,7 0 0,2 6 0,2 3 0,-2 1 0,2 2 0,-3-3 0,1 5 0,-1-5 0,0 4 0,-3-7 0,3 3 0,-3-6 0,0 2 0,-1-2 0,-2 0 0,2 0 0,-2-1 0,0 0 0,2 0 0,-2 6 0,3 7 0,0-2 0,-2 8 0,-1-9 0,-1 2 0,2-2 0,-1-2 0,0-10 0,-3 5 0,0-8 0,0 6 0,2-3 0,-1 1 0,4-3 0,-2-1 0,3-13 0,-3 2 0,3-11 0,-3 1 0,4 4 0,0-2 0,-1 7 0,0-1 0,-3 4 0,3-2 0,-3 4 0,3-1 0,-1 2 0,-2 0 0,0 0 0,-1 3 0,1-2 0,3 5 0,-3-5 0,1 0 0,-3-1 0,3-2 0,-3 3 0,1 0 0,-2-1 0,0-2 0,0-1 0,0-2 0,3-1 0,0 1 0,0-1 0,2 3 0,-4 0 0,1 9 0,-4 5 0,-2 8 0,-2 4 0,3 1 0,-3 1 0,5-4 0,-4 0 0,4-6 0,-2-1 0,3-2 0,-2 1 0,1-1 0,-4 2 0,5-2 0,-5-4 0,2 1 0,-2-3 0,-3-3 0,0-2 0,-4-4 0,3-2 0,1 0 0,1 2 0,-2-1 0,0 4 0,1-3 0,3 7 0,2-3 0,1 5 0,2-3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6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91 24575,'-3'-2'0,"9"-4"0,5-10 0,6 0 0,8-1 0,-7 3 0,13 6 0,-13 1 0,9 6 0,-11-3 0,1 4 0,-5 0 0,3 0 0,-6 3 0,-1 6 0,-2-1 0,-1 11 0,-1 0 0,0 7 0,-4 5 0,0-2 0,0 8 0,0-9 0,-4 9 0,-1-9 0,-15 11 0,5-11 0,-9 6 0,7-12 0,-1-1 0,2-5 0,4-4 0,0 0 0,1-4 0,2-4 0,-2-1 0,3-3 0,1 0 0,-1-3 0,4-1 0,1-7 0,3 2 0,0-6 0,0 6 0,0-3 0,0 1 0,0 2 0,0-6 0,0 7 0,3-4 0,1 5 0,7-1 0,-2 0 0,2 4 0,1 0 0,-4 4 0,8 0 0,-8 0 0,7 0 0,-2 0 0,3 0 0,5 4 0,-4 1 0,4 3 0,-5 3 0,0-1 0,1 1 0,-1-2 0,1-1 0,-5-4 0,0 0 0,-1-4 0,-2 0 0,2 0 0,-2-12 0,-5 9 0,0-9 0</inkml:trace>
</inkml:ink>
</file>

<file path=ppt/ink/ink4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134 33 24575,'29'58'0,"1"0"0,18 8 0,-57-104 0,-1-8 0,-5 18 0,1 14 0,1 9 0,-2-3 0,0 7 0,-4-4 0,9 5 0,-9 0 0,5 0 0,-1 0 0,1 0 0,5 0 0,0 0 0,4 4 0,1 6 0,4 5 0,0 10 0,0-4 0,0 10 0,0-5 0,0 6 0,0-5 0,0-2 0,0-10 0,5 3 0,0-8 0,9 4 0,-4-5 0,8-3 0,2-2 0,1-4 0,5 0 0,-7 0 0,1 0 0,-1-9 0,1-2 0,-5-9 0,-1 1 0,-4-1 0,0 0 0,-1 0 0,-3 1 0,-2-6 0,-4 3 0,0-8 0,0 8 0,0-3 0,-8 6 0,1-1 0,-17 4 0,7 2 0,-8 4 0,5 0 0,0 4 0,1 2 0,-1 4 0,5 0 0,-3 0 0,7 0 0,-7 0 0,7 8 0,-3 3 0,4 9 0,0 5 0,0-4 0,4 10 0,-2-11 0,7 6 0,-4-7 0,5 1 0,0-1 0,0-4 0,0 3 0,4-8 0,1 4 0,9-5 0,0-4 0,11 0 0,-8-5 0,7 0 0,-10 0 0,6 0 0,-5 0 0,-2 0 0,0 0 0,-3 0 0,3 0 0,-9-8 0,0-3 0,-4-8 0,0-6 0,0 4 0,0-10 0,0 10 0,0-4 0,0 6 0,-4 4 0,-5-4 0,-2 9 0,-2 0 0,4 2 0,0 7 0,0-3 0,0 4 0,0 0 0,0 0 0,0 8 0,0 3 0,4 7 0,-4 2 0,8-1 0,-4 7 0,5-10 0,0 8 0,0-14 0,0 3 0,0-4 0,0 0 0,4 0 0,6-4 0,5-1 0,4-4 0,-4 0 0,3 0 0,-8 0 0,9-5 0,-9 0 0,3-4 0,-8 0 0,3 0 0,-7-5 0,3-1 0,-4-4 0,0-1 0,0 0 0,0 1 0,0-1 0,0 5 0,-4 1 0,-6 5 0,0 4 0,-4 1 0,5 4 0,-4 0 0,3 0 0,-4 0 0,5 0 0,0 8 0,4 3 0,0 9 0,5-6 0,0 5 0,0-9 0,0 3 0,0-4 0,0 0 0,4-4 0,1-1 0,4-4 0,-1 0 0,1-4 0,5-6 0,1-10 0,6-7 0,-9 9 0,-2 4 0</inkml:trace>
</inkml:ink>
</file>

<file path=ppt/ink/ink4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24575,'0'13'0,"0"-3"0,0 8 0,0 2 0,0 1 0,0 10 0,0-10 0,0 10 0,0-10 0,0 9 0,0-9 0,0 10 0,0-10 0,0 10 0,0-10 0,0-1 0,0-2 0,0-3 0,0 0 0,0 3 0,0-8 0,9 4 0,1-4 0,10-1 0,0 1 0,-1-4 0,1 2 0,-6-7 0,5 4 0,-9-5 0,8 4 0,-8-3 0,4 3 0,-6-4 0,1 0 0,5 0 0,-4 0 0,3 0 0,-4 0 0,0 0 0,0 0 0,-5-3 0,0-7 0,0-5 0,-3-4 0,4-1 0,-5-5 0,0 4 0,0-5 0,0 1 0,0 4 0,0-9 0,0 9 0,0-4 0,0 5 0,0 0 0,0 1 0,0-1 0,0 5 0,0 1 0,0 1 0,0 2 0,0-2 0,0 4 0,0 0 0,0 5 0,0 0 0</inkml:trace>
</inkml:ink>
</file>

<file path=ppt/ink/ink4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24575,'0'9'0,"0"4"0,0-3 0,0 8 0,0-3 0,0 4 0,0 1 0,0-1 0,0 1 0,0-1 0,0-4 0,0 3 0,0-8 0,0 9 0,0-9 0,0 3 0,0-4 0,0-1 0,4-3 0,1-1 0,3-4 0,1 0 0,0 0 0,5 0 0,-4 0 0,3 0 0,1 0 0,-4 0 0,4 0 0,-6 0 0,1 0 0,0 0 0,0 0 0,0 0 0,0-4 0,-1 3 0,1-7 0,-4 3 0,3-3 0,-7-1 0,2 1 0,-3-6 0,0-1 0,0-4 0,0-1 0,0 0 0,0 5 0,-4-3 0,-1 8 0,-5-9 0,1 13 0,-1-7 0,1 12 0,0-3 0,0 4 0,0 0 0,1 0 0,-1 0 0,0 0 0,0 0 0,0 0 0,0 0 0,0 0 0,1 0 0,-1 0 0,0 0 0,1 0 0,3 0 0,1 0 0</inkml:trace>
</inkml:ink>
</file>

<file path=ppt/ink/ink4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7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 5 24575,'0'41'0,"0"-2"0,0-8 0,0 7 0,0-6 0,0 6 0,0-7 0,0 1 0,0-5 0,0 3 0,0-9 0,0 4 0,0-6 0,0 0 0,0-5 0,0-1 0,3-4 0,2 0 0,0-1 0,3 1 0,-4-4 0,5-1 0,0-4 0,0 4 0,4-3 0,1 3 0,1-4 0,3 0 0,-4 0 0,5 0 0,-4 0 0,3 0 0,-4 0 0,1-4 0,-2 3 0,-4-7 0,0 3 0,-1 0 0,1-3 0,0 3 0,-4-4 0,2 1 0,-6-1 0,3-4 0,-4-2 0,5-8 0,-4-3 0,3 0 0,-4-4 0,0 4 0,0-6 0,0 1 0,0 5 0,0-4 0,0 9 0,0-4 0,0 6 0,0 0 0,0 4 0,0-4 0,0 9 0,0-3 0,0 4 0,0 0 0,0 4 0,0 1 0</inkml:trace>
</inkml:ink>
</file>

<file path=ppt/ink/ink4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1860 939 24575,'-18'0'0,"-6"0"0,8-4 0,-14-1 0,2-6 0,-10-4 0,-9-3 0,3 1 0,-14-10 0,15 8 0,-13-10 0,16 7 0,-7-2 0,7-3 0,-5 8 0,11-6 0,-5 7 0,8-2 0,-1-2 0,-6-5 0,3 3 0,-9-4 0,9 0 0,-9 4 0,5-3 0,-14 3 0,6 2 0,-18-8 0,22 11 0,-14-9 0,17 10 0,-7-5 0,7 5 0,1-3 0,6 8 0,-3-7 0,8 4 0,-8 0 0,16 2 0,-11-1 0,11 4 0,-6-4 0,11 5 0,-3 0 0,8 1 0,-8 0 0,8 0 0,-3 4 0,4-3 0,0 3 0,4-4 0,-2 5 0,6-4 0,-7 7 0,7-7 0,-7 7 0,7-7 0,-7 3 0,7-4 0,-7 4 0,7-2 0,-3 13 0,4 0 0,0 24 0,0-2 0,0 9 0,0-5 0,0-1 0,0-6 0,0 0 0,0-10 0,0-2 0,0-4 0,0-1 0,-3-3 0,-2-1 0,1-8 0,-5-5 0,4-6 0,-5-4 0,1-5 0,-1 4 0,4-10 0,-2 10 0,2-6 0,1 3 0,-3 7 0,7-7 0,-3 12 0,4-2 0,-4 4 0,3 0 0,1 4 0,9 1 0,5 4 0,11 0 0,-5 0 0,10 0 0,-9 0 0,4 0 0,-10 0 0,3 0 0,-8 0 0,3 0 0,-4 0 0,-4 0 0,-1 0 0</inkml:trace>
</inkml:ink>
</file>

<file path=ppt/ink/ink4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942 2393 24575,'0'-18'0,"0"4"0,0-4 0,0-7 0,0 3 0,-5-13 0,-2-6 0,-23-11 0,13-4 0,-25-2 0,21 3 0,-16 3 0,5-10 0,-1 4 0,-3-5 0,1-17 0,3 9 0,0-3 0,6 1 0,1 6 0,10 18 0,1-1 0,-7-14 0,5 11 0,0 1 0,1 5 0,-15-35 0,16 34 0,-9-6 0,11 9 0,-4 6 0,5 2 0,0 10 0,1 2 0,0 0 0,4-1 0,-3-6 0,3 6 0,-5-5 0,1 10 0,4-4 0,-3 5 0,4 5 0,0-3 0,1 8 0,0-4 0,3 5 0,-7 0 0,7 0 0,-7 0 0,7 0 0,-7-5 0,2 4 0,-3-8 0,4-3 0,-4 0 0,3-4 0,-4-1 0,0 6 0,0-11 0,0 11 0,4-11 0,-2 11 0,2-6 0,1 7 0,-4-1 0,8 5 0,-8-3 0,8 8 0,-7-3 0,7 4 0,-3 0 0,1 0 0,-2 4 0,0-2 0,-2 6 0,6 0 0,-2 6 0,3 3 0,0 1 0,0 5 0,-5 5 0,4 7 0,-8 6 0,7-6 0,-2 5 0,4-10 0,-5 3 0,4-9 0,-3-2 0,4-4 0,0 0 0,0-1 0,-3-3 0,2-4 0,-3-6 0,4-9 0,0 0 0,0-11 0,0 4 0,0-3 0,0-1 0,0 9 0,0-3 0,0 10 0,0 0 0,7 4 0,4 1 0,7 4 0,1 5 0,5 0 0,-3 9 0,9-3 0,-10 8 0,1-8 0,-3 7 0,-8-8 0,3 3 0,-4-5 0,-5-3 0,0-1 0</inkml:trace>
</inkml:ink>
</file>

<file path=ppt/ink/ink4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50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1339 1622 24575,'-14'-18'0,"-1"0"0,-16-8 0,13-1 0,-27-9 0,26 3 0,-23-10 0,8 4 0,-3-4 0,-3-3 0,11 12 0,-7-15 0,8 15 0,-3-7 0,-1 2 0,9 5 0,-10-5 0,10 7 0,-5-2 0,12 7 0,-3 3 0,8 9 0,-7-3 0,8 8 0,-4-9 0,0 9 0,3-4 0,-7 0 0,3-1 0,-5-5 0,5 0 0,-4 0 0,4 1 0,-5-1 0,5 1 0,-4-6 0,4 4 0,-2-4 0,-1 6 0,8-1 0,-9 1 0,4-1 0,-5-4 0,1 3 0,3-3 0,-2 5 0,2-1 0,-3 1 0,0-1 0,4 6 0,1-4 0,1 3 0,2-4 0,-3-1 0,0 1 0,3 4 0,-3-4 0,5 9 0,-1-8 0,1 8 0,0-4 0,0 1 0,0 3 0,0-4 0,-1 0 0,1 4 0,0-3 0,0-1 0,0 4 0,0-3 0,0 4 0,0 0 0,0 1 0,4-1 0,-3 0 0,7 0 0,-7 4 0,7-3 0,-6 7 0,6-6 0,-3 9 0,4 4 0,0 8 0,0 6 0,0-1 0,4 0 0,1 1 0,1-1 0,2 0 0,-7-4 0,8-2 0,-8-4 0,2 0 0,-3 0 0,0-8 0,-4-9 0,3-3 0,-6-5 0,6 2 0,-7 4 0,3-8 0,0 4 0,1-1 0,4-3 0,-4 8 0,3-4 0,1 9 0,4 1 0,5 4 0,-1 0 0,1 4 0,0 1 0,4 4 0,-2-4 0,2 3 0,1-2 0,-5-1 0,5-1 0,-5 0 0,-1-3 0,1 7 0,0-7 0,-1 6 0,1-6 0,-4 3 0,-2-4 0</inkml:trace>
</inkml:ink>
</file>

<file path=ppt/ink/ink4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501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2349 525 24575,'-13'0'0,"1"0"0,4 0 0,0 0 0,0 0 0,0 0 0,-1 0 0,0 0 0,-4 0 0,3 0 0,-4 0 0,0 0 0,0 0 0,-6 0 0,-4 0 0,-2 0 0,-6 0 0,1 0 0,-1 0 0,1 0 0,-1 0 0,2 0 0,-8 0 0,5 0 0,-10 0 0,10-5 0,-11 4 0,12-8 0,-13 3 0,12-5 0,-6 5 0,8-3 0,0 3 0,-7-5 0,5 0 0,-5 0 0,7 1 0,-6-1 0,-3 0 0,2 0 0,0 0 0,6 0 0,-5 1 0,4 4 0,-5-4 0,6 4 0,1-4 0,5 0 0,-5-1 0,6 1 0,-1 4 0,-3-3 0,8 4 0,-8-6 0,8 1 0,-9 0 0,10 0 0,-9 0 0,8 0 0,-3 1 0,5 3 0,-5-3 0,3 4 0,-3-5 0,-1 0 0,4 0 0,-3 4 0,-1-3 0,5 4 0,-11-6 0,11 6 0,-5-4 0,0 3 0,5-4 0,-10 5 0,9-4 0,-10 3 0,5 1 0,0 0 0,1 1 0,6 3 0,0-7 0,4 6 0,-3-6 0,8 7 0,1-7 0,1 7 0,3-3 0,-4 0 0,1 3 0,3-7 0,-3 7 0,3-2 0,0 10 0,2 8 0,3 10 0,0 6 0,4-5 0,-3 3 0,8-8 0,-8 3 0,3-10 0,-4 0 0,0-6 0,-4-6 0,-5-8 0,-1-4 0,-8-8 0,8 3 0,-4 1 0,4-4 0,1 8 0,0-9 0,4 9 0,-3-3 0,7 4 0,-3 1 0,4-1 0,13 0 0,12-1 0,7 0 0,13 3 0,-5-3 0,-1 9 0,-1-9 0,-8 9 0,-4-4 0,-6 1 0,-7 3 0,-4-3 0,-1 4 0,1 0 0,-4 0 0,-1 0 0</inkml:trace>
</inkml:ink>
</file>

<file path=ppt/ink/ink4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502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243 9 24575,'-9'-5'0,"-4"1"0,-2 4 0,1 0 0,-10 0 0,8 0 0,-9 0 0,5 0 0,6 0 0,-5 0 0,9 0 0,-3 0 0,4 0 0,0 0 0,-3 0 0,3 0 0,1 0 0,4 0 0</inkml:trace>
</inkml:ink>
</file>

<file path=ppt/ink/ink4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50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24575,'0'70'0,"0"-14"0,0-25 0,0-10 0,0 4 0,0-5 0,0-1 0,0-4 0,0 3 0,0-3 0,0 5 0,0-5 0,0 3 0,4-3 0,-3-1 0,4 5 0,-5-9 0,0 3 0,0 1 0,0-4 0,0 3 0,0-4 0,0 0 0,0 0 0,0 0 0,0 0 0,0 4 0,0-3 0,0 4 0,0-5 0,0-1 0,0 1 0,0 0 0,0 0 0,4-1 0,-3 1 0,6-4 0,-6 2 0,7-2 0,-3 4 0,0 0 0,3-4 0,-3 3 0,3-4 0,1 1 0,0 3 0,0-7 0,0 3 0,0 0 0,-1-3 0,1 3 0,0-4 0,5 0 0,0 0 0,5 0 0,0 0 0,0 0 0,0 0 0,-4 0 0,-2 0 0,1 0 0,-4 0 0,4 0 0,-6 0 0,1 0 0,-4-4 0,2-1 0,-6-3 0,7-1 0,-7 0 0,7 0 0,-7 1 0,3-6 0,-4-1 0,4-10 0,-2 5 0,7-18 0,-7 16 0,8-22 0,-9 17 0,10-18 0,-10 12 0,4-6 0,-1 13 0,-2-5 0,2 10 0,-4 0 0,0 3 0,4 7 0,-3-2 0,3 4 0,-4 0 0,0 5 0,0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1 237 24575,'0'-12'0,"8"-9"0,-2-3 0,11-6 0,-3 3 0,3-4 0,5 6 0,-3 0 0,2 8 0,-1 8 0,-2-2 0,-2 10 0,0-3 0,-8 4 0,4 15 0,-8 0 0,0 31 0,-4-9 0,0 23 0,0-6 0,0 3 0,0 2 0,0-9 0,0-4 0,-4-8 0,-1-6 0,-4-10 0,1-1 0,-4-9 0,3 4 0,-6-7 0,6 2 0,-2-6 0,-1-2 0,4-3 0,-4 0 0,1 0 0,2 0 0,-2 0 0,4 0 0,-1-3 0,1-1 0,3-3 0,1-1 0,3 1 0,0 0 0,0 0 0,7-1 0,7 0 0,8-1 0,14 4 0,-6 1 0,22 4 0,-21 0 0,34 0 0,-33 0 0,26 0 0,-22 5 0,1-1 0,-4 10 0,-12-5 0,0 4 0,-9-6 0,0 1 0,-5-4 0,-3 0 0,-1-4 0</inkml:trace>
</inkml:ink>
</file>

<file path=ppt/ink/ink4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50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22 2 24575,'0'13'0,"0"1"0,0 6 0,0 5 0,0 1 0,0 1 0,0 4 0,0-10 0,0 9 0,0-13 0,0 7 0,0-14 0,0 8 0,0-8 0,0 8 0,0-8 0,0 4 0,0-6 0,0-7 0,0-7 0,0-13 0,0-7 0,0-6 0,0 0 0,-10 0 0,8-1 0,-8 1 0,10 6 0,0 0 0,0 7 0,0 4 0,0 1 0,0 5 0,0 0 0,0 4 0,0 1 0</inkml:trace>
</inkml:ink>
</file>

<file path=ppt/ink/ink4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 10 24575,'-11'-5'0,"0"1"0,-11 13 0,-5 8 0,14 5 0,-11 4 0,17-6 0,-6-5 0,7 3 0,2-3 0,4 4 0,0-4 0,0 9 0,0-8 0,0 5 0,0-3 0,0-3 0,0 4 0,0-4 0,-4 4 0,3-5 0,5 2 0,7-2 0,8 0 0,1-3 0,5 8 0,2-8 0,-1 5 0,5-6 0,-4 5 0,-1-3 0,5 3 0,-10-5 0,10 1 0,-10-6 0,4 0 0,-6-5 0,1 0 0,-1 0 0,1 0 0,0 0 0,-6 0 0,5 0 0,-9 0 0,3-4 0,-3-6 0,-1-5 0,1-10 0,1-8 0,0-7 0,-5-1 0,0-4 0,-6 5 0,0-1 0,0 2 0,0 7 0,0 5 0,0 2 0,0 5 0,-9 5 0,3 1 0,-13 4 0,-5 1 0,3 3 0,-8 2 0,9 4 0,-5 0 0,-2 0 0,-5 0 0,0 0 0,0 0 0,-1 0 0,1 5 0,0 1 0,-1 4 0,7 1 0,5-2 0,11-3 0,6-2 0</inkml:trace>
</inkml:ink>
</file>

<file path=ppt/ink/ink4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98 24575,'0'18'0,"0"5"0,0 10 0,0 1 0,0 11 0,0 3 0,0 1 0,0 5 0,0-7 0,0 15 0,0-18 0,0 17 0,0-21 0,0 0 0,0-2 0,0-11 0,0 4 0,5-10 0,5-1 0,10-5 0,-3-5 0,12 0 0,-7 0 0,10 1 0,-5-5 0,3-2 0,-9-4 0,4 0 0,-5 0 0,-1 0 0,-4 0 0,-1 0 0,-1-8 0,-2 1 0,3-17 0,-4 2 0,1-10 0,-6 0 0,5-7 0,-8-22 0,3 1 0,-5-9 0,0 7 0,0 6 0,0-7 0,5-1 0,-3 1 0,3 7 0,1 2 0,-5 19 0,4-3 0,-1 22 0,-3-3 0,3 10 0,-4 4 0,0 1 0</inkml:trace>
</inkml:ink>
</file>

<file path=ppt/ink/ink4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24575,'4'4'0,"5"0"0,11-4 0,1 0 0,10 0 0,2 0 0,1 0 0,-1 0 0,-2 0 0,-10 0 0,-1 0 0,-7 0 0,-8 0 0,-1 0 0</inkml:trace>
</inkml:ink>
</file>

<file path=ppt/ink/ink4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24575,'23'0'0,"2"0"0,7 0 0,-6 0 0,5 0 0,-15 0 0,3 0 0,-6 0 0,-7 0 0,2 0 0</inkml:trace>
</inkml:ink>
</file>

<file path=ppt/ink/ink4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164 1 24575,'-8'0'0,"-6"9"0,-1 7 0,-1 11 0,0-1 0,6-1 0,4 1 0,2-5 0,4 9 0,0-9 0,0 4 0,0 1 0,0-5 0,0 4 0,0-10 0,0 9 0,0-13 0,0 8 0,0-5 0,0-4 0,0 8 0,0-8 0,0 9 0,9-5 0,7 2 0,0-6 0,14 4 0,-8-7 0,10 9 0,-5-10 0,3 3 0,-3-7 0,0 2 0,-2-4 0,-6 0 0,1 0 0,-1 0 0,-4 0 0,-1 0 0,-5 0 0,0 0 0,-1 0 0,1 0 0,0-8 0,0 1 0,1-17 0,0 8 0,1-22 0,-1 10 0,-3-11 0,3 1 0,-9-3 0,4 1 0,-5-5 0,0 16 0,0-8 0,0 10 0,0 5 0,0-2 0,-9 14 0,-7-5 0,-11 4 0,-12 5 0,-1 2 0,-14 4 0,-2 0 0,1 0 0,1 0 0,14 4 0,1 2 0,-2 5 0,17-2 0,-4-3 0,19-3 0,4-3 0,2 0 0</inkml:trace>
</inkml:ink>
</file>

<file path=ppt/ink/ink4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1 164 24575,'0'18'0,"0"-5"0,0 11 0,0-8 0,0 9 0,0-10 0,0 3 0,0-8 0,0 4 0,0 0 0,4-4 0,1 3 0,8-3 0,-3-5 0,8-1 0,3-4 0,0 0 0,4 0 0,-5 0 0,-1 0 0,-4 0 0,3 0 0,-8 0 0,4 0 0,-5 0 0,0-4 0,0-6 0,5 0 0,-4-9 0,5 4 0,-6-5 0,1 0 0,0 1 0,-1 4 0,1-4 0,-5 5 0,-1-6 0,-4 0 0,0 0 0,0 1 0,0-1 0,0 0 0,-9 1 0,-1-1 0,-10 5 0,0 1 0,1 4 0,-1 4 0,0 2 0,0 4 0,1 0 0,-1 0 0,0 0 0,-3 4 0,6 11 0,-6 2 0,12 8 0,1-10 0,1 9 0,8-8 0,-4 5 0,5-3 0,0-8 0,0 4 0,0-6 0,0 1 0,0 0 0,0 0 0,0 0 0,0 0 0,0-4 0,0-2 0</inkml:trace>
</inkml:ink>
</file>

<file path=ppt/ink/ink4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24575,'0'24'0,"0"1"0,0 13 0,0 3 0,0 5 0,0 8 0,0-5 0,0 4 0,0-6 0,0-7 0,0 5 0,0-11 0,0-1 0,0-7 0,9-1 0,-3-9 0,14 3 0,-6-14 0,6 4 0,-1-3 0,7-1 0,0-1 0,6-4 0,0 0 0,-5 0 0,3-9 0,-9 2 0,5-12 0,-7 3 0,1-3 0,0-7 0,-4 5 0,-1-16 0,-4 8 0,0-9 0,0-1 0,-5 5 0,-1-5 0,-5 7 0,0 0 0,0-1 0,0 1 0,0 0 0,0 5 0,0 2 0,0 5 0,0 5 0,0 2 0,0 4 0,0 0 0,0 4 0,0 1 0</inkml:trace>
</inkml:ink>
</file>

<file path=ppt/ink/ink4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24575,'18'0'0,"-2"0"0,15 0 0,2 0 0,1 0 0,4 0 0,-5 0 0,-7 0 0,-1 0 0,-10 0 0,-5 0 0,-6 0 0</inkml:trace>
</inkml:ink>
</file>

<file path=ppt/ink/ink4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24575,'13'0'0,"7"0"0,1 0 0,4 0 0,0 0 0,-9 0 0,8 0 0,-9 0 0,-4 0 0,-2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8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1 215 24575,'0'-12'0,"0"8"0,0-40 0,0 22 0,0-32 0,0 19 0,0 7 0,0 12 0</inkml:trace>
</inkml:ink>
</file>

<file path=ppt/ink/ink4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24575,'0'24'0,"0"1"0,0 7 0,0 6 0,0-4 0,0 5 0,0 0 0,0-6 0,0 6 0,0-13 0,0 5 0,0-10 0,0 4 0,0-10 0,0-2 0,0-4 0,0 0 0,0 0 0,0-4 0,0-1 0</inkml:trace>
</inkml:ink>
</file>

<file path=ppt/ink/ink4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 10 24575,'-11'-5'0,"0"1"0,-11 13 0,-5 8 0,14 5 0,-11 4 0,17-6 0,-6-5 0,7 3 0,2-3 0,4 4 0,0-4 0,0 9 0,0-8 0,0 5 0,0-3 0,0-3 0,0 4 0,0-4 0,-4 4 0,3-5 0,5 2 0,7-2 0,8 0 0,1-3 0,5 8 0,2-8 0,-1 5 0,5-6 0,-4 5 0,-1-3 0,5 3 0,-10-5 0,10 1 0,-10-6 0,4 0 0,-6-5 0,1 0 0,-1 0 0,1 0 0,0 0 0,-6 0 0,5 0 0,-9 0 0,3-4 0,-3-6 0,-1-5 0,1-10 0,1-8 0,0-7 0,-5-1 0,0-4 0,-6 5 0,0-1 0,0 2 0,0 7 0,0 5 0,0 2 0,0 5 0,-9 5 0,3 1 0,-13 4 0,-5 1 0,3 3 0,-8 2 0,9 4 0,-5 0 0,-2 0 0,-5 0 0,0 0 0,0 0 0,-1 0 0,1 5 0,0 1 0,-1 4 0,7 1 0,5-2 0,11-3 0,6-2 0</inkml:trace>
</inkml:ink>
</file>

<file path=ppt/ink/ink4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98 24575,'0'18'0,"0"5"0,0 10 0,0 1 0,0 11 0,0 3 0,0 1 0,0 5 0,0-7 0,0 15 0,0-18 0,0 17 0,0-21 0,0 0 0,0-2 0,0-11 0,0 4 0,5-10 0,5-1 0,10-5 0,-3-5 0,12 0 0,-7 0 0,10 1 0,-5-5 0,3-2 0,-9-4 0,4 0 0,-5 0 0,-1 0 0,-4 0 0,-1 0 0,-1-8 0,-2 1 0,3-17 0,-4 2 0,1-10 0,-6 0 0,5-7 0,-8-22 0,3 1 0,-5-9 0,0 7 0,0 6 0,0-7 0,5-1 0,-3 1 0,3 7 0,1 2 0,-5 19 0,4-3 0,-1 22 0,-3-3 0,3 10 0,-4 4 0,0 1 0</inkml:trace>
</inkml:ink>
</file>

<file path=ppt/ink/ink4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24575,'4'4'0,"5"0"0,11-4 0,1 0 0,10 0 0,2 0 0,1 0 0,-1 0 0,-2 0 0,-10 0 0,-1 0 0,-7 0 0,-8 0 0,-1 0 0</inkml:trace>
</inkml:ink>
</file>

<file path=ppt/ink/ink4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24575,'23'0'0,"2"0"0,7 0 0,-6 0 0,5 0 0,-15 0 0,3 0 0,-6 0 0,-7 0 0,2 0 0</inkml:trace>
</inkml:ink>
</file>

<file path=ppt/ink/ink4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164 1 24575,'-8'0'0,"-6"9"0,-1 7 0,-1 11 0,0-1 0,6-1 0,4 1 0,2-5 0,4 9 0,0-9 0,0 4 0,0 1 0,0-5 0,0 4 0,0-10 0,0 9 0,0-13 0,0 8 0,0-5 0,0-4 0,0 8 0,0-8 0,0 9 0,9-5 0,7 2 0,0-6 0,14 4 0,-8-7 0,10 9 0,-5-10 0,3 3 0,-3-7 0,0 2 0,-2-4 0,-6 0 0,1 0 0,-1 0 0,-4 0 0,-1 0 0,-5 0 0,0 0 0,-1 0 0,1 0 0,0-8 0,0 1 0,1-17 0,0 8 0,1-22 0,-1 10 0,-3-11 0,3 1 0,-9-3 0,4 1 0,-5-5 0,0 16 0,0-8 0,0 10 0,0 5 0,0-2 0,-9 14 0,-7-5 0,-11 4 0,-12 5 0,-1 2 0,-14 4 0,-2 0 0,1 0 0,1 0 0,14 4 0,1 2 0,-2 5 0,17-2 0,-4-3 0,19-3 0,4-3 0,2 0 0</inkml:trace>
</inkml:ink>
</file>

<file path=ppt/ink/ink4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1 164 24575,'0'18'0,"0"-5"0,0 11 0,0-8 0,0 9 0,0-10 0,0 3 0,0-8 0,0 4 0,0 0 0,4-4 0,1 3 0,8-3 0,-3-5 0,8-1 0,3-4 0,0 0 0,4 0 0,-5 0 0,-1 0 0,-4 0 0,3 0 0,-8 0 0,4 0 0,-5 0 0,0-4 0,0-6 0,5 0 0,-4-9 0,5 4 0,-6-5 0,1 0 0,0 1 0,-1 4 0,1-4 0,-5 5 0,-1-6 0,-4 0 0,0 0 0,0 1 0,0-1 0,0 0 0,-9 1 0,-1-1 0,-10 5 0,0 1 0,1 4 0,-1 4 0,0 2 0,0 4 0,1 0 0,-1 0 0,0 0 0,-3 4 0,6 11 0,-6 2 0,12 8 0,1-10 0,1 9 0,8-8 0,-4 5 0,5-3 0,0-8 0,0 4 0,0-6 0,0 1 0,0 0 0,0 0 0,0 0 0,0 0 0,0-4 0,0-2 0</inkml:trace>
</inkml:ink>
</file>

<file path=ppt/ink/ink4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24575,'0'24'0,"0"1"0,0 13 0,0 3 0,0 5 0,0 8 0,0-5 0,0 4 0,0-6 0,0-7 0,0 5 0,0-11 0,0-1 0,0-7 0,9-1 0,-3-9 0,14 3 0,-6-14 0,6 4 0,-1-3 0,7-1 0,0-1 0,6-4 0,0 0 0,-5 0 0,3-9 0,-9 2 0,5-12 0,-7 3 0,1-3 0,0-7 0,-4 5 0,-1-16 0,-4 8 0,0-9 0,0-1 0,-5 5 0,-1-5 0,-5 7 0,0 0 0,0-1 0,0 1 0,0 0 0,0 5 0,0 2 0,0 5 0,0 5 0,0 2 0,0 4 0,0 0 0,0 4 0,0 1 0</inkml:trace>
</inkml:ink>
</file>

<file path=ppt/ink/ink4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24575,'18'0'0,"-2"0"0,15 0 0,2 0 0,1 0 0,4 0 0,-5 0 0,-7 0 0,-1 0 0,-10 0 0,-5 0 0,-6 0 0</inkml:trace>
</inkml:ink>
</file>

<file path=ppt/ink/ink4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24575,'13'0'0,"7"0"0,1 0 0,4 0 0,0 0 0,-9 0 0,8 0 0,-9 0 0,-4 0 0,-2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9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24575,'0'16'0,"0"2"0,0 9 0,0 5 0,0 6 0,0-3 0,0 7 0,0-9 0,0 6 0,0 0 0,0-6 0,0 0 0,0-11 0,0-1 0,0-9 0,0-1 0,0-3 0,0-1 0,0 0 0,0 1 0,3-4 0,1-1 0,3-3 0,1 0 0,-1 0 0,0 0 0,1 0 0,-1 0 0,4 0 0,2 0 0,3 0 0,9-8 0,-1 2 0,13-12 0,-5 3 0,14-5 0,-6 0 0,4 5 0,-5-4 0,-1 13 0,-5-7 0,-5 12 0,-7-2 0,-9-1 0,0 3 0,-5-2 0,0 3 0,-3 0 0,0 0 0</inkml:trace>
</inkml:ink>
</file>

<file path=ppt/ink/ink4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24575,'0'24'0,"0"1"0,0 7 0,0 6 0,0-4 0,0 5 0,0 0 0,0-6 0,0 6 0,0-13 0,0 5 0,0-10 0,0 4 0,0-10 0,0-2 0,0-4 0,0 0 0,0 0 0,0-4 0,0-1 0</inkml:trace>
</inkml:ink>
</file>

<file path=ppt/ink/ink4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22:47:06.6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22:47:08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 24575,'7'-5'0,"3"2"0,8 3 0,7 0 0,2-5 0,5 4 0,-6-9 0,12 9 0,-16-12 0,15 11 0,-16-7 0,0 9 0,-3 0 0,-8 0 0,4 0 0,-5 0 0,-1 0 0,1 4 0,1 6 0,-5 0 0,3 8 0,-7-8 0,4 9 0,-5-5 0,0 6 0,0 0 0,0-1 0,0 1 0,0-1 0,0 1 0,0 5 0,0-4 0,-5 4 0,0-5 0,-9-1 0,3 1 0,-8-1 0,4 1 0,0-6 0,-4 0 0,9-5 0,-8 1 0,3-1 0,0 1 0,1-1 0,5 0 0,0 0 0,0-4 0,4 3 0,-3-3 0,3-1 0,0 4 0,-2-7 0,2 3 0,-4-4 0,1 0 0,-1 0 0,0 0 0,1-4 0,3-1 0,2-3 0,3-1 0,0 0 0,0 0 0,0 0 0,0 0 0,0 1 0,0-1 0,0 0 0,3 4 0,2 2 0,4 3 0,0 0 0,-1 0 0,1 0 0,0 0 0,0 0 0,0 0 0,0 3 0,4 3 0,-3 3 0,14 6 0,-8 0 0,15 6 0,-10-1 0,4 0 0,0 0 0,2 1 0,0-5 0,3 5 0,-9-10 0,5 8 0,-7-8 0,1 3 0,-1-4 0,-4-1 0,3 1 0,-7-1 0,2-4 0,-4-1 0,0-4 0,-1 0 0,-3 0 0,-1 0 0</inkml:trace>
</inkml:ink>
</file>

<file path=ppt/ink/ink4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22:47:09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 24575,'0'-8'0,"0"0"0,0 3 0,0 1 0</inkml:trace>
</inkml:ink>
</file>

<file path=ppt/ink/ink4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22:47:10.5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24575,'0'8'0,"0"0"0,0 1 0,0 5 0,0-4 0,0 3 0,0 1 0,0 6 0,0 13 0,0 15 0,0 8 0,5 0 0,3 13 0,-2-3 0,6 16 0,-10-9 0,4-1 0,-6-16 0,0-9 0,0-8 0,0-13 0,0-1 0,0-10 0,0-1 0,0-5 0,0 0 0,0-1 0,0 1 0,0-4 0,0-2 0</inkml:trace>
</inkml:ink>
</file>

<file path=ppt/ink/ink4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31.62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43 24575,'0'69'0,"0"-48"0,0 52 0,0-63 0,0 0 0,0 0 0,0-4 0,0 0 0,2-2 0,2-1 0,2-3 0,0 0 0,0 0 0,-2-3 0,1 2 0,-1-2 0,-1 0 0,3 0 0,-3-4 0,4 1 0,-1-1 0,0 1 0,1-4 0,0 2 0,0-5 0,-1 6 0,1-7 0,0 7 0,-1-7 0,1 4 0,0-5 0,0 1 0,4 0 0,0 0 0,0-1 0,-1 4 0,0-2 0,-3 6 0,3-3 0,-4 6 0,1-2 0,-4 3 0,0-1 0,-3 2 0</inkml:trace>
</inkml:ink>
</file>

<file path=ppt/ink/ink4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32.53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1 727 24575,'0'-22'0,"0"-2"0,0-15 0,0-1 0,4-18 0,1 19 0,5-22 0,7 17 0,-5-9 0,6 6 0,-5 3 0,1 3 0,3 5 0,0 2 0,-8 15 0,4 1 0,-5 3 0,3 1 0,2 3 0,-5 1 0,2 6 0,-1-2 0,-1 2 0,2 0 0,-4-1 0,0 1 0,1-2 0,-1-1 0,0 4 0,-3-2 0,3 4 0,-6-5 0,3 6 0,-3-3 0</inkml:trace>
</inkml:ink>
</file>

<file path=ppt/ink/ink4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34.01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195 33 24575,'0'-6'0,"0"0"0,0-4 0,-3 6 0,0-3 0,-4 7 0,-3 0 0,3 0 0,-11 0 0,7 0 0,-12 7 0,10 10 0,-6 9 0,7 3 0,-6 9 0,2-7 0,6 8 0,-2-5 0,8-5 0,-1-1 0,2-9 0,3 0 0,0-9 0,0 0 0,9-6 0,-1-1 0,9-3 0,2 0 0,-4 0 0,3 0 0,-4-4 0,-3 1 0,2-4 0,-5 0 0,5-3 0,-6 2 0,3 1 0,-4 2 0,-2 6 0,-5 8 0,-6 6 0,-6 8 0,-2 1 0,3-1 0,0 0 0,5-4 0,3 3 0,0-6 0,4 2 0,0-4 0,0 0 0,0 0 0,0-3 0,0-1 0,0-4 0,3-2 0,1-1 0,6-3 0,0 0 0,4 0 0,-3-3 0,3-8 0,-2-10 0,4-3 0,-3-9 0,1 8 0,-1-3 0,-1 5 0,-1-1 0,-3 5 0,-1 4 0,0 2 0,0 2 0,-3-3 0,-1 3 0,-3 1 0,0 3 0,0 1 0,0-1 0,0 1 0,2 3 0,2 0 0,2 3 0,0 0 0,1 0 0,-1 3 0,8 4 0,-1 8 0,5 1 0,1 3 0,-3-1 0,6-1 0,-6 1 0,7 2 0,-7-4 0,3 3 0,-1-4 0,-6-1 0,6-2 0,-11-3 0,7-2 0,-7 0 0,3 0 0,-7-1 0,0 0 0,0-2 0,-2-1 0,2-3 0</inkml:trace>
</inkml:ink>
</file>

<file path=ppt/ink/ink4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34.85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138 0 24575,'-10'22'0,"-2"-3"0,-5 19 0,4-7 0,0 13 0,0-9 0,3 5 0,-2-6 0,0-5 0,3-1 0,1-9 0,5-1 0,3-3 0,0-5 0,0 0 0,-3-7 0,3 0 0,-3-3 0</inkml:trace>
</inkml:ink>
</file>

<file path=ppt/ink/ink4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38.26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140 469 24575,'3'-9'0,"0"0"0,-3-1 0,0-1 0,0 0 0,0-2 0,0 5 0,0-5 0,0 6 0,0-3 0,0 3 0,-3 4 0,-1 0 0,-6 3 0,0 0 0,-1 0 0,-3 0 0,3 0 0,1 0 0,-4 0 0,7 3 0,-7 4 0,7 0 0,0 6 0,1-6 0,2 7 0,1-3 0,-4-1 0,7 4 0,-3-4 0,3 1 0,0 2 0,0-6 0,0 3 0,0-3 0,0-1 0,2-2 0,2-1 0,2-3 0,1 0 0,2 0 0,-1 0 0,2 0 0,0-4 0,-3-3 0,6-1 0,-5-2 0,5 3 0,-5 1 0,2-5 0,-4 4 0,1-3 0,0 0 0,-1 3 0,1-3 0,-3 3 0,-2 0 0,-2 1 0,0 0 0,0 0 0,0 5 0,0 5 0,3 3 0,1 6 0,3-5 0,0 5 0,-1-6 0,1 3 0,3-3 0,-3-1 0,3 1 0,-4-3 0,1-2 0,-1-2 0,1 0 0,-1 0 0,0 0 0,4 0 0,-3-2 0,4-5 0,-5-4 0,1-4 0,1 1 0,-4 3 0,2-2 0,-3 6 0,1-3 0,2 3 0,-2 1 0,2 2 0,0-2 0,1 5 0,-1-1 0,0-1 0,0 2 0,1-2 0,-1 3 0,0 0 0,-3 3 0,-1 0 0,-2 3 0,3 1 0,-2-1 0,5-2 0,-6 1 0,3-9 0,-3-1 0,0-8 0,0-2 0,0 1 0,0 0 0,0-1 0,0 1 0,0 3 0,0 1 0,0 4 0,-3 0 0,0 2 0,-3 1 0,-1 3 0,-3 0 0,3 0 0,-7 3 0,4 4 0,-2 5 0,-1 2 0,5 0 0,-3 4 0,4-3 0,-1 7 0,1-7 0,3 4 0,1-9 0,3 4 0,0-4 0,0 1 0,0-1 0,0 0 0,0-3 0,0 3 0,0-4 0,3 1 0,4 0 0,0-1 0,6-2 0,-2 2 0,0-5 0,2 2 0,-6-3 0,7 3 0,-7-2 0,3 2 0,-4-3 0,0 0 0,1 0 0,-1 0 0,1 0 0,2 0 0,-1 0 0,5 0 0,-6 0 0,7-3 0,-7-1 0,3-3 0,0 0 0,-3-3 0,3 3 0,-3-3 0,-1 3 0,1-3 0,0-1 0,0-3 0,0 0 0,0-4 0,-3-6 0,3-1 0,-6-8 0,3 4 0,-4-5 0,0 0 0,0 0 0,0 0 0,0 5 0,0 1 0,0 4 0,0 5 0,0-2 0,0 9 0,0-1 0,0 15 0,0 7 0,0 9 0,0 5 0,0 5 0,0-3 0,0 7 0,0-7 0,0 3 0,3-9 0,1 3 0,3-7 0,1 4 0,-2-9 0,-2 0 0,2-3 0,-2-1 0,2 0 0,0 1 0,-2-1 0,2 1 0,-3-1 0,3-2 0,1-2 0,-1-2 0,0 0 0,1 0 0,-1 0 0,0 0 0,1 0 0,-1 0 0,0-2 0,-3-2 0,3-6 0,-5 3 0,2-6 0,0 5 0,-2-2 0,2 4 0,-3 2 0,0 1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0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24575,'0'15'0,"0"13"0,0 20 0,0-6 0,0 25 0,0-28 0,0 30 0,0-3 0,0-8 0,0 5 0,0-20 0,0 4 0,0-2 0,0 1 0,0-13 0,0-5 0,0-3 0,0-11 0,0 6 0,0-12 0,0 4 0,0-5 0,3-3 0,1-3 0,-1-14 0,0 6 0,-3-5 0</inkml:trace>
</inkml:ink>
</file>

<file path=ppt/ink/ink4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39.04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236 0 24575,'-10'0'0,"0"0"0,-5 0 0,-8 4 0,-2 1 0,-4 6 0,5-2 0,1 2 0,8 0 0,-8-3 0,12-1 0,-4 3 0,9-8 0,2 4 0,1-6 0</inkml:trace>
</inkml:ink>
</file>

<file path=ppt/ink/ink4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43.6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24575,'0'10'0,"0"-3"0,0 11 0,0-5 0,0-6 0,0 6 0,0-2 0,0 0 0,0 6 0,0-8 0,0 8 0,0-10 0,0 7 0,0-7 0,0 3 0,0-4 0,5-3 0,3 0 0,9-3 0,-2 0 0,7 0 0,-2 0 0,8 0 0,-4 0 0,4 0 0,-8 0 0,-2 0 0,-4 0 0,-3 0 0,-1 0 0,-4 0 0,0 0 0,-2 0 0,-1 0 0</inkml:trace>
</inkml:ink>
</file>

<file path=ppt/ink/ink4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44.4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5 721 24575,'-4'-24'0,"6"6"0,6-16 0,2 10 0,14-6 0,-5-1 0,4-4 0,3-6 0,-3 5 0,8-5 0,-8 10 0,8-8 0,-5 11 0,2-7 0,7 4 0,-4 8 0,5-12 0,-2 19 0,7-13 0,-10 15 0,12-8 0,-13 9 0,10 0 0,-1 0 0,-9 4 0,8-4 0,-13 5 0,3 3 0,-9-1 0,-1 5 0,-7-2 0,-1 0 0,-4 2 0,1-2 0,-1 3 0,1 0 0,-4-3 0,0 0 0,-3-1 0,0 2 0</inkml:trace>
</inkml:ink>
</file>

<file path=ppt/ink/ink4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47.1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170 1 24575,'-9'0'0,"0"0"0,2 0 0,-3 0 0,-4 0 0,2 0 0,-6 6 0,3 2 0,4 3 0,-11 4 0,14-8 0,-7 7 0,9-7 0,-1 3 0,3-3 0,1-1 0,3 1 0,0-1 0,0 0 0,0 1 0,3-4 0,4 0 0,3 0 0,5-2 0,3 6 0,-3-3 0,3 3 0,-3 0 0,-1 0 0,0 0 0,0 4 0,-3 0 0,3 3 0,-7 0 0,3-3 0,-6 2 0,-1-2 0,-3 0 0,0 2 0,0-6 0,0 3 0,0 0 0,0-3 0,-6 3 0,-2-3 0,-6-3 0,-5-1 0,4-3 0,-3 0 0,-1 0 0,4 0 0,-3 0 0,7 0 0,-3 0 0,7 0 0,-3 0 0,7-5 0,0 4 0,3-5 0</inkml:trace>
</inkml:ink>
</file>

<file path=ppt/ink/ink4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48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152 1 24575,'-10'0'0,"3"0"0,-6 0 0,-2 0 0,3 0 0,-5 3 0,9 4 0,-6 8 0,6-3 0,-7 9 0,11-9 0,-7 10 0,10-10 0,-5 5 0,5-6 0,-5 0 0,5 2 0,-2-2 0,3-1 0,0 0 0,0 0 0,0-3 0,0 3 0,0-3 0,3-1 0,4 1 0,4 0 0,3-4 0,0 1 0,0-1 0,1-3 0,-1 4 0,0-4 0,4 0 0,-3 0 0,4 0 0,-5 0 0,-3 0 0,2-4 0,-6-3 0,3 0 0,-3-3 0,0 6 0,-1-2 0,-2 3 0,-2-4 0,1 4 0,-2 0 0,2 3 0</inkml:trace>
</inkml:ink>
</file>

<file path=ppt/ink/ink4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48.9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1 320 24575,'0'-2'0,"0"-7"0,0-14 0,0 3 0,0-12 0,0 12 0,0-13 0,0 12 0,0-6 0,0 8 0,0-4 0,0 3 0,0 5 0,0 2 0,0 6 0,0-3 0,0 3 0,0 1 0,2 3 0,2 0 0,2 3 0,0 0 0,1-3 0,-1 2 0,4-1 0,-3 2 0,7 0 0,-7 0 0,6 0 0,-6 0 0,3 0 0,0 0 0,-3 0 0,7 0 0,-7 0 0,3 0 0,-4 0 0,1 0 0,-1 0 0,0 0 0,1 0 0,-1 0 0,-2 0 0,-1 0 0</inkml:trace>
</inkml:ink>
</file>

<file path=ppt/ink/ink4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49.6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24575,'9'0'0,"0"0"0,1 0 0,0 0 0,1 0 0,-1 0 0,-1 0 0,-2 0 0,2 0 0,-6 0 0,0 0 0</inkml:trace>
</inkml:ink>
</file>

<file path=ppt/ink/ink4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98 24575,'0'18'0,"0"5"0,0 10 0,0 1 0,0 11 0,0 3 0,0 1 0,0 5 0,0-7 0,0 15 0,0-18 0,0 17 0,0-21 0,0 0 0,0-2 0,0-11 0,0 4 0,5-10 0,5-1 0,10-5 0,-3-5 0,12 0 0,-7 0 0,10 1 0,-5-5 0,3-2 0,-9-4 0,4 0 0,-5 0 0,-1 0 0,-4 0 0,-1 0 0,-1-8 0,-2 1 0,3-17 0,-4 2 0,1-10 0,-6 0 0,5-7 0,-8-22 0,3 1 0,-5-9 0,0 7 0,0 6 0,0-7 0,5-1 0,-3 1 0,3 7 0,1 2 0,-5 19 0,4-3 0,-1 22 0,-3-3 0,3 10 0,-4 4 0,0 1 0</inkml:trace>
</inkml:ink>
</file>

<file path=ppt/ink/ink4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24575,'4'4'0,"5"0"0,11-4 0,1 0 0,10 0 0,2 0 0,1 0 0,-1 0 0,-2 0 0,-10 0 0,-1 0 0,-7 0 0,-8 0 0,-1 0 0</inkml:trace>
</inkml:ink>
</file>

<file path=ppt/ink/ink4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24575,'23'0'0,"2"0"0,7 0 0,-6 0 0,5 0 0,-15 0 0,3 0 0,-6 0 0,-7 0 0,2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2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1 234 24575,'0'-15'0,"0"-9"0,8 0 0,2-13 0,13 9 0,-4-5 0,8 10 0,-5 5 0,5 4 0,0 6 0,-1 2 0,-4 2 0,4 4 0,-9 0 0,0 4 0,-5 8 0,-3 11 0,-5 11 0,1 4 0,-5 1 0,0-6 0,-4 3 0,-6-2 0,-4-3 0,-4-3 0,1-7 0,4-5 0,2-4 0,3 0 0,1-5 0,-1-3 0,1-1 0,3-6 0,0-1 0,4-7 0,0-2 0,0-4 0,0 0 0,0 1 0,4-1 0,1 0 0,3 0 0,0 1 0,4 3 0,-2-3 0,5 6 0,-2-2 0,4 8 0,0 0 0,-1 4 0,1 0 0,-1 0 0,-3 0 0,3 0 0,-4 0 0,5 4 0,-4 9 0,0 6 0,-4 8 0,0 6 0,1-4 0,-1 3 0,-4 1 0,-1-4 0,-4 10 0,0-11 0,0 11 0,0-11 0,0 1 0,-8-3 0,-7-3 0,-4-3 0,-4 1 0,2-11 0,3 2 0,-9-3 0,5 0 0,-13-4 0,5-1 0,0-4 0,9 0 0,4 0 0,0 0 0,4 0 0,2 0 0,3-3 0,1 2 0,2-6 0,2 3 0,3-3 0,0-1 0,0 1 0,0 2 0,0 2 0</inkml:trace>
</inkml:ink>
</file>

<file path=ppt/ink/ink4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164 1 24575,'-8'0'0,"-6"9"0,-1 7 0,-1 11 0,0-1 0,6-1 0,4 1 0,2-5 0,4 9 0,0-9 0,0 4 0,0 1 0,0-5 0,0 4 0,0-10 0,0 9 0,0-13 0,0 8 0,0-5 0,0-4 0,0 8 0,0-8 0,0 9 0,9-5 0,7 2 0,0-6 0,14 4 0,-8-7 0,10 9 0,-5-10 0,3 3 0,-3-7 0,0 2 0,-2-4 0,-6 0 0,1 0 0,-1 0 0,-4 0 0,-1 0 0,-5 0 0,0 0 0,-1 0 0,1 0 0,0-8 0,0 1 0,1-17 0,0 8 0,1-22 0,-1 10 0,-3-11 0,3 1 0,-9-3 0,4 1 0,-5-5 0,0 16 0,0-8 0,0 10 0,0 5 0,0-2 0,-9 14 0,-7-5 0,-11 4 0,-12 5 0,-1 2 0,-14 4 0,-2 0 0,1 0 0,1 0 0,14 4 0,1 2 0,-2 5 0,17-2 0,-4-3 0,19-3 0,4-3 0,2 0 0</inkml:trace>
</inkml:ink>
</file>

<file path=ppt/ink/ink4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1 164 24575,'0'18'0,"0"-5"0,0 11 0,0-8 0,0 9 0,0-10 0,0 3 0,0-8 0,0 4 0,0 0 0,4-4 0,1 3 0,8-3 0,-3-5 0,8-1 0,3-4 0,0 0 0,4 0 0,-5 0 0,-1 0 0,-4 0 0,3 0 0,-8 0 0,4 0 0,-5 0 0,0-4 0,0-6 0,5 0 0,-4-9 0,5 4 0,-6-5 0,1 0 0,0 1 0,-1 4 0,1-4 0,-5 5 0,-1-6 0,-4 0 0,0 0 0,0 1 0,0-1 0,0 0 0,-9 1 0,-1-1 0,-10 5 0,0 1 0,1 4 0,-1 4 0,0 2 0,0 4 0,1 0 0,-1 0 0,0 0 0,-3 4 0,6 11 0,-6 2 0,12 8 0,1-10 0,1 9 0,8-8 0,-4 5 0,5-3 0,0-8 0,0 4 0,0-6 0,0 1 0,0 0 0,0 0 0,0 0 0,0 0 0,0-4 0,0-2 0</inkml:trace>
</inkml:ink>
</file>

<file path=ppt/ink/ink4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22:47:06.6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22:47:08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 24575,'7'-5'0,"3"2"0,8 3 0,7 0 0,2-5 0,5 4 0,-6-9 0,12 9 0,-16-12 0,15 11 0,-16-7 0,0 9 0,-3 0 0,-8 0 0,4 0 0,-5 0 0,-1 0 0,1 4 0,1 6 0,-5 0 0,3 8 0,-7-8 0,4 9 0,-5-5 0,0 6 0,0 0 0,0-1 0,0 1 0,0-1 0,0 1 0,0 5 0,0-4 0,-5 4 0,0-5 0,-9-1 0,3 1 0,-8-1 0,4 1 0,0-6 0,-4 0 0,9-5 0,-8 1 0,3-1 0,0 1 0,1-1 0,5 0 0,0 0 0,0-4 0,4 3 0,-3-3 0,3-1 0,0 4 0,-2-7 0,2 3 0,-4-4 0,1 0 0,-1 0 0,0 0 0,1-4 0,3-1 0,2-3 0,3-1 0,0 0 0,0 0 0,0 0 0,0 0 0,0 1 0,0-1 0,0 0 0,3 4 0,2 2 0,4 3 0,0 0 0,-1 0 0,1 0 0,0 0 0,0 0 0,0 0 0,0 3 0,4 3 0,-3 3 0,14 6 0,-8 0 0,15 6 0,-10-1 0,4 0 0,0 0 0,2 1 0,0-5 0,3 5 0,-9-10 0,5 8 0,-7-8 0,1 3 0,-1-4 0,-4-1 0,3 1 0,-7-1 0,2-4 0,-4-1 0,0-4 0,-1 0 0,-3 0 0,-1 0 0</inkml:trace>
</inkml:ink>
</file>

<file path=ppt/ink/ink4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24575,'0'-23'0,"0"-29"0,0 37 0,0-9 0,0 46 0,0 5 0,0-3 0,0 0 0,0 4 0,0 6 0,0-4 0,0 9 0,0-5 0,0 0 0,0 0 0,0-1 0,0-4 0,0 4 0,0-9 0,0 4 0,0-4 0,0-1 0,3 0 0,-2-4 0,6 0 0,-4-9 0,4 4 0,-3-7 0,2 3 0,-2 0 0,2-3 0,1 3 0,-1-4 0,1 0 0,-1 1 0,0-4 0,1 3 0,-1-5 0,1 2 0,-1-3 0,0 0 0,4 0 0,-2 0 0,5 0 0,-2-7 0,3-1 0,-3-10 0,2 3 0,-1-7 0,3 2 0,-3-3 0,3 0 0,-7 0 0,3 3 0,0-2 0,-2 3 0,1-1 0,-2-2 0,-4 3 0,0-5 0,-4-4 0,0 4 0,0-5 0,0 6 0,0 0 0,0-1 0,0 1 0,0 0 0,0-1 0,0 1 0,0-1 0,0 1 0,0 0 0,0-1 0,0 5 0,0 1 0,0 4 0,0 3 0,0 1 0,0 7 0,0 0 0</inkml:trace>
</inkml:ink>
</file>

<file path=ppt/ink/ink4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4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24575,'14'0'0,"-6"0"0,13 0 0,-5 0 0,7-4 0,1 4 0,-1-4 0,-4 4 0,0 0 0,-9 0 0,0 0 0,-6 0 0,-2 0 0</inkml:trace>
</inkml:ink>
</file>

<file path=ppt/ink/ink4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24575,'17'0'0,"1"0"0,5 0 0,5 0 0,-3 0 0,7 0 0,-11 0 0,6 0 0,-12 0 0,0 0 0,-6 0 0,1 0 0,-5 0 0,1 0 0</inkml:trace>
</inkml:ink>
</file>

<file path=ppt/ink/ink4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5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24575,'0'2'0,"0"7"0,0 13 0,0 3 0,0 13 0,0-8 0,0 9 0,0-10 0,0-1 0,0-4 0,0 4 0,0-8 0,0 7 0,0-8 0,0-3 0,0 5 0,0-9 0,0 6 0,0-4 0,0 0 0,0 1 0,0-1 0,3-3 0,0 2 0,4-6 0,0 6 0,-1-5 0,1 2 0,0-1 0,-1-1 0,1 5 0,0-6 0,-1 3 0,1 0 0,0-3 0,3 3 0,-3-3 0,3-3 0,-4-1 0,1-3 0,-1 0 0,0 0 0,1 0 0,-1 0 0,4 0 0,-3 0 0,7-4 0,-7 1 0,3-4 0,0-3 0,-3-5 0,4 0 0,-4-8 0,1 4 0,-1-4 0,1-11 0,0 8 0,-4-8 0,0 15 0,-4 0 0,0 5 0,0 0 0,0 0 0,0-1 0,0 1 0,0 0 0,0 0 0,0 3 0,0 1 0,0 0 0,0 3 0,0-3 0,0 4 0,0-1 0,0 1 0,0 3 0,0 0 0</inkml:trace>
</inkml:ink>
</file>

<file path=ppt/ink/ink4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6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24575,'0'16'0,"0"-5"0,0 10 0,-4-5 0,3 3 0,-2-1 0,3-3 0,0-1 0,0 4 0,0-3 0,0 0 0,0 2 0,0-8 0,0 5 0,0-8 0,0 4 0,0-3 0,0 3 0,0 0 0,0-3 0,0 2 0,3-3 0,0-2 0,7 1 0,-3-4 0,3 2 0,0-3 0,-3 0 0,3 0 0,-4 0 0,0 0 0,1 0 0,3 0 0,-3 0 0,3-3 0,-4-4 0,1 0 0,0-6 0,0-2 0,-3 0 0,3-8 0,-6 8 0,2-7 0,-3 6 0,0-6 0,0 3 0,0-1 0,0 2 0,0 4 0,0-1 0,0 1 0,0 0 0,0 0 0,-3 3 0,-4 4 0,0 1 0,-7 5 0,4-2 0,-5 3 0,5 0 0,-4 0 0,3 0 0,-3 0 0,0 4 0,3 3 0,-3 4 0,10-3 0,-3-2 0</inkml:trace>
</inkml:ink>
</file>

<file path=ppt/ink/ink4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7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6 255 24575,'-3'6'0,"0"0"0,3-5 0,0-25 0,0 9 0,0-28 0,0 18 0,0-9 0,0 0 0,0 9 0,0-2 0,0 15 0,0-5 0,0 10 0,0 2 0,0 5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4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340 257 24575,'-7'4'0,"6"-1"0,6-3 0,4 0 0,6 0 0,-6 0 0,2-3 0,1-6 0,-3-3 0,3-1 0,-8-3 0,3 4 0,-6-5 0,3 0 0,-4 0 0,0 1 0,0-6 0,0 4 0,0-3 0,-4 4 0,-9-1 0,-6 5 0,-9-1 0,1 9 0,-6 1 0,4 4 0,-9 0 0,9 0 0,-4 0 0,4 13 0,1-1 0,4 15 0,1-3 0,4 9 0,5-5 0,-3 0 0,11-1 0,-6-10 0,11 5 0,-2-2 0,3-3 0,0-1 0,0-4 0,3-5 0,10 2 0,11-5 0,5 4 0,4-7 0,0 7 0,-5-6 0,5 6 0,-5-7 0,-6 3 0,5-4 0,-14 0 0,8 0 0,-9 0 0,4 0 0,-3 0 0,-12 0 0,-7 0 0,-14 4 0,-8 6 0,-2 10 0,-5 5 0,4 11 0,1-5 0,3 9 0,4-10 0,4 3 0,5-10 0,0 3 0,10-8 0,0 3 0,4-4 0,0-1 0,0-3 0,0-1 0,0-5 0,0 1 0,7-1 0,2 1 0,13 1 0,0-4 0,6-1 0,-1-4 0,0 0 0,6 0 0,-4 0 0,4 0 0,-6-4 0,13-10 0,-15 0 0,9-4 0,-17 2 0,-5 7 0,4-7 0,-8 8 0,4-8 0,-7 7 0,2-6 0,-6-3 0,3 0 0,-4-3 0,0 4 0,0 0 0,0 0 0,0-7 0,-8 5 0,3-1 0,-11 5 0,8 6 0,-4-3 0,4 5 0,1-1 0,-1 4 0,0-3 0,1 6 0,-5-6 0,-1 6 0,1-6 0,0 6 0,4-2 0,1 3 0,-1 0 0,1 0 0,-1 0 0,1 0 0,3 0 0,1 0 0</inkml:trace>
</inkml:ink>
</file>

<file path=ppt/ink/ink4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8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24575,'3'2'0,"0"6"0,-10 15 0,1 6 0,-11 16 0,11-3 0,-7 16 0,11-6 0,-2 7 0,4 7 0,0 1 0,0 7 0,0 7 0,0-12 0,0 17 0,0-10 0,0 1 0,0 10 0,0-12 0,0-4 0,9-1 0,2-10 0,9 0 0,4 6 0,8 1 0,-6-17 0,8 9 0,-7-22 0,1 3 0,8-3 0,-4-5 0,0-1 0,-3-10 0,-5-4 0,-1-3 0,-3-5 0,-2 2 0,-4-4 0,-3-1 0,2 1 0,-6-3 0,3-1 0,-6-3 0,-1 0 0</inkml:trace>
</inkml:ink>
</file>

<file path=ppt/ink/ink4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9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24575,'0'5'0,"0"10"0,0 18 0,0-3 0,0 8 0,0-9 0,0 10 0,0 2 0,0 10 0,0-9 0,0 3 0,0-20 0,0 1 0,0-14 0,0 2 0,0-7 0,0-7 0,0 3 0,0-6 0</inkml:trace>
</inkml:ink>
</file>

<file path=ppt/ink/ink4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0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24575,'0'14'0,"0"1"0,0 9 0,0 4 0,0 1 0,0 0 0,0 4 0,0-4 0,0 5 0,0-5 0,0-5 0,0-2 0,0-3 0,0-3 0,0 5 0,0-9 0,0 3 0,0-6 0,-3-5 0,2-1 0,-2-3 0</inkml:trace>
</inkml:ink>
</file>

<file path=ppt/ink/ink4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1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24575,'0'17'0,"0"6"0,0 1 0,0 9 0,0-9 0,0 4 0,0 0 0,0-7 0,0 6 0,0-8 0,0 0 0,0-4 0,0-2 0,0-2 0,0-1 0,0 3 0,0-6 0,0 2 0,-5-5 0,4-1 0,-5-3 0</inkml:trace>
</inkml:ink>
</file>

<file path=ppt/ink/ink4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1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24575,'0'12'0,"0"7"0,0-3 0,0 7 0,0-4 0,0 3 0,0-6 0,0 2 0,3-4 0,-2-3 0,2-1 0,-3-4 0,0 0 0,0 1 0,0-1 0,0 0 0,0 0 0,0 0 0,0-2 0,0-1 0</inkml:trace>
</inkml:ink>
</file>

<file path=ppt/ink/ink4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2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24575,'0'13'0,"0"3"0,0 7 0,0 5 0,0 7 0,0-1 0,0 5 0,0-10 0,0-1 0,0-12 0,0 1 0,0-9 0,0 2 0,0-7 0,0 0 0</inkml:trace>
</inkml:ink>
</file>

<file path=ppt/ink/ink4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2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24575,'0'-3'0,"0"0"0</inkml:trace>
</inkml:ink>
</file>

<file path=ppt/ink/ink4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3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24575,'0'3'0,"0"0"0</inkml:trace>
</inkml:ink>
</file>

<file path=ppt/ink/ink4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3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24575,'0'13'0,"0"3"0,0 7 0,0-4 0,0 8 0,0-6 0,0 11 0,0-7 0,0-1 0,0-2 0,0-10 0,0 1 0,0-6 0,0-1 0,0 0 0,0-3 0,0 0 0</inkml:trace>
</inkml:ink>
</file>

<file path=ppt/ink/ink4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4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24575,'3'2'0,"0"2"0,-3 9 0,0 3 0,0 7 0,0 1 0,0-1 0,0 0 0,0-3 0,0 2 0,0-7 0,0 3 0,0-7 0,0 2 0,0-5 0,0 5 0,0-8 0,0 1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24575,'4'-4'0,"-1"0"0</inkml:trace>
</inkml:ink>
</file>

<file path=ppt/ink/ink4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5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24575,'4'-1'0,"-2"2"0,-2 13 0,0 11 0,0-3 0,0 14 0,0-11 0,0 9 0,0 0 0,0-9 0,0 6 0,0-10 0,0 7 0,0-9 0,0-1 0,0-7 0,0-1 0,0-7 0,0 0 0</inkml:trace>
</inkml:ink>
</file>

<file path=ppt/ink/ink4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5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24575,'0'9'0,"0"6"0,0 9 0,0 5 0,0 0 0,0 4 0,0-9 0,0 0 0,0-5 0,0-5 0,0-4 0,0 4 0,0-10 0,0 2 0</inkml:trace>
</inkml:ink>
</file>

<file path=ppt/ink/ink4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6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24575,'4'5'0,"-2"7"0,-2 16 0,4-2 0,-3 12 0,6-9 0,-3 5 0,5 0 0,-4-1 0,2-7 0,-7-3 0,3-9 0,-3-4 0,0 0 0,-2-6 0,1-1 0,-1-3 0</inkml:trace>
</inkml:ink>
</file>

<file path=ppt/ink/ink4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7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24575,'10'13'0,"-2"3"0,11 13 0,5 7 0,6 11 0,9 10 0,-7 9 0,15 5-526,-11 11 526,7 3 0,-9 5 0,0 0 0,-11 0 0,-3-26 0,-9 13 0,-2-27 0,-3 45 0,-2-44 0,-4 34 0,0-42 0,-5 30 0,1-31 0,-14 24 526,3-33-526,-12 17 0,8-4 0,-7-1 0,2-3 0,2-7 0,1-6 0,6-6 0,-1 0 0,1-3 0,3-2 0,2-4 0,-1 0 0,4 0 0,-4 1 0,4-1 0,3 0 0,-2-3 0,5-1 0,-2-4 0,3 1 0,0-1 0,-3-2 0,0-2 0,-3-2 0,-1 0 0,4 0 0,0 0 0</inkml:trace>
</inkml:ink>
</file>

<file path=ppt/ink/ink4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4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4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4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4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4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5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24575,'0'26'0,"0"-5"0</inkml:trace>
</inkml:ink>
</file>

<file path=ppt/ink/ink4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4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4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4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24575,'0'90'0,"0"1"0,0-1 0,0-19 0,0-47 0,0 4 0,0-15 0,0-3 0,0 3 0,0-8 0,0-1 0</inkml:trace>
</inkml:ink>
</file>

<file path=ppt/ink/ink4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4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4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4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4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6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4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4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4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4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4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4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4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4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24575,'-5'19'0,"-3"2"0,6 6 0,-7-2 0,8-5 0,-3-1 0,4-4 0,0 2 0,0-7 0,0 2 0,0-3 0,0-1 0,0-3 0,0-1 0</inkml:trace>
</inkml:ink>
</file>

<file path=ppt/ink/ink4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44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24575,'0'20'0,"0"1"0,0 2 0,0 0 0,0 1 0,0 4 0,0 1 0,0 0 0,0-1 0,0 0 0,0-8 0,0 7 0,0-3 0,0-3 0,0 10 0,0-10 0,0 3 0,0 3 0,0-7 0,0 8 0,0-4 0,0-5 0,0-1 0,0 0 0,3-2 0,1 2 0,0-7 0,2 2 0,-2-2 0,3-1 0,0 0 0,-1 0 0,1-3 0,0 3 0,2-3 0,2 0 0,3 0 0,5 0 0,-4 0 0,7 1 0,-7-4 0,4 0 0,-1-4 0,-3 0 0,7 0 0,-7 0 0,2 0 0,-3 0 0,0 0 0,-3 0 0,2 0 0,-5-3 0,2-4 0,0-1 0,-2-10 0,2 6 0,2-10 0,-1-8 0,2-1 0,-2-8 0,-2-1 0,1-13 0,-5 9 0,-1-13 0,-4 11 0,0-8 0,4 1 0,-2 1 0,2 6 0,-1 10 0,-2 2 0,2 11 0,0 4 0,-2 4 0,2 5 0,-3 3 0,3 4 0,-2 0 0,1 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24575,'0'47'0,"0"7"0,-4 12 0,3 1-758,-1-25 0,-1 1 758,-1 31 0,4-32 0,-1 2 0,-6-2 0,0 2 0,3 11 0,1 3 0,-2-5 0,-1 3-1292,2-4 1,0 4 0,1 1 1291,2 8 0,2 2 0,-2-3 0,-1-11 0,-1-2 0,2 3 0,0 19 0,1 4 0,1-7 0,-1 1 0,0-3 0,0-9 0,0 4 0,0 0 0,0-3 0,0-1 0,0 2 0,0-4 0,0 3 0,0-1 0,0-4 0,0 0 0,0-5 0,0 4 0,0 17 0,0 4 0,0-7 0,-1-3 0,2-3-366,0-9 0,1 3 1,0-1 365,0-5 0,1 1 0,-1-2-576,2 3 0,1 0 0,-1-1 576,-1 18 0,0 1 0,3-1 0,-1-1 0,-4-7 0,-1-2 0,3-1 0,0-3 137,-3-15 0,0-3-137,0 4 0,0-1 0,0 16 0,0-11 0,0 0 0,0 26 0,0-28 0,0-1 0,0 24 0,0-2 0,0-9 0,0 1 0,0-9 2633,0 5-2633,0-10 2488,0-2-2488,0-10 2487,0-8-2487,0-2 333,0-7-333,0-1 0,0-3 0,0 0 0,0-3 0,0-1 0,0 1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7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24575,'0'11'0,"0"17"0,0-7 0,0 21 0,0-1 0,0 6 0,5 14 0,1-5 0,10 4 0,-4-12 0,3 4 0,-5-10 0,4-2 0,-4-12 0,3-6 0,-8-6 0,2-3 0,-6-2 0,2-6 0,-3-2 0</inkml:trace>
</inkml:ink>
</file>

<file path=ppt/ink/ink4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45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24575,'13'0'0,"4"0"0,7 0 0,5 0 0,5 0 0,0 0 0,0 0 0,-5 0 0,-5 0 0,-5 0 0,-9 0 0,-3 0 0,-4 0 0</inkml:trace>
</inkml:ink>
</file>

<file path=ppt/ink/ink4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48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227 323 24575,'-13'0'0,"-4"0"0,-2 0 0,-5 0 0,5 0 0,-4 0 0,8 0 0,-7 0 0,10 0 0,-2 0 0,7 0 0,1 0 0,-4 0 0,5 6 0,-7 2 0,10 6 0,-4 4 0,6-2 0,0 6 0,0-3 0,0 0 0,0 4 0,0-8 0,3 3 0,4-4 0,4-3 0,7 3 0,0-6 0,1 3 0,4-7 0,-8-1 0,7-3 0,-7 0 0,4 0 0,-9-3 0,4-4 0,-3-4 0,0-7 0,0-6 0,-3-5 0,0-5 0,1-6 0,0 0 0,0-6 0,-4 5 0,-1-3 0,-4 8 0,0-3 0,0 10 0,0 0 0,0 6 0,0 4 0,0 0 0,0 5 0,0 3 0,0 1 0,0 15 0,0 4 0,0 12 0,0 7 0,0 1 0,0 5 0,0 0 0,0 0 0,0 0 0,0 0 0,0-5 0,0-1 0,4-4 0,0-5 0,3 3 0,1-6 0,-1-2 0,-1-4 0,4-3 0,-2-1 0,5-2 0,-6-1 0,6-3 0,-5 0 0,5 0 0,-3 0 0,4 0 0,0 0 0,-3 0 0,2 0 0,-5 0 0,1 0 0,1-3 0,-2 2 0,1-5 0,-2 2 0,-1-2 0,1-1 0,-1 1 0,-2-1 0,1 4 0,-4-3 0,2 8 0,-3 2 0,0 6 0,0 4 0,0 5 0,0-4 0,3 3 0,1-7 0,3 2 0,-1-6 0,4 4 0,1-5 0,3-2 0,0-1 0,1-3 0,-1 0 0,4 0 0,1 0 0,5 0 0,-1 0 0,5-3 0,-4-2 0,4-6 0,-4-2 0,-1-2 0,1-5 0,-4 4 0,-1-4 0,-5 6 0,-3 0 0,0-1 0,-4-3 0,-3 3 0,2 0 0,-5 1 0,2 3 0,-3 1 0,0-4 0,0 7 0,0-3 0,-3 6 0,-4 2 0,-4 2 0,-18 0 0,11 0 0,-14 0 0,12 3 0,0 13 0,0 6 0,3 12 0,0 0 0,4 0 0,4-1 0,5-3 0,4-2 0,0-5 0,0-4 0,0-4 0,0-5 0,0-4 0,7 1 0,-3-1 0,13-2 0,-5-1 0,6-3 0,-4 0 0,1 0 0,-1-3 0,0-4 0,-3-5 0,2-2 0,-5 0 0,2 0 0,-3 3 0,0-3 0,-3 7 0,2-3 0,-6 4 0,3-1 0,0 4 0,0 0 0,4 3 0,-1 0 0,0 0 0,4 0 0,5 0 0,4 0 0,1 0 0,7 0 0,-7 0 0,8 0 0,-5 0 0,1 0 0,4-8 0,-4 0 0,0-5 0,-1-2 0,-8 4 0,3-4 0,-4 1 0,-3 0 0,-1-1 0,-2 1 0,-5 0 0,1 0 0,-4-1 0,0 1 0,0 3 0,0-2 0,0 5 0,0-2 0,0 4 0,-3-1 0,-4 4 0,-1 0 0,-2 3 0,4 0 0,-3 0 0,1 0 0,-1 0 0,3 3 0,-1 8 0,3 1 0,0 6 0,1 0 0,2-3 0,-3 4 0,4-5 0,0 0 0,0 0 0,0-3 0,0 2 0,0-2 0,3 0 0,1 2 0,6-2 0,-2 3 0,5 0 0,-2 0 0,4-3 0,-1 3 0,-3-3 0,-1 0 0,-3 2 0,-1-6 0,1 6 0,0-5 0,0 5 0,-4-2 0,4 3 0,-6 4 0,2-3 0,-3 8 0,3-4 0,-2 4 0,2 0 0,-3 1 0,0-1 0,0 0 0,0-3 0,0 2 0,0-3 0,-3 4 0,-9 2 0,-5-5 0,-7 0 0,-5-4 0,5-4 0,-4-3 0,8-6 0,2-3 0,4 0 0,-1-6 0,7-6 0,-2-18 0,9 0 0,-3-15 0,4 4 0,0-5 0,0 6 0,12-5 0,3 9 0,17-1 0,11-1 0,-5 17 0,7-3 0,-16 19 0,4-2 0,-13 6 0,3-3 0,-8 4 0,-5 0 0,0 0 0,-3 0 0,-4 0 0,0 0 0</inkml:trace>
</inkml:ink>
</file>

<file path=ppt/ink/ink4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49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33 128 24575,'-7'-4'0,"1"1"0,-3 3 0,2 0 0,3 0 0,12 0 0,3 0 0,7 0 0,0 0 0,-3 0 0,3 0 0,-7 0 0,-1 0 0,-4 0 0,0 0 0,-2-6 0,-1 2 0,-3-14 0,0 6 0,0-6 0,0 4 0,0-1 0,0 5 0,0 0 0,-3 3 0,-1 4 0,-2 0 0,-1 3 0,1 0 0,-1 0 0,1 0 0,0 2 0,2 2 0,-2 5 0,5-2 0,-2 6 0,3-5 0,0 1 0,0-2 0,0-4 0,0 0 0</inkml:trace>
</inkml:ink>
</file>

<file path=ppt/ink/ink4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51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0 24575,'-9'0'0,"-2"0"0,-3 7 0,0 1 0,-1 10 0,-4 2 0,2 4 0,-3 0 0,8-1 0,-4 5 0,8 0 0,-1 6 0,2-2 0,6 8 0,-7-5 0,7 4 0,-2-5 0,3 0 0,0 0 0,0-5 0,3 3 0,5-7 0,4-1 0,13 0 0,-4-8 0,13 6 0,-5-6 0,5-3 0,-5-1 0,4-3 0,-13-2 0,7 1 0,-11-1 0,-2-2 0,-4-2 0,-3-3 0,-1 0 0,-2 0 0,-2 0 0</inkml:trace>
</inkml:ink>
</file>

<file path=ppt/ink/ink4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52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24575,'0'18'0,"0"-1"0,0 11 0,0 0 0,0-4 0,0 9 0,0-4 0,0-4 0,0 2 0,0-11 0,0 6 0,6-13 0,2 7 0,6-11 0,0 5 0,0-3 0,5 1 0,0-1 0,0-2 0,4 2 0,-8-7 0,7 4 0,-7-4 0,4 0 0,-5 0 0,0 0 0,-3 0 0,2 0 0,-6 0 0,3 0 0,-3 0 0,-1 0 0,0 0 0,1 0 0,-1-3 0,-2-1 0,1-2 0,-1-4 0,0-1 0,2-7 0,-5-2 0,6-8 0,-6 4 0,7-9 0,-7 8 0,3 1 0,-1 2 0,-2 10 0,2-5 0,-3 9 0,3 1 0,-2 2 0,1 2 0,-2-3 0,0-1 0,0-3 0,0-1 0,0 1 0,0-4 0,4 3 0,-4 1 0,3-4 0,0 7 0,-2-3 0,2 3 0,0 1 0,-3-1 0,3 1 0,-3 2 0,0 2 0</inkml:trace>
</inkml:ink>
</file>

<file path=ppt/ink/ink4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53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24575,'5'-7'0,"-1"2"0,8 5 0,-1 0 0,12 0 0,-7 0 0,11 0 0,-11 0 0,2 3 0,5 5 0,-7 4 0,11 4 0,-6 3 0,-5 1 0,7 1 0,-13 6 0,8-6 0,-9 12 0,3-4 0,-4 5 0,0-5 0,1 4 0,-5-8 0,0 7 0,-4-7 0,0-1 0,0-2 0,0-3 0,0 1 0,0-2 0,0 0 0,0 1 0,-7 5 0,-7 5 0,-3-4 0,-9 10 0,4-9 0,0 4 0,3-10 0,4-2 0,4-4 0,1-3 0,3-1 0,0-4 0,4 1 0,0-1 0,0-3 0,2 3 0,-2-3 0,0 1 0,3 1 0,-6-1 0,5-1 0,-1 0 0</inkml:trace>
</inkml:ink>
</file>

<file path=ppt/ink/ink4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5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7 884 24575,'-4'10'0,"1"-9"0,3-10 0,0-13 0,9-13 0,7-18 0,8-2 0,15-33 0,-1 16 0,7-13 0,2 8 0,-10 23 0,12-14 0,-8 21 0,12-11 0,-3 17 0,-10 3 0,-2 15 0,-8 2 0,4 4 0,-9 8 0,-2 1 0,-9 2 0,-3 4 0,-1-4 0,-4 6 0,-7 0 0,-4 0 0,-12 0 0,-7 0 0,-1 3 0,-8 2 0,4 7 0,-5-3 0,0 7 0,0-7 0,4 3 0,2-4 0,9 0 0,1-1 0,7 0 0,1-3 0,3 2 0,6-6 0,6 3 0,9-3 0,10 0 0,1 0 0,3-7 0,-5 2 0,-4-6 0,4-1 0,-12 5 0,7-4 0,-11 7 0,3 1 0,-4 0 0,0 2 0,-2 1 0,-2 7 0,-2 3 0,0 5 0,0-1 0,0 4 0,0-3 0,0 4 0,0-1 0,0-3 0,0 0 0,0-2 0,-3-6 0,3 3 0,-3-3 0,3-1 0,0 1 0,0-4 0,0 0 0</inkml:trace>
</inkml:ink>
</file>

<file path=ppt/ink/ink4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1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242 296 24575,'-6'0'0,"-8"0"0,2 0 0,-6 0 0,-1 0 0,-5 0 0,4 0 0,-8 0 0,9 0 0,-4 0 0,7 0 0,-2 3 0,14 1 0,-9 6 0,11 5 0,-4 4 0,6 5 0,0-1 0,0-7 0,0 5 0,0-9 0,0 3 0,0-5 0,0-4 0,10 1 0,-1 0 0,14-3 0,-8-1 0,7-3 0,-10 0 0,5 0 0,-6 0 0,0 0 0,2-3 0,-5-8 0,6-5 0,0-24 0,-1 3 0,1-10 0,-5-3 0,0 7 0,1-14 0,-5 14 0,-1-2 0,-4 11 0,0 9 0,0 2 0,0 12 0,0 1 0,0 14 0,0 6 0,0 16 0,0 3 0,0 10 0,0-4 0,4 5 0,1-7 0,3-3 0,0-2 0,2-9 0,-1-1 0,4-4 0,-2-3 0,0-1 0,2-6 0,-2-1 0,3-3 0,-3 0 0,2 0 0,-6 0 0,7 0 0,-7-6 0,7-2 0,-6-7 0,2-3 0,-3 3 0,1-4 0,-1 5 0,-3 0 0,-1 3 0,0 1 0,-3 4 0,6 2 0,-3 4 0,3 7 0,1 0 0,3 3 0,1-3 0,7 1 0,-3-1 0,8 0 0,-4 1 0,4-4 0,-4 0 0,4-4 0,-8 0 0,7 0 0,-6 0 0,-2 0 0,0 0 0,-4-7 0,1-1 0,3-10 0,-6 3 0,3-4 0,-4 5 0,1-4 0,-4 2 0,-1 2 0,-3 0 0,0 7 0,0-3 0,0 3 0,0 1 0,-6 2 0,-2 2 0,-6 2 0,-1 0 0,5 0 0,-4 0 0,7 0 0,-7 0 0,4 3 0,-5 8 0,3 1 0,2 6 0,2 1 0,4-4 0,-3 3 0,7-4 0,-4 0 0,4-3 0,0-1 0,0-4 0,0 1 0,3-4 0,1 0 0,2-3 0,4 0 0,5 0 0,-3 0 0,5-6 0,-6 1 0,0-8 0,-1 5 0,-4-2 0,1 4 0,-1-1 0,-2 1 0,1 2 0,-1 1 0,2 3 0,0 0 0,4 0 0,4 0 0,2 0 0,6 0 0,-3 0 0,5 0 0,-1 0 0,0 0 0,-4-3 0,0-1 0,-5-3 0,0-3 0,-3-1 0,0-8 0,-4 4 0,0-7 0,1 6 0,-4-6 0,-1 7 0,-3-4 0,0 8 0,0 1 0,0 4 0,-3 2 0,0 1 0,-7 3 0,-1 0 0,-3 0 0,0 0 0,-1 4 0,0 7 0,1 1 0,-2 10 0,5-7 0,0 3 0,4-3 0,3 3 0,1-3 0,3 0 0,0-2 0,0-2 0,3 0 0,8 3 0,5-3 0,12 2 0,-4 1 0,9-1 0,-9 3 0,4 0 0,-8-1 0,2 0 0,-10 4 0,3-3 0,-8 6 0,1-3 0,-4 5 0,0-1 0,-4 0 0,0-3 0,-4 2 0,-3-7 0,-4 3 0,-4-7 0,1 3 0,0-6 0,-1 2 0,1-3 0,0 0 0,3-3 0,-2-1 0,5-3 0,-2 0 0,4 0 0,-1 0 0,1 0 0,2-3 0,1-4 0,3-7 0,0-1 0,0-11 0,0 1 0,8-10 0,1 1 0,8 0 0,4 4 0,-3-3 0,1 12 0,-3-6 0,-2 11 0,-2-2 0,-2 7 0,0 1 0,-3 3 0,3 0 0,-3 1 0,-4 2 0,0 2 0</inkml:trace>
</inkml:ink>
</file>

<file path=ppt/ink/ink4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1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24575,'-3'0'0,"0"0"0</inkml:trace>
</inkml:ink>
</file>

<file path=ppt/ink/ink4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2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24575,'0'14'0,"-4"2"0,-1 17 0,-3-2 0,3 8 0,-4 12 0,8-21 0,-4 31 0,5-33 0,0 22 0,0-14 0,0 8 0,-3-13 0,9 2 0,0-5 0,13-7 0,-2 6 0,5-10 0,-2 2 0,8-3 0,-3 0 0,3-4 0,-9-1 0,3-3 0,-7-1 0,0 0 0,-1-3 0,-7-1 0,3-3 0,-7 0 0,0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8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11 257 24575,'0'11'0,"0"6"0,0 1 0,0 8 0,0-4 0,0 1 0,0 9 0,0-13 0,0 8 0,0-10 0,0-5 0,0 4 0,0-8 0,0 4 0,3-5 0,2-3 0,6 3 0,-2-6 0,2 6 0,1-6 0,-4 2 0,8-3 0,-3 0 0,-1 0 0,4 0 0,-8 0 0,8 0 0,-3 0 0,3 0 0,1 0 0,0 0 0,-1 0 0,6 0 0,-5 0 0,5-7 0,-5 1 0,-1-6 0,1 0 0,-4-1 0,2-4 0,-5 0 0,2 1 0,-4-1 0,0 0 0,1 0 0,-1-4 0,-3-5 0,-1-2 0,-4-7 0,0 6 0,0-10 0,0 5 0,0-1 0,0 2 0,0 6 0,-8-1 0,-1 6 0,-9 4 0,1 6 0,1 7 0,-1 1 0,0 4 0,0 0 0,-4 0 0,-2 0 0,-6 14 0,-19 21 0,17 11 0,-18 11 0,27-10 0,-4-6 0,7-7 0,4-1 0,2-6 0,4-4 0,4-2 0,1-8 0,4-1 0,0-8 0,0-1 0</inkml:trace>
</inkml:ink>
</file>

<file path=ppt/ink/ink4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4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211 337 24575,'-2'-4'0,"-10"2"0,-3 2 0,-1 0 0,-6 0 0,6 0 0,-7 0 0,4 0 0,-4 0 0,8 6 0,-3 2 0,6 10 0,5 1 0,0 1 0,6-2 0,-2 0 0,3-6 0,0 5 0,0-7 0,3-2 0,1 1 0,10-9 0,1 3 0,9-3 0,-1 0 0,5 0 0,-7 0 0,6-7 0,-8-1 0,0-4 0,-4 1 0,-2 1 0,-5 2 0,1-2 0,-2 0 0,0 0 0,-3-9 0,2 0 0,-5-9 0,3-2 0,-4-4 0,0 0 0,0 0 0,0 5 0,0 1 0,-7 4 0,2 5 0,-6 1 0,4 7 0,0 4 0,1 1 0,-1 5 0,4 3 0,0 10 0,3 11 0,0 2 0,4 7 0,0-7 0,5 7 0,-2-7 0,1-1 0,3-2 0,-3-6 0,6-1 0,-6-2 0,2-5 0,-3 1 0,-1-2 0,1-4 0,-1 0 0,1-3 0,-1 0 0,0 0 0,1 0 0,-1 0 0,1-3 0,-1-4 0,1 0 0,0-10 0,0 5 0,0-3 0,-3 1 0,2 7 0,-6-3 0,6 6 0,-5-1 0,4 6 0,-1 3 0,2 7 0,1 0 0,1 6 0,-2-9 0,4 10 0,1-11 0,7 4 0,-2-4 0,6-3 0,-3-1 0,1-3 0,-2 0 0,0 0 0,-3-3 0,4-4 0,-8-4 0,3-8 0,-6 4 0,2-3 0,-3 4 0,1-1 0,-5 1 0,1 3 0,-4-2 0,0 5 0,0-2 0,0 4 0,-6 2 0,-2 1 0,-2 3 0,-4 0 0,7 0 0,-6 0 0,2 0 0,0 7 0,0 0 0,4 12 0,3-4 0,-3 3 0,6 0 0,-2-6 0,3 6 0,0-11 0,0 3 0,0-4 0,3-2 0,0-1 0,3-3 0,1 0 0,3-4 0,-3 1 0,3-8 0,-3 4 0,-1-3 0,1 3 0,-1 1 0,1 2 0,-4-1 0,3 4 0,-3-2 0,4 3 0,-1 0 0,4 0 0,5 0 0,4 0 0,5 0 0,4-4 0,1-1 0,0-3 0,4-4 0,-3-6 0,5 0 0,-4-8 0,-2 5 0,-8-4 0,-1 1 0,-8 1 0,-1 0 0,-7 5 0,0-1 0,-4 5 0,0 3 0,-3 4 0,-4 4 0,-4 3 0,-8 0 0,4 0 0,-3 0 0,3 0 0,1 0 0,3 0 0,4 7 0,1 0 0,5 12 0,-2-4 0,3 3 0,0 0 0,3-2 0,9 7 0,5-7 0,8 8 0,0-3 0,5 10 0,-3-5 0,4 9 0,-5-3 0,-3 3 0,-3-5 0,-7 2 0,-2-3 0,-6 0 0,-1 3 0,-4-7 0,0 6 0,-11-10 0,-2 6 0,-11-14 0,4 5 0,-7-9 0,11-3 0,-7-2 0,9-4 0,-1 0 0,7-9 0,2-8 0,6-16 0,0-7 0,0-4 0,12 2 0,5-6 0,10 8 0,7-12 0,-6 19 0,-1-1 0,-4 9 0,-10 6 0,4 3 0,-9 6 0,2 4 0,-7-1 0,0 4 0,-3 0 0</inkml:trace>
</inkml:ink>
</file>

<file path=ppt/ink/ink4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5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24575,'-3'0'0,"0"0"0</inkml:trace>
</inkml:ink>
</file>

<file path=ppt/ink/ink4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6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24575,'6'0'0,"8"0"0,6 0 0,15 0 0,0 0 0,10 0 0,1 0 0,-12 7 0,20 7 0,-37 11 0,17 2 0,-17 11 0,-7-7 0,7 14 0,-16-10 0,3 9 0,-4-8 0,0 8 0,-4-9 0,-4 0 0,-4-7 0,-4-5 0,1-4 0,3-4 0,2-5 0,7-3 0,-3-1 0,3-2 0,-1-2 0,1-2 0</inkml:trace>
</inkml:ink>
</file>

<file path=ppt/ink/ink4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7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0 465 24575,'0'-6'0,"0"-12"0,0-15 0,0-9 0,0-16 0,0 16 0,0-9 0,0 11 0,0 4 0,4-2 0,-3 21 0,6-6 0,-6 27 0,2-2 0,-3 22 0,0-3 0,0 12 0,0-9 0,3 4 0,1-9 0,4 0 0,-1-5 0,-1-3 0,1-2 0,3-5 0,-3-1 0,7-3 0,-4 0 0,5 0 0,-1-11 0,2-6 0,0-8 0,-3-8 0,-2 4 0,-2-5 0,-1 5 0,0 0 0,-1 10 0,1 1 0,-4 7 0,2 1 0,-6 3 0,6 4 0,-6 9 0,3 7 0,-3 13 0,4 4 0,-3-5 0,6 2 0,-6-12 0,2 3 0,-3-7 0,3-1 0,0-7 0,4 0 0,-1-6 0,1-8 0,0-1 0,0-10 0,0 7 0,1-8 0,-1 8 0,1-3 0,-4 3 0,2 5 0,-3 0 0,3 3 0,1 4 0,-1-3 0,0 5 0,1-2 0,-1 3 0,4 0 0,-3 0 0,6 0 0,-6 0 0,6 0 0,-6 0 0,6 4 0,-6-1 0,3 7 0,-3-3 0,-1 3 0,1-4 0,-1 0 0,0 1 0,-2-1 0,-1-3 0,-3 0 0</inkml:trace>
</inkml:ink>
</file>

<file path=ppt/ink/ink4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8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24575,'-4'-3'0,"2"0"0</inkml:trace>
</inkml:ink>
</file>

<file path=ppt/ink/ink4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9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1 480 24575,'0'-23'0,"0"-5"0,0 3 0,0-15 0,0 9 0,0-16 0,0 9 0,0-2 0,0 3 0,0 9 0,0 0 0,0 13 0,0-2 0,2 12 0,2-1 0,6 6 0,-3 10 0,7 3 0,-2 9 0,0 2 0,3-1 0,-7-4 0,3-1 0,-5-8 0,1 0 0,-1-4 0,0 0 0,1 1 0,-1-4 0,0 0 0,0-3 0,1-6 0,-1-2 0,1-10 0,-3-1 0,3 1 0,-3-5 0,3 5 0,-3-1 0,3 1 0,-3 0 0,0 2 0,-1-1 0,1 2 0,-4 5 0,3 0 0,0 4 0,0 2 0,4 2 0,-1 2 0,0 0 0,4 0 0,0 3 0,4 4 0,5 8 0,-3 5 0,8 11 0,-8-5 0,9 11 0,-8-9 0,3 2 0,-4-4 0,-1-3 0,-3-4 0,-2-4 0,-3-6 0,-1-2 0,0-4 0,-2 0 0,-2-3 0</inkml:trace>
</inkml:ink>
</file>

<file path=ppt/ink/ink4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13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115 856 24575,'0'-9'0,"-2"0"0,-2-1 0,-3 0 0,-3-1 0,2-2 0,-5 8 0,5-4 0,-2 9 0,4-3 0,-1 3 0,1 0 0,0 0 0,-1 0 0,1 6 0,-1 2 0,3 6 0,1 4 0,3-3 0,0 3 0,0-4 0,0-4 0,0 0 0,0-4 0,0 0 0,3 0 0,0 1 0,4-4 0,-1 0 0,0-3 0,0 0 0,1 0 0,-1 0 0,0 0 0,1 0 0,-1-6 0,1-2 0,0-3 0,0 1 0,-1 4 0,0-1 0,-2 1 0,1 2 0,-1 1 0,2 3 0,0 0 0,0 0 0,1 0 0,-1 0 0,0 3 0,1 1 0,2-1 0,2 0 0,3-3 0,0 0 0,0 0 0,-4 0 0,7 0 0,-6 0 0,7-3 0,-7-4 0,2-4 0,-2-3 0,0 0 0,-1 0 0,-3 0 0,0-4 0,-3 3 0,0-8 0,-4 4 0,0-3 0,0-6 0,0 4 0,0-7 0,0 2 0,-4-3 0,-1 2 0,-2 3 0,-1 8 0,4 2 0,-2 6 0,3 1 0,-1 15 0,1 9 0,3 8 0,8 19 0,1-10 0,8 10 0,0-7 0,-1-1 0,1 0 0,-1-5 0,-4-5 0,2-5 0,-4-4 0,1-3 0,-1-1 0,0-4 0,-3 1 0,6-4 0,-6 0 0,6-3 0,-6 0 0,6 0 0,-6 0 0,7-6 0,-7-5 0,3-5 0,-2-5 0,-1 1 0,1-3 0,0-8 0,-4 5 0,0-10 0,0 2 0,-3 0 0,3-5 0,-4 7 0,0 3 0,0 5 0,0 3 0,0 9 0,0-2 0,-3 8 0,3-1 0,-9 4 0,4-3 0,-4 5 0,3-2 0,0 3 0,2 3 0,1 4 0,3 0 0,0 10 0,0-6 0,4 12 0,3-9 0,4 5 0,3-2 0,0-2 0,5 3 0,-1-4 0,1 1 0,3 0 0,-7-4 0,6 3 0,-6-6 0,7 3 0,-7-4 0,3 0 0,0 0 0,-7-3 0,10 0 0,-13-4 0,9 0 0,-7 0 0,4 0 0,0 0 0,0-7 0,0-1 0,-3-6 0,2 0 0,-5 4 0,2-7 0,-3 6 0,0-7 0,0 0 0,0 3 0,-3-3 0,-1 4 0,-3-1 0,0 5 0,0 0 0,0 4 0,-3 2 0,-3 1 0,-5 3 0,0 0 0,-2 0 0,3 0 0,-1 0 0,-2 0 0,6 3 0,-3 0 0,3 7 0,3 1 0,-2 3 0,5 0 0,-2-1 0,3 1 0,0 0 0,0-4 0,0 4 0,0-7 0,0 3 0,0-4 0,3-3 0,1 0 0,2-3 0,0 0 0,1 0 0,-1 0 0,0 0 0,1 0 0,-1 0 0,4-3 0,-3-1 0,3-2 0,-4-1 0,0 1 0,1 2 0,-1 1 0,4 0 0,0 2 0,4-5 0,0 2 0,0 0 0,-4-2 0,3 2 0,-2-6 0,3-1 0,-4-2 0,0-5 0,-2-1 0,-1-4 0,1-5 0,-3 0 0,-1-1 0,-4-2 0,0 7 0,0-4 0,0 10 0,-3 0 0,-4 7 0,-1 1 0,-2 4 0,0 2 0,3-2 0,-3 6 0,4-3 0,3 5 0,0 5 0,3 7 0,0 5 0,7 4 0,1-1 0,17 3 0,-8-2 0,12 3 0,-10-6 0,1-1 0,-2-8 0,-4-1 0,0-3 0,0 0 0,0-3 0,3-1 0,-2-3 0,3-7 0,1-5 0,-3-11 0,4-3 0,-8 0 0,-2 3 0,-2 4 0,-4 2 0,-1 3 0,-3 3 0,0 2 0,-3 5 0,0 2 0,-4 2 0,1 0 0,0 0 0,-1 0 0,1 0 0,-1 0 0,1 2 0,-1 2 0,1-1 0,2 3 0,-1-5 0,4 4 0,3-4 0,6-1 0,9-8 0,13-18 0,-5 7 0,10-19 0,-10 16 0,1-12 0,-6 13 0,-1-5 0,-5 14 0,-3-5 0,-1 10 0,-3 0 0,-9 4 0,-3 3 0,-8 0 0,-1 0 0,3 3 0,-2 1 0,6 2 0,-6 1 0,2 0 0,-7 3 0,3 1 0,-12 9 0,2 4 0,-17 9 0,6 2 0,-14 3 0,0 5 0,-10-2 0,-4 8 0,8-17 0,20-8 0,16-16 0</inkml:trace>
</inkml:ink>
</file>

<file path=ppt/ink/ink4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15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1 280 24575,'18'-21'0,"0"0"0,17-10 0,-8 5 0,16-9 0,-10 7 0,6-7 0,-9 13 0,-5 1 0,-7 10 0,-1 1 0,-5 5 0,1-5 0,-7 10 0,0-3 0,-2 3 0,-2 0 0</inkml:trace>
</inkml:ink>
</file>

<file path=ppt/ink/ink4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16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24575,'10'0'0,"0"0"0,13 0 0,-7 0 0,16 0 0,-11 3 0,3 2 0,-2 6 0,-7-3 0,3-1 0,-3 0 0,-5-4 0,0 4 0,-6-3 0,-1-1 0</inkml:trace>
</inkml:ink>
</file>

<file path=ppt/ink/ink4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4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24575,'0'12'0,"0"0"0,0 24 0,0 5 0,0-5 0,0 8 0,0-9 0,0-1 0,0 4 0,0-18 0,0 6 0,0-13 0,0-1 0,0 0 0,0-5 0,0-3 0,0-1 0</inkml:trace>
</inkml:ink>
</file>

<file path=ppt/ink/ink4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4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4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4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4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4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4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4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4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24575,'0'90'0,"0"1"0,0-1 0,0-19 0,0-47 0,0 4 0,0-15 0,0-3 0,0 3 0,0-8 0,0-1 0</inkml:trace>
</inkml:ink>
</file>

<file path=ppt/ink/ink4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44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24575,'0'-2'0,"0"-4"0,0-10 0,0 4 0,0 0 0,0 5 0,7 3 0,-2-3 0,10 6 0,-2-6 0,3 6 0,6-3 0,-9 4 0,13 0 0,-17 0 0,12 0 0,-9 0 0,5 8 0,0-3 0,-1 11 0,-6-3 0,4 4 0,-4-1 0,3 1 0,2-1 0,-6-3 0,7-1 0,-8-4 0,4-4 0,-5-1 0,1-3 0,-1 0 0,1 0 0,0 0 0,0-12 0,0 2 0,1-17 0,-1 10 0,1-10 0,0 9 0,-4 4 0,-2 7 0</inkml:trace>
</inkml:ink>
</file>

<file path=ppt/ink/ink4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4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4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4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4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4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4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4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45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24575,'-4'3'0,"1"1"0,3 3 0,0 5 0,0 5 0,0 5 0,0 6 0,0 5 0,0-4 0,0 9 0,0-4 0,0 0 0,0-1 0,0 0 0,0-9 0,4 13 0,-3-17 0,8 11 0,-8-17 0,3 11 0,-4-15 0,0 6 0,0-8 0,0-1 0,3-3 0,1-4 0,-1-8 0,1 3 0,-4-2 0</inkml:trace>
</inkml:ink>
</file>

<file path=ppt/ink/ink4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4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4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4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24575,'-5'19'0,"-3"2"0,6 6 0,-7-2 0,8-5 0,-3-1 0,4-4 0,0 2 0,0-7 0,0 2 0,0-3 0,0-1 0,0-3 0,0-1 0</inkml:trace>
</inkml:ink>
</file>

<file path=ppt/ink/ink4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31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24575,'8'0'0,"0"0"0,21 0 0,-14 0 0,15 0 0,-8 0 0,10 0 0,7 0 0,-11 0 0,9 0 0,-16 0 0,10 0 0,-5 0 0,6 0 0,1 0 0,-7 0 0,5 0 0,-15 0 0,14 0 0,-14 0 0,4 0 0,-6 0 0,0 0 0,-4 0 0,3 0 0,-4 0 0,0 0 0,0 0 0,0 0 0,4 0 0,-3 0 0,4 0 0,-5 0 0,0 0 0,-1 0 0,1 0 0,0 0 0,-1 0 0,0 0 0,-3 0 0,-2 0 0</inkml:trace>
</inkml:ink>
</file>

<file path=ppt/ink/ink4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33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24575,'12'0'0,"-2"0"0,7 0 0,-2 0 0,4 0 0,-4 0 0,-3 0 0,2 0 0,-4 0 0,8 0 0,-8 0 0,4 0 0,0 0 0,-4 0 0,3 0 0,-4 0 0,0 0 0,0 4 0,-1 1 0,-3 4 0,-1 0 0,-4 0 0,0 4 0,0 2 0,0 5 0,0 5 0,0-4 0,0 10 0,-4-10 0,-6 4 0,-1 0 0,-8-8 0,7 7 0,-2-9 0,5 0 0,-1-2 0,1-4 0,0 0 0,0-4 0,1-1 0,-1-4 0,0 0 0,0 0 0,0 0 0,0 0 0,0 0 0,0 0 0,0 0 0,0 0 0,1 0 0,-1 0 0,0 0 0,0 0 0,4-4 0,1-1 0,0-4 0,3 0 0,-2 1 0,3-1 0,0 0 0,0 0 0,0 0 0,0 0 0,0 0 0,0 0 0,0 0 0,0 1 0,3-1 0,2 4 0,4-2 0,0 6 0,4-3 0,-3 4 0,9 0 0,-5 0 0,1 0 0,4 0 0,-5 0 0,6 0 0,0 4 0,-6 1 0,5 5 0,-5-1 0,6 1 0,-1-1 0,0 5 0,0-3 0,1 3 0,0 0 0,-1-3 0,-4 3 0,-1-5 0,-6 0 0,6 0 0,-4-4 0,4-1 0,-6-4 0,-3 4 0,-1-3 0,-4 3 0</inkml:trace>
</inkml:ink>
</file>

<file path=ppt/ink/ink4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35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24575,'9'0'0,"4"0"0,2 0 0,4 0 0,13 0 0,-4 0 0,11 0 0,-1 0 0,3 0 0,6 0 0,-7 0 0,5 0 0,-5 0 0,-5 0 0,2 0 0,-10 0 0,-1 0 0,5 5 0,-15-4 0,7 8 0,-8-4 0,-1 0 0,-1 0 0,-4-2 0,0-2 0,0 3 0,-1 0 0,1-3 0,0 3 0,-4 0 0,2-3 0,-6 2 0,3-3 0</inkml:trace>
</inkml:ink>
</file>

<file path=ppt/ink/ink4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37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11 24575,'-8'0'0,"7"0"0,7 0 0,13 0 0,8 0 0,4 0 0,1-4 0,0 2 0,0-2 0,-6 4 0,5 0 0,-15 0 0,3 0 0,-10 0 0,-1 0 0,1 0 0,-4 3 0,-1 7 0,-4 4 0,0 6 0,-4-1 0,-2 1 0,-4-1 0,1 1 0,-1-6 0,1-1 0,0-4 0,0 0 0,0-4 0,0-1 0,1-4 0,7 0 0,7 0 0,4-4 0,8 3 0,-8-3 0,8 4 0,-8 0 0,4 0 0,-5 0 0,0 0 0,-1 0 0,1 0 0,-4 4 0,3 0 0,-7 5 0,3 0 0,-4-1 0,0 1 0,0 0 0,0 0 0,0 0 0,0-1 0,0 1 0,0 0 0,0-1 0,-4 1 0,-2 5 0,1-4 0,-3 3 0,3-4 0,-4 0 0,0-1 0,1 1 0,-1-4 0,0 2 0,0-6 0,1 3 0,-1 0 0,-5-3 0,4 3 0,-8 0 0,8-3 0,-8 3 0,3-4 0,-4 0 0,-1 0 0,5 0 0,-4 0 0,5 0 0,-1 0 0,1 0 0,0 0 0,5 0 0,-5 0 0,5-4 0,4 0 0,-2-1 0,6-3 0,-7 4 0,7-1 0,-2 1 0</inkml:trace>
</inkml:ink>
</file>

<file path=ppt/ink/ink4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39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24575,'18'0'0,"5"0"0,26 0 0,-17 0 0,42 0 0,-35 0 0,31 0 0,-14 0 0,-1 0 0,0 0 0,-1 0 0,-6 0 0,6 0 0,-13 0 0,4 0 0,-17 0 0,15 0 0,-20 0 0,8 0 0,-11 0 0,-5 0 0,-2 0 0,-4 0 0,0 0 0,0 0 0,-1 0 0,1 0 0,-5 0 0,0 0 0</inkml:trace>
</inkml:ink>
</file>

<file path=ppt/ink/ink4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40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24575,'0'30'0,"0"2"0,-5 9 0,-2 15 0,1-25 0,1 23 0,0-26 0,4 11 0,-4-13 0,5-1 0,0-11 0,0 0 0,7-10 0,10 0 0,3-4 0,15 0 0,-8 0 0,10-5 0,-5 4 0,-5-13 0,-2 12 0,-10-6 0,-2 8 0,-4 0 0,0 0 0,-4-4 0,-1-1 0,-4-3 0,0-5 0,0-2 0,0-4 0,0-1 0,0 0 0,0 1 0,-4 4 0,3 1 0,-3 5 0,0 4 0,3 5 0,-8 15 0,8 6 0,-9 16 0,9 2 0,-9 6 0,4 2 0,-1 0 0,2-7 0,5-1 0,0-13 0,0-1 0,0-10 0,0-1 0,0-6 0,0 1 0,0 0 0,0-4 0,0-1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46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24 252 24575,'0'15'0,"0"0"0,0 2 0,0 10 0,0-8 0,0 8 0,0-10 0,0 4 0,0-7 0,0 11 0,0-15 0,4 10 0,4-7 0,5-4 0,4 6 0,0-10 0,4 8 0,-3-8 0,3-1 0,1-4 0,-8 0 0,6 0 0,-7 0 0,-1 0 0,4 0 0,-8 0 0,4 0 0,-1 0 0,-2-8 0,3-1 0,0-15 0,-6 5 0,5-10 0,-10 6 0,3 1 0,-4-5 0,0-1 0,0-1 0,0-4 0,0 0 0,0 4 0,0-4 0,-4 6 0,-1-6 0,-8 9 0,3-8 0,-6 14 0,6 1 0,-9-3 0,6 11 0,-4-3 0,6 8 0,-1 4 0,3 0 0,-6 0 0,6 0 0,-7 0 0,3 12 0,-5 3 0,-1 18 0,5-4 0,-5 9 0,8-3 0,-3-1 0,4 4 0,1-9 0,-1 11 0,5-19 0,1-1 0,4-16 0</inkml:trace>
</inkml:ink>
</file>

<file path=ppt/ink/ink4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41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42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 24575,'-3'0'0,"-4"0"0,-12 0 0,0 0 0,4 0 0,-3 0 0,4 0 0,-5 0 0,5 0 0,1 0 0,1 4 0,6 6 0,-2 4 0,-1 6 0,7 5 0,-7-5 0,9 11 0,0-10 0,0 4 0,0-6 0,0-4 0,0-1 0,0-5 0,0-1 0,0 1 0,4-4 0,6-1 0,-1-4 0,10 0 0,-5 0 0,1 0 0,3 0 0,-3 0 0,0 0 0,3 0 0,-8 0 0,4 4 0,-6 1 0,1 4 0,0 4 0,1 2 0,-1 0 0,1 3 0,-5-8 0,-1 9 0,-4-9 0,0 3 0,0-4 0,0 0 0,0-1 0,0 1 0,0 0 0,-8 0 0,1 0 0,-11 0 0,8 0 0,-8 0 0,3-4 0,1 3 0,-5-7 0,9 3 0,-4-4 0,5 0 0,0 0 0,0 0 0,1 0 0,-1 0 0,4 0 0,2 0 0</inkml:trace>
</inkml:ink>
</file>

<file path=ppt/ink/ink4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44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24575,'25'0'0,"-2"0"0,25 0 0,-18 0 0,25 0 0,-11 0 0,19 0 0,-7 0 0,5 0 0,-13 0 0,4 0 0,-6 0 0,-7 0 0,-6 0 0,-3 0 0,-13 0 0,7 0 0,-14 0 0,3 0 0,-4 0 0,-4 0 0,-1 0 0</inkml:trace>
</inkml:ink>
</file>

<file path=ppt/ink/ink4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46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0 24575,'-8'0'0,"5"0"0,-29 0 0,14 0 0,-11 0 0,9 0 0,-5 0 0,4 0 0,-4 0 0,10 0 0,2 0 0,4 0 0,0 0 0,0 0 0,1 4 0,-1 1 0,4 9 0,-4 0 0,8 1 0,-3 3 0,4-8 0,0 8 0,0-4 0,0 6 0,-5 4 0,4-3 0,-3-2 0,4-1 0,0-8 0,0 3 0,-4-4 0,3 0 0,-3-1 0,4 1 0,0-1 0,4-3 0,0-2 0,9-3 0,2 0 0,4 0 0,0 0 0,1 0 0,4 0 0,2 0 0,0 0 0,4 0 0,-9 0 0,9 0 0,-14-4 0,7 3 0,-13-3 0,3 4 0,-4 0 0,0 0 0,-1 0 0,1 0 0,-4 8 0,-2-3 0,-3 13 0,0-4 0,0 5 0,0 0 0,0 1 0,0-5 0,-3-2 0,-2-4 0,0-1 0,-3 1 0,3 0 0,-8-4 0,3-2 0,-9 2 0,-1-4 0,-1 3 0,-4 0 0,0-3 0,4 4 0,1-5 0,2 0 0,8 4 0,-8-3 0,8 3 0,-4-4 0,5 0 0,0 0 0,0 0 0,0 4 0,-4-3 0,-2 3 0,0-4 0,2 0 0,-1 0 0,4 0 0,-4 0 0,5 0 0,0 0 0,0 0 0,-5 0 0,8 0 0,-2 0 0</inkml:trace>
</inkml:ink>
</file>

<file path=ppt/ink/ink4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47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50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24575,'13'0'0,"-3"0"0,8 0 0,-3 0 0,5 0 0,5 0 0,8 0 0,-5 0 0,9 0 0,-4 0 0,1 0 0,5 0 0,-7 0 0,7 0 0,-7 0 0,7 0 0,-8 0 0,-5 0 0,5 0 0,-4 0 0,-1 0 0,5 0 0,-10 0 0,4 0 0,-5 0 0,-1 0 0,1 0 0,-1 0 0,-4 0 0,3 0 0,-8 0 0,3 0 0,-4 0 0,-1 0 0,1 0 0,0 0 0,-1 0 0,1 0 0,-1 0 0,0 0 0,-3 0 0,-1 0 0</inkml:trace>
</inkml:ink>
</file>

<file path=ppt/ink/ink4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5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24575,'0'13'0,"0"2"0,0 4 0,0 6 0,0-4 0,0 5 0,0-7 0,0 1 0,0 5 0,0-4 0,0 4 0,0 0 0,0-4 0,0 10 0,0-15 0,0 8 0,0-14 0,0 4 0,0-6 0,0 1 0,0-4 0,0-1 0</inkml:trace>
</inkml:ink>
</file>

<file path=ppt/ink/ink4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5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24575,'4'-5'0,"0"2"0</inkml:trace>
</inkml:ink>
</file>

<file path=ppt/ink/ink4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52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0 24575,'-17'0'0,"-1"0"0,3 0 0,-4 0 0,4 0 0,1 0 0,-5 0 0,9 0 0,-3 0 0,5 0 0,3 7 0,1 4 0,4 7 0,0 1 0,0 0 0,0-4 0,0-1 0,0-6 0,0 1 0,0 0 0,4-4 0,1-1 0,3-4 0,6 0 0,-4 0 0,8 0 0,-4 0 0,5 0 0,-4-4 0,3 3 0,-3-8 0,-1 8 0,4-3 0,-8 4 0,8 0 0,-8 0 0,3 0 0,-4 0 0,0 4 0,-5 10 0,0 8 0,-4 3 0,0 6 0,0-11 0,0 11 0,0-16 0,0 9 0,0-9 0,0 0 0,0-1 0,0-1 0,-4-3 0,-5 8 0,-6-8 0,0 9 0,-4-8 0,4 3 0,-4-5 0,4 1 0,-3-1 0,3-4 0,0-1 0,1-4 0,1 0 0,3 0 0,-3 0 0,4 0 0,4-4 0,2 3 0,3-3 0</inkml:trace>
</inkml:ink>
</file>

<file path=ppt/ink/ink4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39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24575,'13'0'0,"2"0"0,10 0 0,-4 0 0,4 0 0,0 0 0,-4 0 0,10 0 0,-10 0 0,10 0 0,-5 0 0,1 0 0,-2 0 0,0 0 0,-4 0 0,4 0 0,-6 0 0,-5 0 0,-1 0 0,-4 0 0,0 0 0,0 0 0,0 0 0,-1 0 0,1 0 0,0 0 0,0 0 0,0 0 0,0 0 0,-1 0 0,1 4 0,0-3 0,0 3 0,0-4 0,-4 4 0,2-3 0,-2 3 0,4-4 0,-4 4 0,2-3 0,-2 3 0,3-4 0,-4 3 0,4-2 0,-4 3 0,5-4 0,0 0 0,-1 0 0,1 0 0,0 0 0,-1 0 0,1 0 0,0 0 0,0 0 0,-1 0 0,1 0 0,-1 0 0,1 0 0,-1 0 0,0 0 0,0 0 0,-3 0 0,-2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4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24575,'4'6'0,"-1"3"0,-3 6 0,0 12 0,0-3 0,0 14 0,0-9 0,0 9 0,0-14 0,0 7 0,0-8 0,7-1 0,-1 5 0,10-10 0,-7-3 0,7 1 0,-4-9 0,5 6 0,0-4 0,-1-3 0,1-2 0,-1-3 0,1 0 0,0 0 0,-1 0 0,1 0 0,-4 0 0,2 0 0,-2-7 0,4-2 0,-4-8 0,2 0 0,-5-4 0,2-2 0,-3 0 0,0-9 0,0 8 0,1-9 0,-5 6 0,-1 0 0,-4-1 0,0-6 0,0 4 0,0-4 0,0 11 0,0 1 0,0 6 0,-4-1 0,0 4 0,-4 2 0,-4 3 0,4 0 0,-4 0 0,0 4 0,4 0 0,-8 4 0,3 0 0,0 0 0,-2 0 0,-1 0 0,2 0 0,-5 0 0,10 0 0,-2 0 0,3 0 0,0 4 0,1-4 0,-1 7 0,1-3 0,-1 4 0,0 3 0,0-2 0,-4 6 0,4-6 0,-4 7 0,0-4 0,2 5 0,2-8 0,4-2 0</inkml:trace>
</inkml:ink>
</file>

<file path=ppt/ink/ink4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40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24575,'0'24'0,"0"1"0,0 7 0,0 6 0,0-4 0,0 5 0,0-7 0,0 0 0,0-6 0,0 5 0,0-10 0,0 4 0,0-6 0,0-4 0,0-7 0,0-4 0</inkml:trace>
</inkml:ink>
</file>

<file path=ppt/ink/ink4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41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42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318 206 24575,'0'-9'0,"0"-4"0,0-2 0,0 0 0,0-3 0,0 3 0,0 0 0,0-4 0,0 9 0,0-8 0,0 8 0,0-4 0,0 6 0,-4-5 0,-1 7 0,-8-1 0,-2 7 0,0 0 0,-3 0 0,8 0 0,-9 4 0,4 2 0,-5 3 0,0 11 0,0-3 0,-7 15 0,4-6 0,-3 2 0,10-3 0,2-10 0,4 4 0,1-9 0,-1 3 0,5-4 0,1 0 0,4-1 0,0 0 0,0 1 0,4-5 0,1 0 0,8-4 0,2 4 0,4-3 0,1 4 0,-5-5 0,3 4 0,-3-3 0,-1 7 0,0-3 0,0 0 0,-4 3 0,3-3 0,-4 4 0,0-4 0,4 3 0,-3-3 0,4 4 0,-5-4 0,4 3 0,-3-3 0,4 4 0,-5-4 0,0 3 0,-1-7 0,1 7 0,-4-3 0,3 0 0,-7 2 0,3-2 0,-4 3 0,0 1 0,0 10 0,-23 5 0,8 9 0,-32 4 0,16-3 0,-10-4 0,13-3 0,3-7 0,9 0 0,3-5 0,3-2 0,2-8 0,-1-1 0,1-4 0,3-9 0,1-1 0,4-10 0,0-5 0,0-2 0,0-5 0,0-1 0,0-5 0,0 4 0,5-5 0,7 0 0,5 5 0,5-5 0,5 6 0,1 5 0,5 0 0,0 7 0,-7 0 0,5 5 0,-15-3 0,8 12 0,-13-6 0,2 12 0,-4-7 0,0 7 0,-4-3 0,-1 4 0</inkml:trace>
</inkml:ink>
</file>

<file path=ppt/ink/ink4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43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24575,'-4'5'0,"0"-1"0</inkml:trace>
</inkml:ink>
</file>

<file path=ppt/ink/ink4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46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24575,'17'0'0,"1"0"0,7 0 0,9 0 0,-1 0 0,6 0 0,7 0 0,-10 0 0,23 0 0,-23 0 0,10 0 0,-14 0 0,-5 0 0,-2 0 0,-11 0 0,0 0 0,0 0 0,-4 0 0,3 0 0,-4 0 0,-4 0 0,-2 0 0</inkml:trace>
</inkml:ink>
</file>

<file path=ppt/ink/ink4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47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24575,'22'-4'0,"-3"0"0,4 4 0,-8 0 0,3 0 0,-8 0 0,4 0 0,-5 0 0,0 0 0,-1 0 0,-3 3 0,-1 7 0,-4 4 0,0 6 0,-5 5 0,-6 2 0,-5-1 0,-10 0 0,9-6 0,-7-4 0,9 2 0,0-7 0,1 3 0,6-10 0,3 4 0,4-7 0,6 3 0,8-4 0,2 0 0,5 0 0,-6 0 0,5 0 0,-9 0 0,4 0 0,-6 0 0,1 0 0,0 0 0,0 0 0,-4 0 0,-1 0 0</inkml:trace>
</inkml:ink>
</file>

<file path=ppt/ink/ink4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48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24575,'5'-5'0,"-2"1"0</inkml:trace>
</inkml:ink>
</file>

<file path=ppt/ink/ink4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47 24575,'0'-8'0,"0"-1"0,0 1 0,-8 4 0,3 0 0,-8 4 0,4 0 0,0 0 0,1 0 0,-1 0 0,0 0 0,0 0 0,0 0 0,1 0 0,-1 0 0,0 0 0,0 4 0,0 1 0,1-1 0,3 4 0,-3-7 0,7 6 0,-6-2 0,6 4 0,-7-4 0,7 2 0,-7-2 0,7 4 0,-2-1 0,3 1 0,0 0 0,0-1 0,0 0 0,0 1 0,0-1 0,3-3 0,2 2 0,4-6 0,-1 3 0,6 1 0,1-4 0,0 3 0,3 0 0,-3-3 0,4 8 0,-4-8 0,4 4 0,-9-1 0,8-4 0,-8 4 0,4 0 0,-6-3 0,1 7 0,0-7 0,0 3 0,0 0 0,0-3 0,-1 7 0,-3-4 0,-1 5 0,-4 0 0,0-1 0,0 1 0,0 0 0,-4 0 0,-1 0 0,-4 4 0,0-3 0,-1 4 0,1-5 0,1-4 0,3 3 0,-3-7 0,4 3 0,-5-4 0,1 0 0,-1 0 0,0 0 0,0 0 0,-4 0 0,2 0 0,-7 0 0,3 0 0,0 0 0,-3 0 0,7 0 0,-2 0 0,4 0 0,0 0 0,0 0 0,0 0 0,1 0 0,3-4 0,1-1 0,4-4 0,0 1 0,0-1 0,0-4 0,0 2 0,0-2 0,0-1 0,4 4 0,6-9 0,0 9 0,8-8 0,-3 3 0,5-1 0,-1-2 0,1 2 0,-1 1 0,1 1 0,5-1 0,-9 4 0,14-5 0,-19 7 0,8 3 0,-10-2 0,0 7 0,0-7 0,0 7 0,-4-6 0,-1 2 0,-4-3 0,0-1 0,-4 1 0,-1 3 0,-3 2 0,-1 3 0,0 0 0,0 0 0,0 0 0,1 0 0,3 0 0,1 0 0</inkml:trace>
</inkml:ink>
</file>

<file path=ppt/ink/ink4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2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24575,'13'0'0,"7"0"0,1 0 0,9 0 0,-3 0 0,11 0 0,-4 0 0,-1 0 0,4 0 0,-8 0 0,9 0 0,-5 0 0,-7 0 0,5 0 0,-15 0 0,8 0 0,-9 0 0,-1 0 0,0 0 0,-5 0 0,-1 0 0,1 0 0,0 0 0,-1 0 0,1 0 0,-1 0 0,-3-7 0,3 5 0,-3-5 0,8-2 0,7 2 0,1-7 0,4 4 0,-5 4 0,-6-2 0,5 7 0,-9-7 0,3 7 0,-4-3 0,0 4 0,-4 0 0,-2 0 0</inkml:trace>
</inkml:ink>
</file>

<file path=ppt/ink/ink4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3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24575,'0'28'0,"0"-5"0,0 8 0,-10-5 0,8 1 0,-13 4 0,14-10 0,-4-1 0,5-2 0,0-8 0,0 4 0,0-5 0,0-1 0,4-3 0,1-2 0,13-3 0,11 0 0,5 0 0,4 0 0,-11 0 0,3 0 0,-9 0 0,4-4 0,-10 3 0,4-3 0,-9 4 0,3 0 0,-8-4 0,-1-1 0,-4-4 0,0 1 0,0-6 0,0 4 0,0-9 0,0 5 0,0-6 0,0 0 0,0 5 0,0-3 0,0 8 0,0-4 0,0 20 0,0 8 0,0 21 0,0-1 0,0 11 0,0-11 0,-5 4 0,4-6 0,-4-5 0,5-2 0,0-5 0,0-6 0,0 0 0,0-5 0,0 0 0,0-1 0,4-3 0,-3-1 0,2-4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49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45 24575,'0'11'0,"0"6"0,-4 6 0,3 4 0,-7 1 0,7-1 0,-3 6 0,4-4 0,0 4 0,0 6 0,0-9 0,0 9 0,0-6 0,0-9 0,0 8 0,0-10 0,0-3 0,0 1 0,7-11 0,2 3 0,13-3 0,0-4 0,6-1 0,-1-4 0,0 0 0,1 0 0,-1 0 0,0 0 0,8 0 0,-11 0 0,5 0 0,-16 0 0,2 0 0,-6 0 0,3 0 0,-5 0 0,1-8 0,0-6 0,1-9 0,0-4 0,0-6 0,-3-1 0,-2-1 0,-4-3 0,0 3 0,0-4 0,0-13 0,0 14 0,0-7 0,0 18 0,0-1 0,-7 6 0,1 0 0,-6 5 0,0 4 0,3 2 0,-7 6 0,3 2 0,-3 3 0,-1 0 0,0 0 0,-4 0 0,3 3 0,-10 12 0,4 5 0,-1 9 0,-11 8 0,19-13 0,-12 6 0,16-13 0,0-4 0,1 2 0,4-2 0,0-1 0,0 0 0,0-1 0,4-2 0,-3 3 0,6-5 0,-3 1 0,4-11 0,0-1 0</inkml:trace>
</inkml:ink>
</file>

<file path=ppt/ink/ink4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4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5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24575,'14'0'0,"-2"0"0,-3 0 0,-1 0 0,1 0 0,-1 0 0,1 0 0,0 0 0,-1 0 0,1 0 0,-1 0 0,-3 4 0,-2 0 0,-3 5 0,0-1 0,0 1 0,0 4 0,0-3 0,-4 4 0,-1-5 0,-4-1 0,0 1 0,0 0 0,4 0 0,-3 0 0,3 0 0,0-1 0,-2-3 0,9-1 0,-1-4 0,8 0 0,4 0 0,2 0 0,5 0 0,-1 0 0,1 0 0,-1 0 0,1 0 0,-5 0 0,3 0 0,-8 0 0,4 4 0,-5 1 0,-1 4 0,-3 0 0,-1-1 0,-4 6 0,0 1 0,0 4 0,0 1 0,0-1 0,-4-4 0,-6 3 0,0-8 0,-3 4 0,-1-5 0,4 0 0,-4 0 0,5 0 0,0 0 0,0-4 0,0 3 0,0-7 0,4 7 0,-2-7 0,6 3 0,-3-4 0</inkml:trace>
</inkml:ink>
</file>

<file path=ppt/ink/ink4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6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24575,'43'0'0,"-6"0"0,16-6 0,-11 0 0,19-7 0,12-7 0,-13 11 0,19-4 0,-6 0 0,-13 10 0,27-10 0,-29 13 0,13 0 0,-8 0 0,-7 0 0,-2 0 0,-19 0 0,1 0 0,-9 0 0,-1 0 0,-6 0 0,-7 0 0,-4 0 0,-1 0 0,1 0 0,0 0 0,-1 0 0,-3 0 0,-1 0 0</inkml:trace>
</inkml:ink>
</file>

<file path=ppt/ink/ink4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7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 24575,'-8'27'0,"-12"17"0,3-19 0,-17 20 0,21-18 0,-13 7 0,14-8 0,-7-1 0,12-5 0,-1-5 0,8-2 0,3-8 0,19-2 0,1-3 0,22-5 0,-5-1 0,7-11 0,0 9 0,0-8 0,-7 10 0,-7-5 0,-8 1 0,-10 4 0,-1-2 0,-5 7 0,-1-3 0,-3 0 0,-1 0 0,-4-10 0,0 4 0,0-8 0,0 8 0,0-4 0,0 0 0,0 4 0,0-4 0,-3 13 0,2 12 0,-8 10 0,3 18 0,-5 1 0,-1 7 0,0 0 0,1-7 0,-1-1 0,6-7 0,2-5 0,4-2 0,0-11 0,0 0 0,0-5 0,0 0 0,0-4 0,0-1 0</inkml:trace>
</inkml:ink>
</file>

<file path=ppt/ink/ink4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8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24575,'4'0'0,"0"0"0</inkml:trace>
</inkml:ink>
</file>

<file path=ppt/ink/ink4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9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272 311 24575,'0'-17'0,"0"3"0,0-4 0,0-3 0,0 0 0,0-4 0,0 5 0,0 1 0,5-13 0,-4 14 0,4-18 0,-5 24 0,0-7 0,0 5 0,0 4 0,-7 0 0,-4 6 0,-13 4 0,3 0 0,-9 0 0,8 9 0,-3 2 0,5 14 0,-1 1 0,-1 6 0,2-5 0,3-2 0,3 0 0,4-9 0,4 8 0,2-14 0,0 4 0,3-5 0,-3 0 0,4 0 0,0 0 0,0-1 0,0 1 0,4-4 0,1-1 0,9 0 0,0-3 0,6 4 0,0-5 0,-6 0 0,5 4 0,-9-3 0,8 8 0,-8-8 0,3 7 0,1-7 0,-4 7 0,4-3 0,-1 4 0,-3 0 0,4 0 0,-5 0 0,-1 0 0,1 0 0,0 0 0,0-1 0,0 1 0,-4 0 0,2 0 0,-6-1 0,3 1 0,-4-1 0,0 1 0,0 0 0,0 0 0,0 0 0,-4 4 0,-6 2 0,-6 0 0,-3-1 0,-1-4 0,5-1 0,-3 1 0,8-1 0,-9-4 0,9-1 0,-4-4 0,5 0 0,0 0 0,1 0 0,-1-4 0,4-5 0,1-6 0,4-11 0,0 5 0,0-10 0,0 5 0,0-7 0,9 1 0,9-2 0,5 2 0,11-3 0,-11 2 0,9 4 0,-10 4 0,8 8 0,-9-1 0,5 6 0,-1-7 0,-4 8 0,4 0 0,-11 3 0,0 7 0,-5-7 0,0 7 0,-1-3 0,1 4 0,-4-4 0,-1 3 0,-4-3 0</inkml:trace>
</inkml:ink>
</file>

<file path=ppt/ink/ink4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8:01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24575,'30'0'0,"10"0"0,24 0 0,19 0 0,9 0-536,-41 0 0,0 0 536,6 0 0,-2 0 0,32 0-106,11 0 106,-25 0 0,1 0 0,5 0 0,-21 0 0,12 0 0,-28 0 0,10 0 795,-24 0-795,4 0 383,-13 0-383,-4 0 0,-1 0 0,-5 0 0,-1 0 0,1 0 0,-4-4 0,-1-1 0,-4 1 0,0 0 0</inkml:trace>
</inkml:ink>
</file>

<file path=ppt/ink/ink4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8:02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24575,'0'18'0,"0"6"0,0 2 0,0 6 0,0 0 0,0 7 0,0-6 0,0 6 0,0-7 0,0-5 0,0-2 0,0-6 0,0-4 0,0-5 0,0-6 0</inkml:trace>
</inkml:ink>
</file>

<file path=ppt/ink/ink4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8:02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24575,'0'-10'0,"0"2"0</inkml:trace>
</inkml:ink>
</file>

<file path=ppt/ink/ink4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8:03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29 24575,'0'-8'0,"9"0"0,-3 3 0,12 1 0,-8 4 0,3 0 0,1 0 0,-4 0 0,8 0 0,-8 0 0,9 0 0,-9 0 0,3 0 0,-4 0 0,0 0 0,-4-3 0,-2 5 0,-3 4 0,0 15 0,0-5 0,0 14 0,0-14 0,-4 15 0,-14 3 0,-1 0 0,-16 8 0,7-15 0,0 0 0,-3-6 0,10-1 0,1-4 0,1-2 0,9-5 0,0 0 0,2-4 0,7-5 0,1-5 0,10-3 0,5-6 0,-1 7 0,5-6 0,-5 12 0,1-7 0,4 7 0,-9-3 0,3 4 0,1 0 0,-4 0 0,3 0 0,-4 3 0,0 2 0,-4 9 0,-1 1 0,-4 0 0,0 3 0,0-8 0,0 8 0,0-8 0,0 9 0,0-4 0,0-1 0,-9 5 0,-2-5 0,-8 6 0,-1-5 0,0 4 0,0-8 0,1 3 0,4-5 0,-4 1 0,9-1 0,-4-4 0,6-1 0,-1-4 0,0 0 0,0 0 0,1 0 0,-1 0 0,0 0 0,4 0 0,2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50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24575,'4'-5'0,"-1"20"0,-3 17 0,0 22 0,0 8 0,0 6 0,0-5 0,0 32 0,0-40 0,0 32 0,0-39 0,4 2 0,5-10 0,-3-14 0,6-5 0,-11-12 0,3-2 0</inkml:trace>
</inkml:ink>
</file>

<file path=ppt/ink/ink4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59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159 958 24575,'-3'1'0,"0"-18"0,3 0 0,0-30 0,0 1 0,0-19 0,0 7 0,0-26 0,0 19 0,0-11 0,0 9 0,0 14 0,4-9 0,1 6 0,1 4 0,1 9 0,-6 5 0,3 9 0,-1 3 0,-2 10 0,3-2 0,-4 11 0,0-3 0,0 4 0,-3 5 0,-4 13 0,-4 0 0,-5 18 0,1-10 0,-1 12 0,1-8 0,-1 3 0,0 0 0,1-3 0,2 3 0,-1-8 0,6-2 0,-2-6 0,7 2 0,-3-6 0,5 3 0,-2-12 0,7-7 0,2-4 0,6-10 0,2 8 0,1-6 0,0 2 0,0-4 0,0 1 0,-1 3 0,-2 1 0,1 4 0,-6 0 0,3 4 0,-4 0 0,1 6 0,-4-1 0,2 4 0,-1-2 0,2 3 0,0 3 0,1 0 0,-4 7 0,3 0 0,-2 4 0,3 0 0,0 4 0,0-6 0,0 4 0,-1-8 0,1 1 0,-4-3 0,0 1 0,0-1 0,0 0 0,3 0 0,-2 0 0,1 0 0,-1 1 0,-1-1 0,3-2 0,-5 1 0,1-1 0,1-1 0,-2 2 0,5-4 0,-3 5 0,3-3 0,-3 3 0,3 0 0,-6 0 0,3 0 0,-3 0 0,0 0 0,0 0 0,0 0 0,-3-2 0,2 2 0,-4-6 0,4 6 0,-5-5 0,6 4 0,-5-4 0,1 1 0,-2-2 0,-4 3 0,0-2 0,-5 2 0,-3-3 0,0 0 0,-5 0 0,0 0 0,0 0 0,0 0 0,5 0 0,0 0 0,4 0 0,3 0 0,1 0 0,4 0 0,7 0 0,8 0 0,8 0 0,6 0 0,-1 0 0,6 0 0,-5 0 0,4 0 0,-8 0 0,-1-3 0,-5 2 0,-2-5 0,-1 5 0,-4-1 0,-5 2 0,-10 0 0,-2 0 0,-11 0 0,7 0 0,-6 0 0,6 0 0,-3 0 0,4 0 0,0 0 0,3 0 0,2 0 0,2 0 0,1 0 0,2-3 0,8-1 0,0-2 0,9-1 0,-6 0 0,3 4 0,-4 0 0,0 3 0,-5 0 0,-9 0 0,-8 0 0,-3 3 0,1 1 0,4 3 0,3-1 0,-2-2 0,6-1 0,3-3 0,12-7 0,8-2 0,6-6 0,1 0 0,-5 4 0,4-3 0,-3 5 0,-1-1 0,0 3 0,-7 3 0,2 1 0,-6 3 0,2 0 0,-2 0 0,-1 0 0,0 0 0,0 0 0,-5 0 0,-5 0 0,-3 0 0,-2 0 0,3 0 0,2 5 0,2 2 0,2 15 0,3-2 0,1 7 0,3-8 0,1 2 0,-4-9 0,2 2 0,-5-8 0,2 1 0,-3-1 0,0-3 0,0 0 0</inkml:trace>
</inkml:ink>
</file>

<file path=ppt/ink/ink4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2:01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24575,'0'55'0,"0"3"0,0-8 0,0-10 0,0 12 0,0-24 0,0 5 0,0-9 0,0 2 0,0-11 0,0-1 0,0-5 0,0 1 0,0-3 0,0 6 0,0-2 0,0-1 0,0 0 0,0-4 0,2 0 0,-1 1 0,2-1 0,-3 0 0,0-2 0,0-2 0</inkml:trace>
</inkml:ink>
</file>

<file path=ppt/ink/ink4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2:06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141 663 24575,'0'-24'0,"0"-9"0,0-6 0,0 2 0,0-15 0,0 15 0,0-18 0,0 9 0,0-3 0,0 4 0,0 9 0,0-1 0,0 17 0,0-2 0,0 8 0,0 3 0,0 1 0,0 4 0,0 0 0,0 0 0,0 0 0,0-1 0,0 1 0,0 0 0,0-1 0,0 6 0,-3 2 0,-1 8 0,-6 2 0,3 3 0,-4 4 0,0 0 0,3 5 0,-6 0 0,5 0 0,1-4 0,2-1 0,2-7 0,0-2 0,-1-2 0,4-1 0,-2-8 0,3-2 0,0-10 0,0-3 0,0-2 0,0 0 0,3-3 0,2 2 0,6-3 0,1 0 0,-1 0 0,0 5 0,-4 0 0,0 7 0,-1 2 0,0 2 0,1 4 0,-1 0 0,0 3 0,0 0 0,0 0 0,0 3 0,0 0 0,1 7 0,-1-3 0,1 6 0,0-5 0,0 5 0,-1-6 0,4 3 0,-2 0 0,2-2 0,-4 1 0,1 1 0,-1-3 0,1 3 0,-3-3 0,1-1 0,-4 0 0,2 1 0,-1-1 0,-1 0 0,-1-2 0,-3-2 0,-7-2 0,0 3 0,-8 2 0,-1 2 0,-5 1 0,1-1 0,4 1 0,-3-4 0,7-1 0,-3-3 0,4 0 0,0 0 0,-1 0 0,5 0 0,-4 0 0,7 0 0,-3 0 0,14 0 0,6 0 0,11 0 0,2 0 0,4 0 0,-3 0 0,-1 0 0,-5 0 0,-4 0 0,0 0 0,-3 0 0,-1 0 0,-4 0 0,1 0 0,-4-2 0,-3 1 0,-3-2 0,-3 1 0,-1 1 0,1-4 0,0 1 0,2-2 0,2 0 0,4 2 0,2 2 0,2 2 0,0 0 0,0 0 0,1 0 0,-1 0 0,-2-3 0,-2 0 0,-2-1 0,0 2 0</inkml:trace>
</inkml:ink>
</file>

<file path=ppt/ink/ink4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2:07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7 24575,'-10'-4'0,"1"1"0,0 12 0,1 0 0,2 16 0,-1-5 0,6 8 0,-2-1 0,3-3 0,0 7 0,0-10 0,0 11 0,0-16 0,0 7 0,0-9 0,2-4 0,9 0 0,5-3 0,3-2 0,7-2 0,-6-3 0,3 0 0,-1 0 0,-7 0 0,3 0 0,-4 0 0,0-3 0,-4 2 0,0-5 0,-3 2 0,-1-2 0,-2-4 0,1 3 0,-4-6 0,2-2 0,-3 0 0,0-8 0,0 4 0,0-4 0,0 0 0,0 0 0,-3 4 0,-5-3 0,0 10 0,-2-5 0,0 9 0,2-5 0,-6 5 0,7 1 0,-7 1 0,7 5 0,-3-2 0,4 3 0,-4 0 0,2 0 0,-5 0 0,6 0 0,-3 0 0,0 6 0,3 2 0,0 2 0,4-3 0,3-4 0</inkml:trace>
</inkml:ink>
</file>

<file path=ppt/ink/ink4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2:08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24575,'3'0'0,"0"0"0</inkml:trace>
</inkml:ink>
</file>

<file path=ppt/ink/ink4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2:0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129 296 24575,'0'-10'0,"3"-1"0,-2 1 0,8-7 0,0 1 0,-1-2 0,5 0 0,-8 0 0,5-1 0,-3 0 0,1-3 0,-4 7 0,-1-7 0,-3 7 0,0-3 0,0 4 0,0 3 0,0 1 0,-3 4 0,-3 2 0,-5 1 0,-3 3 0,3 0 0,-2 0 0,3 0 0,-5 0 0,2 0 0,-6 15 0,7-9 0,-7 20 0,8-10 0,-4 3 0,3 3 0,2-7 0,2 2 0,4-3 0,1 0 0,3-3 0,0-1 0,0-4 0,0 1 0,3-1 0,7-3 0,6 4 0,6-6 0,2 2 0,-1 0 0,-4-2 0,3 6 0,-7-3 0,2 6 0,-3 1 0,0 3 0,0 0 0,-3 0 0,3 0 0,-7 0 0,3 0 0,-3 0 0,0-3 0,-3-1 0,-1 0 0,-3-3 0,0 10 0,0-5 0,0 6 0,0-4 0,0 4 0,-3-6 0,-1 6 0,-3-8 0,0 1 0,-3-1 0,3-4 0,-6 1 0,6 0 0,-11 0 0,7 0 0,-11 0 0,-2-3 0,5 2 0,-8-5 0,11 2 0,-2-3 0,4 0 0,3 0 0,1 0 0,4 0 0,-1-3 0,4-4 0,0-3 0,3-9 0,0-8 0,0 6 0,3-14 0,6 10 0,9-10 0,2 5 0,2 1 0,-3 6 0,-4 3 0,-1 6 0,-3 4 0,-2 3 0,-2 3 0,-1 2 0,-3 2 0,0 0 0</inkml:trace>
</inkml:ink>
</file>

<file path=ppt/ink/ink4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2:10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24575,'-6'4'0,"0"-1"0,0-3 0,2 0 0,2 0 0</inkml:trace>
</inkml:ink>
</file>

<file path=ppt/ink/ink4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2:11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 24575,'3'3'0,"0"-1"0,7-2 0,-2 0 0,1 0 0,-2 0 0,-1 0 0,0 0 0,1 0 0,-4-2 0,0-2 0,-3-2 0,0-4 0,-6 2 0,1-2 0,-5 4 0,4-1 0,-1 4 0,1 0 0,0 3 0,-1 0 0,6 0 0,6 0 0,9 0 0,1 0 0,-3 0 0,-6 0 0</inkml:trace>
</inkml:ink>
</file>

<file path=ppt/ink/ink4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39.47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19 274 24575,'0'-8'0,"0"-11"0,0-3 0,0-10 0,0 5 0,0-3 0,0 8 0,0-3 0,0 10 0,0 2 0,0 4 0,0 0 0,4 4 0,5 1 0,6 4 0,5 0 0,-1 0 0,6 0 0,8 0 0,1 0 0,11 0 0,-4-5 0,5 4 0,1-5 0,0 1 0,-7 4 0,5-4 0,-17 0 0,9 4 0,-20-3 0,7 4 0,-14 0 0,3 0 0,-4 0 0,0 0 0,0 0 0,0 0 0,-1 0 0,1 0 0,0 0 0,0 0 0,0 0 0,-1 0 0,1 0 0,-1 0 0,-3 4 0,2 1 0,-6 3 0,7 1 0,-7 0 0,3 0 0,0 0 0,-3 0 0,7-1 0,-7 1 0,3 0 0,0-1 0,-3 1 0,2-1 0,-3 1 0,0 5 0,0 0 0,0 6 0,0 0 0,0-1 0,0 1 0,0-6 0,0 5 0,0-9 0,0 4 0,0-6 0,0 1 0,-7-4 0,-4-2 0,-7-3 0,-7 0 0,-2-5 0,-5 4 0,-7-4 0,5 5 0,-11 0 0,11 0 0,-11 0 0,11 0 0,-12 0 0,13 0 0,-6 0 0,0 0 0,5 0 0,-5 0 0,12 0 0,2 0 0,6 0 0,4 0 0,1 0 0,5 0 0,0 0 0,0 0 0,0 0 0,0 0 0,1 0 0,28 0 0,-3 0 0,32 0 0,-15 0 0,11 0 0,-11 0 0,5 0 0,-7-4 0,-6 2 0,-1-2 0,-10 0 0,-1 3 0,-5-3 0,0 0 0,-8 3 0,-7-3 0,-14 4 0,-7 0 0,-5 0 0,-1-5 0,7 4 0,-5-4 0,4 5 0,0 0 0,-4 0 0,10 0 0,-4 0 0,10 0 0,-3 0 0,7 0 0,-2 0 0,12 0 0,12 0 0,10 0 0,12 0 0,5 0 0,10 0 0,8 0 0,7 0 0,0 0 0,0 0 0,-14 0 0,4 0 0,-25 0 0,4 0 0,-18 0 0,0 0 0,-21 0 0,-13 0 0,-17 0 0,-10 0 0,0 0 0,0 0 0,7 0 0,1-5 0,12 4 0,2-4 0,5 5 0,0 0 0,1-4 0,-1 2 0,0-2 0,1 4 0,-1-4 0,0 3 0,5-4 0,2 5 0,4 0 0,15 0 0,7 0 0,23 0 0,11-6 0,2 5 0,12-5 0,-12 1 0,-2 4 0,-8-4 0,-12 5 0,-2 0 0,-10 0 0,-2 0 0,-15 0 0,-11 0 0,-18 0 0,-10 0 0,-5 0 0,-8 0 0,5 0 0,-5 0 0,7 0 0,6 0 0,2 0 0,7 0 0,5-5 0,7 4 0,6-3 0,5 4 0,4-4 0,1-1 0,8 1 0,12 0 0,12-1 0,12-2 0,7 1 0,0-5 0,7 4 0,2-5 0,7 5 0,0 1 0,1 6 0,-9 0 0,0 0 0,-15 0 0,-7 0 0,-8 0 0,-10 0 0,-2 0 0,-4 0 0,-15 0 0,-14 0 0,-25 0 0,-4 0 0,-12 0 0,5 0 0,0 5 0,9-3 0,8 3 0,12-5 0,7 0 0,1 0 0,9 0 0,-4 0 0,6 0 0,-1 0 0,0 0 0,0 0 0,12 0 0,9 0 0,13 0 0,7 0 0,7 0 0,1 0 0,7 0 0,-1 0 0,-5 0 0,-3 0 0,-11 0 0,-2 0 0,-10 0 0,-1 0 0,-6 0 0,1 0 0,-4 3 0,-1 2 0,-8 3 0,-1 6 0,0 1 0,-4 4 0,3 1 0,1-5 0,-4 3 0,8-8 0,-4 4 0,5-5 0,0 0 0,0-1 0,0 1 0,-10-4 0,-2-2 0,-15-3 0,0 0 0,-5 0 0,-7 0 0,-1 0 0,-7 0 0,0 0 0,0 0 0,7 0 0,1 0 0,12 0 0,2 0 0,10 0 0,1 0 0,5 0 0,4-3 0,9-2 0,12-5 0,10 0 0,12-1 0,3 0 0,6 4 0,-1-3 0,1 8 0,0-3 0,0 5 0,-1 0 0,-6 0 0,-1 0 0,-7 0 0,-10 0 0,2 4 0,-14-3 0,4 8 0,-5-8 0,-5 6 0,0-2 0,-4 3 0,0 1 0,0-1 0,-4-3 0,-1 2 0,-4-6 0,0 3 0,0-4 0,1 0 0,3 4 0,1 0 0,8 1 0,0-1 0,1-4 0,-1 0 0</inkml:trace>
</inkml:ink>
</file>

<file path=ppt/ink/ink4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48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201 408 24575,'0'-14'0,"0"-6"0,0-7 0,0-5 0,0-7 0,0 11 0,0-9 0,0 10 0,0 0 0,0 7 0,0 1 0,0 9 0,0-3 0,4 8 0,5 2 0,1 3 0,3-4 0,-4 3 0,0-3 0,0 4 0,0 0 0,-4-4 0,2 3 0,-2-3 0,4 4 0,4 0 0,2 0 0,5 0 0,5 0 0,1-5 0,6 4 0,0-4 0,7 5 0,-5-5 0,4 4 0,1-9 0,1 3 0,1 0 0,4-3 0,-12 9 0,6-9 0,-7 8 0,-5-2 0,3 4 0,-9 0 0,4 0 0,-5 0 0,-1 0 0,1 0 0,-6 0 0,0 0 0,-5 0 0,0 0 0,0 0 0,-1 0 0,-3 3 0,-1 2 0,-4 3 0,0 6 0,0 1 0,0 10 0,0 1 0,0 6 0,0 7 0,0-5 0,0 4 0,0-6 0,0 0 0,0-5 0,-4 3 0,2-13 0,-3 2 0,5-6 0,0-3 0,0 4 0,0-5 0,0-1 0,0 1 0,-3-5 0,-7 0 0,-10-4 0,-6 0 0,-20 0 0,4 0 0,-20 0 0,6 0 0,-7 0 0,0 0 0,0 0 0,0 0 0,7 0 0,2 0 0,7 0 0,7 0 0,1 0 0,7 0 0,5 0 0,7 0 0,6 0 0,5 0 0,0 0 0,23-8 0,7 1 0,18-6 0,30-7 0,-23 7 0,33-13 0,-23 7 0,7-1 0,-7 2 0,-9 7 0,-14 4 0,-8-2 0,-10 8 0,-2-7 0,-8 3 0,-1-4 0,-8 4 0,-18-9 0,-15 0 0,-18-4 0,-1 0 0,-5 0 0,12 4 0,-12-4 0,12 6 0,1 0 0,15 6 0,8 1 0,10 1 0,1 3 0,21-3 0,12 4 0,25 0 0,20 0 0,9 0 0,0 0 0,-1 0 0,-1 0 0,-14 0 0,-1 0 0,-18 0 0,-16 0 0,-4 0 0,-33 4 0,-14 3 0,-44-2 0,-12 1-235,34-6 0,0 0 235,-42 0 0,2 0 0,1 0 0,14 0 0,-4 0 0,31 0 0,2 0 0,25 0 0,3 0 0,25 0 0,14 0 470,32 0-470,-7 0 0,23 5 0,-19 8 0,7 1 0,-2 9 0,-14-11 0,-7 4 0,-7-6 0,-12-4 0,0 2 0,-5-7 0,-4 7 0,-1-4 0,-4 5 0,-4 0 0,-6 0 0,-5-4 0,-5 4 0,1-4 0,4 1 0,5 2 0,10-7 0,15 3 0,13-4 0,19 0 0,9 0 0,7 0 0,-7 0 0,-8 0 0,-10 0 0,-11 0 0,-2 0 0,-10 0 0,-9 0 0,-17 0 0,-18 0 0,-11 5 0,-7 2 0,0 4 0,7 0 0,7-4 0,7 2 0,7-8 0,-1 3 0,0 1 0,5-4 0,1 7 0,1-7 0,3 7 0,7-7 0,15 3 0,20-4 0,16 0 0,-6 0 0,10-6 0,-24 5 0,4-9 0,-17 9 0,-1-3 0,-13 0 0,-19 3 0,-12-2 0,-24-3 0,5 4 0,-5-3 0,13 5 0,8 0 0,8 0 0,10 0 0,9-4 0,17 3 0,17-2 0,12-3 0,14-1 0,-6-4 0,14-2 0,-6 1 0,0-1 0,5 1 0,-19 0 0,4 5 0,-19-2 0,-2 4 0,-11-1 0,0 2 0,-5 4 0,0 0 0,-1 0 0,-3-4 0,-1 0 0,-4-5 0,0 1 0,0-1 0,-4 4 0,0 2 0,-5 11 0,-1 9 0,0 9 0,-1 1 0,5 4 0,2-5 0,4 6 0,0-5 0,0-2 0,0-6 0,0-4 0,0-1 0,0-5 0,0-1 0,0 1 0,0-11 0,0-5 0,0-17 0,0 3 0,0-10 0,0 5 0,0-7 0,0 7 0,0-5 0,0 10 0,0-10 0,0 10 0,0-4 0,0 5 0,0 6 0,0 0 0,0 5 0,0 0 0,0 0 0,0 8 0,0 12 0,0 11 0,0 4 0,0 5 0,0-5 0,0 1 0,0-2 0,0-6 0,0 1 0,0-5 0,0-2 0,-4-4 0,3 0 0,-7-4 0,7 3 0,-7-7 0,3 2 0,-4-3 0,1 0 0,-1 0 0,1 0 0,-1 0 0,0 0 0,0-4 0,-5-5 0,4-1 0,-9-4 0,9 0 0,-4 3 0,5-2 0,0 4 0,0 0 0,4 0 0,-3 4 0,3-3 0,-9 7 0,4-7 0,-8 7 0,-3-8 0,-5 8 0,-7-9 0,1 9 0,0-4 0,0 5 0,-1 0 0,7 0 0,-5 0 0,10 0 0,1 0 0,1 0 0,9 0 0,-4 0 0,5 0 0,0 0 0,1 0 0,-1 0 0,0 0 0,0 0 0,-5 0 0,4 0 0,-4 0 0,6 0 0,-1-4 0,0 3 0,0-3 0,0 4 0,4 7 0,1 10 0,4 2 0,5 11 0,1-3 0,4-1 0,0-1 0,-4-5 0,-2-5 0,-4-2 0,0-4 0,0 0 0,0 0 0,0-1 0,4-3 0,0-2 0,10-7 0,0 3 0,6-8 0,-1 4 0,-4-1 0,-1-2 0,-5 7 0,-1-7 0,1 7 0,0-3 0,-11 4 0,-5 0 0,-17 0 0,3 0 0,-10 0 0,10 0 0,-9 0 0,9 0 0,-10 0 0,10 0 0,-4 0 0,5 0 0,1 0 0,4 0 0,-4 0 0,9 0 0,-3 0 0,4 0 0,0 0 0,0 0 0,0-4 0,0 3 0,4-7 0,1 3 0,4-4 0,0-4 0,0 3 0,0-8 0,0 3 0,0-5 0,0 0 0,0-5 0,0 4 0,0-4 0,5 5 0,0 1 0,1-1 0,-2 5 0,-4 2 0,4 4 0,-3 0 0,3 0 0,-1 4 0,2 1 0,3 4 0,0 0 0,1 0 0,-5-3 0,4 2 0,-4-3 0,5 4 0,-1 0 0,1 0 0,0 0 0,0 0 0,4 0 0,2 0 0,4 0 0,7 0 0,0 0 0,6 5 0,7-4 0,1 9 0,13-3 0,-4-1 0,5 5 0,-8-10 0,-5 9 0,-3-9 0,-11 4 0,-2-5 0,-11 0 0,5 0 0,-9 0 0,3 0 0,-4 0 0,0 0 0,0 0 0,0 0 0,-12 0 0,-9 0 0,-13 0 0,-14 0 0,5 0 0,-10 0 0,3 0 0,-5 0 0,-1 5 0,7 1 0,1 5 0,13-1 0,0 1 0,7-2 0,4 1 0,-4-1 0,9 0 0,1 0 0,1 0 0,3 0 0,-4 0 0,4-1 0,-3 1 0,7-1 0,-3 1 0,4 0 0,0 0 0,0 4 0,0 2 0,0 4 0,0-4 0,0 3 0,0-8 0,0 4 0,0-6 0,0 1 0,0 0 0,0-4 0,0-1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51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40 24575,'0'3'0,"0"12"0,0 14 0,0 10 0,0 1 0,0 0 0,0 6 0,0-10 0,0 9 0,0-11 0,0 0 0,0-6 0,0 4 0,0-13 0,0 13 0,0-18 0,0 6 0,8-11 0,1 3 0,8-7 0,4-2 0,-3-3 0,8 0 0,-3 0 0,4 0 0,-4 0 0,3 0 0,-8-4 0,3 0 0,-4-5 0,-4-3 0,2-1 0,-5-8 0,2-2 0,-2-5 0,-1 1 0,0-6 0,-4-25 0,0 12 0,-5-18 0,-5 24 0,-9 4 0,-3-2 0,-12 7 0,5 1 0,0 8 0,-2 7 0,8 3 0,-9 7 0,9 1 0,-8 4 0,8 0 0,-4 12 0,4 9 0,-1 12 0,0 6 0,1-7 0,7-12 0,4-9 0</inkml:trace>
</inkml:ink>
</file>

<file path=ppt/ink/ink4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52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96 201 24575,'-11'20'0,"2"2"0,9-13 0,0 4 0,0-5 0,0 1 0,0 4 0,0 2 0,0 3 0,0 1 0,0-4 0,0 2 0,0-7 0,0 9 0,0-10 0,0 5 0,0-6 0,0 1 0,8-5 0,-3 0 0,13-4 0,-3 0 0,9 0 0,-7 0 0,6 0 0,-8 0 0,0-4 0,3 3 0,-8-3 0,4 0 0,-5-1 0,0-4 0,-1 0 0,1 4 0,0-3 0,-4 3 0,3-8 0,-7-2 0,4-5 0,-1-5 0,-3 4 0,4-10 0,-5 10 0,0-10 0,0 5 0,0-7 0,0 7 0,0 0 0,0 7 0,0-1 0,0 5 0,-4-3 0,-1 8 0,-5-4 0,1 5 0,1 4 0,-6 1 0,4 4 0,-9 0 0,4 0 0,-4 0 0,-1 0 0,0 0 0,1 5 0,-2 10 0,-6 8 0,4 10 0,-3-6 0,9 4 0,-1-10 0,6 4 0,2 3 0,6-11 0,4 5 0,0-13 0,0-4 0,0-1 0</inkml:trace>
</inkml:ink>
</file>

<file path=ppt/ink/ink4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53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75 24575,'-5'8'0,"2"0"0,-1-3 0,3-9 0,2-1 0,4-8 0,3 4 0,2-4 0,-1 2 0,0-2 0,0 8 0,0-3 0,-1 3 0,-3 0 0,-1 1 0</inkml:trace>
</inkml:ink>
</file>

<file path=ppt/ink/ink4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54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 24575,'0'-8'0,"4"-6"0,6-1 0,5 0 0,10-4 0,-4 12 0,0-7 0,-3 13 0,-3-3 0,0 4 0,-2 0 0,1 0 0,-5 0 0,5 0 0,-9 4 0,-1 18 0,-4-5 0,0 27 0,0-9 0,-5-1 0,-5 4 0,-2-12 0,-8 6 0,8-5 0,-7-2 0,3-5 0,-4-5 0,6-1 0,0-5 0,5 0 0,0 0 0,0-1 0,11-6 0,4-4 0,12-7 0,2-1 0,0 0 0,-1 5 0,1 0 0,-6 5 0,5 0 0,-4 0 0,-1 0 0,0 0 0,-5 0 0,0 0 0,-1 4 0,2 6 0,-1 5 0,-4-1 0,0 5 0,-5-5 0,0 6 0,0-1 0,0-4 0,0 3 0,0-3 0,-9 0 0,3-1 0,-13 0 0,9-4 0,-8 4 0,3-4 0,-5-1 0,1-3 0,-1-2 0,5-4 0,-3 0 0,7 0 0,-2 0 0,4 0 0,0 0 0,5 0 0,0 0 0</inkml:trace>
</inkml:ink>
</file>

<file path=ppt/ink/ink4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55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24575,'0'37'0,"0"-9"0,0 13 0,0-4 0,0-9 0,0 5 0,0-8 0,0-10 0,0 3 0,0-8 0,0 3 0,0-4 0,4-4 0,0 2 0,10-6 0,-4 3 0,8-4 0,-8 0 0,9 0 0,-4 0 0,4 0 0,0 0 0,7 0 0,-10 0 0,8 0 0,-9 0 0,-1 0 0,0 0 0,-5 0 0,0 0 0,-1 0 0,-3 0 0,-1 0 0</inkml:trace>
</inkml:ink>
</file>

<file path=ppt/ink/ink4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56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24575,'0'36'0,"0"6"0,0 21 0,0 8 0,0-20 0,0 25 0,0-32 0,0 19 0,0-23 0,0-2 0,0-11 0,0-7 0,0-6 0,0-6 0,0-3 0,0-1 0</inkml:trace>
</inkml:ink>
</file>

<file path=ppt/ink/ink4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57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43 24575,'0'-8'0,"0"0"0,0-1 0,0 0 0,-8 4 0,3 1 0,-13 4 0,9 0 0,-5 0 0,6 4 0,3 6 0,-4 10 0,3 1 0,1 4 0,-9-5 0,12-6 0,-7 5 0,9-9 0,0 8 0,0-8 0,0 3 0,0-4 0,4-4 0,6 3 0,5-6 0,0 2 0,8-4 0,-11 0 0,12 0 0,-14 0 0,8 0 0,-8 4 0,3-3 0,-4 3 0,0-4 0,0 0 0,-4 4 0,3-3 0,-7 6 0,2-2 0,-3 3 0,0 1 0,0 0 0,0 0 0,0-1 0,0 6 0,0 1 0,-8 4 0,1 1 0,-11-1 0,2 1 0,-3-1 0,-1 0 0,1-3 0,-1-2 0,5-5 0,-4 1 0,9-5 0,-3-1 0,4-4 0,5-4 0,0-5 0,4-6 0,0 4 0,0 2 0</inkml:trace>
</inkml:ink>
</file>

<file path=ppt/ink/ink4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2:08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17 24575,'-8'0'0,"-1"0"0,-4 4 0,3 1 0,-3 9 0,-2 6 0,4 7 0,-5 5 0,5 0 0,0 6 0,0-4 0,4 5 0,-2-7 0,8-6 0,-4 0 0,5-12 0,0 5 0,0-4 0,0 3 0,0-3 0,4-2 0,1 0 0,9-2 0,1 3 0,5-4 0,-1 0 0,1-5 0,-1-1 0,1-4 0,5 0 0,1 0 0,1 0 0,4 0 0,-10 0 0,4 0 0,-6 0 0,-4 0 0,-1-4 0,-5-1 0,0-4 0,-1 0 0,1 0 0,0 0 0,-4-4 0,3-2 0,-7-5 0,4-5 0,0-2 0,-4-11 0,3 4 0,-4-5 0,0 7 0,0-1 0,0 1 0,0 0 0,0 5 0,-8 2 0,1 5 0,-12 5 0,4 0 0,-5 5 0,6 5 0,0 0 0,0 5 0,4 0 0,-4 0 0,5 0 0,0 0 0,0 0 0,0 0 0,0 0 0,0 0 0,0 0 0,4 0 0,1 0 0</inkml:trace>
</inkml:ink>
</file>

<file path=ppt/ink/ink4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2:08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2:10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0 24575,'-4'4'0,"0"6"0,4 5 0,0 4 0,0 1 0,0-1 0,0 1 0,0 0 0,0 5 0,0-9 0,0 8 0,0-14 0,0 8 0,0-3 0,0 0 0,0 3 0,0-8 0,0 9 0,0-9 0,0 8 0,0-8 0,0 4 0,0-6 0,0 1 0,0 0 0,0 0 0,0 0 0,0-1 0,4-3 0,1-1 0,4-4 0,-1 0 0,6 0 0,1 0 0,4 0 0,1 0 0,-1-4 0,1-2 0,0-8 0,-5-1 0,-1 0 0,-5 1 0,0 5 0,0-5 0,0 4 0,0-4 0,-4 6 0,-1-1 0,-4 0 0,0-5 0,0 4 0,0-8 0,0 3 0,0-5 0,0 0 0,-5 1 0,0 4 0,-9-4 0,4 9 0,-8-4 0,3 5 0,-5-1 0,0 4 0,5 2 0,-3 4 0,3-5 0,-5 4 0,0-3 0,6 4 0,-5 0 0,9 0 0,-4 0 0,5 0 0,0 0 0,0 0 0,4 0 0,1 0 0</inkml:trace>
</inkml:ink>
</file>

<file path=ppt/ink/ink4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2:11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0 24575,'-18'0'0,"0"0"0,-2 0 0,1 0 0,-1 0 0,0 9 0,1 2 0,-1 8 0,5 1 0,5 5 0,-3-4 0,10 4 0,-10-5 0,12-5 0,-3 3 0,4-8 0,0 9 0,0-9 0,0 3 0,0-4 0,0 0 0,4-4 0,1-1 0,8-4 0,2 0 0,5 0 0,-6 0 0,5 0 0,-4 0 0,4 0 0,1 0 0,-1-5 0,1 0 0,0-5 0,-6 0 0,0 1 0,-5 4 0,0-3 0,0 7 0,-5-7 0,0 3 0,-4-3 0,0-1 0,0 1 0,0-1 0,0 0 0,0 0 0,-3 0 0,-2 0 0,-4 1 0,0-1 0,0 0 0,0 0 0,1 4 0,-1 1 0,12 4 0,-1 0 0,14 0 0,-5 0 0,2 0 0,1 5 0,-4 0 0,8 4 0,-8 0 0,4 5 0,-4 1 0,-1 5 0,-3 5 0,-2 1 0,-4 7 0,0-7 0,0 5 0,0-10 0,0 4 0,0-5 0,0 5 0,0-4 0,-5 9 0,0-9 0,-6 10 0,-3-10 0,-3 10 0,2-10 0,-5 4 0,4 0 0,-4-4 0,-1 0 0,-4-2 0,4-8 0,-4 4 0,5-5 0,0 0 0,1-5 0,-1 0 0,5-5 0,-4 0 0,9 0 0,-3 0 0,4 0 0,0 0 0,0 0 0,0 0 0,1 0 0,-1 0 0,4 4 0,-3-4 0,7 4 0,-3-4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5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1 248 24575,'23'0'0,"9"0"0,16 0 0,2 0 0,-7 0 0,4 0-1273,-6 0 1,3 0 1272,16 0 0,6 0 0,-16 0 0,1 0 0,0 0 0,-1 0 0,0 0 0,3 0-756,8-1 1,2-1 0,-1-1 755,-4 0 0,-1 1 0,-2-1 0,19 0 0,0-1 0,-18 0 0,2 0 0,-3 0 0,8 1 0,0-1 0,-9 0 0,3 0 0,-1-1-943,15-1 0,0 0 943,3 0 0,-1-1 0,-12 2 0,-2-1-493,2 0 1,-2 1 492,-7 2 0,0-1 0,-3 0 0,-3-1 1152,22 1-1152,1-6 0,-15 5 0,12-3 0,-12 7 0,2-7 2556,-14 7-2556,8-7 2258,3 7-2258,-5-6 1444,4 6-1444,-7-3 272,-3 1-272,4 2 0,-11-3 0,0 1 0,-5 2 0,-9-2 0,0 0 0,-12-3 0,-3-12 0,6 9 0,16-4 0,16 13 0,18-4 0,-4 3 0,0-3 0,-5 4 0,5 0 0,15 0-482,-36 0 0,2 0 482,4-1 0,0 2 0,-3 3 0,-1 1 0,18 3 0,-12 4 0,-2 2-206,1-1 206,-6-1 0,1 0 0,13 2 0,2-1 0,3 0 0,-11-5 0,0-3 0,-6-2 0,0-3 0,-4 0 953,3 0-953,-8 0 217,0 0-217,-7 0 0,-3 0 0,0 0 0,-5 0 0,4 0 0,-7 0 0,1 0 0,-3 0 0,-1 0 0,-1 0 0,0 0 0,-4 0 0,1 0 0,-1 0 0,-1-4 0,-2-7 0,-2-10 0,0-4 0,0-1 0,0 11 0,0 5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52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0 24575,'4'9'0,"-5"11"0,-5 18 0,-9 9 0,7-5 0,-6 9 0,8-9 0,0 19 0,-8-11 0,12 9 0,-7-18 0,9 5 0,0-12 0,0-1 0,0-5 0,0-10 0,0 7 0,0-11 0,3 4 0,6-7 0,3-3 0,5 1 0,4-1 0,-3-3 0,8-1 0,-3-4 0,4 0 0,1 0 0,-1 0 0,0-4 0,1-5 0,-5-9 0,-1-1 0,-5-3 0,0 1 0,1-2 0,-4 0 0,3-3 0,-7 3 0,3-4 0,-8 0 0,-1-1 0,-4-5 0,0-1 0,0 0 0,0-22 0,-5 17 0,0-19 0,-9 24 0,0 6 0,-8 5 0,4 6 0,-4 4 0,6 4 0,-1 5 0,-5 4 0,4 0 0,-11 0 0,11 0 0,-11 0 0,11 8 0,-4-3 0,6 11 0,3-3 0,-3 4 0,7-5 0,0-3 0,6-6 0</inkml:trace>
</inkml:ink>
</file>

<file path=ppt/ink/ink4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2:1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26 24575,'0'-9'0,"0"1"0,-7 3 0,1 2 0,-7 3 0,4 0 0,-4 0 0,3 0 0,-4 8 0,0-1 0,3 11 0,-3-2 0,4-2 0,5 0 0,-3-5 0,7 0 0,-3 0 0,4-1 0,0 1 0,0 0 0,0-1 0,0 1 0,0-1 0,0 0 0,4-3 0,-3 3 0,6-8 0,-2 8 0,4-7 0,0 7 0,0-3 0,4 0 0,-2 3 0,2-3 0,1 0 0,-4 3 0,3-4 0,-4 5 0,0-4 0,-4 3 0,-1-3 0,-4 4 0,0-1 0,0 1 0,0 0 0,0-1 0,0 1 0,-4 0 0,-1 0 0,-9 0 0,-1 0 0,-4 1 0,-1 0 0,0 0 0,1-1 0,-1-3 0,0-2 0,5-4 0,2 0 0,4 0 0,0 0 0,0 0 0,0 0 0,4 0 0,1 0 0</inkml:trace>
</inkml:ink>
</file>

<file path=ppt/ink/ink4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5:34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24575,'0'4'0,"0"9"0,0 27 0,0 10 0,0-1 0,0 11 0,0-18 0,0 20 0,0-14 0,0 7 0,0-9 0,0 1 0,0 7 0,0-12 0,0 10 0,0-18 0,0 11 0,0-11 0,0 11 0,0-17 0,16 11 0,-8-12 0,25 7 0,-16-11 0,9 2 0,0-9 0,0 0 0,6 0 0,0-6 0,1-4 0,-7-1 0,5-5 0,-10 0 0,4 0 0,-5 0 0,-6-4 0,0-1 0,-5-4 0,0-5 0,1-13 0,-4-7 0,5-21 0,-5 1 0,0-26 0,-1 21 0,-1 0 0,-1 1 0,-1 0 0,2 4 0,-1 0 0,-3-4 0,0 0 0,0 6 0,0 23 0,0-2 0,0 11 0,0 0 0,0 1 0,0-1 0,0-5 0,0 4 0,0-4 0,0 5 0,0 5 0,0-4 0,0 9 0,0-3 0,0 4 0,0-4 0,0 3 0,0-7 0,0 7 0,0-9 0,0 9 0,0-4 0,0 6 0,0 3 0,0 1 0</inkml:trace>
</inkml:ink>
</file>

<file path=ppt/ink/ink4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5:35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24575,'26'0'0,"5"0"0,-5 0 0,6 0 0,7 0 0,-5 0 0,5 0 0,-7 0 0,-6 0 0,-1 0 0,-5 0 0,-5 0 0,3 0 0,-12 0 0,3 0 0</inkml:trace>
</inkml:ink>
</file>

<file path=ppt/ink/ink4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5:3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24575,'-6'5'0,"14"-1"0,20-4 0,5 0 0,13 0 0,1 0 0,-5 0 0,4 0 0,-13 0 0,-12 0 0,3 0 0,-14 0 0,0 0 0,-7 0 0</inkml:trace>
</inkml:ink>
</file>

<file path=ppt/ink/ink4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5:36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12 24575,'-13'0'0,"4"0"0,-4 0 0,-1 0 0,4 9 0,-5 2 0,6 8 0,-8 20 0,9-14 0,-3 26 0,6-17 0,4 7 0,-15 4 0,13-11 0,-7 11 0,6-17 0,3 15 0,-4-20 0,5 14 0,0-16 0,0 10 0,0-10 0,0 4 0,0-5 0,0-1 0,0 6 0,0-4 0,4 5 0,2-7 0,8 1 0,-3 5 0,4-4 0,-1 4 0,-3-10 0,3 3 0,-5-8 0,0 4 0,0-5 0,0-4 0,-1-1 0,1-4 0,0 0 0,5 0 0,0-9 0,7-8 0,-1-9 0,3-13 0,-1-2 0,2-5 0,-6-9 0,4 7 0,-8-14 0,3 13 0,-10-5 0,-2 14 0,-5 1 0,0 6 0,0 7 0,0 0 0,0 7 0,0-1 0,-9 0 0,-2 1 0,-4-1 0,-4-5 0,2-2 0,1 0 0,-4 2 0,9 5 0,-7 0 0,7 6 0,-2 0 0,4 9 0,0 1 0,4 4 0,2 0 0</inkml:trace>
</inkml:ink>
</file>

<file path=ppt/ink/ink4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5:37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24575,'0'4'0,"0"0"0</inkml:trace>
</inkml:ink>
</file>

<file path=ppt/ink/ink4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5:39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520 1 24575,'-13'0'0,"-7"0"0,-6 0 0,-6 0 0,0 0 0,6 0 0,1 0 0,0 0 0,4 0 0,0 0 0,-3 0 0,13 0 0,-9 0 0,7 0 0,3 0 0,-4 0 0,10 3 0,0 12 0,4 7 0,-5 10 0,4 6 0,-9-4 0,5-1 0,-1-2 0,1-10 0,5-1 0,-4-6 0,3-5 0,-3 0 0,4 0 0,4-1 0,5-3 0,1-2 0,8 2 0,-3-4 0,10 3 0,-4-4 0,5 0 0,-7 4 0,1-2 0,-1 2 0,1-4 0,-1 4 0,-4-3 0,4 4 0,-9-1 0,3-3 0,1 7 0,-4-7 0,3 7 0,-4-3 0,0 4 0,0 0 0,0 0 0,0-1 0,-5 6 0,5 1 0,-8 10 0,3 2 0,1-1 0,-4 5 0,3-10 0,-4 10 0,0-10 0,0 4 0,0 0 0,0-4 0,0 4 0,0 0 0,0-4 0,0 10 0,-10-5 0,4 1 0,-19-1 0,7-1 0,-7-7 0,4 6 0,1-13 0,1 3 0,-1-4 0,-5 0 0,4-5 0,-10 0 0,10-5 0,-10 0 0,4 0 0,0 0 0,-4-10 0,10-1 0,-4-9 0,5 0 0,0 0 0,6 5 0,-5 1 0,9 9 0,0-3 0,2 7 0,7-7 0,-3 7 0,4-2 0</inkml:trace>
</inkml:ink>
</file>

<file path=ppt/ink/ink4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06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492 287 24575,'0'-13'0,"0"-7"0,0-13 0,0-1 0,0-5 0,-10 7 0,3 0 0,-13 5 0,4 2 0,-9 9 0,4 6 0,-10 5 0,4 5 0,6 0 0,-4 0 0,11 0 0,-6 4 0,5 1 0,5 15 0,-4 8 0,11 13 0,-7 5 0,10 26 0,0-26 0,0 39 0,5-33 0,2 19 0,6-8 0,0 8 0,-1-13 0,1 11 0,-2-27 0,-4 10 0,-2-24 0,-5 10 0,0-17 0,0 4 0,0-6 0,-4-4 0,-6 4 0,-5-9 0,-5 8 0,1-7 0,-1 3 0,-5-4 0,4 0 0,-10 1 0,4-6 0,-19 0 0,24-5 0,-6 0 0</inkml:trace>
</inkml:ink>
</file>

<file path=ppt/ink/ink4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06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24575,'18'0'0,"19"0"0,7 0 0,19 0 0,8 0 0,-25 0 0,21 0 0,-23 0 0,5 0 0,4 0 0,-25 0 0,4 0 0,-18 0 0,0 0 0,-9 0 0,-2 0 0</inkml:trace>
</inkml:ink>
</file>

<file path=ppt/ink/ink4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07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53 24575,'-5'8'0,"1"1"0,4-1 0,0 6 0,0-4 0,0 8 0,0-3 0,0 0 0,0 3 0,0-3 0,0 5 0,0-6 0,0 5 0,0-9 0,0 3 0,0-4 0,0 5 0,0 1 0,0-1 0,0 5 0,0-5 0,0 6 0,0 0 0,0-6 0,0 5 0,9-4 0,-7-1 0,11 0 0,-4-5 0,1 0 0,4-3 0,-1-3 0,2-3 0,4 0 0,0-4 0,1-1 0,-5-10 0,3 0 0,-7 0 0,3-4 0,-5 4 0,-3-10 0,-2-2 0,-4-5 0,0-7 0,0-1 0,0-7 0,0 7 0,-5 1 0,-5 12 0,-1 2 0,-8 5 0,9 5 0,-4 2 0,5 8 0,0 1 0,-5 4 0,4 0 0,-3 0 0,4 0 0,-4 0 0,3 0 0,-3 8 0,3 9 0,-1 9 0,5-8 0,2-3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53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24575,'4'3'0,"-1"19"0,-3 11 0,0 27 0,0 10 0,0 17 0,0 6 0,0-13 0,0-28 0,0-2 0,0 5 0,0 32 0,5-31 0,1 0 0,8-8 0,-8-13 0,10-20 0,-14 0 0,5-15 0,-7 4 0</inkml:trace>
</inkml:ink>
</file>

<file path=ppt/ink/ink4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07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0,0 0 0,-3 0 0,-3 0 0,4 0 0,1 0 0,-1 0 0,-4 0 0,-1 0 0,-9 0 0,-1 0 0</inkml:trace>
</inkml:ink>
</file>

<file path=ppt/ink/ink4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08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24575,'4'0'0,"4"0"0,17 0 0,-4 0 0,10 0 0,-10 0 0,4 0 0,-6 0 0,-8 0 0,-2 0 0</inkml:trace>
</inkml:ink>
</file>

<file path=ppt/ink/ink4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09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 24575,'-18'0'0,"5"0"0,-6 0 0,9 0 0,-8 0 0,8 0 0,-9 0 0,9 0 0,-8 0 0,12 3 0,-2 6 0,8 1 0,0 2 0,0 8 0,0-4 0,0 15 0,0 2 0,0 7 0,0 7 0,0 7 0,0-6 0,6 14 0,1-6 0,0 7 0,4 0 0,-9-7 0,8-2 0,-8-13 0,3 4 0,-5-17 0,0 9 0,0-21 0,0 8 0,0-9 0,0 5 0,0-5 0,0-2 0,0-4 0,0 0 0,3-1 0,2-3 0,4-1 0,4-4 0,2 0 0,5 0 0,5 0 0,1 0 0,1 0 0,4 0 0,-10 0 0,4 0 0,-10 0 0,-2 0 0,-8 0 0,-1 0 0</inkml:trace>
</inkml:ink>
</file>

<file path=ppt/ink/ink4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19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24575,'0'13'0,"0"-4"0,0 25 0,0-7 0,0 4 0,0 1 0,0-1 0,0 8 0,0-6 0,0 6 0,0-7 0,0-6 0,0 5 0,4-16 0,-3 0 0,3-11 0</inkml:trace>
</inkml:ink>
</file>

<file path=ppt/ink/ink4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20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24575,'5'3'0,"-2"12"0,-3 6 0,0 11 0,0 0 0,0 6 0,0-5 0,0 12 0,0-17 0,0 4 0,0-13 0,0-4 0,0 3 0,0-8 0,0 4 0,4-10 0,-3 0 0,3-4 0</inkml:trace>
</inkml:ink>
</file>

<file path=ppt/ink/ink4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21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24575,'0'13'0,"0"18"0,0-13 0,0 29 0,0-24 0,0 16 0,0-7 0,0-6 0,0 5 0,0-16 0,0 5 0,4-12 0,-3-3 0,3-1 0</inkml:trace>
</inkml:ink>
</file>

<file path=ppt/ink/ink4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21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24575,'5'-4'0,"-2"7"0,-3 3 0,0 8 0,0 11 0,0 2 0,0 4 0,0 1 0,0-7 0,0 6 0,0-11 0,0 0 0,0-2 0,0-12 0,0 3 0</inkml:trace>
</inkml:ink>
</file>

<file path=ppt/ink/ink4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22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24575,'0'14'0,"0"6"0,0 12 0,0 3 0,0-8 0,0-1 0,0-1 0,0-10 0,0-1 0,0-6 0,0 1 0,0 0 0,0 4 0,0-7 0,0 3 0</inkml:trace>
</inkml:ink>
</file>

<file path=ppt/ink/ink4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23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24575,'11'-4'0,"6"0"0,11 4 0,11 0 0,-7-5 0,13 4 0,-12-3 0,5 4 0,-6 0 0,-1 0 0,-5 0 0,-1 0 0,-5 0 0,-6 0 0,0 0 0,-6 0 0,6 0 0,-4 0 0,3 0 0,-8 4 0,-1 11 0,-4 13 0,5 19 0,-4 2 0,10 22 0,-9-20 0,3 30 0,0-20 0,-3 19 0,8-12 0,-8 4 0,8-19 0,-9-6 0,4-15 0,-1-7 0,-3-6 0,4-5 0,-5-1 0,0-4 0,0 0 0,0-1 0,0 0 0,-9 1 0,-2 0 0,-14 1 0,-1 0 0,-12 1 0,5-1 0,-6 2 0,8-2 0,-1 0 0,1 6 0,5-5 0,1 4 0,6-6 0,0-4 0,4 4 0,1-8 0,6 3 0,-11-4 0,11 0 0,-6 0 0</inkml:trace>
</inkml:ink>
</file>

<file path=ppt/ink/ink4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7:01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24575,'7'94'0,"0"0"0,1 0 0,-1 0 0,0 1 0,2 16 0,0 5 0,2-17 0,5-42 0,7-47 0,8 5 0,-6-5 0,-6 0 0,1-5 0,-1 4 0,1-8 0,-5 3 0,3-4 0,-3 0 0,4 0 0,1 0 0,-1 0 0,1 0 0,-1-4 0,0-2 0,-3-8 0,2 3 0,-8-3 0,4 5 0,-5 4 0,0-3 0,-4 3 0,2 0 0,-6-3 0,3 3 0,0-4 0,-3-5 0,8-6 0,-3-13 0,5-7 0,2-23 0,-7 20 0,6-26 0,-11 20 0,11-15 0,-11 8 0,5 2 0,-6 7 0,4 7 0,-3 1 0,4 7 0,-5 5 0,0 2 0,0 10 0,0 1 0,0 5 0,0 0 0,0 4 0,0 1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53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0 24575,'0'20'0,"-5"20"0,4-13 0,-4 30 0,0-32 0,0 26 0,-1-15 0,2 4 0,4-1 0,0-10 0,0-1 0,0-11 0,0-5 0,0-1 0,3-2 0,5-1 0,9-5 0,1-3 0,8 0 0,2 0 0,-4-4 0,13-1 0,-13-4 0,9-1 0,-10-2 0,-2-2 0,-8-2 0,3 2 0,-7-1 0,4-3 0,-5 0 0,-3-8 0,-1 3 0,-4-10 0,0 4 0,0-10 0,-4 11 0,-6-5 0,-9 4 0,-5 5 0,0 1 0,-2 9 0,3 6 0,-10 4 0,4 4 0,-4 0 0,11 0 0,0 0 0,5 3 0,1 6 0,6-4 0,3 3 0</inkml:trace>
</inkml:ink>
</file>

<file path=ppt/ink/ink4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7:01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24575,'13'0'0,"2"0"0,16 0 0,-9 0 0,15 0 0,-10 0 0,-1 0 0,12 0 0,-16 0 0,15 0 0,-20 0 0,6 0 0,-13 0 0,4 0 0,-5 0 0,-4 0 0,-1 0 0</inkml:trace>
</inkml:ink>
</file>

<file path=ppt/ink/ink4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7:02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24575,'23'0'0,"2"0"0,14 0 0,-6 0 0,0 0 0,-2 0 0,-10 0 0,-1 0 0,-2 0 0,-8 0 0,0 0 0,-7 0 0</inkml:trace>
</inkml:ink>
</file>

<file path=ppt/ink/ink4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7:03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24575,'0'18'0,"0"5"0,0 3 0,0 13 0,0 1 0,0 7 0,0-7 0,0 12 0,0-10 0,0 6 0,0 4 0,0-16 0,0 16 0,0-12 0,0 1 0,0 4 0,0-12 0,0 6 0,0-12 0,0-7 0,0-6 0,0-6 0,4 1 0,-3 0 0,3-4 0,-4-1 0</inkml:trace>
</inkml:ink>
</file>

<file path=ppt/ink/ink4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492 287 24575,'0'-13'0,"0"-7"0,0-13 0,0-1 0,0-5 0,-10 7 0,3 0 0,-13 5 0,4 2 0,-9 9 0,4 6 0,-10 5 0,4 5 0,6 0 0,-4 0 0,11 0 0,-6 4 0,5 1 0,5 15 0,-4 8 0,11 13 0,-7 5 0,10 26 0,0-26 0,0 39 0,5-33 0,2 19 0,6-8 0,0 8 0,-1-13 0,1 11 0,-2-27 0,-4 10 0,-2-24 0,-5 10 0,0-17 0,0 4 0,0-6 0,-4-4 0,-6 4 0,-5-9 0,-5 8 0,1-7 0,-1 3 0,-5-4 0,4 0 0,-10 1 0,4-6 0,-19 0 0,24-5 0,-6 0 0</inkml:trace>
</inkml:ink>
</file>

<file path=ppt/ink/ink4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24575,'18'0'0,"19"0"0,7 0 0,19 0 0,8 0 0,-25 0 0,21 0 0,-23 0 0,5 0 0,4 0 0,-25 0 0,4 0 0,-18 0 0,0 0 0,-9 0 0,-2 0 0</inkml:trace>
</inkml:ink>
</file>

<file path=ppt/ink/ink4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53 24575,'-5'8'0,"1"1"0,4-1 0,0 6 0,0-4 0,0 8 0,0-3 0,0 0 0,0 3 0,0-3 0,0 5 0,0-6 0,0 5 0,0-9 0,0 3 0,0-4 0,0 5 0,0 1 0,0-1 0,0 5 0,0-5 0,0 6 0,0 0 0,0-6 0,0 5 0,9-4 0,-7-1 0,11 0 0,-4-5 0,1 0 0,4-3 0,-1-3 0,2-3 0,4 0 0,0-4 0,1-1 0,-5-10 0,3 0 0,-7 0 0,3-4 0,-5 4 0,-3-10 0,-2-2 0,-4-5 0,0-7 0,0-1 0,0-7 0,0 7 0,-5 1 0,-5 12 0,-1 2 0,-8 5 0,9 5 0,-4 2 0,5 8 0,0 1 0,-5 4 0,4 0 0,-3 0 0,4 0 0,-4 0 0,3 0 0,-3 8 0,3 9 0,-1 9 0,5-8 0,2-3 0</inkml:trace>
</inkml:ink>
</file>

<file path=ppt/ink/ink4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0,0 0 0,-3 0 0,-3 0 0,4 0 0,1 0 0,-1 0 0,-4 0 0,-1 0 0,-9 0 0,-1 0 0</inkml:trace>
</inkml:ink>
</file>

<file path=ppt/ink/ink4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24575,'4'0'0,"4"0"0,17 0 0,-4 0 0,10 0 0,-10 0 0,4 0 0,-6 0 0,-8 0 0,-2 0 0</inkml:trace>
</inkml:ink>
</file>

<file path=ppt/ink/ink4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 24575,'-18'0'0,"5"0"0,-6 0 0,9 0 0,-8 0 0,8 0 0,-9 0 0,9 0 0,-8 0 0,12 3 0,-2 6 0,8 1 0,0 2 0,0 8 0,0-4 0,0 15 0,0 2 0,0 7 0,0 7 0,0 7 0,0-6 0,6 14 0,1-6 0,0 7 0,4 0 0,-9-7 0,8-2 0,-8-13 0,3 4 0,-5-17 0,0 9 0,0-21 0,0 8 0,0-9 0,0 5 0,0-5 0,0-2 0,0-4 0,0 0 0,3-1 0,2-3 0,4-1 0,4-4 0,2 0 0,5 0 0,5 0 0,1 0 0,1 0 0,4 0 0,-10 0 0,4 0 0,-10 0 0,-2 0 0,-8 0 0,-1 0 0</inkml:trace>
</inkml:ink>
</file>

<file path=ppt/ink/ink4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24575,'0'13'0,"0"-4"0,0 25 0,0-7 0,0 4 0,0 1 0,0-1 0,0 8 0,0-6 0,0 6 0,0-7 0,0-6 0,0 5 0,4-16 0,-3 0 0,3-11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54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24575,'0'23'0,"0"-3"0,0 6 0,0-3 0,0 10 0,0-5 0,0 11 0,0-10 0,0 3 0,0-4 0,0-6 0,0 5 0,0-10 0,0 10 0,0-14 0,0 4 0,4-10 0,4 1 0,0 0 0,13-4 0,-3 0 0,5-4 0,3 0 0,-8 0 0,3 0 0,0 0 0,-3 0 0,4-4 0,2-12 0,-10 1 0,6-14 0,-12 11 0,1-8 0,0 3 0,-4-4 0,-1 0 0,-4-1 0,0-5 0,0 4 0,0-4 0,0 6 0,0-1 0,0 1 0,-4-1 0,-4 6 0,-6 0 0,-7 9 0,3 1 0,-8 3 0,3 4 0,-12 1 0,10 4 0,-8 8 0,18 6 0,-6 9 0,15-8 0,-3-2 0</inkml:trace>
</inkml:ink>
</file>

<file path=ppt/ink/ink4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24575,'5'3'0,"-2"12"0,-3 6 0,0 11 0,0 0 0,0 6 0,0-5 0,0 12 0,0-17 0,0 4 0,0-13 0,0-4 0,0 3 0,0-8 0,0 4 0,4-10 0,-3 0 0,3-4 0</inkml:trace>
</inkml:ink>
</file>

<file path=ppt/ink/ink4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24575,'0'13'0,"0"18"0,0-13 0,0 29 0,0-24 0,0 16 0,0-7 0,0-6 0,0 5 0,0-16 0,0 5 0,4-12 0,-3-3 0,3-1 0</inkml:trace>
</inkml:ink>
</file>

<file path=ppt/ink/ink4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24575,'5'-4'0,"-2"7"0,-3 3 0,0 8 0,0 11 0,0 2 0,0 4 0,0 1 0,0-7 0,0 6 0,0-11 0,0 0 0,0-2 0,0-12 0,0 3 0</inkml:trace>
</inkml:ink>
</file>

<file path=ppt/ink/ink4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24575,'0'14'0,"0"6"0,0 12 0,0 3 0,0-8 0,0-1 0,0-1 0,0-10 0,0-1 0,0-6 0,0 1 0,0 0 0,0 4 0,0-7 0,0 3 0</inkml:trace>
</inkml:ink>
</file>

<file path=ppt/ink/ink4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24575,'11'-4'0,"6"0"0,11 4 0,11 0 0,-7-5 0,13 4 0,-12-3 0,5 4 0,-6 0 0,-1 0 0,-5 0 0,-1 0 0,-5 0 0,-6 0 0,0 0 0,-6 0 0,6 0 0,-4 0 0,3 0 0,-8 4 0,-1 11 0,-4 13 0,5 19 0,-4 2 0,10 22 0,-9-20 0,3 30 0,0-20 0,-3 19 0,8-12 0,-8 4 0,8-19 0,-9-6 0,4-15 0,-1-7 0,-3-6 0,4-5 0,-5-1 0,0-4 0,0 0 0,0-1 0,0 0 0,-9 1 0,-2 0 0,-14 1 0,-1 0 0,-12 1 0,5-1 0,-6 2 0,8-2 0,-1 0 0,1 6 0,5-5 0,1 4 0,6-6 0,0-4 0,4 4 0,1-8 0,6 3 0,-11-4 0,11 0 0,-6 0 0</inkml:trace>
</inkml:ink>
</file>

<file path=ppt/ink/ink4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2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226 132 24575,'0'-17'0,"0"-1"0,0-2 0,0 5 0,0 1 0,0 5 0,-4-4 0,-1 6 0,-9-6 0,4 12 0,-4-3 0,-5 4 0,7 0 0,-12 0 0,14 0 0,-8 0 0,8 0 0,1 14 0,0 18 0,7 17 0,-3 22 0,5-13 0,0-4 0,0-1 0,0 5 0,0 0 0,0 0 0,0 11 0,6 22 0,1-18 0,6-2 0,-1-7 0,1-8 0,-7-9 0,0-8 0,-6-7 0,0-5 0,0-2 0,0-5 0,0-1 0,0-4 0,0-1 0,-5-1 0,0-3 0,-4 4 0,-5-5 0,4 0 0,-4 0 0,0 0 0,4-4 0,-3 0 0,-1-5 0,8 0 0,-3 0 0</inkml:trace>
</inkml:ink>
</file>

<file path=ppt/ink/ink4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2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24575,'33'0'0,"-14"0"0,32 0 0,-16 0 0,11 0 0,1 0 0,-7 0 0,-1 0 0,-12 0 0,-7 0 0,-6 0 0,-6 0 0,1 0 0,-4 0 0,-1 0 0</inkml:trace>
</inkml:ink>
</file>

<file path=ppt/ink/ink4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3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24575,'0'13'0,"0"2"0,0 4 0,0 1 0,0 5 0,0-4 0,0 4 0,0 0 0,0-9 0,0 8 0,0-9 0,0 5 0,0-1 0,0 1 0,0-5 0,0 3 0,0-8 0,0 3 0,4-8 0,1 3 0,9-3 0,1 0 0,10 0 0,-4-5 0,4 4 0,-6-3 0,1 4 0,0-5 0,-6 0 0,5 0 0,-9 0 0,3 0 0,-4 0 0,0 0 0,0 0 0,0-4 0,0-1 0,-1-4 0,-3-5 0,-1-1 0,-4-5 0,0-5 0,0 4 0,0-10 0,0 4 0,0-5 0,0 6 0,-4 0 0,-6 7 0,-1 4 0,-7 0 0,3 10 0,0 1 0,-4 4 0,5 0 0,-6 0 0,0 0 0,1 0 0,8 0 0,2 0 0</inkml:trace>
</inkml:ink>
</file>

<file path=ppt/ink/ink4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4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24575,'13'0'0,"4"0"0,-7 0 0,8 0 0,-8 0 0,4 0 0,-9 0 0,-1 0 0</inkml:trace>
</inkml:ink>
</file>

<file path=ppt/ink/ink4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4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24575,'19'0'0,"2"0"0,1 0 0,8 0 0,-19 0 0,13 0 0,-14 0 0,0 0 0,-7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55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1 217 24575,'0'11'0,"0"6"0,0 5 0,0 6 0,0-1 0,0-4 0,0 3 0,0-8 0,0 3 0,0-4 0,0 4 0,0-7 0,0 2 0,0-8 0,0 3 0,0 1 0,0 0 0,0-1 0,3-7 0,1 3 0,4-3 0,-4 4 0,2-4 0,3-1 0,-1-3 0,8 0 0,-4 0 0,1 0 0,3 0 0,-4 0 0,1 0 0,3-7 0,-8-3 0,8-3 0,-7-3 0,3 7 0,-4-6 0,0 2 0,0 0 0,0-3 0,0 4 0,1-5 0,-1 0 0,-3 0 0,-2-4 0,-3-2 0,0-4 0,0-6 0,0-2 0,0-22 0,-4 12 0,-5-7 0,-2 19 0,-2 10 0,1 6 0,3 5 0,-7 7 0,3 2 0,0 3 0,-2 0 0,2 0 0,-4 7 0,4 7 0,-4 9 0,7 4 0,-6-4 0,6 3 0,-3 4 0,5-6 0,0 1 0,3-14 0,2-7 0,3 0 0</inkml:trace>
</inkml:ink>
</file>

<file path=ppt/ink/ink4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5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24575,'-14'0'0,"5"0"0,-10 0 0,4 0 0,-5 0 0,1 0 0,4 0 0,-4 0 0,9 0 0,-8 0 0,8 0 0,-4 0 0,9 8 0,1 2 0,4 8 0,0 7 0,5 2 0,1 12 0,5-5 0,0 4 0,1 1 0,-1 1 0,1 14 0,0-5 0,-5 12 0,-2-12 0,-5 5 0,0 0 0,0-5 0,0 5 0,0-8 0,0 1 0,0-7 0,0 5 0,5-11 0,-4 5 0,4-13 0,-1 5 0,-3-10 0,4 4 0,-5-10 0,0 3 0,0-8 0,0 4 0,0-5 0,0 0 0,4-4 0,1 2 0,4-6 0,-1 3 0,1-4 0,-1 0 0,6 0 0,1 0 0,4 0 0,1 0 0,-5 0 0,3 0 0,-3 0 0,4 0 0,-4 0 0,-1 0 0,-1 0 0,-3 0 0,4 0 0,-5 0 0,-4 0 0,-1 0 0</inkml:trace>
</inkml:ink>
</file>

<file path=ppt/ink/ink4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6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21 111 24575,'-5'18'0,"4"0"0,-8 2 0,8-1 0,-3 1 0,4-1 0,0 1 0,0-1 0,0 1 0,0-5 0,0 2 0,0-7 0,4 2 0,4-3 0,2-4 0,7-1 0,-7-4 0,8 0 0,-8 0 0,4 0 0,-5 0 0,4 0 0,-3 0 0,4 0 0,-5 0 0,0 0 0,0-4 0,-1-1 0,1-4 0,1-5 0,-1-1 0,-4 0 0,0-4 0,-1 4 0,-3-4 0,3-7 0,-4 5 0,0-4 0,0 0 0,0 4 0,0-4 0,-8 5 0,1 1 0,-7 0 0,0 3 0,-2 6 0,1 2 0,-3 7 0,8-3 0,-9 4 0,9 0 0,-9 0 0,9 0 0,-4 0 0,5 4 0,0 1 0,4 8 0,-3 2 0,7 0 0,-3 3 0,4-3 0,0 5 0,0-9 0,0-3 0</inkml:trace>
</inkml:ink>
</file>

<file path=ppt/ink/ink4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7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8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151 399 24575,'0'-14'0,"0"-6"0,0-6 0,0-1 0,0-4 0,0 4 0,8 1 0,-6-5 0,12 10 0,-13-5 0,7 12 0,-7-5 0,3 9 0,-4-9 0,0 9 0,0-8 0,0 8 0,0-4 0,0 5 0,0 0 0,0 0 0,-4 4 0,-1 1 0,-8 4 0,3 0 0,-4 0 0,5 0 0,0 0 0,0 4 0,0 1 0,4 4 0,-3 0 0,3 0 0,0 0 0,-2-1 0,6 1 0,-8 5 0,8-4 0,-3 3 0,4 1 0,0-4 0,0 8 0,0-8 0,0 9 0,0-5 0,0 1 0,0 4 0,0-9 0,0 3 0,0-4 0,0 0 0,0 0 0,0-1 0,0 6 0,0-4 0,0 4 0,0-5 0,0-1 0,0 1 0,0 0 0,0-1 0,0 1 0,0 0 0,4-5 0,1 4 0,8-2 0,2 3 0,5-4 0,-1 4 0,-4-4 0,3 5 0,-8-1 0,4 5 0,-5-4 0,1 3 0,-1 1 0,0-4 0,0 4 0,-4-6 0,-1 1 0,-4 0 0,0 0 0,0 0 0,0-1 0,0 6 0,0 1 0,0 4 0,0 1 0,-9-1 0,2 1 0,-7-1 0,0 1 0,4-5 0,-9-1 0,9-6 0,-9 2 0,9-1 0,-8 1 0,3-5 0,0-1 0,-3-4 0,7 0 0,-7 0 0,8 0 0,-4 0 0,9-4 0,-3-6 0,6-5 0,-2-10 0,4 4 0,0-10 0,0 4 0,0 1 0,0-5 0,0 10 0,4-5 0,2 6 0,4 1 0,-1-1 0,1 5 0,4-3 0,0 7 0,1-3 0,3 5 0,-8 0 0,4-1 0,-5 1 0,-1 0 0,1 4 0,0-3 0,-4 7 0,-1-3 0</inkml:trace>
</inkml:ink>
</file>

<file path=ppt/ink/ink4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0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28 126 24575,'0'17'0,"0"1"0,0 1 0,0 0 0,0 1 0,0 5 0,0-9 0,0 8 0,0-14 0,0 4 0,0-5 0,4 0 0,6-4 0,0 2 0,8-6 0,-8 3 0,8-4 0,-3 0 0,4 0 0,-4 0 0,-1 0 0,-1 0 0,-3 0 0,9 0 0,-9 0 0,3-4 0,-3-5 0,-1-6 0,1-5 0,0 0 0,-5-5 0,-1-2 0,-4-5 0,0 0 0,0 5 0,0 2 0,0 5 0,0 0 0,-8 1 0,1 4 0,-11 1 0,8 4 0,-9 5 0,4 1 0,-4 4 0,4 0 0,-3 0 0,3 0 0,1 0 0,-5 0 0,9 0 0,-9 14 0,8-1 0,-10 17 0,10-9 0,1 5 0,1-7 0,8-8 0,-4-2 0</inkml:trace>
</inkml:ink>
</file>

<file path=ppt/ink/ink4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0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1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24575,'0'25'0,"0"-8"0,0 27 0,0-10 0,0 11 0,0 1 0,0-1 0,0-5 0,0-7 0,0-2 0,0-10 0,0-1 0,0-6 0,0 0 0,0 0 0,0 0 0,0-1 0,0-9 0,0 0 0</inkml:trace>
</inkml:ink>
</file>

<file path=ppt/ink/ink4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2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0 229 24575,'0'13'0,"0"-3"0,0 3 0,0-4 0,0 0 0,0 5 0,0 0 0,4 4 0,11-8 0,-3 2 0,12-11 0,-9 3 0,-1-4 0,5 0 0,-4 0 0,4 0 0,0 0 0,0 0 0,-5 0 0,4-5 0,-8 0 0,4-4 0,-5 0 0,-1-4 0,1 3 0,0-4 0,-4 1 0,-1-2 0,-4-4 0,0-7 0,0 0 0,0-6 0,0 5 0,0-3 0,0 9 0,0-4 0,-4 10 0,-1 2 0,-9 3 0,4 1 0,-3 4 0,4 1 0,-5 4 0,4 0 0,-4 0 0,1 0 0,-2 0 0,-4 4 0,-2 12 0,5 12 0,-5 12 0,2 7 0,1-1 0,2-7 0,5 6 0,5-18 0,1 5 0,5-13 0,0-4 0,0-2 0,0-4 0,0-4 0,0-1 0</inkml:trace>
</inkml:ink>
</file>

<file path=ppt/ink/ink4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2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3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24575,'5'-1'0,"-1"13"0,-4 20 0,0-3 0,0 19 0,0-14 0,0 11 0,0-5 0,0-4 0,0-5 0,0 1 0,0-12 0,0 4 0,0-13 0,0 2 0,0-4 0,0 0 0,0-1 0,0 1 0,0-1 0,0 1 0,0-1 0,0 1 0,0-4 0,0-1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08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0 265 24575,'0'-15'0,"0"1"0,0-11 0,0 3 0,0-4 0,0-1 0,0 1 0,8 4 0,-3-3 0,11 8 0,-3-4 0,3 9 0,0 3 0,0 6 0,-5 3 0,0 0 0,0 7 0,-2 6 0,3 4 0,0 5 0,0-7 0,0-2 0,3-2 0,-6-3 0,6-1 0,-7-2 0,7-2 0,-3-3 0,0 0 0,4 0 0,-8 0 0,8 0 0,-8-3 0,8-2 0,-11 1 0,2 0 0</inkml:trace>
</inkml:ink>
</file>

<file path=ppt/ink/ink4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4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67 24575,'-5'8'0,"4"0"0,-3 11 0,0-1 0,2 2 0,-2 0 0,4 4 0,0 1 0,0-4 0,0 10 0,0-10 0,0 9 0,0-15 0,0 14 0,0-18 0,0 13 0,0-10 0,0 6 0,0-2 0,0-3 0,4 3 0,6-7 0,5 7 0,-1-8 0,4 3 0,-3-3 0,0-1 0,3-4 0,-8-1 0,4-4 0,-1 0 0,-3 0 0,4 0 0,-1 0 0,-3 0 0,3-4 0,-3-5 0,-1-6 0,1-10 0,0-1 0,1-6 0,0-14 0,1 3 0,-6-11 0,0 7 0,-6 0 0,0 7 0,0 1 0,0 7 0,0 6 0,0 1 0,0 10 0,0 1 0,-4 6 0,-5 3 0,-6 1 0,-10 4 0,4 0 0,-10 0 0,10 4 0,-3 2 0,4 8 0,1 1 0,3 4 0,2 1 0,9-10 0,0-1 0</inkml:trace>
</inkml:ink>
</file>

<file path=ppt/ink/ink4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5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6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24575,'0'18'0,"0"12"0,0 9 0,0 2 0,0 15 0,0-13 0,0 18 0,0-6 0,0-1 0,0-7 0,0-10 0,0-15 0,0 2 0,0-15 0,0 1 0,0-6 0</inkml:trace>
</inkml:ink>
</file>

<file path=ppt/ink/ink4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7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1 184 24575,'0'19'0,"0"-4"0,0 11 0,0-7 0,0 1 0,0 5 0,0-4 0,0-1 0,0-6 0,0-1 0,0-3 0,0 9 0,0-10 0,4 5 0,5-6 0,5 2 0,0-5 0,4-1 0,-3-4 0,4 0 0,1 0 0,0 0 0,-6 0 0,4 0 0,-8 0 0,4 0 0,-5-4 0,0-6 0,0-5 0,1-10 0,1-2 0,-5-5 0,-2-7 0,-4 5 0,0-11 0,0 4 0,0 1 0,-5 1 0,-1 7 0,-8 5 0,-2 6 0,-4 7 0,1 9 0,-1 0 0,0 5 0,1 0 0,4 9 0,-5 14 0,13 5 0,-3 25 0,4-4 0,4 7 0,-3-23 0,5-12 0</inkml:trace>
</inkml:ink>
</file>

<file path=ppt/ink/ink4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7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24575,'4'0'0,"0"0"0</inkml:trace>
</inkml:ink>
</file>

<file path=ppt/ink/ink4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9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188 126 24575,'0'-8'0,"0"-1"0,0-4 0,0-1 0,0-1 0,0-2 0,0 7 0,0-3 0,0 4 0,0 0 0,-4 4 0,-1 1 0,-3 4 0,-6 0 0,-1 0 0,0 0 0,-3 0 0,8 0 0,-9 0 0,4 0 0,1 0 0,0 0 0,5 4 0,0-3 0,4 7 0,-3-7 0,7 7 0,-3-3 0,4 4 0,0-1 0,0 1 0,0 0 0,0 0 0,0-1 0,0 1 0,0 5 0,0-4 0,0 3 0,0-4 0,9 0 0,1 5 0,10-3 0,-5 7 0,-1-8 0,-5 9 0,0-9 0,1 8 0,-1-4 0,0 1 0,1 3 0,-2-8 0,2 3 0,-2-4 0,1 0 0,0 0 0,0 4 0,0-3 0,5 3 0,-4-4 0,4 1 0,-1-1 0,-3 0 0,4 0 0,-5 0 0,-5 0 0,4-1 0,-7 1 0,3 0 0,-4 0 0,0-1 0,0 6 0,0-4 0,0 8 0,0-3 0,0 0 0,0 3 0,-9-3 0,3 0 0,-12 3 0,3-8 0,-5 4 0,1-4 0,-1-4 0,1-2 0,0-4 0,0 0 0,-1 0 0,5 0 0,0-15 0,10-2 0,0-16 0,5-5 0,0-1 0,0-7 0,0 7 0,0 1 0,0 6 0,5 5 0,0 2 0,5 6 0,-1 0 0,0 4 0,1-4 0,-1 9 0,5-4 0,-4 5 0,4 0 0,-6 0 0,1 0 0,0 0 0,0 4 0,-1-3 0,1 3 0,0 0 0,-5-2 0,0 6 0,-4-3 0</inkml:trace>
</inkml:ink>
</file>

<file path=ppt/ink/ink4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10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0 24575,'23'0'0,"2"0"0,7 0 0,-5 0 0,-2 0 0,-1 0 0,-8 0 0,6 0 0,-16 7 0,2 16 0,-8 25 0,0 10 0,0 6 0,6 6 0,-5-9 0,11 12 0,-11-7 0,5-10 0,-1-8 0,-4-15 0,4-8 0,-5-10 0,4 3 0,-3-8 0,4 4 0,-5-5 0,0 0 0,0 0 0,0-1 0,0 1 0,0 0 0,0 0 0,0 0 0,0-1 0,0 6 0,0-4 0,0 4 0,4-1 0,-3 2 0,3 0 0,-4 3 0,0-3 0,0 5 0,5-1 0,-4 1 0,3-1 0,-4 1 0,0-5 0,0-2 0,0-4 0,0-1 0,0 1 0,-12-1 0,-5-3 0,-13-1 0,-9-4 0,5 0 0,-11 0 0,11 0 0,-4 0 0,11 0 0,-3 0 0,9 0 0,2 0 0,0 0 0,9-4 0,-3 3 0,4-3 0,1 4 0,3-4 0,1 3 0,4-2 0</inkml:trace>
</inkml:ink>
</file>

<file path=ppt/ink/ink4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52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24575,'7'94'0,"0"0"0,1 0 0,-1 0 0,0 1 0,2 16 0,0 5 0,2-17 0,5-42 0,7-47 0,8 5 0,-6-5 0,-6 0 0,1-5 0,-1 4 0,1-8 0,-5 3 0,3-4 0,-3 0 0,4 0 0,1 0 0,-1 0 0,1 0 0,-1-4 0,0-2 0,-3-8 0,2 3 0,-8-3 0,4 5 0,-5 4 0,0-3 0,-4 3 0,2 0 0,-6-3 0,3 3 0,0-4 0,-3-5 0,8-6 0,-3-13 0,5-7 0,2-23 0,-7 20 0,6-26 0,-11 20 0,11-15 0,-11 8 0,5 2 0,-6 7 0,4 7 0,-3 1 0,4 7 0,-5 5 0,0 2 0,0 10 0,0 1 0,0 5 0,0 0 0,0 4 0,0 1 0</inkml:trace>
</inkml:ink>
</file>

<file path=ppt/ink/ink4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52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24575,'13'0'0,"2"0"0,16 0 0,-9 0 0,15 0 0,-10 0 0,-1 0 0,12 0 0,-16 0 0,15 0 0,-20 0 0,6 0 0,-13 0 0,4 0 0,-5 0 0,-4 0 0,-1 0 0</inkml:trace>
</inkml:ink>
</file>

<file path=ppt/ink/ink4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5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24575,'23'0'0,"2"0"0,14 0 0,-6 0 0,0 0 0,-2 0 0,-10 0 0,-1 0 0,-2 0 0,-8 0 0,0 0 0,-7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09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24575,'0'25'0,"0"8"0,0 13 0,0-6 0,0 8 0,0-14 0,0 10 0,0-6 0,0 1 0,0-11 0,0-2 0,0-9 0,0-5 0,0-1 0,0-4 0,0 0 0,0 1 0,0-1 0,0 0 0,0 5 0,0-4 0,0 4 0,0-5 0,0 0 0,0 1 0,0-1 0,0-3 0,0 0 0</inkml:trace>
</inkml:ink>
</file>

<file path=ppt/ink/ink4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52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24575,'0'18'0,"0"5"0,0 3 0,0 13 0,0 1 0,0 7 0,0-7 0,0 12 0,0-10 0,0 6 0,0 4 0,0-16 0,0 16 0,0-12 0,0 1 0,0 4 0,0-12 0,0 6 0,0-12 0,0-7 0,0-6 0,0-6 0,4 1 0,-3 0 0,3-4 0,-4-1 0</inkml:trace>
</inkml:ink>
</file>

<file path=ppt/ink/ink4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9:59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987 9 24575,'-4'-5'0,"-11"2"0,-6 3 0,-12 0 0,-21 0 0,2 0 0,-27 0 0,5 0 0,-8 0 0,0 12-726,-12 18 726,14 28 0,37-22 0,3 4 0,5 7 0,4 3 0,3 3 0,2 0 0,-2 0 0,4 2 0,5 5 0,5 1 0,2-10 0,3 1 0,4 8 0,3 1 0,2-3 0,0-2 0,0 34 0,0-26 0,0-2 0,0-4 0,1-5 0,4 1 0,24 24 0,17 3 0,17-8 0,13-24 0,-18-24 0,39-12 0,-26-7 0,16-6 0,-25-6 0,-14-12 0,-6-7 0,-5-17 726,-8-7-726,-10 1 0,-1-14 0,-6 6 0,1-7 0,-6-1 0,-2 8 0,-5 2 0,0 14 0,-4 7 0,-12 7 0,-6 10 0,-10 5 0,-1 6 0,1 5 0,0 0 0,-1 0 0,1 0 0,5 4 0,7 1 0,6 4 0,5 0 0,4 0 0,1 0 0,4 0 0,13-4 0,4-1 0,20-4 0,3 0 0,7-6 0,-7-4 0,-1-8 0,-12-2 0,3 3 0,-13 3 0,2 4 0,-10 5 0,0 1 0,-5 16 0,0 27 0,-4 18 0,-6 25 0,2-32 0,0 0-790,-4 46 790,1-35 0,0-1 0,6 20-158,-3-26 0,1-2 158,3 17 0,0 21 0,0-24 0,0-10 0,4-17 0,2-13 777,4-5-777,-5-8 329,3-8-329,-3-1 0,4-4 0,-4 0 0,-2 0 0</inkml:trace>
</inkml:ink>
</file>

<file path=ppt/ink/ink4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02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1 583 24575,'0'-14'0,"0"-9"0,0 1 0,5-10 0,5 0 0,3-15 0,8 12 0,-3-18 0,-1 19 0,-6 1 0,-1 8 0,-5 10 0,0 9 0,-1 17 0,-4 32 0,-6 9 0,-1 12 0,0 5 0,-3-11 0,8 22 0,-3-15 0,5-1 0,0-10 0,0-13 0,0-8 0,0-8 0,3-10 0,2-2 0,4-4 0,0-4 0,0-1 0,0-4 0,4 0 0,3-14 0,12-12 0,-4-15 0,12-15 0,-11 7 0,6-13 0,-1 6 0,-4 0 0,-1 2 0,-4 14 0,-9-5 0,4 11 0,-5-5 0,0 7 0,-5 5 0,-2 2 0,-4 10 0,0 1 0,0 5 0,0 11 0,0 24 0,-4 3 0,-3 31 0,-5-11 0,5 7 0,-4 5 0,9-5 0,-3 0 0,5-2 0,0-13 0,0 4 0,9-11 0,2-1 0,10-2 0,-1-15 0,1 8 0,-2-13 0,1 3 0,-5-8 0,3-2 0,-3-4 0,4 0 0,1 0 0,5-9 0,3-10 0,7-17 0,2-8 0,1-12 0,-1 4 0,-4-10 0,12-7 0,-22 17 0,15-19 0,-24 22 0,4-15 0,-6 8 0,0 8 0,-6 10 0,-1 5 0,-5 7 0,0 5 0,0 7 0,0 5 0,-4 4 0,-6 1 0,-5 4 0,-10 0 0,4 5 0,-13 18 0,11 8 0,-13 19 0,10-2 0,-4 8 0,11-8 0,1 6 0,6-7 0,6-7 0,-4-7 0,9-7 0,-3-7 0,4-4 0,0-1 0,0-6 0,0 1 0,4 0 0,1 0 0,8-4 0,2 3 0,4-7 0,7 3 0,9-4 0,-1 0 0,7 0 0,-14 0 0,3 0 0,-9 0 0,10 0 0,-10 0 0,10 0 0,-10 0 0,10 0 0,-10 0 0,4 0 0,0 0 0,-4-8 0,5-9 0,-5-10 0,0-5 0,1 0 0,-6-1 0,0-5 0,1-2 0,-5-7 0,6-7 0,-6-2 0,0-8 0,1 9 0,-2 7 0,0 9 0,0 12 0,-5 7 0,-2 6 0,-12 9 0,-3 15 0,-9 8 0,-7 16 0,4-2 0,-5 2 0,11-2 0,2-6 0,5 0 0,0-7 0,4 1 0,2-1 0,4-4 0,0-1 0,0-5 0,0-1 0,0 1 0,0 0 0,4 0 0,1 0 0,8-4 0,2 3 0,4-3 0,1 1 0,5 3 0,-4-4 0,4 6 0,-5-2 0,-1 1 0,-4 0 0,3-1 0,-8 0 0,4 5 0,-5-4 0,-3 4 0,-2-5 0,-4-1 0,0 6 0,0 1 0,0 4 0,-5 1 0,-5-1 0,-11 2 0,0-1 0,-10-4 0,5-1 0,-6-5 0,0-4 0,5-1 0,-4-5 0,15 0 0,-8 0 0,14 0 0,-4 0 0,5 0 0,4-4 0,5 3 0,5-2 0,8 3 0,2 0 0,5 0 0,-5 0 0,8 0 0,-6 0 0,8 0 0,-6 0 0,7 0 0,0 0 0,6 0 0,-5-5 0,4-5 0,-5-7 0,7-4 0,-1-1 0,1-6 0,-4-6 0,6-9 0,-10-5 0,5 0 0,-7 1 0,0 0 0,-5 6 0,-2 2 0,-10 13 0,-1 0 0,-5 11 0,0 2 0,-4 8 0,-5 1 0,-1 4 0,-9 0 0,5 4 0,-2 6 0,-3 11 0,8 0 0,-5 4 0,6 0 0,0-4 0,4 4 0,2-5 0,4-1 0,0-4 0,0 3 0,0-8 0,0 4 0,0-5 0,0 0 0,3-1 0,2-3 0,9-1 0,0-4 0,1 0 0,4 4 0,1-3 0,1 4 0,-1-1 0,-1-3 0,-4 7 0,-1-3 0,5 5 0,-9-1 0,3 0 0,-4 0 0,0-1 0,0 1 0,-4 0 0,-1 0 0,-4 0 0,-4-1 0,-6-3 0,-4-2 0,-6-3 0,-5 0 0,4 0 0,-5 0 0,7 0 0,4 0 0,-4 0 0,9 0 0,-4 0 0,6 0 0,-1 0 0,0 0 0,1 0 0,-6 0 0,-6 0 0,7 0 0,-1 0 0</inkml:trace>
</inkml:ink>
</file>

<file path=ppt/ink/ink4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03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24575,'0'10'0,"0"11"0,0 27 0,0 25 0,0 22 0,0-39 0,0 2-392,0 5 1,0-1 391,0 35 0,0-39 0,0 2 0,0 0 0,0-1 0,0 30 0,0-24 0,0-3 0,0-9 193,0 14-193,0-14 0,0-25 0,4-1 0,1-14 0,4-4 590,0-4-590,4-10 0,4-25 0,13-22 0,3-14 0,-11 23 0,-5 15 0</inkml:trace>
</inkml:ink>
</file>

<file path=ppt/ink/ink4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05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7 661 24575,'-6'-11'0,"7"3"0,33 8 0,2 0 0,26 0 0,11-6 0,2-8 0,16-2 0,-1-10 0,-21 11 0,18-5 0,-29-4 0,6 9 0,-10-9 0,-7 7 0,-13 5 0,-2-8 0,-17 13 0,3-10 0,-8 10 0,4-6 0,-5-1 0,-4 4 0,4-14 0,-3 2 0,5-11 0,-5 1 0,-2-7 0,-4 6 0,0-5 0,0 6 0,0 6 0,0 1 0,-4 6 0,-11 3 0,-8 1 0,-9 9 0,5 1 0,-4 5 0,15 0 0,-8 0 0,14 0 0,-4 0 0,5 0 0,-4 8 0,1 22 0,-2 6 0,1 33 0,-1 7 0,-6 16-544,12-42 1,0 2 543,-3 3 0,1 1 0,4 1 0,3 0 0,-1 6 0,1-1-421,3 35 421,0-43 0,0-1 0,0 32 0,0 8 0,0-11 0,0-18 0,0-17 0,0-14 0,0-8 0,4-10 1062,-3-1-1062,3-6 446,0-3-446,1-1 0,4-8 0,5-11 0,2-14 0,6-4 0,8-15 0,-7 14 0,1-6 0,-4 7 0,-4 7 0,0 0 0,3 11 0,-9 1 0,4 5 0,-5 4 0,-1 1 0,1 4 0,0 0 0,0 0 0,0 0 0,-1 0 0,1 0 0,0 4 0,0 5 0,0 6 0,-3 5 0,2-1 0,-2 1 0,3-5 0,1 3 0,-1-8 0,0 8 0,0-8 0,1 4 0,-1-9 0,4-1 0,8-4 0,5 0 0,6-10 0,2-8 0,0-11 0,2-13 0,-1 5 0,-4-4 0,-4 7 0,-5 2 0,-6 0 0,0-1 0,-5 1 0,-1 0 0,-4 5 0,-1 7 0,-5 1 0,0 9 0,0-4 0,0 6 0,-8 3 0,-3 1 0,-3 4 0,1 0 0,4 0 0,0 0 0,-5 0 0,4 4 0,-5 11 0,5 7 0,-1 17 0,0-6 0,5 13 0,1-13 0,5 6 0,0 0 0,0-11 0,0 9 0,0-16 0,0 4 0,4-10 0,5 3 0,6-3 0,10 1 0,-9-2 0,8-4 0,-9-1 0,5 1 0,-6-1 0,5 1 0,-9-5 0,3-1 0,-4-4 0,0 0 0,0 0 0,-5-8 0,0 6 0,-4-6 0</inkml:trace>
</inkml:ink>
</file>

<file path=ppt/ink/ink4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10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183 583 24575,'5'-6'0,"-6"7"0,-9 13 0,-6 16 0,-9-7 0,3 12 0,-5-7 0,6 4 0,0-10 0,5 2 0,2-14 0,9 4 0,-3-5 0,7-1 0,1-3 0,22-11 0,-5-6 0,28-17 0,-3-1 0,8-1 0,2 7 0,-5 12 0,-9 7 0,1 5 0,-17 0 0,2 5 0,-13 24 0,-1 3 0,-4 30 0,-6-6 0,0 0 0,0-2 0,-5-8 0,-13 3 0,-2-8 0,-8-6 0,8-10 0,5-11 0,-3 0 0,3-5 0,-4-4 0,4 0 0,2-5 0,8-4 0,1-1 0,0-4 0,3 0 0,-3 0 0,4 0 0,4 0 0,11 5 0,7-5 0,16 3 0,-4-5 0,11-6 0,-11 0 0,4-6 0,1 1 0,5-20 0,-1-5 0,-3-18 0,-11 15 0,-4-10 0,-7 18 0,-1-12 0,-6 20 0,-5 7 0,-1 32 0,-11 23 0,-1 23 0,0 12 0,1 1 0,6-1 0,0 0 0,0-7 0,0-8 0,0-3 0,9-17 0,2 4 0,14-17 0,-4-1 0,10-3 0,-5-5 0,6-2 0,-5-4 0,-2 0 0,0-4 0,-8-12 0,7-1 0,-12-14 0,8 4 0,-8-5 0,3 0 0,-9-1 0,-1 1 0,-5-7 0,0-1 0,0 0 0,0 1 0,0 7 0,-5 5 0,0 6 0,-9 3 0,4 8 0,-9 0 0,9 6 0,-4 4 0,5 0 0,0 0 0,0 0 0,0 0 0,1 0 0,-6 0 0,4 4 0,-9 6 0,13 4 0,-8 12 0,9-5 0,-1 9 0,-3-9 0,8 4 0,-4-10 0,5-1 0,0-5 0,0-1 0,0 1 0,0 0 0,8-4 0,9-2 0,3-3 0,10 0 0,-3 0 0,5 0 0,7 0 0,-5 0 0,4 0 0,-6-5 0,1-1 0,-1-9 0,1-8 0,-5-5 0,5-7 0,-10 3 0,6-9 0,-6-6 0,1-2 0,-5-13 0,-2 6 0,-4-15 0,-5 5 0,-2-5 0,-6 7 0,0 8 0,0 9 0,0 14 0,0 8 0,0 10 0,-4 6 0,-6 5 0,-5 4 0,-10 0 0,-1 9 0,-8 15 0,0 13 0,-7 36 0,9-18 0,9-2 0,3 0 0,5 2 0,0-7 0,3 1 0,4 17 0,1 15 0,0-14 0,7 2 0,0-27 0,0 11 0,10-19 0,2 4 0,14-10 0,-4-3 0,3-9 0,-5 3 0,-1-8 0,1 3 0,-5-5 0,3-4 0,-3-1 0,0-4 0,3 0 0,-3 0 0,4 0 0,2-14 0,-6 1 0,5-17 0,-4 8 0,0-3 0,2 5 0,-7 1 0,3-1 0,-4 5 0,-1-3 0,-4-3 0,4-6 0,-7 20 0,12 10 0,3 20 0,5 8 0,3-9 0,-4 3 0,-6-10 0,3-1 0,-3-9 0,4-1 0,-4-4 0,9 0 0,-8-4 0,10-12 0,-4-12 0,0-13 0,1-5 0,-5-5 0,-1 9 0,-6-7 0,-1 20 0,-3-8 0,-3 21 0,-4-4 0,0 11 0,0 8 0,0 12 0,0 17 0,0 6 0,0 5 0,0-7 0,0 0 0,0-5 0,0 3 0,0-14 0,0 8 0,4-14 0,1 3 0,3-5 0,1-3 0,5-1 0,0-4 0,6 0 0,-1 0 0,6 0 0,1 0 0,1-8 0,-2-3 0,-5-9 0,-1 0 0,2-5 0,-2 4 0,-2-10 0,-3 10 0,-3-17 0,0 10 0,0-17 0,1-11 0,-5-11 0,-1 1 0,-6-12 0,0 20 0,0-13 0,0 7 0,0 8 0,0 2 0,0 19 0,0 3 0,0 17 0,0 1 0,-4 9 0,-1 1 0,-4 4 0,0 0 0,-5 0 0,-2 21 0,-1 12 0,-1 27 0,11 4 0,2 11 0,5 7 0,0 2 0,0 7 0,0-18 0,0-1 0,0-9 0,5-7 0,6-8 0,7-3 0,-2-17 0,5 9 0,-5-16 0,4 0 0,0-2 0,-5-9 0,-2 4 0,-4-6 0,0-3 0,0-1 0,0-4 0,-1 0 0,1 0 0,0 0 0,1-14 0,0-4 0,0-18 0,6-4 0,-3-5 0,4-2 0,-6 0 0,-4 0 0,-2 7 0,-5 1 0,0 7 0,0 5 0,0 2 0,0 10 0,0 1 0,0 5 0,0 0 0,0 29 0,0-3 0,0 26 0,0-11 0,0 0 0,0 0 0,0 0 0,0-5 0,0 3 0,0-9 0,4 5 0,1-12 0,5 0 0,-5-5 0,2 0 0,-2 0 0,4-1 0,0-3 0,0-1 0,0-4 0,0 0 0,-1 0 0,1 0 0,0 0 0,0-4 0,0-1 0,0-9 0,0 0 0,1-6 0,0-5 0,0-2 0,-4 0 0,-1 2 0,-5 5 0,0 5 0,0 1 0,0 5 0,0 1 0,0 6 0,0 13 0,0 11 0,0 16 0,0-4 0,0 11 0,0-4 0,0-1 0,0-2 0,5-5 0,0-7 0,6-1 0,-2-5 0,5-5 0,-3-1 0,7-5 0,-8 0 0,9-3 0,-9-2 0,3-4 0,-4 0 0,0 0 0,0 0 0,0-4 0,6-18 0,-4-2 0,6-21 0,-5-11 0,-5 6 0,-1-20 0,-6 6 0,0-1 0,0-7 0,0 9 0,0 7 0,0-13 0,0 31 0,-9-8 0,3 35 0,-13 2 0,4 9 0,-4 0 0,-7 0 0,5 9 0,-12 15 0,9 12 0,-6 12 0,8-8 0,4-1 0,7-12 0,2-2 0,8-6 0,-4-4 0,5 4 0,0-9 0,0 3 0,8-8 0,8-1 0,10-4 0,6 0 0,0-5 0,0-6 0,1-5 0,-7-5 0,5-1 0,-10 7 0,4 0 0,-5 5 0,-6 4 0,5 2 0,-4 4 0,4 0 0,1 0 0,-1 0 0,-4 0 0,-1 4 0,-4 11 0,-1 7 0,3 17 0,-2-6 0,-3 13 0,3-6 0,-9 7 0,4-1 0,-5-5 0,0-3 0,0-11 0,0-2 0,0-10 0,0-1 0,0-6 0,0 1 0,4-4 0,1-9 0,4-7 0,0-13 0,1 3 0,1-10 0,-1 4 0,5 1 0,-3-5 0,6 10 0,-7-5 0,8 11 0,-9 1 0,9 4 0,-5 1 0,1 3 0,4-2 0,-9 7 0,8-4 0,-8 5 0,4 0 0,-1 0 0,-3 0 0,4 4 0,-4 11 0,0 14 0,5 3 0,-3 13 0,3-12 0,-4 5 0,0-11 0,-6-2 0,0-10 0,-5-2 0,4-4 0,-3 0 0,3-4 0,-4-1 0</inkml:trace>
</inkml:ink>
</file>

<file path=ppt/ink/ink4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11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24575,'7'0'0,"12"0"0,34 0 0,22 0 0,18 0-671,-38 0 0,2 0 671,0 0 0,0 0 0,1 0 0,-2 0 0,39 0-24,-34 0 1,-5 0 23,-3 0 0,42 0 0,-59 0 0,6 0 0,-15 0 0,-18 0 0,-5 0 0</inkml:trace>
</inkml:ink>
</file>

<file path=ppt/ink/ink4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11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 24575,'-4'6'0,"0"-3"0,4 18 0,0-6 0,0 4 0,0-4 0,0-1 0,0-6 0,4-3 0,0-5 0,1-5 0,-2-8 0,-3 2 0,0-7 0,0 8 0,0-9 0,0 9 0,0-4 0,0 5 0,0 4 0,0 1 0</inkml:trace>
</inkml:ink>
</file>

<file path=ppt/ink/ink4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12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87 141 24575,'-5'-14'0,"1"-4"0,4 4 0,0-12 0,0 5 0,0-4 0,0 6 0,0 15 0,0 13 0,-4 10 0,-3 18 0,-3-8 0,-2 16 0,6-5 0,-5 7 0,5-7 0,0-1 0,-4-7 0,9-6 0,-4 0 0,5-12 0,0 0 0,0-5 0,0 0 0,0-5 0,0 0 0</inkml:trace>
</inkml:ink>
</file>

<file path=ppt/ink/ink4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1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644 10 24575,'-4'-5'0,"-1"1"0,-3 4 0,-11 0 0,7 0 0,-17 0 0,17 0 0,-21 0 0,16 0 0,-8 0 0,7 0 0,3 0 0,0 4 0,-3 5 0,3 6 0,-5 10 0,5-5 0,-5 6 0,9-7 0,-3 0 0,5 1 0,-1 4 0,0-3 0,-5 9 0,4-10 0,-4 4 0,6-5 0,-5 1 0,7-6 0,-5-1 0,11-4 0,-7 0 0,7 0 0,4-5 0,13 0 0,3-4 0,12 0 0,-11 0 0,11 0 0,-10 0 0,8 0 0,-2 0 0,-2 0 0,0 0 0,-5 0 0,-1 0 0,0 0 0,-4 0 0,3 0 0,-8 4 0,4 1 0,-6 4 0,1-1 0,0 1 0,-5 0 0,4 0 0,-7-1 0,3 6 0,-4-4 0,0 4 0,0-1 0,0-3 0,0 7 0,0-7 0,0 9 0,0-4 0,0-1 0,0 5 0,0-5 0,-8 5 0,2 1 0,-9 4 0,2-3 0,-3 4 0,-3-6 0,-1 0 0,5-4 0,-3-1 0,4-5 0,-6 1 0,1-1 0,-1 1 0,1-5 0,-1 0 0,-4-1 0,3-2 0,-5 2 0,2-4 0,3 0 0,-3 0 0,4 0 0,-5 0 0,5 0 0,-6 0 0,7 0 0,0-4 0,4-1 0,1-4 0,6 4 0,-1-3 0,0 3 0,0-4 0,0 0 0,4 1 0,1-1 0,0 5 0,3 0 0,-3 4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10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45 24575,'-3'15'0,"-5"11"0,-3 19 0,5-11 0,-9 25 0,14-24 0,-4 12 0,5-4 0,0-5 0,0 8 0,0-12 0,0 4 0,0-11 0,0-9 0,0 6 0,0-11 0,0 3 0,3-5 0,2-4 0,6 1 0,1 0 0,4 0 0,0 0 0,-3 0 0,2-4 0,-3 3 0,5-6 0,-1 2 0,-3-3 0,2 0 0,-3 0 0,5 0 0,-5 0 0,4 0 0,-4-3 0,1-6 0,-2-3 0,-3-5 0,1 1 0,-1-1 0,0-3 0,1-8 0,0 0 0,-3-11 0,-2 11 0,-4-10 0,0 5 0,0-7 0,0 1 0,0 0 0,0 1 0,-8-1 0,1 0 0,-11 1 0,4 5 0,-4 5 0,1 7 0,0 8 0,1 1 0,-6 7 0,5 2 0,-4 3 0,4 0 0,1 0 0,0 0 0,-1 3 0,5 2 0,-3 3 0,6-1 0,-2 1 0,7-1 0,0-3 0,4 0 0</inkml:trace>
</inkml:ink>
</file>

<file path=ppt/ink/ink4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16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0 554 24575,'0'-8'0,"0"-18"0,0 8 0,6-26 0,12 8 0,-4-5 0,21-7 0,-11 12 0,12-6 0,-8 18 0,4-1 0,-11 9 0,10-1 0,-5 3 0,6 8 0,-5 1 0,-2 5 0,0 0 0,-4 0 0,0 0 0,-3 0 0,-7 14 0,4 4 0,-4 20 0,-5-4 0,-1 11 0,-5-5 0,0 14 0,0-5 0,0 5 0,0-14 0,0-2 0,0-5 0,0-7 0,0 5 0,0-15 0,0 8 0,0-14 0,0 4 0,0-6 0,0-10 0,0-10 0,5-13 0,1-25 0,11 7 0,2-23 0,5 10 0,7-7 0,-4-1 0,9 7 0,-3 0 0,-2 8 0,4 6 0,-6 8 0,5 2 0,-7 15 0,-1-7 0,-6 14 0,-1-3 0,1 8 0,-1 2 0,-4 4 0,-1 0 0,-5 0 0,-1 0 0,1 0 0,0 4 0,-4 11 0,-1 7 0,-4 10 0,0 0 0,0 7 0,0-5 0,0 4 0,0 1 0,0-5 0,0 11 0,0-5 0,0 0 0,0 5 0,0-11 0,0 5 0,0-13 0,0 0 0,4-7 0,2 1 0,3-6 0,5 0 0,1-4 0,10 0 0,-4 0 0,4 0 0,-10-5 0,3 0 0,-8-5 0,4 0 0,-1 0 0,-7 0 0,3 0 0</inkml:trace>
</inkml:ink>
</file>

<file path=ppt/ink/ink4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18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350 219 24575,'0'17'0,"0"4"0,0 16 0,0 3 0,0 7 0,0 7 0,0 2 0,0 0 0,0 5 0,0-5 0,0 0 0,0 6 0,0-26 0,0 15 0,0-33 0,0 13 0,0-22 0,0 5 0,0-13 0,0-7 0,0-20 0,0-25 0,-5-7 0,3-21 0,-4 20 0,6-37 0,0 41 0,0-41 0,0 38 0,0-6 0,0 9 0,0 15 0,0 1 0,0 12 0,0 7 0,0 1 0,0 9 0,0-8 0,0 8 0,0-4 0,0 5 0,0 0 0,-7 8 0,-3 7 0,-22 17 0,0 12 0,-4 2 0,0 11 0,5-6 0,1 1 0,-7 5 0,19-13 0,-9-1 0,15-9 0,-2-5 0,9-5 0,0-2 0,2-8 0,2-5 0,1-10 0,11-10 0,11-8 0,7-6 0,0 0 0,5-1 0,-5 1 0,0 0 0,-2 1 0,1-1 0,-11 7 0,9 1 0,-15 6 0,2 5 0,-3 1 0,-1 5 0,-1 0 0,1 0 0,0 0 0,0 4 0,-5-3 0,4 8 0,-4-4 0,4 4 0,1 0 0,-1 0 0,1 3 0,-1 2 0,1 4 0,0 5 0,1 0 0,-1 6 0,1 0 0,4-1 0,-2 6 0,2-4 0,0 4 0,1-5 0,1 5 0,3-4 0,-8 4 0,8 0 0,-8-4 0,4 0 0,-5-3 0,-1-8 0,0 4 0,0-5 0,-4-1 0,-2-3 0,-3-1 0</inkml:trace>
</inkml:ink>
</file>

<file path=ppt/ink/ink4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1 272 24575,'13'-13'0,"8"-11"0,7 0 0,7-11 0,1-1 0,-3 7 0,1 1 0,-2 7 0,-5 0 0,-2 9 0,-6-1 0,1 8 0,-1-1 0,1 2 0,-5 4 0,3 0 0,-8 0 0,9 4 0,-9 6 0,4 11 0,-3 12 0,0 7 0,-4 14 0,4 2 0,-10 7 0,5 0 0,-6 1 0,0-1 0,0-7 0,0-2 0,0-14 0,0-7 0,0-8 0,0-10 0,0-1 0,0-6 0,0 1 0,0-7 0,0-8 0,4-14 0,3-14 0,9-6 0,-3-7 0,9 0 0,-4 1 0,5-1 0,0 6 0,0-4 0,-1 11 0,-1 1 0,0 7 0,-2 7 0,-4-1 0,4 5 0,-9 1 0,9 9 0,-5-4 0,1 8 0,4-3 0,-10 4 0,10 0 0,-9 0 0,4 0 0,-6 0 0,1 0 0,0 0 0,0 0 0,0 0 0,-1 3 0,-3 2 0,3 9 0,-7 0 0,8 6 0,-8 0 0,4 5 0,-5 1 0,0 6 0,0 7 0,0 1 0,0 0 0,0 6 0,0-6 0,0 0 0,0-1 0,0-7 0,0-5 0,0-7 0,3-6 0,-2-1 0,7-3 0,-7 4 0,7-9 0,-3-1 0,4-4 0,0 0 0,-1 0 0,6 0 0,-4 0 0,9 0 0,-5 0 0,6 0 0,-1-5 0,1 4 0,-5-7 0,-2 7 0,-4-3 0,0 4 0,0-4 0,-4-5 0,-1-1 0,-4 1 0,0 5 0</inkml:trace>
</inkml:ink>
</file>

<file path=ppt/ink/ink4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1 24575,'4'2'0,"0"10"0,-4 13 0,0 14 0,0 1 0,0 7 0,0 0 0,0 7 0,0 2 0,0 16 0,0-14 0,0 4 0,0 0 0,5-11 0,-3 18 0,3-20 0,-5 5 0,4-19 0,-3 2 0,4-16 0,-5-1 0,0-6 0,0-5 0,0 0 0,-4-4 0,-6-1 0,-4-4 0,-6-5 0,0-5 0,1-5 0,-2-10 0,1 3 0,-1-8 0,0 3 0,0 0 0,5 2 0,2 10 0,5 1 0,0 5 0,0 0 0,8 15 0,7 7 0,16 17 0,1 3 0,4 0 0,-5-1 0,0 7 0,0-5 0,0 5 0,-5-7 0,-2-6 0,-5-1 0,0-5 0,-1-5 0,0-2 0,0-4 0,-4 0 0,3 0 0,-4-4 0,5-1 0,-1-4 0,1-4 0,1-18 0,12-10 0,-1-22 0,15 2 0,-4-10 0,6 4 0,0 0 0,0-4 0,0 10 0,-7 4 0,-3 8 0,-7 13 0,-6 6 0,-1 8 0,-5 4 0,0 4 0,0 1 0,-4 4 0,-1 0 0</inkml:trace>
</inkml:ink>
</file>

<file path=ppt/ink/ink4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2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24575,'-5'7'0,"18"23"0,7 0 0,21 17 0,-6-23 0,36 19 0,-36-22 0,15 14 0,2 4 0,-2-3 0,17 21 0,-14-15 0,-11-11 0,5 24 0,0-16 0,-3 10 0,-19-15 0,13-4 0,-25-5 0,10-5 0,-12-6 0,-2 0 0,-1-6 0,-3 1 0,0 0 0,-2 0 0,-3-1 0,0 6 0,0 0 0,-4 6 0,-7 5 0,-5 2 0,-6 11 0,-17 21 0,6-1 0,-14 16-646,6 7 646,17-39 0,-1 3 0,-2 8 0,0-1 0,-19 36 0,22-40 0,1-1 0,-11 27-45,2 3 45,0-14 0,10-21 0,4-5 0,4-21 0,5 3 644,4-10-644,-3-4 11,4-1 1,-1-4 0,1 0 0</inkml:trace>
</inkml:ink>
</file>

<file path=ppt/ink/ink4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4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772 1 24575,'-11'6'0,"-15"23"0,-14 12 0,-14 25 0,-7 3 0,5 1 0,8-10 0,-10 5 0,10-18 0,-10 27 0,-7-17 0,22 8 0,-8-13 0,20-9 0,-4-2 0,13-9 0,0-5 0,8-7 0,4-2 0,5-8 0,-3 3 0,7-4 0,-3 0 0,4 0 0,0-1 0,0 6 0,0-4 0,0 3 0,14 2 0,-2 0 0,27 14 0,4 0 0,14 9 0,7 0 0,1 7 0,3 10-724,8 3 724,-38-23 0,-1 1 0,26 20 0,-2 12 0,-15-8 0,0-2 0,-1 0 0,-16-18 0,-6-5 0,-8-10 0,-5-5 724,-1-5-724,0-2 0,-4-8 0,-1-1 0</inkml:trace>
</inkml:ink>
</file>

<file path=ppt/ink/ink4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6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6 282 24575,'-5'2'0,"6"-13"0,14-5 0,2-15 0,11-10 0,-1 10 0,-2-20 0,1 27 0,-6-7 0,0 12 0,-1 8 0,-5-2 0,0 13 0,-1-4 0,2 4 0,4 0 0,0 4 0,-3 11 0,5 21 0,-3 7 0,1 18 0,4-12 0,-10 5 0,8-14 0,-9-1 0,3-13 0,-5-6 0,4-6 0,-4-5 0,4-3 0,-5-2 0,4-4 0,2 0 0,5 0 0,5-5 0,-4-11 0,12-8 0,-3-16 0,-1 4 0,0-5 0,-7 9 0,-6 5 0,-1 2 0,-6 10 0,0 1 0,-4 5 0,-1 4 0,-4 1 0</inkml:trace>
</inkml:ink>
</file>

<file path=ppt/ink/ink4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7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9 203 24575,'-5'-3'0,"1"-7"0,4-4 0,0-6 0,0 6 0,0-10 0,0 13 0,0-9 0,5 6 0,0 4 0,4-4 0,5 1 0,-4 7 0,3-7 0,1 12 0,-4-7 0,8 7 0,-3-3 0,0 4 0,3 0 0,-3 0 0,5 0 0,-5 0 0,3 0 0,-3 0 0,4 4 0,-4 1 0,3 9 0,-7 1 0,3 0 0,-5-2 0,0-4 0,0 0 0,-1 0 0,1 0 0,-4 0 0,3-1 0,-3 1 0,4 0 0,0 0 0,-1 0 0,-3 0 0,3-1 0,-3 1 0,4 0 0,0-4 0,-1-1 0,1-4 0,0 0 0,10 0 0,-2-4 0,13-7 0,-8-10 0,9-2 0,-4-3 0,0 5 0,-2 0 0,-5 2 0,-6 4 0,0 1 0,-5 5 0,0 4 0,-1 1 0,-3 0 0,-1 3 0,-4-3 0</inkml:trace>
</inkml:ink>
</file>

<file path=ppt/ink/ink4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8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1 24575,'-5'2'0,"-3"11"0,-4 18 0,-8 25 0,-5 10 0,-3 25-791,16-41 0,1 2 791,-3 10 0,-1 2 0,-1-1 0,1 1 0,1 8 0,1-1 0,1-22 0,1 1 0,-1 24 0,3-3-69,6 4 69,-7-12 0,0 2 0,8 19 0,-4 9 0,6-10 0,0-19 0,0-10 0,0-14 0,0-7 1170,0-7-1170,0-7 481,0-4-481,0-1 0,0-6 0,0 1 0,0-1 0,0 1 0,0 0 0,0-1 0,0-3 0,0-1 0</inkml:trace>
</inkml:ink>
</file>

<file path=ppt/ink/ink4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9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1 296 24575,'5'2'0,"-2"17"0,-3 7 0,0 13 0,0 0 0,0-5 0,0 4 0,0-6 0,0 0 0,0-5 0,0-2 0,5-5 0,4-5 0,7 3 0,-1-7 0,3 3 0,-3-5 0,4 1 0,1-5 0,5 0 0,-4-5 0,4 0 0,-5 0 0,-1 0 0,1 0 0,-1 0 0,-4 0 0,4 0 0,-5 0 0,1 0 0,-1-4 0,-1-2 0,-3-3 0,4 0 0,-5 0 0,0-5 0,0-1 0,1-10 0,1-1 0,0-13 0,0-1 0,-5-7 0,-1 0 0,-5 0 0,0 0 0,0 0 0,0 7 0,0-5 0,-4 11 0,-2 1 0,-9 7 0,4 7 0,-7-1 0,-2-4 0,0 8 0,-4 2 0,9 6 0,-3 7 0,7-3 0,-7 4 0,8 0 0,-4 0 0,0 0 0,4 0 0,-4 0 0,5 0 0,-4 0 0,2 0 0,-7 0 0,3 4 0,0 1 0,-4 9 0,9-4 0,-3 4 0,8-6 0,-3 1 0,7 0 0,-7-4 0,7 3 0,-7-3 0,7 3 0,-3 6 0,0 1 0,2 4 0,-2 7 0,0-5 0,3 9 0,-4 0 0,5-3 0,0-3 0,0-6 0,0-8 0,0 4 0,0 0 0,0-4 0,0 3 0,4-4 0,-3 0 0,7 0 0,-3-1 0,0-3 0,-1-1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11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24575,'7'-4'0,"4"1"0,-3 3 0,8 0 0,1 0 0,1 0 0,8 0 0,-12 0 0,2 0 0,-9 0 0,1 0 0,-1 0 0,1 0 0,-4 6 0,-1 3 0,-3 7 0,0 15 0,0-6 0,-5 17 0,-4-13 0,-6 4 0,2-11 0,-4 0 0,8-6 0,-3-4 0,5-1 0,2-3 0,-1-4 0,2-1 0,0-6 0,4-1 0,4-3 0,3-1 0,5 4 0,0-3 0,0 6 0,4-2 0,-8 3 0,8 0 0,-8 0 0,4 0 0,-5 0 0,1 3 0,-1 5 0,-2 5 0,-2 3 0,-3 0 0,0 5 0,0-3 0,0 9 0,0-5 0,0 1 0,-3 2 0,-2-8 0,-3 4 0,-1-5 0,1-3 0,4 2 0,-3-7 0,3 4 0,0-5 0,-3 1 0,3-4 0,0 2 0,-3-5 0,3 6 0,-3-6 0,-1 2 0,-3-3 0,-1 0 0,3 0 0,2 0 0</inkml:trace>
</inkml:ink>
</file>

<file path=ppt/ink/ink4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30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54 257 24575,'-10'2'0,"2"16"0,8 15 0,0 14 0,0 16 0,0 3 0,0 15 0,0 1 0,0 8 0,0-6 0,0-9 0,0-20 0,0-3 0,0 0 0,0 37 0,0-41 0,0-12 0,0 3 0,0-19 0,0-6 0,0-8 0,-11-24 0,9-19 0,-14-11 0,15-31 0,-4 1-548,4 24 0,2-4 548,-1 1 0,0 0 0,0-7 0,0 3-327,0-29 327,0 36 0,0 2 0,0-16 0,5-14 0,2 18 0,10 10 0,1 7 0,11 5 1077,-1 8-1077,0 7 346,3 6-346,-5 5 0,1 1 0,4 4 0,-10 1 0,9 4 0,-9 1 0,0 5 0,-3 0 0,-8 0 0,4 4 0,-5 12 0,-3 19 0,-2 1 0,-4 16 0,0-11 0,-10 5 0,-8-4 0,-7 4 0,-9-10 0,5-2 0,1-7 0,-3-11 0,5-1 0,-7-4 0,7-1 0,-5 1 0,10-6 0,4 0 0,8-5 0</inkml:trace>
</inkml:ink>
</file>

<file path=ppt/ink/ink4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3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290 515 24575,'0'-13'0,"0"-9"0,0 5 0,0-8 0,0 0 0,0 4 0,0-10 0,0 10 0,0-10 0,0 14 0,0-7 0,0 4 0,0 4 0,0-9 0,-4 20 0,-5-4 0,-6 9 0,0 0 0,-3 0 0,-3 0 0,0 0 0,-13 22 0,12-2 0,-16 43 0,19-19 0,-11 18 0,17-8 0,-5 2 0,11 0 0,1-9 0,6-8 0,0-13 0,0-1 0,4-10 0,12 0 0,0-10 0,9 0 0,-5-5 0,5 0 0,1 0 0,1-5 0,4-6 0,-10-4 0,4-6 0,-6 2 0,1 3 0,-5-2 0,-1 7 0,-5-2 0,-4-1 0,-1 4 0,-4-9 0,0 9 0,0-9 0,0 9 0,0-8 0,0 8 0,0-4 0,0 5 0,0 8 0,0 7 0,0 8 0,4 1 0,1 3 0,4-3 0,1 0 0,4-1 0,-4-5 0,8 0 0,-3 1 0,0-5 0,3 0 0,-3-5 0,0 0 0,3 0 0,-3-9 0,0-8 0,1-16 0,-6-1 0,2-11 0,-1 4 0,1-5 0,-1 5 0,0 2 0,-5 7 0,-1 5 0,-5 2 0,0 10 0,0 2 0,0 15 0,0 17 0,0 7 0,0 19 0,0-4 0,0-1 0,0 5 0,0-11 0,0 5 0,4-13 0,2-1 0,3-5 0,1-5 0,-1-2 0,5-3 0,-4-1 0,8-4 0,-3-1 0,4-4 0,1 0 0,0 0 0,-1 0 0,1 0 0,-1 0 0,1 0 0,0 0 0,-1-4 0,-3-12 0,3-6 0,-7-10 0,3-1 0,-3-5 0,-1-3 0,1-13 0,-1 5 0,-4-5 0,4 7 0,-10 0 0,4 7 0,-5 1 0,0 7 0,0 5 0,0 7 0,0 6 0,0 5 0,0 8 0,0 10 0,0 7 0,0 7 0,0-8 0,0 3 0,0-8 0,4 4 0,1-5 0,4 0 0,0-4 0,4 3 0,2-7 0,4 3 0,1-4 0,-5 0 0,3 0 0,-3 0 0,0 0 0,3 0 0,-8 0 0,4 0 0,-5 0 0,0 0 0,-1 0 0,1 0 0,0 0 0,0 4 0,0-3 0,-5 7 0,0-4 0,-4 5 0,0 5 0,0 0 0,0 1 0,0 4 0,0-9 0,0 8 0,0-8 0,0 8 0,0-8 0,0 4 0,0 0 0,0-4 0,0 3 0,0-4 0,0 0 0,4 0 0,1 0 0,4-1 0,-4 1 0,3 0 0,-3 0 0,0 0 0,2 0 0,-6 0 0,3-1 0,0 1 0,1-4 0,4-1 0,-1-4 0,1 0 0,0 0 0,0 0 0,4 0 0,2 0 0,0 0 0,3 0 0,-3 0 0,0-4 0,3-2 0,-8-3 0,4 0 0,-5 0 0,-1 0 0,1 4 0,0-3 0,-4 7 0,-2-2 0</inkml:trace>
</inkml:ink>
</file>

<file path=ppt/ink/ink4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34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75 153 24575,'7'0'0,"-4"0"0,10-4 0,-9-5 0,-4-1 0,0-7 0,-4 6 0,-2-7 0,-3 8 0,-5-4 0,4 4 0,-4 5 0,5 1 0,0 4 0,0 0 0,0 0 0,4 4 0,1 0 0,4 5 0,0 0 0,0-1 0,4 1 0,6-4 0,4-1 0,6-4 0,5 0 0,-9 0 0,8 0 0,-14 0 0,4 0 0,-5 0 0,0-4 0,0-1 0,-5-8 0,0-2 0,-4 0 0,0 1 0,0 5 0,0 0 0,-3 4 0,2 2 0,-3 3 0</inkml:trace>
</inkml:ink>
</file>

<file path=ppt/ink/ink4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39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418 265 24575,'20'-5'0,"-2"0"0,-5 5 0,-7-10 0,2-2 0,-8-15 0,0-6 0,0-1 0,0-12 0,0 18 0,0-9 0,-9 24 0,-7-1 0,-17 14 0,-8 0 0,1 0 0,-9 30 0,4 8 0,4 28 0,-3-1 0,10 7 0,1 1 0,0 0 0,7-2 0,6-7 0,7-8 0,8-2 0,5-14 0,0-1 0,0-7 0,4-10 0,19 10 0,1-19 0,30 10 0,-4-5 0,13-4 0,0 4 0,-7 0 0,-2 0 0,-13 5 0,-8 4 0,-6 0 0,-11 5 0,0 7 0,-10-5 0,0 11 0,-6-5 0,-5 0 0,-13 7 0,-7-11 0,-5-1 0,-2-8 0,5-6 0,-5-5 0,0 0 0,-7-5 0,5 0 0,-11-5 0,16-1 0,-8-5 0,10 0 0,1 0 0,0 0 0,11-4 0,6-6 0,0-5 0,8-4 0,-3 4 0,4-4 0,0 9 0,0-8 0,0 12 0,0-2 0</inkml:trace>
</inkml:ink>
</file>

<file path=ppt/ink/ink4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40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298 104 24575,'0'-13'0,"-4"-1"0,-1-1 0,-9-4 0,4 9 0,-9-4 0,9 5 0,-4 3 0,-5 2 0,7 4 0,-7 0 0,5 0 0,-1 0 0,-6 21 0,0-1 0,2 40 0,-2-22 0,0 47 0,8-38 0,-6 39 0,17-19 0,-4 6 0,6-2 0,0-15 0,0-2 0,0-13 0,9-8 0,7-7 0,18-10 0,-1 0 0,19-5 0,-10-4 0,12-2 0,-7-5 0,0 0 0,-7 0 0,-7 0 0,-8 0 0,-10 0 0,3 0 0,-8 0 0,4 0 0,-5 0 0,-1 0 0,1 0 0,-1 0 0,-4 0 0,0 0 0</inkml:trace>
</inkml:ink>
</file>

<file path=ppt/ink/ink4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41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1276 24575,'4'1'0,"0"-13"0,-4-23 0,0-23 0,0-24 0,0 31 0,0-1-591,0-5 1,0-1 590,0-5 0,0 2 0,0-37 0,0 44 0,0 1 0,0-32-185,0-8 185,0 2 0,0 25 0,0 3 0,0 23 0,0 7 870,0 8-870,0 10 496,0 1-496,0 5 0,4 4 0,1 1 0,8 4 0,7 0 0,1 0 0,10 0 0,2 0 0,1 5 0,5 1 0,-1 5 0,-4 0 0,11 1 0,-17-2 0,4 1 0,-12-6 0,-6-1 0,0 0 0,-5-3 0,0 3 0,-4-4 0,-1 0 0</inkml:trace>
</inkml:ink>
</file>

<file path=ppt/ink/ink4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4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24575,'-1'4'0,"7"0"0,8-4 0,18 0 0,2 0 0,13 0 0,0 0 0,0 0 0,7 0 0,-12 0 0,4 0 0,-19 0 0,-2 0 0,-11 0 0,0 0 0,-10 0 0,0 0 0</inkml:trace>
</inkml:ink>
</file>

<file path=ppt/ink/ink4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45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47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4 312 24575,'-4'4'0,"7"0"0,3-4 0,4 0 0,9 0 0,1-10 0,2-7 0,3-4 0,4-19 0,-7 12 0,8-19 0,-9 13 0,-3-4 0,-3 5 0,-5 12 0,-4-4 0,1 19 0,-6 12 0,3 12 0,-4 21 0,0 8 0,0 1 0,0 5 0,0-6 0,0-1 0,0-5 0,0-3 0,0-12 0,0-5 0,0-3 0,4-8 0,6 4 0,0-9 0,8-1 0,-8-4 0,8 0 0,-3 0 0,0-8 0,12-17 0,-9-4 0,12-18 0,-8 7 0,1-7 0,0 7 0,-6 1 0,3 7 0,-8 5 0,2 2 0,-4 10 0,-1 6 0,0 1 0,0 7 0,-1-3 0,1 4 0,0 0 0,0 0 0,0 0 0,0 14 0,1 4 0,1 14 0,0 6 0,0-4 0,0 4 0,-1 9 0,0-22 0,-4 13 0,2-28 0,-7 4 0,7-9 0,-4-1 0,5-4 0,5-9 0,1-8 0,1-9 0,4-6 0,3-2 0,0 2 0,4-2 0,-6 8 0,-1 1 0,-1 5 0,1 0 0,-5 5 0,3 1 0,-8 5 0,3 4 0,-4 1 0,5 4 0,-4 0 0,4 0 0,-6 0 0,1 0 0,0 0 0,0 4 0,1 17 0,0 2 0,1 22 0,1 2 0,-1 1 0,1 6 0,4-14 0,-3 5 0,2-11 0,-4-1 0,-1-8 0,-1-11 0,0 0 0,0-5 0,0 0 0,0-5 0,-1 0 0,1-4 0,-4 0 0,-1 0 0</inkml:trace>
</inkml:ink>
</file>

<file path=ppt/ink/ink4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48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24575,'0'20'0,"0"2"0,0 44 0,0-1 0,0 26 0,0-7-763,0 15 763,0-47 0,0-2 0,0 23 0,0-22 0,0 0 0,0 11 188,0 19-188,0-9 0,6-9 0,0-14 0,0-3 0,4-19 0,-9-11 0,3-7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12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51 173 24575,'-10'3'0,"5"6"0,-2 3 0,7 9 0,0 1 0,0-1 0,0 5 0,0-4 0,0-1 0,0 5 0,0-13 0,0 7 0,0-12 0,0 4 0,0-5 0,0 4 0,4-3 0,4 0 0,4-5 0,5-3 0,-1 0 0,3 0 0,-2 0 0,7 0 0,-6 0 0,3-3 0,-5-2 0,2-12 0,-1-2 0,-2-14 0,3-5 0,-8 3 0,4-14 0,-8 13 0,-2-9 0,-4 5 0,0 2 0,0 8 0,0 5 0,0 12 0,-7 2 0,-2 6 0,-12 2 0,-1 3 0,-5 0 0,4 7 0,-5 14 0,4 4 0,-2 14 0,-2-9 0,7 7 0,-2-7 0,8-2 0,3-7 0,4-9 0,3-4 0,2-4 0</inkml:trace>
</inkml:ink>
</file>

<file path=ppt/ink/ink4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49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0 572 24575,'20'0'0,"3"0"0,42 0 0,0 0 0,25 0 0,-40-3 0,1-1 0,7 0 0,-2 0 0,33-5-583,-13-7 1,-3 1 582,-15 9 0,7-11 0,-1-3 285,-12 6-285,12-6 0,-15-9 0,-16 16 0,-1-9 0,-15 8 880,3-2-880,-11 1 0,-4-3 0,3 8 0,-7-14 0,3 8 0,-4-10 0,0 1 0,0 4 0,0-10 0,-5 5 0,-1-7 0,-9 7 0,-1 0 0,-3 11 0,-1 1 0,0 4 0,6 4 0,-5 2 0,9 4 0,-3 0 0,4 0 0,4 4 0,-4 18 0,8 15 0,-4 27 0,-1 9 0,4 18-391,-1-40 1,0 1 390,-1 5 0,1-1 0,2 41 0,-3-39 0,1 0 0,3 29 0,0-35 0,0-1 0,0 31 0,0-10 0,0-17 0,0-7 0,0-10 0,0-11 781,0-7-781,0-6 0,0-6 0,0 1 0,0-8 0,4-6 0,2-15 0,4-7 0,6-5 0,-5 5 0,8 2 0,-7 0 0,6 8 0,-7-2 0,7 9 0,-8 1 0,8 4 0,-8-3 0,4 7 0,0-3 0,-4 4 0,3 0 0,1 0 0,-4 0 0,8 0 0,-8 4 0,4 11 0,0 1 0,-2 9 0,2-5 0,-5-1 0,1 1 0,0-5 0,-1-2 0,0-4 0,-4 0 0,-2-4 0,-3-1 0</inkml:trace>
</inkml:ink>
</file>

<file path=ppt/ink/ink4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50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1186 24575,'5'-7'0,"-1"-9"0,-4-9 0,0-7 0,0-7 0,0-1 0,0-1 0,0-11 0,0 10 0,0 0 0,0-2 0,0 26 0,0-8 0,-5 12 0,-4 8 0,-12-3 0,-6 9 0,0 0 0,-10 0 0,2 11 0,-5 1 0,0 16 0,12 6 0,0 7 0,3 13 0,2-6 0,9 13 0,-2-13 0,15 6 0,-4-7 0,5-13 0,0-2 0,0-13 0,14-3 0,4-2 0,20-8 0,-4-1 0,11-5 0,-12-9 0,6-3 0,-6-16 0,-5 0 0,-1-5 0,-11 6 0,-1 2 0,-5 10 0,-1 2 0,0 4 0,-1 4 0,1 1 0,-1 4 0,0 0 0,1 3 0,5 7 0,0 5 0,6 0 0,-1-1 0,1-4 0,-1 0 0,1-5 0,5-1 0,-4-4 0,17-17 0,-12-15 0,10-20 0,-3-26 0,-5 2-682,-13 23 0,-1-2 682,-3 2 0,-2 0 0,-1 2 0,-1-2-283,0-7 0,1 1 283,6-36 0,-9 43 0,-2 1 0,4-31 0,-7 18 0,0 10 0,0 19 0,0 8 1323,0 13-1323,-4 9 607,-6 1-607,0 19 0,-12 16 0,3 27 0,-1 0 0,1 12 0,12-6 0,-5 9 0,11 1 0,-5 5 0,6-13 0,0 5 0,0-15 0,0-2 0,10-7 0,2-7 0,17 0 0,-2-12 0,1-2 0,2-10 0,-3-1 0,-1-5 0,5-4 0,-10-2 0,10-4 0,-10 0 0,4 0 0,-5 0 0,-6 0 0,5 0 0,-9 0 0,3 0 0,-4 0 0,0 0 0,0-8 0,-4 6 0,0-7 0</inkml:trace>
</inkml:ink>
</file>

<file path=ppt/ink/ink4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51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0 126 24575,'10'0'0,"11"-6"0,27-1 0,16-5 0,18-9 0,2 6 0,-9 0 0,3 3 0,-20 5 0,13 0 0,-21 1 0,-4 6 0,-20 0 0,-5 0 0,-12-8 0,-5 6 0,-4-6 0</inkml:trace>
</inkml:ink>
</file>

<file path=ppt/ink/ink4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52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36 24575,'4'-4'0,"0"-1"0,-8-3 0,-1-1 0,-8 4 0,-2 1 0,-17 4 0,4 0 0,-17 0 0,11 0 0,-5 9 0,12 8 0,-5 12 0,13 3 0,-6-4 0,18 9 0,-2-15 0,9 10 0,0-13 0,0 1 0,4-6 0,11 1 0,13-5 0,12 1 0,7 1 0,-1-1 0,-6 0 0,-1 0 0,-13 0 0,-1-1 0,-10 4 0,-1 1 0,-8 5 0,-2 5 0,-4 1 0,0 6 0,-9-5 0,-8 5 0,-10-10 0,-7 5 0,-5-10 0,5-1 0,-4-10 0,11-1 0,2-5 0,10 0 0,1 0 0,9-8 0,1-3 0,4-8 0,23-8 0,-4 9 0,36-12 0,-13 18 0,12-6 0,-7 6 0,6 0 0,-5 0 0,-1 0 0,-9 1 0,-5 0 0,-7-4 0,-1 0 0,-4-10 0,-5-9 0,-1 1 0,-3-13 0,-6 6 0,-1-1 0,-5 8 0,0 2 0,0 15 0,0-3 0,-4 14 0,4 15 0,-4 21 0,4 27 0,0 24 0,0 11 0,0-15 0,0 18 0,0-19 0,0 16 0,6-11 0,1-11 0,5-15 0,-1-9 0,0-14 0,-1-8 0,-5-10 0,0-2 0,-5-15 0,0-10 0,-6-27 0,-1-11 0,-6-22 0,6 14 0,1-19 0,6 11 0,0-7 0,0 2 0,0 8 0,0 6 0,0-3 0,9 18 0,3-4 0,9 20 0,-1 0 0,5 11 0,2 0 0,5 4 0,0 5 0,0 1 0,-5 5 0,3 0 0,-9 0 0,4 0 0,-5 0 0,-4 14 0,-2 4 0,-3 14 0,0 0 0,-6 7 0,0-6 0,-5 6 0,0-13 0,0 5 0,-14-14 0,1 7 0,-18-12 0,5 3 0,-13-4 0,-1 0 0,-1-4 0,-4-2 0,4-5 0,1 0 0,7 0 0,8 0 0,5-9 0,9 7 0,2-7 0</inkml:trace>
</inkml:ink>
</file>

<file path=ppt/ink/ink4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54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430 157 24575,'5'-4'0,"-1"-5"0,-4-6 0,0-4 0,-5-1 0,-5 0 0,-5 1 0,-4-1 0,-7 9 0,0-2 0,-6 11 0,5-2 0,-4 4 0,10 0 0,-10 0 0,3 15 0,5 10 0,-9 11 0,11 17 0,-2-3 0,-1 13 0,10-7 0,-4 5 0,11-13 0,2 0 0,5-10 0,0-11 0,0-7 0,0-7 0,3-4 0,7 0 0,11-4 0,-1 0 0,11-5 0,-10-5 0,4-4 0,2-14 0,-5-4 0,1-12 0,-2-2 0,-4 1 0,1-5 0,2 17 0,-8-10 0,2 17 0,-4 1 0,-5 6 0,3 9 0,-7-3 0,3 3 0,0 0 0,-3-2 0,6 17 0,-1 3 0,3 16 0,7 3 0,6 1 0,1-1 0,10-3 0,-11 2 0,9-13 0,-3 7 0,4-13 0,-6-1 0,0-7 0,-7-4 0,6 0 0,-4 0 0,0-14 0,-6-4 0,-9 0 0,-1 4 0</inkml:trace>
</inkml:ink>
</file>

<file path=ppt/ink/ink4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55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1 24575,'-3'0'0,"-9"0"0,-3 0 0,-9 0 0,9 0 0,0 0 0,-9 0 0,7 0 0,-8 0 0,5 9 0,-2 21 0,6 0 0,-2 22 0,6-4 0,6 0 0,0 14 0,6-14 0,0 6 0,0-8 0,0-6 0,5-1 0,10-12 0,8-1 0,9-4 0,0-6 0,0 0 0,0-10 0,6-1 0,3-5 0,12 0 0,-11 0 0,10-6 0,-11-5 0,0-13 0,7-7 0,-12-5 0,6 0 0,-12-5 0,-2 6 0,-6-4 0,0 7 0,-6 0 0,-1 5 0,-5 2 0,-4 5 0,-2 1 0,-4 4 0,0 1 0,-7 10 0,1 0 0,-12 4 0,3 0 0,-4 0 0,-6 9 0,-5 16 0,2 11 0,-8 19 0,16-7 0,-4 13 0,7-6 0,9 8 0,-8-9 0,14 0 0,-3-13 0,5-3 0,0-11 0,0-2 0,14-9 0,4-2 0,21-3 0,1 1 0,7-6 0,-1-1 0,1-5 0,7 0 0,-6 0 0,7 0 0,-9 0 0,1-10 0,0 2 0,-7-9 0,-2 2 0,-6 2 0,-5-2 0,3 5 0,-14 0 0,8 0 0,-14 5 0,3-3 0,-4 7 0,-4-7 0,-1 7 0,-4-3 0</inkml:trace>
</inkml:ink>
</file>

<file path=ppt/ink/ink4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57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75 24575,'0'14'0,"0"-5"0,0 16 0,0-7 0,0-8 0,0 9 0,0-9 0,0 14 0,0-13 0,0 8 0,0-5 0,0-4 0,0 8 0,0-8 0,0 4 0,0-5 0,0-1 0,0 1 0,7-4 0,-1-1 0,7-4 0,-5 0 0,1 0 0,0 0 0,0 0 0,0 0 0,-1 0 0,1 0 0,-8 0 0,-6 0 0,-5 0 0,-3 0 0,5 0 0,-1 0 0,0 3 0,0-2 0,0 3 0,0-4 0,0 0 0,1 0 0,-1 0 0,0 0 0,1 0 0,-1-8 0,4-2 0,1-9 0,4-6 0,0 4 0,0-10 0,0 10 0,0-10 0,0 10 0,0-10 0,0 15 0,0-9 0,0 15 0,0-8 0,0 8 0,0-4 0,-4 9 0,3-3 0,-3 3 0,0 0 0,3-3 0,-3 10 0,4 4 0,0 8 0,0 6 0,0 0 0,0-1 0,0 6 0,0-4 0,0 4 0,0-5 0,0-1 0,0 1 0,0 0 0,0-1 0,0-4 0,4-1 0,1-6 0,9 2 0,6-1 0,1 1 0,16-4 0,-23-1 0,7-5 0</inkml:trace>
</inkml:ink>
</file>

<file path=ppt/ink/ink4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39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26 761 24575,'-17'5'0,"8"-1"0,19-4 0,20 0 0,6 0 0,16 0 0,-4 0 0,-1 0 0,12 0 0,-9 0 0,11 0 0,-9 0 0,-5 4 0,-2-3 0,-11 8 0,-1-8 0,-14 6 0,1-2 0,-11 2 0,2-2 0,-3-2 0,-1-3 0,-3-3 0,0-1 0,-4-12 0,0-3 0,0-14 0,0-14 0,0 3 0,-6-29 0,0 15 0,-1-5 0,2-3 0,0 10 0,4-7 0,-9 9 0,9 13 0,-8 8 0,8 10 0,-7 2 0,7 4 0,-6 4 0,3-2 0,-1 6 0,-2-3 0,6 5 0,-2-1 0,0 4 0,2-2 0,1 5 0,8-2 0,9 3 0,11 0 0,1 0 0,4 0 0,0 0 0,1 0 0,0 4 0,4 2 0,-9-1 0,10 4 0,-11-8 0,0 7 0,-6-7 0,-5 2 0,-1-3 0,-3 0 0,-2 4 0,-3-3 0,-4 2 0,-1-3 0</inkml:trace>
</inkml:ink>
</file>

<file path=ppt/ink/ink4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48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24575,'0'11'0,"0"-3"0,0 8 0,0 1 0,4 6 0,1 4 0,4 0 0,0 1 0,1-1 0,-1 1 0,0 4 0,-4-3 0,3-1 0,-7-2 0,3-8 0,-4 3 0,0-4 0,0-5 0,0 0 0,0-5 0,0 1 0,0-1 0,0-9 0,0-3 0,0-16 0,0-1 0,0-6 0,0 1 0,4-1 0,-3 1 0,7 4 0,-4 2 0,5-1 0,-1 8 0,4-6 0,-3 7 0,3 0 0,0 1 0,-3 1 0,2 1 0,-3-1 0,4 7 0,-4-3 0,4 6 0,-5-6 0,1 6 0,-1-2 0,1 3 0,-1 0 0,1 0 0,-1 0 0,1 0 0,-1 0 0,1 0 0,-4 3 0,-1 1 0,0 0 0,-2 2 0,3-5 0,-4 2 0</inkml:trace>
</inkml:ink>
</file>

<file path=ppt/ink/ink4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43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24575,'7'3'0,"13"-1"0,10-2 0,17 0 0,1 0 0,11 0 0,-15 0 0,13 0 0,-14 0 0,10 5 0,-5-4 0,-7 6 0,-7-6 0,-11 5 0,-4-5 0,-9 4 0,-1-4 0,-4 1 0,1-2 0,-3 0 0,-1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6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24575,'8'0'0,"5"0"0,4 0 0,7 7 0,-2-3 0,7 4 0,-8-2 0,4 1 0,-5-3 0,5 2 0,-7-3 0,6-2 0,-14 1 0,3-2 0,-5 0 0,-1 0 0,-1 2 0,-3 5 0,-3 2 0,0 0 0,0 7 0,0-3 0,-4 12 0,3-3 0,-9 3 0,-8 11 0,2-12 0,-13 18 0,11-20 0,-6 10 0,4-6 0,-2 2 0,7-7 0,1-4 0,2-5 0,8-2 0,-4-1 0,7-4 0,-4-2 0,4 2 0,-1-9 0,2 5 0,0-5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13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1 397 24575,'0'-8'0,"0"4"0,0-25 0,0 4 0,4-7 0,0 4 0,4 7 0,0 9 0,8 4 0,-3 5 0,8 3 0,-5 0 0,5 0 0,-7 0 0,11 0 0,-12 0 0,8 0 0,-4 0 0,-5 0 0,-1 3 0,1 1 0,0 4 0,4 0 0,-3 4 0,3-3 0,-4 3 0,5-4 0,-1 0 0,0 0 0,1-3 0,-1-2 0,0-3 0,1-3 0,0-10 0,1-12 0,2-15 0,-1 0 0,1-5 0,-6 12 0,0 0 0,-2 11 0,-2 0 0,1 10 0,-7 0 0,3 8 0,-6-3 0,2 6 0,-3-2 0</inkml:trace>
</inkml:ink>
</file>

<file path=ppt/ink/ink5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43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41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1142 24575,'-2'4'0,"12"-9"0,9-10 0,10-10 0,2-10 0,11-4 0,-2-4 0,18-10 0,1-1 0,-11 11 0,19-2 0,-22 13 0,24-4 0,-12-3 0,4 5 0,-14 8 0,-1 0 0,-7 7 0,2-7 0,-1 5 0,-4-4 0,-3 6 0,-6 1 0,7-7 0,-4 0 0,6-6 0,-7 6 0,1-3 0,-2 3 0,1 0 0,-1 2 0,0 4 0,-1 1 0,0 0 0,1-1 0,-6 2 0,4-2 0,-8 2 0,4 4 0,-1-4 0,-3 4 0,3-5 0,-4 5 0,0-2 0,-5 6 0,0-3 0,-5 4 0,1 4 0,-1-3 0,1 6 0,-4-2 0,-1 3 0</inkml:trace>
</inkml:ink>
</file>

<file path=ppt/ink/ink5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42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24575,'4'0'0,"-1"0"0</inkml:trace>
</inkml:ink>
</file>

<file path=ppt/ink/ink5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43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24575,'10'0'0,"0"0"0,29 0 0,-10 0 0,15 0 0,-14 0 0,15 0 0,-17 0 0,5 0 0,-10 0 0,2 0 0,-11 0 0,2 0 0,-8 0 0,-1 0 0,-3 4 0,-1 4 0,-3 9 0,0 5 0,0 5 0,-4 1 0,-1 4 0,-5 3 0,0-1 0,-4 4 0,3-9 0,-3 4 0,5-6 0,4-4 0,-2-6 0,6-1 0,-6-7 0,6 2 0,-2-4 0,3-3 0,0 0 0</inkml:trace>
</inkml:ink>
</file>

<file path=ppt/ink/ink5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44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0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6169 24575,'1'4'0,"-2"-1"0,-10-11 0,2-1 0,-8-13 0,8 9 0,-8-13 0,4 8 0,-5-5 0,0-3 0,0 3 0,0-5 0,4 6 0,-4-5 0,9 5 0,-9-6 0,4 1 0,0-1 0,-4-5 0,7 5 0,-7-5 0,8 0 0,-3 9 0,3-8 0,1 9 0,1 0 0,2-3 0,-1 8 0,6-3 0,-6 4 0,6 0 0,-3 5 0,4-4 0,-4 7 0,4-2 0,-4 3 0,4 0 0,0 1 0,0-1 0,0-2 0,0-12 0,0-20 0,0-22 0,-5-15 0,3-16 0,-3 6-317,4 38 1,2-1 316,-1-37 0,0-6 0,0 0 0,0 6 0,0 8 0,0 25 0,0 2 0,0-4-28,0 8 1,0 0 27,0-6 0,0-13 0,0 6 0,0 9 0,0 2 631,0 11-631,0-11 57,0 4-57,0-12 0,0 10 0,0-32 0,0 35 0,0-35 0,0 25 0,0-5 0,0 7 0,0 9 0,0 6 0,0 6 0,0 1 0,0 10 0,0 6 0,0 1 0,3 7 0,-2-14 0,2-15 0,-3-16 0,0-23 0,0-10-946,6-10 946,0 39 0,2 1 0,6-28-261,-5 29 1,1 2 260,7-20 0,-3-21 0,4 15 0,-6 3 0,-1 15 0,0 1 0,-5 7 0,3 0 921,-3 1-921,0 6 546,4-5-546,-5 5 0,6-1 0,-1-4 0,5 5 0,3-22 0,10 5 0,-3-13 0,8 8 0,-3-1 0,11-1 0,-11 14 0,14-6 0,-8 6 0,9 4 0,2-9 0,-4 17 0,2-5 0,-2 12 0,8-13 0,1 9 0,8-11 0,3 12 0,3-6 0,6 4 0,7 0-421,2 0 421,5 12 0,-41 12 0,4 1 0,23 1 0,0 1 0,-18-1 0,1 1 0,21 2 0,-2 2 0,14-6 0,-7 6 0,1-1 0,8 1 0,-7 0 0,-31 8 0,-1 0 0,28-7 0,7 10 0,-20-5 0,8 6 0,-18 0 0,13 0 0,-12 0 0,-4 0 0,-19 0 421,-6 0-421,-11 0 0,-5 0 0,-5 0 0,21 0 0,20 0 0,24 0 0,23 6-925,2 7 925,-45-3 0,2 1-920,12 5 1,3 3 919,2 2 0,1 3 0,14 7 0,4 2-809,-28-9 1,2 1 0,-2 2 808,0 1 0,-1 2 0,0 2 0,2 0 0,-1 2 0,-1 0 0,24 14 0,-2 3 0,-5 3 0,-3 2-908,-5-7 0,-2 2 908,4 7 0,-2 2 0,-14-8 0,0 0 0,6 9 0,-1 0-267,-9-6 0,-3 0 267,-4 3 0,-1-1 313,-5-7 0,-3-2-313,-5 2 0,-2-1 2033,21 27-2033,-7-2 0,-9-23 2103,-13-12-2103,-12-15 1601,9 14-1601,5-3 1021,16 19-1021,0-5 0,-1 7 0,11 23-570,-22-32 1,1 2 569,4 9 0,0 4 0,-2 2 0,-3 0 0,-1-1 0,-3 0 0,-5-1 0,-1 1 0,0-5 0,0 1-402,-3-2 1,-1 0 401,-3-3 0,0-2-265,8 31 265,-11-34 0,-1 2 0,6 40 0,-8-37 0,0 0 0,-1 0 0,0-1 0,-3-1 0,0-1 0,0 46 0,0 0-371,1-46 1,-2 1 370,-11 45 0,1-21 0,-14 14 0,-12-7 0,11-13 0,5-24 0,-1-1 0,-8 28 946,2-13-946,-8 22 0,10-34 0,-3 13 801,-8-6-801,8-6 279,-10 6-279,8-17 828,-4-2-828,-7-16 249,18-7-249,-5 29 0,4 12 0,-9 38-739,12-42 0,-3 0 739,-3-1 0,0 0 0,4 3 0,-1 0 0,-3-3 0,-2 2 0,-11 19 0,-1 3 0,3-5 0,-1 1-1254,-15 13 0,-1-1 1254,9-11 0,0-3 0,-1-2 0,0-3-469,4-7 1,1-1 468,3-1 0,1-1 0,-1-3 0,0-2 0,3-4 0,0 0 0,-6 2 0,-2-2 0,0 2 0,0-1 0,-4-1 0,-1-1 0,4-1 0,-2 0 0,-5 2 0,-1-2 0,5-9 0,-1-2 0,-7 5 0,2-1-244,-28 4 244,38-16 0,-1-1 0,-4-1 0,1 0 0,-30 7 0,15-6 0,0-2 0,-12-6 0,20-2 0,-1-2 0,-41-2 0,46-4 0,-2 0 0,2-3 0,0 0 0,-46 5 0,19-3 0,-13 3 154,41-4 1,0-2-155,0 1 0,0 0 0,-7 0 0,2 0 2008,-31 0-2008,-8 0 0,-2 0 0,0 0 0,44 1 0,2-2 0,-37-10 0,-7-2 0,32-9 0,0-3 0,15 8 0,-1-2 0,-16-11 0,2-1 0,17 8 0,2 0 0,-1 1 0,0-2 0,-2-2 0,2 1 0,-28-7 0,-5-9 0,16 12 0,-8-6 0,-2-6 0,9 6 1061,5-10-1061,4 5 0,14-4 0,-9 0 299,17 7-299,-5-5 1072,13 12-1072,-6-5 418,10 7-418,-7 4 0,7-3 0,-6 8 0,6-8 0,-6 8 0,3-3 0,-1-1 0,-2 4 0,6-7 0,-1 7 0,7-2 0,-2-4 0,7 11 0,-3-9 0,8 10 0,-3-4 0,6 1 0,-3-1 0,4-5 0,0 0 0,0-6 0,0-5 0,0 5 0,0-11 0,0 10 0,0-4 0,0 6 0,0 4 0,0 2 0,0 8 0,0 2 0,0 3 0,0 4 0,0 1 0</inkml:trace>
</inkml:ink>
</file>

<file path=ppt/ink/ink5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3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24575,'0'15'0,"0"0"0,0 2 0,0 4 0,0-7 0,0 11 0,0-15 0,0 10 0,0-8 0,0 5 0,0-5 0,0 0 0,0-5 0,0 1 0,3-4 0,-2-1 0,2-3 0</inkml:trace>
</inkml:ink>
</file>

<file path=ppt/ink/ink5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37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66 24575,'-4'1'0,"1"-2"0,6-10 0,6 2 0,4-3 0,3 0 0,-3 6 0,7-1 0,-14 3 0,14 3 0,-15-2 0,6 3 0,-3 0 0,-4 3 0,-1 10 0,-3 5 0,0 21 0,0-3 0,0 16 0,0-11 0,0 5 0,-4-12 0,-1-1 0,-3-11 0,-2 5 0,2-10 0,3 1 0,-3-3 0,4-6 0,-1 2 0,-1-3 0,2-1 0,-1 1 0,-1-1 0,2-2 0,-4-2 0,4-6 0,1-1 0,3-8 0,0 4 0,0-4 0,0 4 0,0 1 0,0-1 0,0 1 0,4-1 0,0 0 0,3 4 0,0 1 0,-2 0 0,1 2 0,-2-2 0,4 3 0,-1 0 0,1 0 0,-1 0 0,1 0 0,0 0 0,-1 0 0,1 0 0,-1 0 0,1 0 0,-1 3 0,1 1 0,-4 3 0,2 1 0,-1-1 0,2 1 0,1-1 0,-1 1 0,1-4 0,-1-1 0,1-3 0,-1 0 0,0 0 0,1 0 0,4 0 0,-4 0 0,8 0 0,-8-3 0,8-1 0,-7-8 0,3-1 0,-4-4 0,4 0 0,-3 1 0,3-1 0,-4 4 0,0 2 0,0 3 0,-4 0 0,3 1 0,-7-1 0,4 4 0,-4 0 0</inkml:trace>
</inkml:ink>
</file>

<file path=ppt/ink/ink5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59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87 24575,'0'-11'0,"0"3"0,0-7 0,0 3 0,-3-1 0,2 1 0,-6 5 0,3 2 0,-8 2 0,3 3 0,-6 0 0,6 0 0,-3 0 0,1 0 0,-2 4 0,0 9 0,-4 6 0,7 3 0,-3 10 0,4-8 0,-1 9 0,1-6 0,4-4 0,1 3 0,4-8 0,0 3 0,0-5 0,0 1 0,0 4 0,0 2 0,7 0 0,3 3 0,8-4 0,-4 6 0,4 4 0,-8-3 0,4 4 0,-5-6 0,0 6 0,-4-5 0,0 4 0,-5-5 0,0-5 0,0 4 0,0-8 0,-4 4 0,-4-10 0,-5 4 0,-4-7 0,-5 4 0,4-5 0,-3 1 0,-1-5 0,4 0 0,-3-4 0,4 0 0,8 0 0,2 0 0</inkml:trace>
</inkml:ink>
</file>

<file path=ppt/ink/ink5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00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24575,'11'0'0,"9"0"0,4 0 0,12 0 0,-1 0 0,11 0 0,-5 0 0,5 0 0,0 0 0,-5 0 0,5 0 0,-12 0 0,5 0 0,-11 0 0,11 0 0,-15 0 0,2 0 0,-9 0 0,0 0 0,-5 0 0,0 0 0,-5 0 0,1-7 0,0-7 0,-3 3 0,-1-1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33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24575,'-4'3'0,"0"10"0,4 17 0,0 1 0,0 19 0,0-7 0,0 17 0,0 3 0,0-7 0,0 35 0,0-47 0,0 46 0,0-46 0,0 11 0,0-3 0,0-16 0,0 3 0,0-17 0,0 0 0,0-10 0,0 3 0,0-10 0,0 2 0</inkml:trace>
</inkml:ink>
</file>

<file path=ppt/ink/ink5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33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24575,'2'0'0,"3"0"0,15 0 0,3 0 0,4 0 0,6 0 0,7 0 0,1 0 0,26 0 0,-16 0 0,32 0 0,-12 0 0,-6 0 0,15 0 0,-22 0 0,20 0 0,-9 0 0,-7 0 0,-1 0 0,-8 0 0,-5 0 0,-2 0 0,-12 0 0,4 0 0,-9 0 0,9 0 0,-9 0 0,3 0 0,-4 0 0,-1 0 0,1 0 0,-6 0 0,4 0 0,-8 0 0,4 0 0,-10 0 0,4 4 0,-8-3 0,4 2 0,-5-3 0,-3 0 0,0 0 0</inkml:trace>
</inkml:ink>
</file>

<file path=ppt/ink/ink5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34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24575,'2'-4'0,"0"1"0,12 3 0,-1 0 0,3-4 0,1 3 0,-1 1 0,-3 1 0,2 3 0,-6-1 0,7-2 0,-8 6 0,4-6 0,-5 2 0,1-3 0,-1 0 0,0 3 0,-2 1 0,-2 3 0,-3 0 0,0 0 0,0 0 0,0 5 0,0 1 0,-8 3 0,3 1 0,-7-5 0,4 4 0,0-8 0,4 4 0,-3-5 0,6 5 0,-6-4 0,3 4 0,-4-4 0,0 3 0,1-2 0,-1 6 0,3-6 0,-2 2 0,6-3 0,-6-1 0,7 0 0,-4 1 0,1-1 0,2 0 0,-2 0 0,3 1 0,-3-4 0,2 2 0,-3-17 0,4 11 0,0-13 0</inkml:trace>
</inkml:ink>
</file>

<file path=ppt/ink/ink5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15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24575,'12'0'0,"0"0"0,15 0 0,-3 0 0,9 0 0,-11 0 0,0 0 0,-10 0 0,4 0 0,-8 0 0,0 0 0,-4 0 0</inkml:trace>
</inkml:ink>
</file>

<file path=ppt/ink/ink5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0:44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 24575,'-3'-5'0,"5"2"0,8 3 0,9 4 0,3 1 0,17 20 0,-7-7 0,16 18 0,-6-4 0,1 1 0,14 17 0,-11-15 0,10 15 0,-19-17 0,4 8 0,-3-4 0,4 5 0,1 2 0,0-1 0,-5-6 0,-2 4 0,0-3 0,2 0 0,-1-2 0,5 0 0,-11-5 0,3 0 0,-9-4 0,1-8 0,-7 8 0,2-9 0,-3 3 0,-2-8 0,-3 3 0,-1-7 0,-4 2 0,-1-3 0,1-1 0,-1 1 0,1-4 0,-4-1 0,-1-3 0</inkml:trace>
</inkml:ink>
</file>

<file path=ppt/ink/ink5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0:45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24575,'11'0'0,"6"0"0,11 0 0,0 0 0,11 0 0,-5 0 0,12 0 0,-5 0 0,5 0 0,-6-5 0,-6 4 0,-1 1 0,-6 5 0,-8 0 0,1 3 0,-11-4 0,2 1 0,-4-2 0,1-3 0,-1 0 0,0-7 0,1-6 0,0-9 0,2-11 0,-1-1 0,1 0 0,0-5 0,-1 10 0,0 1 0,-1 7 0,1 4 0,-1 5 0,-1 3 0,1 3 0,-4 1 0,-1-2 0,-3 3 0,0 0 0</inkml:trace>
</inkml:ink>
</file>

<file path=ppt/ink/ink5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57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345 170 24575,'0'-16'0,"0"7"0,0-12 0,0 4 0,0-1 0,-8-3 0,3 4 0,-7 0 0,4 8 0,-1-6 0,-2 13 0,-2-5 0,-4 7 0,0 0 0,0 0 0,5 0 0,-4 0 0,3 3 0,-4 6 0,4 4 0,1 3 0,4-3 0,0 2 0,3 3 0,-2-1 0,6 4 0,-3-4 0,4 5 0,0 0 0,0 10 0,0 3 0,0 4 0,0-5 0,0 11 0,0-9 0,5 9 0,0-5 0,5 6 0,-4-4 0,3 3 0,-8-5 0,8-1 0,-8-4 0,3 3 0,-4-9 0,0 3 0,0-4 0,0-1 0,0 0 0,0 0 0,0-4 0,0 3 0,-3-9 0,-2 5 0,-3-10 0,0 0 0,0-5 0,1 1 0,-1-4 0,-4-1 0,4-3 0,-8 0 0,3 0 0,1 0 0,-4 0 0,7-7 0,-7-2 0,11 0 0,-3 1 0</inkml:trace>
</inkml:ink>
</file>

<file path=ppt/ink/ink5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57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24575,'2'-4'0,"9"0"0,16 4 0,7-4 0,5 3 0,1-8 0,-1 8 0,7-8 0,-5 7 0,12-3 0,-18-3 0,10 6 0,-17-6 0,5 8 0,-5 0 0,-10 0 0,3 0 0,-13 0 0,4 0 0,-5 0 0,1 0 0,-1 0 0,-3 0 0,0 0 0</inkml:trace>
</inkml:ink>
</file>

<file path=ppt/ink/ink5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14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24575,'7'0'0,"4"0"0,2 0 0,8 4 0,-6 4 0,10 6 0,-11 3 0,19 7 0,-7 1 0,14-3 0,-3 6 0,-2-7 0,6 11 0,-4-1 0,4-5 0,2 5 0,-9-10 0,2 8 0,-9-9 0,2 3 0,-7-9 0,0 2 0,-6-7 0,1 3 0,-4-4 0,-2 0 0,-3 0 0,-1-1 0,1 1 0,-1-1 0,1 1 0,-1-4 0,1 3 0,-1-3 0,0 3 0,-3 0 0,2 0 0,-5 1 0,6-4 0,-6 2 0,5-5 0,-5 5 0,6-5 0,-7 6 0,6-3 0,-5 3 0,2 0 0,1 1 0,-4-1 0,4 0 0,-1-3 0,-2-1 0,2-3 0</inkml:trace>
</inkml:ink>
</file>

<file path=ppt/ink/ink5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16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24575,'0'-7'0,"0"6"0,0 7 0,0 2 0,4 4 0,-4-5 0,4 0 0,-4-3 0,0-1 0</inkml:trace>
</inkml:ink>
</file>

<file path=ppt/ink/ink5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30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24575,'0'-10'0,"0"2"0,0-2 0,0 3 0,0-1 0,0 1 0,0-1 0,0 1 0,0 6 0,0 6 0,0 3 0,0 8 0,0 1 0,0 1 0,0 8 0,0-3 0,0 4 0,0 0 0,0-4 0,0 3 0,0-8 0,0 3 0,0 1 0,0-4 0,0-1 0,0-2 0,4-2 0,0 0 0,4 2 0,0-6 0,4 3 0,-4-5 0,8 1 0,-8-3 0,8 2 0,-8-6 0,4 3 0,-1-4 0,-2 0 0,2 0 0,-3 0 0,-1 0 0,1 0 0,-1 0 0,1 0 0,-1 0 0,1 0 0,-1-4 0,1 3 0,-1-6 0,1 3 0,-1-6 0,-3 1 0,3-2 0,-6 0 0,2-7 0,1 0 0,-3-8 0,2 3 0,-3-4 0,0 0 0,4-1 0,-3 1 0,3 4 0,-4 2 0,0 4 0,0 0 0,0 5 0,0 0 0,0 4 0,0 1 0,0 3 0,0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3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0 417 24575,'0'11'0,"0"-3"0,0 8 0,0-8 0,0 8 0,0-4 0,0 1 0,0-1 0,0-5 0,0 5 0,0-4 0,0 4 0,4-8 0,4 3 0,1-6 0,6 2 0,-2-3 0,-1 4 0,0-4 0,0 4 0,0-4 0,1 3 0,2-2 0,-6 2 0,7-3 0,-8 0 0,4 0 0,-1 0 0,-2 0 0,6 0 0,-6 0 0,3 0 0,-5 0 0,1 0 0,3 0 0,-2 0 0,3-7 0,-5 2 0,2-11 0,-1-2 0,0 0 0,1-8 0,0 8 0,-4-8 0,2 3 0,-6-4 0,7 4 0,-7-3 0,3 3 0,-4-5 0,0-11 0,0 8 0,0-9 0,0 13 0,0 0 0,0-1 0,-4 1 0,-5 4 0,0 1 0,-7 9 0,3 1 0,-4 7 0,0 2 0,0 3 0,1 0 0,-1 0 0,-12 3 0,8 10 0,-4 6 0,6 14 0,4 2 0,0-1 0,1 4 0,0-3 0,2 4 0,-2-4 0,9-7 0,-3-2 0,7-8 0,-7-1 0,7-5 0,-2-5 0,3 1 0,0-1 0,0-3 0,0 0 0</inkml:trace>
</inkml:ink>
</file>

<file path=ppt/ink/ink5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30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24575,'0'19'0,"0"3"0,0 5 0,0 6 0,0-4 0,0 9 0,0-14 0,0 13 0,0-22 0,0 15 0,0-16 0,0 4 0,0-7 0,0-4 0,0 1 0,0-4 0,0-1 0</inkml:trace>
</inkml:ink>
</file>

<file path=ppt/ink/ink5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31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24575,'0'6'0,"0"6"0,0 9 0,0 5 0,0-4 0,4 6 0,-3-6 0,7 4 0,-7-8 0,4 4 0,-5-10 0,0 0 0,0-5 0,0 1 0,0-1 0,0-9 0,0 1 0,0-19 0,0 7 0,0-14 0,0 9 0,0-8 0,0 3 0,0 1 0,3 0 0,2 5 0,3 1 0,0 3 0,0-3 0,4 11 0,-3-6 0,2 7 0,1-4 0,-3 4 0,6-4 0,-6 7 0,2-3 0,1 4 0,-4 0 0,4 0 0,-5 0 0,1 0 0,-1 0 0,1 0 0,-1 0 0,1 0 0,-4 0 0,-1 0 0</inkml:trace>
</inkml:ink>
</file>

<file path=ppt/ink/ink5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33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0 172 24575,'5'1'0,"-2"6"0,-3 13 0,0 11 0,0-7 0,0 15 0,0-15 0,0 13 0,0-18 0,0 13 0,0-14 0,0 8 0,0-8 0,4-1 0,0-6 0,3-3 0,1-1 0,-1 1 0,-3-1 0,3-2 0,-3-2 0,4-3 0,-1 0 0,5 0 0,0 0 0,1 0 0,2 0 0,-2-7 0,0 1 0,2-5 0,-2 2 0,-1 2 0,0-6 0,-4 5 0,0-8 0,0 3 0,0-3 0,1-6 0,-5 4 0,0-7 0,-4 2 0,4-4 0,-3 4 0,3-9 0,-4 13 0,0-18 0,0 13 0,0-9 0,0 11 0,4-12 0,-3 14 0,3-9 0,-4 17 0,0 0 0,0 4 0,3 4 0,-2 1 0,2 3 0</inkml:trace>
</inkml:ink>
</file>

<file path=ppt/ink/ink5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34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 24575,'11'0'0,"1"0"0,1 0 0,2 0 0,-6 0 0,6 0 0,-2 0 0,-1 0 0,0 0 0,-8 3 0,-1 5 0,-3 1 0,0 11 0,0-6 0,-4 12 0,-5-4 0,-5 6 0,0-6 0,-3 4 0,4-8 0,-1 3 0,-2-4 0,7-5 0,-2 0 0,3-5 0,1 0 0,2 1 0,-1-1 0,1 1 0,1-1 0,-3-2 0,7 1 0,-1-5 0,10 2 0,3-3 0,5-4 0,4 3 0,-7-2 0,6-1 0,-8 3 0,5-3 0,-5 4 0,0 0 0,-5 0 0,1 0 0,-1 0 0,-3 0 0,0 0 0</inkml:trace>
</inkml:ink>
</file>

<file path=ppt/ink/ink5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36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24575,'0'7'0,"0"4"0,0 2 0,0 3 0,0-3 0,0 2 0,0-6 0,0 2 0,0-3 0,0 0 0,0-1 0,0 0 0,0 0 0,0 1 0,0-1 0,0 0 0,0-6 0,0-6 0,3-8 0,2 1 0,3-4 0,-1 7 0,2-6 0,-2 6 0,1-3 0,0 5 0,-1-1 0,0 1 0,1-1 0,0 4 0,-1-3 0,1 6 0,-4-6 0,2 6 0,-2-2 0,4 3 0,-1 0 0,0 0 0,1 0 0,-1 0 0,0 0 0,0 0 0,0 0 0,-3 0 0,-1 0 0</inkml:trace>
</inkml:ink>
</file>

<file path=ppt/ink/ink5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38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24575,'0'19'0,"0"4"0,0-1 0,0 6 0,0-1 0,4 1 0,-3 4 0,3-8 0,-4 14 0,0-14 0,0 4 0,0-2 0,0-8 0,0-1 0,0-5 0,0-5 0,0 1 0,0-1 0,0-6 0,0-10 0,0-5 0,0-18 0,0 8 0,0-9 0,0 6 0,0-1 0,0 5 0,4-3 0,1 4 0,8-1 0,0 1 0,8 9 0,-3-3 0,4 6 0,-6-2 0,1 7 0,-1-2 0,1 6 0,-4-3 0,-2 4 0,-3 0 0,-1 0 0,1 0 0,-4 0 0,-1 0 0</inkml:trace>
</inkml:ink>
</file>

<file path=ppt/ink/ink5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01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64 24575,'0'-15'0,"-4"7"0,0-7 0,-8 10 0,-1-4 0,0 2 0,-2 6 0,2-2 0,-4 3 0,5 0 0,-4 0 0,3 0 0,1 0 0,-4 0 0,7 7 0,-3 2 0,3 13 0,0 0 0,0 6 0,4-1 0,1 0 0,4 6 0,0-4 0,0 9 0,0-9 0,0 9 0,0-9 0,0 3 0,4 0 0,1-4 0,9 4 0,-4 1 0,7-1 0,-6 2 0,2 3 0,-3-3 0,-1 1 0,-3-3 0,-2 1 0,-4-9 0,0 8 0,0-14 0,0 3 0,0-8 0,-8 3 0,-1-8 0,-8 4 0,0-7 0,-4-1 0,3-4 0,-8 0 0,8 0 0,-4 0 0,13 0 0,1 0 0</inkml:trace>
</inkml:ink>
</file>

<file path=ppt/ink/ink5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02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94 24575,'-1'-8'0,"10"1"0,5 3 0,17-1 0,-7-4 0,15-1 0,-6 0 0,7-4 0,15 3 0,-11 1 0,17 5 0,-6 5 0,0 0 0,6 0 0,-7 0 0,-7 0 0,-1 0 0,-12 0 0,-1 0 0,-5 0 0,-10 0 0,3 0 0,-13 0 0,3 0 0,-3 0 0,-5 0 0,1 0 0</inkml:trace>
</inkml:ink>
</file>

<file path=ppt/ink/ink5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42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24575,'-4'0'0,"1"0"0</inkml:trace>
</inkml:ink>
</file>

<file path=ppt/ink/ink5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19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24575,'8'16'0,"7"3"0,11 16 0,10 2 0,3 13 0,0-1 0,13 16 0,-17-9 0,11 2 0,-5 18 0,-7-32 0,7 31 0,-16-38 0,6 10 0,-10-12 0,-1-6 0,-7-7 0,-5-10 0,-1 0 0,1-5 0,-4-3 0,-1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35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24575,'7'0'0,"4"0"0,2 0 0,-1 0 0,4 0 0,-8 0 0,13 0 0,-12 0 0,11 0 0,-12 0 0,3 0 0,-7 3 0,-1 5 0,-3 5 0,0 3 0,0 1 0,0 0 0,-4-1 0,0 1 0,-4-4 0,0-2 0,0 1 0,0-4 0,3 4 0,-2-8 0,3-1 0,0 1 0,1-7 0,3 2 0,0-6 0,3 0 0,1-1 0,3 4 0,1 1 0,-1 3 0,1 0 0,-1 0 0,5 0 0,-4 0 0,4 0 0,0 0 0,-4 0 0,4 0 0,-5 0 0,1 0 0,-1 3 0,1 1 0,-1 4 0,-2 3 0,-2 2 0,-3-1 0,0 4 0,0-3 0,0-1 0,0 0 0,0-1 0,0-2 0,0 2 0,0-3 0,0 3 0,0 1 0,-4 1 0,0-2 0,-7-4 0,2 1 0,-3 0 0,0 0 0,4-1 0,-8 2 0,7-2 0,-2-2 0,3-2 0,0 1 0,1-4 0,-1 4 0,1-4 0,-5 3 0,3-2 0,-10 7 0,13-7 0,-5 2 0</inkml:trace>
</inkml:ink>
</file>

<file path=ppt/ink/ink5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20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483 2 24575,'-3'-1'0,"-7"16"0,-14 12 0,-12 28 0,-11 5 0,-2 14 0,7-9 0,-4 0 0,11-4 0,-4-4 0,6 4 0,11-19 0,-8 9 0,22-15 0,-14 4 0,15-7 0,-2-11 0,5 0 0,-3-6 0,5-3 0,-6-1 0,8-5 0,0 1 0,0-7 0,0 1 0,0-5 0</inkml:trace>
</inkml:ink>
</file>

<file path=ppt/ink/ink5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21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24575,'7'3'0,"-3"5"0,3 4 0,-3 5 0,5 4 0,0 2 0,0 4 0,0 1 0,0 4 0,1-3 0,-5 10 0,3-5 0,-2 0 0,3 4 0,1-9 0,-1 4 0,-4-11 0,3 4 0,-7-8 0,3 0 0,0-3 0,-3-6 0,2 2 0,-3-3 0,0-1 0,0 1 0,-3-10 0,2-4 0,-2-14 0,3-3 0,0-4 0,0-1 0,0 1 0,0 0 0,4-1 0,1 1 0,5 0 0,-2 4 0,1 1 0,-1 6 0,-3 3 0,2 1 0,-3 1 0,0 2 0,4-3 0,-8 5 0,7 3 0,-3-3 0,4 6 0,-1-6 0,1 6 0,-1-2 0,1 0 0,-1 2 0,0-3 0,1 4 0,-1 0 0,1 0 0,-1 0 0,1 0 0,-1 0 0,0 0 0,0 0 0,0 0 0,-3 0 0,-1 0 0</inkml:trace>
</inkml:ink>
</file>

<file path=ppt/ink/ink5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23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24575,'6'4'0,"3"0"0,17-4 0,9 0 0,1 0 0,9 0 0,-5 0 0,7 0 0,6 0 0,-5 0 0,4 0 0,-16 0 0,9 0 0,-16 0 0,-5 0 0,-4 0 0,-11 0 0,2 0 0,-3 0 0,-1 0 0,-3 0 0,0 0 0</inkml:trace>
</inkml:ink>
</file>

<file path=ppt/ink/ink5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23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24575,'-8'-1'0,"1"6"0,7 7 0,0 5 0,0 10 0,0-3 0,0 9 0,0-1 0,0 3 0,0 4 0,0 1 0,0 6 0,0-5 0,0 0 0,0-9 0,0 1 0,0-5 0,0 5 0,0-11 0,0-5 0,0-6 0,0-3 0,0-1 0</inkml:trace>
</inkml:ink>
</file>

<file path=ppt/ink/ink5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26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554 327 24575,'4'-7'0,"0"0"0,-4-9 0,0-3 0,0-8 0,0 0 0,0-6 0,0-1 0,0-1 0,0 2 0,4 6 0,0 4 0,1 6 0,3 1 0,-10 11 0,-3 5 0,-12 10 0,-7 12 0,-10 4 0,2 4 0,-9 2 0,4-1 0,-14 14 0,12-16 0,-10 20 0,12-17 0,-6 6 0,6-2 0,3-10 0,10-4 0,2-8 0,10-2 0,4-5 0,4 1 0,4-1 0,0 1 0,11-4 0,3-1 0,18-3 0,2 0 0,6 4 0,-1-3 0,1 8 0,-6-4 0,5 5 0,-11-5 0,0 3 0,-6-3 0,-6 3 0,-3-3 0,-2 2 0,-3-6 0,-1 6 0,1-7 0,-4 7 0,-1-3 0,-3 8 0,0 5 0,-4 6 0,-6 9 0,-16 10 0,-9 8 0,-3-5 0,-6 8 0,6-14 0,-7 16 0,7-10 0,-1 4 0,8-12 0,0-1 0,10-7 0,-1-1 0,12-5 0,-3-2 0,5-4 0,3-5 0,1 0 0,4-5 0,0 1 0,7-4 0,2-1 0,11-3 0,2 0 0,1 0 0,8 0 0,-7 0 0,15 0 0,-11 0 0,17 0 0,-10 0 0,11 0 0,-6 0 0,-1 0 0,-5 0 0,-1 0 0,-5 0 0,-1 0 0,-5 0 0,0 0 0,-10 0 0,0 0 0,-5 0 0,1 0 0,-1 0 0,1 0 0,-4-6 0,-1-8 0,-3-8 0,0 0 0,0-4 0,0 8 0,0-8 0,0 12 0,0-6 0,0 7 0,0 0 0,0 2 0,0 3 0,0 1 0,0 3 0,0 0 0</inkml:trace>
</inkml:ink>
</file>

<file path=ppt/ink/ink5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27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24575,'0'2'0,"0"9"0,0 10 0,0 7 0,0 4 0,0 3 0,0 4 0,0 1 0,-5 0 0,4 0 0,-3-1 0,4 1 0,0 0 0,0-6 0,-4-1 0,3-6 0,-3 1 0,4-6 0,0 0 0,0-6 0,0 1 0,0-4 0,0 2 0,0-6 0,0 2 0,0-3 0,0-1 0,3 1 0,1-4 0,3-1 0,1-3 0,-1 0 0,5 0 0,1 0 0,3 0 0,1 0 0,0 0 0,-1 0 0,1 0 0,-1 0 0,1 0 0,0-4 0,-5 0 0,0-4 0,-1 0 0,-2 0 0,2 1 0,-3-1 0,0-4 0,0-1 0,0-3 0,1-6 0,0-1 0,-4-4 0,3-1 0,-7-5 0,3-1 0,-4 0 0,0-5 0,0 11 0,0-11 0,0 10 0,0-3 0,0 9 0,0-6 0,0 11 0,0-3 0,0 10 0,0 3 0,0 4 0,0 1 0</inkml:trace>
</inkml:ink>
</file>

<file path=ppt/ink/ink5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44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18 24575,'-4'6'0,"1"8"0,3 2 0,0 10 0,0-8 0,0 8 0,0-8 0,0 3 0,0-4 0,0 0 0,0-5 0,0 4 0,0-5 0,0 2 0,0-2 0,0-4 0,0 1 0,0-1 0,0 1 0,-3-1 0,2 0 0,-6-2 0,3-2 0,-3-13 0,3-5 0,0-10 0,4-8 0,0 4 0,0-10 0,0 10 0,0-3 0,0 9 0,0 2 0,3 8 0,-2 1 0,6 5 0,-3-1 0,4 4 0,-1-3 0,5 6 0,-4-2 0,8 3 0,-8 0 0,8 0 0,-4 0 0,1 0 0,-2 0 0,1 0 0,-4 0 0,4 0 0,-1 0 0,-5 0 0,1 0 0</inkml:trace>
</inkml:ink>
</file>

<file path=ppt/ink/ink5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45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75 24575,'4'-6'0,"-1"1"0,-3-6 0,0 4 0,0-1 0,0 1 0,-4-1 0,0 0 0,-8 4 0,4-3 0,-8 7 0,7-4 0,-6 4 0,6 0 0,-7 0 0,8 0 0,-8 4 0,7 4 0,-3 5 0,3 4 0,1-1 0,-1 1 0,5 0 0,0-5 0,4 0 0,0-1 0,0-2 0,0 2 0,0-3 0,0-1 0,0 1 0,0-1 0,3-3 0,2 0 0,2-4 0,1 0 0,-1 0 0,1 0 0,-1 0 0,1 0 0,-1 0 0,1 0 0,-1 0 0,1 0 0,-1-4 0,1 0 0,-1-3 0,1-1 0,-4 0 0,3-3 0,-3 2 0,1-3 0,2 1 0,-6 2 0,2-2 0,1 7 0,-4 3 0,4 9 0,-4 9 0,0 6 0,-4 4 0,3 6 0,-7-4 0,2 9 0,1-4 0,-4 1 0,8-3 0,-7-9 0,8-2 0,-4-4 0,4-4 0,0-2 0,0-3 0,0-1 0,0 1 0,3-4 0,5-1 0,4-3 0,5-4 0,-1 0 0,1-5 0,4-4 0,-3 4 0,4-4 0,-6 8 0,-3-2 0,-2 6 0,-3-5 0,-1 5 0,1-3 0,-4 4 0,-1 0 0</inkml:trace>
</inkml:ink>
</file>

<file path=ppt/ink/ink5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46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24575,'7'0'0,"9"0"0,15 0 0,18 0 0,13 0 0,8 0 0,7 0 0,2 0 0,14 0 0,-5 0 0,-16 0 0,18 0 0,-30 0 0,34 0 0,-24 0 0,0 0 0,-10 0 0,-13 0 0,-1 0 0,-16 0 0,1 0 0,-13 0 0,3 0 0,-8 0 0,-1 0 0,-5 0 0,0 0 0,-2-8 0,-2 7 0,-3-7 0</inkml:trace>
</inkml:ink>
</file>

<file path=ppt/ink/ink5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48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24575,'0'6'0,"0"17"0,0-1 0,0 28 0,0-6 0,0 6 0,0 16 0,0-17 0,0 12 0,0-14 0,0 0 0,0-13 0,0-6 0,0-7 0,0-8 0,0-2 0,3-7 0,2-12 0,3-8 0,5-11 0,-2-6 0,7-2 0,-8 1 0,8 1 0,-8 6 0,3 4 0,-5 6 0,0 5 0,-4 5 0,3 2 0,-7 5 0,0 8 0,-5 9 0,-8 6 0,3 4 0,-4 1 0,5-1 0,0 0 0,0 1 0,4-6 0,0-5 0,2-1 0,2-7 0,-3 2 0,4-3 0,3-4 0,10-1 0,1-3 0,12 0 0,-4 0 0,6 0 0,-6 0 0,4 0 0,-8 0 0,4 0 0,-6 0 0,-3 0 0,-2 0 0,-3 0 0,-4 0 0,-1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37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5 212 24575,'0'12'0,"0"0"0,0 4 0,0 1 0,0 0 0,0-5 0,0 0 0,0 0 0,0-4 0,0 3 0,7-6 0,-2-2 0,10-3 0,-7 0 0,8 0 0,-4 0 0,1 0 0,3 0 0,-4 0 0,1-8 0,-1 6 0,0-9 0,-4 7 0,4-4 0,-4-4 0,-1 3 0,2-6 0,-1 2 0,0-4 0,0 0 0,-3 1 0,2-1 0,-6-5 0,3 4 0,-4-8 0,0 3 0,0 1 0,0-7 0,-4 10 0,-4-1 0,-1 8 0,-7 7 0,7 2 0,-6 3 0,2 0 0,0 0 0,-3 0 0,4 0 0,-6 12 0,1-2 0,3 17 0,-2-5 0,6 1 0,-4 3 0,6-3 0,-1 7 0,4-11 0,1 0 0,4-12 0,0 1 0,0-4 0,0-1 0</inkml:trace>
</inkml:ink>
</file>

<file path=ppt/ink/ink5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48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24575,'9'-4'0,"11"0"0,17 4 0,11 0 0,5-9 0,-5 6 0,10-11 0,5 7 0,-6 1 0,8 0 0,-23 6 0,10-5 0,-16 4 0,-2-4 0,-13 5 0,-8 0 0,-5 0 0,-5 0 0</inkml:trace>
</inkml:ink>
</file>

<file path=ppt/ink/ink5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4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24575,'0'12'0,"0"12"0,0-14 0,0 20 0,0 7 0,0 0 0,0 11 0,0-10 0,0 3 0,0 6 0,0 1 0,0-2 0,0-12 0,0-1 0,0-14 0,0-3 0,0-9 0,0-2 0,0-2 0</inkml:trace>
</inkml:ink>
</file>

<file path=ppt/ink/ink5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51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1 298 24575,'0'-7'0,"0"-1"0,0-3 0,0-6 0,4-6 0,5-10 0,2 5 0,7-5 0,-9 10 0,4 1 0,-5 6 0,0 3 0,0 1 0,0 8 0,-1-3 0,0 7 0,1-4 0,-1 4 0,0 3 0,-3 1 0,2 8 0,-1 0 0,0 5 0,2-4 0,-3-2 0,4 1 0,-1-4 0,1 4 0,0-8 0,-1-1 0,1 1 0,-1-4 0,1 4 0,-1-4 0,5 0 0,-4 0 0,8 0 0,-4 0 0,1 0 0,2-4 0,-2-1 0,3-7 0,-3-1 0,-1-3 0,0 3 0,-2-3 0,2 3 0,-5 0 0,2-3 0,-5 8 0,0-4 0,-4 5 0,3 3 0,1 1 0,3 6 0,-4 1 0,4 7 0,-2 2 0,3 3 0,0 1 0,1 0 0,3-1 0,-3 1 0,3-5 0,0 4 0,0-7 0,1 3 0,2-4 0,-2 3 0,-1-2 0,4 3 0,-3-4 0,3-3 0,5 3 0,-3-7 0,4 3 0,-6-4 0,1 0 0,4 0 0,-3 0 0,8-9 0,-3-1 0,-1-7 0,4-1 0,-8 1 0,4 3 0,-1-3 0,-3 8 0,3-4 0,-4 9 0,-1-4 0,1 7 0,4-3 0,-3 4 0,3 0 0,-5 0 0,6 0 0,-4 0 0,3 4 0,-4 1 0,-5 3 0,4 0 0,-7 3 0,7 7 0,-7 0 0,4 8 0,-4-8 0,0 8 0,-4-12 0,-1 6 0,-4-11 0,0 2 0,0-3 0,0-4 0,0-1 0</inkml:trace>
</inkml:ink>
</file>

<file path=ppt/ink/ink5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52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24575,'0'5'0,"0"6"0,0 14 0,0 7 0,0-3 0,0 9 0,0-9 0,0 4 0,0-6 0,0-4 0,0-2 0,0-8 0,0-2 0,3-3 0,1-1 0,4-2 0,3-2 0,2-3 0,3 0 0,1-12 0,1-3 0,0-12 0,0-1 0,-4 1 0,4-6 0,-8 4 0,4-4 0,-5 11 0,0 0 0,-5 9 0,3 2 0,-6 3 0,3 7 0,-4 6 0,0 3 0,0 8 0,3-4 0,-2 5 0,7 0 0,-4-1 0,4-3 0,0 2 0,4-6 0,-3 3 0,6-4 0,-6-1 0,2-2 0,1-2 0,-3-3 0,2 0 0,-3 0 0,-1 0 0,1 0 0,-1 0 0,1 0 0,-1 0 0,1 0 0,-1-3 0,1-1 0,-4-4 0,3-4 0,-3 0 0,1-5 0,-1 0 0,-4-4 0,0-2 0,4-4 0,-3-1 0,3-5 0,-4 4 0,0 1 0,0 2 0,0 8 0,0-4 0,0 10 0,0 0 0,0 5 0,0 2 0,0 2 0</inkml:trace>
</inkml:ink>
</file>

<file path=ppt/ink/ink5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53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24575,'0'20'0,"0"-4"0,0 16 0,4-9 0,-3 10 0,7-5 0,-7-1 0,7-9 0,-4 7 0,4-15 0,-3 6 0,-2-8 0,-3-1 0,0 1 0,0-10 0,0-4 0,0-14 0,0 2 0,0-8 0,0 3 0,0 0 0,0-3 0,0 8 0,0-3 0,0 8 0,0 2 0,3 3 0,2 0 0,2 1 0,1 2 0,-1 2 0,1 0 0,3 2 0,-2-3 0,6 4 0,-2 0 0,3 0 0,-3 0 0,-5 0 0,-4 0 0</inkml:trace>
</inkml:ink>
</file>

<file path=ppt/ink/ink5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54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222 113 24575,'0'-7'0,"0"-4"0,0-2 0,0 0 0,0-3 0,-8 11 0,6-10 0,-9 10 0,3-7 0,-5 8 0,1-3 0,-4 6 0,3-3 0,-3 4 0,-1 0 0,4 0 0,-2 0 0,2 0 0,0 4 0,2 0 0,3 8 0,0 0 0,0 1 0,-1 2 0,5-6 0,0 2 0,4-3 0,0-1 0,0 1 0,0-1 0,0 1 0,0-1 0,0 1 0,4-4 0,8-1 0,-2-3 0,15 0 0,-11 0 0,7 0 0,-8 0 0,7 0 0,-6 0 0,7-4 0,-8-4 0,3-1 0,-7-3 0,2 4 0,-3 4 0,-1-3 0,1 6 0,-4-6 0,2 6 0,-5 1 0,3 8 0,-4 9 0,0 1 0,0 8 0,-5-4 0,0 6 0,0-1 0,-3 0 0,7 1 0,-7-6 0,7 0 0,-2-10 0,3 0 0,-4-5 0,3 1 0,-2-1 0,6-3 0,1 0 0,7-4 0,2 0 0,3-4 0,-3 0 0,2-8 0,-2 3 0,-1-3 0,4 4 0,-8 0 0,4 0 0,-5 4 0,-2-3 0,-2 3 0,-3-3 0,0 3 0,0 1 0</inkml:trace>
</inkml:ink>
</file>

<file path=ppt/ink/ink5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56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99 24575,'0'-7'0,"0"-5"0,0 4 0,-4-8 0,-4 3 0,-5 0 0,-4 1 0,-5 4 0,0 3 0,-6 1 0,1 4 0,4 0 0,-3 0 0,8 0 0,-9 13 0,8-2 0,-5 21 0,7-8 0,2 9 0,-2-11 0,7 4 0,-2-8 0,7 3 0,1-8 0,4 3 0,0-8 0,0 4 0,0-5 0,3-3 0,6 0 0,3-4 0,9 0 0,-3 0 0,8 0 0,-8 0 0,8-9 0,-8 4 0,3-12 0,-4 4 0,4-4 0,-3 0 0,3 0 0,-4 0 0,0-5 0,0 8 0,-3-6 0,-3 11 0,-3-3 0,-1 4 0,1 4 0,-4 7 0,-1 6 0,-3 11 0,-4 8 0,-1 1 0,-5 15 0,0-8 0,0 9 0,-1 1 0,1 2 0,4-1 0,-4 5 0,4-4 0,-4-1 0,4-7 0,-3-7 0,8-10 0,-3-6 0,4-5 0,0-5 0,-3 1 0,5-7 0,7-7 0,6-11 0,11-3 0,-2-7 0,4 7 0,0-3 0,-1 5 0,-4 0 0,-2 4 0,-8 3 0,-2 6 0,-3-2 0,-1 7 0,1-4 0,-1 1 0,-3 2 0,0-2 0</inkml:trace>
</inkml:ink>
</file>

<file path=ppt/ink/ink5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58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491 171 24575,'4'-3'0,"-1"-5"0,-3 0 0,0-8 0,0 3 0,0-3 0,0 3 0,0-7 0,0 7 0,0-9 0,0 10 0,0 0 0,-3 5 0,-5 3 0,-5 0 0,-4 4 0,-4 0 0,-2 0 0,-4 0 0,-1 4 0,5 5 0,-4 10 0,9-1 0,-5 4 0,7-5 0,3 0 0,1-1 0,3 6 0,0-5 0,4 10 0,1-10 0,4 9 0,0-3 0,0 9 0,0-3 0,0 9 0,0-9 0,0 9 0,0-9 0,0 10 0,5-5 0,0 5 0,1 1 0,2-6 0,-7 5 0,3-10 0,-4 9 0,0-9 0,0 4 0,0-6 0,0-4 0,-3-2 0,-2 1 0,-8-5 0,4 1 0,-7-3 0,4-6 0,-5 3 0,0-3 0,0-1 0,1 0 0,-6 1 0,4-4 0,-3-1 0,8-4 0,-3 0 0,11 0 0,-2 0 0</inkml:trace>
</inkml:ink>
</file>

<file path=ppt/ink/ink5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59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24575,'3'0'0,"7"0"0,23 0 0,3 0 0,16 0 0,-5 0 0,7 0 0,-7 0 0,-1 0 0,-6 0 0,-1 0 0,-9 0 0,-3 0 0,-11 0 0,-3 0 0,-2 0 0,-3 0 0,-4-7 0,-1 5 0,-3-5 0</inkml:trace>
</inkml:ink>
</file>

<file path=ppt/ink/ink5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0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211 104 24575,'0'-15'0,"0"0"0,0 2 0,0-2 0,0 2 0,-3 4 0,-2-2 0,-6 6 0,-2 1 0,-4 0 0,1 4 0,-1 0 0,0 0 0,1 0 0,-1 4 0,4 4 0,0 10 0,1 0 0,2 3 0,-2 0 0,7-3 0,-3 8 0,7-8 0,-3 4 0,4-6 0,0-3 0,0-2 0,0-3 0,0-1 0,3-2 0,1-2 0,8-3 0,0 0 0,5 0 0,0-4 0,-1-4 0,1-1 0,-1-7 0,2-2 0,-6 4 0,1-6 0,-5 7 0,0 0 0,0 5 0,-1 1 0,-2 3 0,1 0 0,-8 4 0,1 8 0,-7 9 0,-1 6 0,0 4 0,-1 6 0,1-5 0,-1 11 0,5-5 0,0 5 0,5 1 0,0-7 0,0 6 0,0-10 0,0 9 0,0-14 0,0 8 0,0-15 0,0 1 0,0-7 0,0-3 0,0-1 0,0 1 0,3-4 0,1-1 0,12-3 0,-2 0 0,12-4 0,-3-5 0,4-5 0,-4-4 0,-2 1 0,-4 0 0,-1 4 0,-2-8 0,1 7 0,-5-12 0,4-15 0,-9 21 0,0-11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3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 24575,'0'17'0,"0"-8"0,-4 26 0,-1-7 0,0 1 0,0 4 0,5-11 0,0 0 0,0-6 0,0 1 0,0-4 0,0-2 0,0-3 0,0-1 0,0 0 0,6-3 0,3-1 0,6-3 0,1 0 0,1 0 0,-5 0 0,4-7 0,-8 2 0,8-8 0,-7 2 0,3 2 0,-4-3 0,3 4 0,-2-4 0,3 3 0,-4-2 0,-1 3 0,1-4 0,-4-1 0,3 1 0,-6-4 0,6 3 0,-6 1 0,3-4 0,-4 3 0,0-4 0,0 5 0,0-4 0,0 7 0,-3-2 0,-2 7 0,-2 0 0,-5 4 0,4 0 0,-8 0 0,7 0 0,-7 0 0,4 8 0,-6 6 0,1 4 0,3 8 0,-2-4 0,6 1 0,-3-2 0,5-8 0,3 3 0,2-8 0,3 0 0,0-4 0</inkml:trace>
</inkml:ink>
</file>

<file path=ppt/ink/ink5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1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24575,'20'0'0,"1"0"0,7 0 0,-1 0 0,12 0 0,2 0 0,13 0 0,14 0 0,3 0 0,24 0 0,-7 0-295,-36 0 0,-1 0 295,30 0 0,12 0 0,-14 0 0,-22 2 0,0 2 0,16 2 0,-10 1 0,0 0 0,7 5 0,-17-6 0,-1 1-154,14 4 154,33 2 0,-44-3 0,38 3 0,-30-7 0,6-1 0,-6 0 0,-2-4 0,-8 4 0,1-5 585,0 0-585,-6 4 159,-2-3-159,-7 4 0,1-1 0,0-3 0,0 8 0,-6-8 0,4 3 0,-4-4 0,1 0 0,3 0 0,-14 0 0,8 0 0,-15 0 0,1 0 0,-7 0 0,-3 0 0,-1 0 0,1-3 0,-4 2 0,-1-2 0</inkml:trace>
</inkml:ink>
</file>

<file path=ppt/ink/ink5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3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24575,'14'8'0,"6"2"0,8 8 0,7 1 0,5 1 0,-6-1 0,4-4 0,-9 3 0,4-4 0,-6 0 0,-5 3 0,0-8 0,-10 3 0,0-4 0,-5-1 0,1-3 0,0 0 0,-4-1 0,-1 1 0,-3 3 0,0 4 0,-13 8 0,2-1 0,-23 16 0,8-8 0,-16 10 0,5-4 0,-6 5 0,7-10 0,2 2 0,6-15 0,5-1 0,6-5 0,5 0 0,8 0 0,-3-4 0,3-1 0,0-3 0,1 0 0</inkml:trace>
</inkml:ink>
</file>

<file path=ppt/ink/ink5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3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24575,'15'7'0,"5"3"0,3 13 0,7 7 0,6 3 0,-3 3 0,2-6 0,-4 6 0,-2-10 0,-5 2 0,3-5 0,-13-9 0,8 8 0,-14-14 0,4 4 0,-8-5 0,-1-3 0,-3-1 0</inkml:trace>
</inkml:ink>
</file>

<file path=ppt/ink/ink5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4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1 24575,'-11'0'0,"-2"0"0,-8 4 0,-2 5 0,-5 10 0,-7 11 0,9 1 0,-8 4 0,10-7 0,-5-4 0,6-1 0,-4-5 0,13-5 0,-2-1 0,12-5 0,-3-3 0,9 0 0,-4-4 0,5 0 0</inkml:trace>
</inkml:ink>
</file>

<file path=ppt/ink/ink5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4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99 24575,'0'11'0,"0"1"0,0 15 0,0 3 0,0 10 0,0-1 0,0 1 0,0 0 0,0-6 0,0 4 0,0-10 0,0-4 0,0 1 0,0-15 0,0 6 0,0-15 0,0-14 0,-9-11 0,7-14 0,-6-7 0,8-3 0,0 1 0,0-5 0,0 10 0,4 2 0,1 7 0,8 6 0,0 4 0,4 2 0,5 7 0,-4 2 0,8 3 0,-9 4 0,5-3 0,-6 7 0,1-6 0,-1 6 0,-6-3 0,-3 4 0</inkml:trace>
</inkml:ink>
</file>

<file path=ppt/ink/ink5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6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7 235 24575,'-4'-3'0,"1"-10"0,3-1 0,9-17 0,-3 7 0,16-9 0,-7 1 0,7 8 0,-4-3 0,-2 18 0,-7-2 0,6 6 0,-10 1 0,6 0 0,1 4 0,-1 0 0,5 0 0,-3 8 0,3 6 0,-2 8 0,0 6 0,3-1 0,-3-4 0,0 3 0,-2-9 0,0 1 0,-3-6 0,3-5 0,-1 1 0,-2-3 0,6-2 0,-6-3 0,6 0 0,3 0 0,0-3 0,9-12 0,-9 1 0,5-13 0,-1 8 0,-3-8 0,3 4 0,-8 0 0,-2 6 0,-4 1 0,-3 8 0,2-4 0,-6 5 0,2 2 0,-3 2 0</inkml:trace>
</inkml:ink>
</file>

<file path=ppt/ink/ink5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7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7 231 24575,'-7'4'0,"10"-1"0,14-3 0,18 0 0,12 0 0,30 0 0,5 0-641,-21 1 0,2-2 641,-4-1 0,1-2 0,18 1 0,1-2 0,-9-6 0,1 0 0,10 6 0,-3 0 0,-21-2 0,-1 1-350,5 5 1,-2 2 349,31-1 0,7 0 0,-2-6 0,-42 6 0,-1-1 0,18-4-97,-15-2 1,-3 2 96,-5 2 0,35-14 0,-33 6 1222,6-1-1222,-3-4 738,-16 7-738,3-1 214,-12 5-214,-4-3 0,-6 7 0,-1-6 0,-8 6 0,4-3 0,-8 0 0,0 0 0,-4-3 0,0-10 0,0 11 0,0-6 0</inkml:trace>
</inkml:ink>
</file>

<file path=ppt/ink/ink5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9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1568 24575,'-3'4'0,"-1"-1"0,-3-3 0,-5 0 0,0 0 0,-4 0 0,4 0 0,-4 0 0,3-8 0,-3-1 0,-6-8 0,4 0 0,-9-6 0,8 0 0,-10-13 0,13 7 0,-14-12 0,18 6 0,-13-12 0,13-1 0,-8-5 0,13-1 0,-8 1 0,14-1 0,-4 0 0,5 1 0,0-8 0,0 5 0,0-4 0,0 6 0,0 6 0,0-4 0,9 11 0,2-5 0,8 12 0,1-5 0,-2 10 0,6-5 0,-4 6 0,3 0 0,-5 5 0,5-4 0,1 3 0,0 0 0,3 1 0,2-1 0,6 3 0,1-3 0,2 4 0,-4 1 0,13 3 0,-6-3 0,5 7 0,-7-2 0,7 4 0,-4 4 0,4 1 0,-7 5 0,7 0 0,-5 0 0,29 0 0,-18 0 0,13 0 0,-12 5 0,-6 1 0,6 9 0,-5 1 0,-3 4 0,-4 6 0,0-5 0,1 10 0,-2-10 0,-3 9 0,3-4 0,-8 4 0,-2 0 0,-2-1 0,-8-1 0,3 0 0,-4 5 0,-1 0 0,2 7 0,-5-1 0,5 7 0,-9 2 0,5-1 0,-6 5 0,0-5 0,1 6 0,-1-6 0,0-1 0,0-6 0,0 17 0,-5-19 0,0 13 0,-5-24 0,0-4 0,0-2 0,0-4 0,0 0 0,0 4 0,-4 2 0,-5 4 0,-11 2 0,0-2 0,-9 9 0,4-6 0,-7 6 0,-3-5 0,2 5 0,-9-3 0,4 4 0,-10-5 0,5-5 0,-9 4 0,10-10 0,-10 5 0,10-10 0,-4-1 0,6-5 0,1-1 0,-1 1 0,-11-4 0,8-2 0,-9-4 0,18 0 0,-4 0 0,3 0 0,1 0 0,1 0 0,6 0 0,4 0 0,-3 0 0,8 0 0,-8-4 0,3-5 0,-4-5 0,0-5 0,-1 1 0,1 0 0,0-1 0,-1 5 0,6 1 0,0 5 0,6-1 0,-1 4 0,0 2 0,4-1 0,2 4 0,3-4 0,1 1 0,-1-1 0,0-1 0,0-5 0,1 4 0,-2-9 0,1 2 0,0 0 0,-4-2 0,3 2 0,-6-11 0,5 0 0,-2-1 0,7 4 0,1-1 0,4 12 0,0-2 0</inkml:trace>
</inkml:ink>
</file>

<file path=ppt/ink/ink5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1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1 678 24575,'15'0'0,"9"0"0,29 0 0,1 0 0,7 0 0,-17 0 0,13 0 0,-8 0 0,6 0 0,-1 0 0,-2 0 0,-16 0 0,8 0 0,-20 4 0,8-3 0,-14 2 0,-1-3 0,-6 0 0,-4 0 0,-2-6 0,-6-3 0,-3-6 0,-5-7 0,4-6 0,-4-6 0,8-6 0,-8-6 0,8 5 0,-8-5 0,8 6 0,-8 0 0,3 1 0,1 4 0,0 2 0,5 6 0,-4-1 0,3 6 0,-3 0 0,4 6 0,0-1 0,0 0 0,-3 4 0,2-2 0,-3 6 0,1-2 0,2 3 0,4 4 0,6 1 0,11 3 0,9 0 0,11 0 0,8 0 0,-1 0 0,12 0 0,-10 0 0,12 5 0,-8-4 0,-5 8 0,-8-8 0,-7 3 0,-11-4 0,-5 0 0,-5 4 0,-5-3 0,1 2 0,-4-3 0,-1 0 0</inkml:trace>
</inkml:ink>
</file>

<file path=ppt/ink/ink5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2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82 275 24575,'2'-4'0,"4"1"0,9 3 0,2 0 0,8 0 0,-10 0 0,14 0 0,-16 7 0,10 12 0,-10-1 0,0 13 0,-8-14 0,-2 9 0,-3-9 0,0 9 0,0-13 0,-3 8 0,-6-13 0,-3 8 0,-10-3 0,5 4 0,-5-4 0,2-1 0,2-3 0,-3-1 0,5 0 0,0-4 0,-1 0 0,1-4 0,3 0 0,-3-7 0,7-13 0,0-10 0,5-9 0,4 5 0,0-4 0,0 10 0,0-3 0,0 3 0,0 7 0,3-1 0,2 6 0,3 3 0,3-2 0,1 6 0,5-3 0,-1 4 0,1 0 0,-1 0 0,0 3 0,1 1 0,-1 4 0,0 0 0,1 0 0,-1 0 0,0 0 0,1 0 0,-1 0 0,0 0 0,1 0 0,4 0 0,-4 0 0,8 0 0,-2 0 0,-1 0 0,4 0 0,-4 0 0,1 0 0,-2-3 0,-4-10 0,0-6 0,-3-4 0,-1-2 0,-5 3 0,1 0 0,-1 5 0,0 5 0,-4 5 0,-1-1 0,-3 4 0,0 1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56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24575,'0'6'0,"0"9"0,0 39 0,0-4 0,0 31 0,0-34 0,0 52 0,0-50 0,0 34 0,0-23 0,0-14 0,0 6 0,0-20 0,0 1 0,0-15 0,0 2 0,0-12 0,0 4 0,3-8 0,1-1 0,3-3 0,0 0 0,14 0 0,-7 0 0,31 0 0,0 0 0,19 0 0,21 0 0,-5 0 0,15-5 0,-23-2 0,11-5 0,-11 6-451,-16 0 1,2 0 450,36-1 0,-1-1 0,6-4 0,-28-1 0,-20 6 0,2 0 0,34-11 0,-21 6 0,8 0 0,-18 2 0,31-7 0,-20 10 0,5-7 0,-26 13 0,-6-4 0,-6 5 901,5 0-901,-11 0 0,5 0 0,-5 0 0,-1 0 0,0 0 0,-4 0 0,3 0 0,-8 0 0,3 0 0,-4 0 0,0 0 0,-1 0 0,-3 0 0,-1 0 0,-5 0 0,4 0 0,-3 0 0,3 0 0,-3 4 0,-1-4 0,1 4 0,-1-4 0,0 0 0,1-10 0,-5-5 0,5-16 0,-7-17 0,4 11 0,-5-28 0,0 21 0,0-17 0,0 7 0,0 6 0,0 2 0,0 6 0,0 11 0,0-3 0,3 14 0,-2 0 0,3 7 0,-4 3 0,3 4 0,-2 0 0,2 4 0</inkml:trace>
</inkml:ink>
</file>

<file path=ppt/ink/ink5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3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8 24575,'-9'-7'0,"-1"15"0,-16 11 0,0 17 0,-13 13 0,6 4 0,5-3 0,3 12 0,13-12 0,-4 10 0,10-6 0,1 0 0,5 7 0,0-6 0,0 6 0,0-13 0,0-2 0,9-7 0,7 2 0,4-11 0,10 10 0,-6-15 0,6 6 0,-6-8 0,2-9 0,-12 1 0,2-5 0,-4 5 0,-3-6 0,2 2 0,-3-3 0,-1-1 0,-2-3 0,-2 0 0</inkml:trace>
</inkml:ink>
</file>

<file path=ppt/ink/ink5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4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24575,'3'-8'0,"1"2"0,7 6 0,12 0 0,-4 0 0,8 0 0,-5 0 0,-5 0 0,5 0 0,-10 0 0,0 0 0,-5 0 0,0 0 0,1-4 0,-4 4 0,-1-4 0</inkml:trace>
</inkml:ink>
</file>

<file path=ppt/ink/ink5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5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24575,'7'0'0,"1"0"0,8 0 0,-7 0 0,8 0 0,-1 0 0,-6 0 0,10 0 0,-7 0 0,3 0 0,-3 4 0,-2 0 0,-3 7 0,0 2 0,-3 8 0,-1-3 0,-4 8 0,0-3 0,-8 4 0,-2-4 0,-8 3 0,5-8 0,-4-1 0,8-5 0,-2-4 0,6-1 0,-1-3 0,5-3 0,5-10 0,6-8 0,18-8 0,0-10 0,8 3 0,-6-4 0,0 6 0,-6 6 0,-1 2 0,-11 9 0,0 1 0,-5 5 0,-3-1 0,0 1 0,-4-1 0,0 1 0,0 0 0,-3 3 0,-6 0 0,1 4 0,-8 0 0,3 0 0,-3 0 0,3 0 0,-3 0 0,7 0 0,-2 4 0,7 0 0,-4 7 0,7 2 0,-2 4 0,3-5 0,0 4 0,0-3 0,0 3 0,0 1 0,7 0 0,7 0 0,4-4 0,8 4 0,-8-8 0,3 4 0,-4-5 0,-1 1 0,1-5 0,-4 0 0,-2-4 0,-3 3 0,-1-2 0,-3 3 0,0-4 0</inkml:trace>
</inkml:ink>
</file>

<file path=ppt/ink/ink5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6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1 137 24575,'0'7'0,"0"9"0,0 2 0,0 5 0,0-2 0,0 6 0,0-8 0,0 4 0,4-7 0,-4-4 0,4 1 0,-4-2 0,-3-13 0,2-4 0,-2-14 0,3-3 0,0-10 0,0 4 0,0-9 0,0 9 0,0-4 0,7 11 0,3-4 0,7 8 0,0 0 0,0 6 0,-1 3 0,-3 1 0,3 0 0,-8 4 0,4 0 0,-8 4 0,-1 0 0</inkml:trace>
</inkml:ink>
</file>

<file path=ppt/ink/ink5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7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7 158 24575,'-4'-6'0,"1"1"0,3-9 0,0 1 0,4-8 0,1 3 0,12-4 0,-7 5 0,7 4 0,-5-3 0,0 11 0,0-3 0,-1 8 0,-4 0 0,0 0 0,1 4 0,0 4 0,-1 4 0,2 5 0,-1 0 0,4-1 0,-3-3 0,7-1 0,-8-5 0,8 2 0,-4-1 0,5-4 0,-1 3 0,6-6 0,-4 3 0,3-4 0,-4 0 0,-1 0 0,1 0 0,-4 0 0,2 0 0,-6 0 0,2 0 0,-3-3 0,-1-2 0,1-6 0,-3 2 0,-2-7 0,1 4 0,-3-1 0,3 1 0,-4 5 0,0 2 0,0 2 0</inkml:trace>
</inkml:ink>
</file>

<file path=ppt/ink/ink5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8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24575,'11'15'0,"7"6"0,1 2 0,4 6 0,-4 4 0,0-5 0,-4 11 0,8-4 0,-15 6 0,16 5 0,-22 2 0,11-8 0,-7 5 0,-1-11 0,-1 6 0,-4-1 0,0-4 0,-4 3 0,-6-4 0,-6 6 0,-3-6 0,0-1 0,5-6 0,-4 1 0,9-6 0,-4-1 0,5-8 0,3 3 0,-2-8 0,3 4 0,0-5 0,-3 1 0,3-1 0,-4 1 0,1-4 0,-1-1 0,4 0 0,-3-2 0,6 3 0,-2-4 0</inkml:trace>
</inkml:ink>
</file>

<file path=ppt/ink/ink5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9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24575,'15'0'0,"5"0"0,3 0 0,10 0 0,-5 0 0,11 0 0,-11 0 0,5 0 0,-5 0 0,-6 0 0,0 0 0,-6 0 0,-7 0 0,-3 0 0</inkml:trace>
</inkml:ink>
</file>

<file path=ppt/ink/ink5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9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24575,'21'0'0,"-6"0"0,29 0 0,-8 0 0,12 0 0,-3 0 0,-5 0 0,-6 0 0,-1 0 0,-15 0 0,3 0 0,-16-4 0,2 3 0,-7-2 0</inkml:trace>
</inkml:ink>
</file>

<file path=ppt/ink/ink5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20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393 192 24575,'7'0'0,"0"0"0,0 0 0,1 0 0,-1 0 0,1 0 0,3 0 0,-3 0 0,0-3 0,-4-10 0,-4 0 0,0-13 0,-5-3 0,1 10 0,-15-13 0,0 17 0,-15-1 0,10 4 0,-8 7 0,9 1 0,-4 0 0,4 4 0,-3 0 0,12 0 0,-6 0 0,7 3 0,0 5 0,1 10 0,3 0 0,0 8 0,4-3 0,-3 10 0,6 1 0,-2 6 0,4 0 0,0-1 0,0 1 0,0-1 0,0 7 0,0-4 0,5 10 0,-4-11 0,8 11 0,-3-4 0,0 0 0,-1 4 0,-5-11 0,0 5 0,0-12 0,0-1 0,0-6 0,0-4 0,0-2 0,0-8 0,0 2 0,0-6 0,-3 2 0,-5-3 0,-1 0 0,-7 0 0,4 0 0,-5 0 0,0-3 0,0-2 0,5-3 0,-4 0 0,7 0 0,-2 0 0,7 0 0,0 0 0</inkml:trace>
</inkml:ink>
</file>

<file path=ppt/ink/ink5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21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24575,'5'-8'0,"11"1"0,22 7 0,-2 0 0,8 0 0,-4 0 0,8 0 0,-1 0 0,-1 0 0,-12 0 0,5 0 0,-15 0 0,3 0 0,-6 0 0,-7 0 0,2 0 0,-9 0 0,5 0 0,-7 0 0,2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58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15 24575,'4'-7'0,"-4"3"0,-8 1 0,-5 3 0,-4 0 0,-4 0 0,3 0 0,-10 13 0,14-2 0,-15 23 0,22-4 0,-16 6 0,21 2 0,-10-4 0,10 1 0,-2-3 0,4-4 0,0-1 0,0-4 0,4-2 0,4-8 0,10-1 0,4-3 0,1 0 0,3-4 0,-3-2 0,-1-3 0,0 0 0,-10 0 0,4-3 0,-7-6 0,3-4 0,-4-4 0,-3-12 0,-2 10 0,-3-10 0,0 12 0,0 0 0,0 4 0,0 2 0,0 3 0,0 0 0,0 1 0,0-1 0,0 1 0,0-1 0,0 1 0,0-1 0,0 1 0,0 0 0,0 0 0,-3-1 0,2 1 0,-2-1 0,-1 1 0,4-1 0,-4 1 0,4-1 0,0 7 0,4 11 0,1 8 0,5 15 0,-1 1 0,1 6 0,0-1 0,1 22 0,-1-21 0,1 25 0,-6-23 0,0 6 0,-5 4 0,0-11 0,0 5 0,0-6 0,-8-5 0,-2-3 0,-13-8 0,0-2 0,-10-7 0,4-2 0,-10-3 0,5-1 0,0-3 0,-5-2 0,10-4 0,-4 0 0,11 0 0,4 0 0,2 0 0,8 0 0,-1 0 0,6 0 0</inkml:trace>
</inkml:ink>
</file>

<file path=ppt/ink/ink5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22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30 153 24575,'0'7'0,"0"9"0,0 2 0,0 5 0,0 9 0,0-13 0,0 12 0,0-13 0,0 8 0,0-8 0,0 4 0,0-6 0,0-3 0,0-2 0,0-3 0,0-1 0,-3-3 0,-1 0 0,-3-4 0,-1-7 0,4-2 0,1-12 0,3-2 0,0-10 0,0 4 0,0-9 0,0 9 0,0-4 0,0 6 0,8-1 0,2 1 0,12 4 0,2-5 0,4 12 0,1-6 0,-2 12 0,6-8 0,-5 11 0,5-6 0,-5 12 0,-6-3 0,0 4 0,-6 0 0,-3 0 0,-2 0 0,-3 0 0,-1 0 0,1 0 0,-4 0 0,0 0 0</inkml:trace>
</inkml:ink>
</file>

<file path=ppt/ink/ink5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22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24575,'-5'3'0,"2"1"0,3 8 0,0 0 0,0 5 0,0-1 0,0-3 0,0-2 0,0-3 0,0-1 0,0-3 0,0-1 0</inkml:trace>
</inkml:ink>
</file>

<file path=ppt/ink/ink5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2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24575,'9'-4'0,"15"0"0,2 4 0,17 0 0,3 0 0,4 0 0,10 0 0,0 0 0,-4 0 0,12 0 0,-6 0 0,0 0 0,21 0 0,-16 0 0,0 0 0,14 0 0,-40 0 0,41 0 0,-33 0 0,12 0 0,-8 0 0,1 0 0,0 0 0,-6 0 0,-8 0 0,-1 0 0,-15 0 0,7 0 0,-8 0 0,-1 0 0,-5 0 0,-1 0 0,-7 0 0,2 0 0,-3 0 0,-1 0 0,1 0 0,-1 0 0,1 0 0,-1 0 0,-3 0 0,-1 0 0</inkml:trace>
</inkml:ink>
</file>

<file path=ppt/ink/ink5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27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17 24575,'-5'-12'0,"2"8"0,3 9 0,19 19 0,-7-4 0,22 14 0,-4-9 0,2 5 0,3 1 0,1 0 0,-1-5 0,-3 2 0,5-7 0,-13 1 0,4-7 0,-6 1 0,-6-10 0,-3 4 0,-5-6 0,-1 4 0,-3-4 0,3-1 0,-2 0 0,-2 2 0,-3 2 0,0 0 0,-3 1 0,-6 0 0,-4 8 0,-9-1 0,3 11 0,-9-2 0,4 5 0,-6 1 0,0 0 0,-1 5 0,1-4 0,-1 5 0,6-7 0,-4 0 0,10-1 0,-5 0 0,7-5 0,3 3 0,2-8 0,3 3 0,1-8 0,3-2 0,-2-3 0,7-1 0,-4 1 0,4-7 0,0-6 0,0-7 0,0 2 0,0 3 0</inkml:trace>
</inkml:ink>
</file>

<file path=ppt/ink/ink5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4:24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24575,'97'0'0,"0"0"0,0 0 0,-18 0 0,-44 0 0,6 0 0,-21 0 0,-2 0 0,-8 0 0,4 0 0,-6 0 0,-3 0 0,-1 0 0</inkml:trace>
</inkml:ink>
</file>

<file path=ppt/ink/ink5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4:25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 24575,'8'0'0,"11"0"0,-11 4 0,15 6 0,-12 0 0,3 4 0,5 0 0,-9-4 0,4 8 0,-5-3 0,0-1 0,5 0 0,-8-5 0,7 1 0,-8-2 0,3 1 0,1 0 0,-4 0 0,3-4 0,-7 2 0,7-2 0,-11 0 0,2-2 0,-13 6 0,-1-2 0,-10 12 0,3 2 0,-9 1 0,9 4 0,-10 1 0,11-6 0,-1 0 0,9-7 0,4-5 0,0 0 0,0-1 0,4 1 0,-3 0 0,7-5 0,-2 0 0</inkml:trace>
</inkml:ink>
</file>

<file path=ppt/ink/ink5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4:27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660 158 24575,'0'-13'0,"0"-3"0,0 5 0,0-7 0,0 3 0,-9-5 0,7 6 0,-11 0 0,12 5 0,-12 0 0,7 0 0,-12 3 0,8 2 0,-9 4 0,4 0 0,-4 0 0,-1 0 0,0 5 0,0 10 0,-1 7 0,0 10 0,0-5 0,0 3 0,5-3 0,1 5 0,4-6 0,1-1 0,5 0 0,-4-4 0,8 10 0,-4-10 0,5 9 0,0-9 0,0 10 0,0-5 0,0 6 0,5 1 0,1-1 0,5 0 0,0 6 0,0-4 0,0 11 0,-5-11 0,-1 4 0,-5-11 0,0-2 0,0 0 0,0-4 0,0-1 0,0-1 0,0-5 0,0 1 0,-4 4 0,-6-9 0,-5 9 0,-5-9 0,1 9 0,-1-8 0,0 3 0,1-5 0,-1-3 0,0 2 0,1-7 0,-1 4 0,0-5 0,-5 0 0,-5 0 0,3 0 0,-1 0 0,13 0 0,-3-5 0,11 4 0,-1-3 0</inkml:trace>
</inkml:ink>
</file>

<file path=ppt/ink/ink5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4:28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24575,'4'0'0,"15"0"0,23 0 0,13 0 0,16-6 0,3-2 0,7 0 0,-22 2 0,17 6 0,-32 0 0,12 0 0,-11 0 0,-22 0 0,8 0 0,-21 0 0,3 0 0,-9 0 0,0 0 0</inkml:trace>
</inkml:ink>
</file>

<file path=ppt/ink/ink5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4:35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50 24575,'0'13'0,"0"9"0,0 0 0,0 10 0,0 0 0,0 1 0,0-1 0,0 0 0,0-6 0,0 5 0,0-10 0,0 4 0,0-5 0,0 5 0,0-9 0,0 8 0,0-9 0,0-1 0,0 0 0,0-5 0,0 0 0,0 0 0,-4-8 0,3-2 0,-2-12 0,-2-2 0,4-5 0,-3-5 0,4 4 0,-5-10 0,4 10 0,-4-10 0,5 10 0,0-5 0,0 7 0,0-1 0,0 0 0,0 5 0,0 2 0,0 4 0,0 0 0,0 0 0,0 0 0,0 1 0,0 0 0,0-4 0,0 3 0,0-3 0,0 3 0,0 1 0,0-1 0,0 0 0,0 1 0,0 0 0,0-1 0,0 0 0,0 0 0,0 1 0,0-1 0,0 0 0,0 1 0,0-1 0,0 5 0,0 0 0</inkml:trace>
</inkml:ink>
</file>

<file path=ppt/ink/ink5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6:28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59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43 164 24575,'-3'-1'0,"3"11"0,-7-1 0,2 17 0,1-8 0,0 1 0,4 6 0,0-15 0,0 10 0,0-12 0,0 4 0,0-5 0,0 1 0,0-1 0,10-3 0,-5 0 0,18-4 0,-13 0 0,10 0 0,-7 0 0,3 0 0,1 0 0,0 0 0,-5 0 0,4 0 0,-7-8 0,6 6 0,-6-8 0,7 5 0,-8-3 0,4-4 0,0 0 0,-3-5 0,3 0 0,-7-4 0,-2-2 0,-3-4 0,0-1 0,0 1 0,0-1 0,0 1 0,0 4 0,-14-2 0,2 11 0,-12 2 0,3 8 0,-2 4 0,0 0 0,-3 0 0,2 13 0,0 3 0,-4 14 0,12-3 0,-6 1 0,12-5 0,-3-2 0,8-11 0,2-3 0</inkml:trace>
</inkml:ink>
</file>

<file path=ppt/ink/ink5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6:28.7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271 42 24575,'-5'-13'0,"-1"3"0,1 4 0,-2 2 0,2 2 0,-3-2 0,1 4 0,-1-2 0,1 2 0,-1 0 0,2 0 0,-3 0 0,1 2 0,-1 2 0,1 2 0,1 6 0,-2 0 0,3 2 0,-2 2 0,2-1 0,-1 5 0,4-2 0,-1-1 0,3 6 0,-1-4 0,0 5 0,1 0 0,-1-3 0,2 6 0,0-5 0,0 4 0,0-4 0,0 5 0,0-3 0,0 1 0,2 3 0,1-4 0,3 1 0,-3-2 0,2 1 0,-5-2 0,3 1 0,-3-5 0,0-1 0,0-3 0,0 1 0,0-4 0,0 0 0,0-3 0,-2 1 0,-3 0 0,-1-2 0,-1-1 0,-1-2 0,2 0 0,-5 0 0,2 1 0,-2-1 0,2-2 0,0 1 0,1-1 0,-1-2 0,2 2 0,-1-2 0,4 0 0,-2 0 0,4 0 0,0 0 0</inkml:trace>
</inkml:ink>
</file>

<file path=ppt/ink/ink5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6:28.7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95 24575,'12'-7'0,"7"-4"0,-4 8 0,16-16 0,-8 11 0,9-10 0,-1 9 0,-2 1 0,-1 5 0,2-2 0,-5 4 0,10-2 0,-12 3 0,0 0 0,-11 0 0,-1 0 0,-2 0 0,-5 0 0,0 0 0</inkml:trace>
</inkml:ink>
</file>

<file path=ppt/ink/ink5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6:28.7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24575,'0'15'0,"0"-2"0,0 14 0,0-8 0,0 15 0,0-11 0,0 7 0,0-8 0,3 8 0,-2-10 0,3 7 0,-3-13 0,1 1 0,-2-4 0,0-5 0,0 1 0,0-3 0,-2-2 0,1-4 0,-2-6 0,2-3 0,1-6 0,0-1 0,0-3 0,0 4 0,0-6 0,0 4 0,0-5 0,2 4 0,3-1 0,3 3 0,1 1 0,1 3 0,-1 2 0,3-2 0,-3 7 0,5-5 0,-2 9 0,-1-3 0,2 3 0,-1 0 0,2 2 0,-2 1 0,1 0 0,-4 0 0,2 0 0,-2 0 0,-3 1 0,-2-1 0,-2 2 0</inkml:trace>
</inkml:ink>
</file>

<file path=ppt/ink/ink5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6:28.7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47 24575,'10'-2'0,"4"-1"0,7-2 0,-3 2 0,8-4 0,-4 3 0,2-4 0,0 2 0,-4 4 0,-4-3 0,0 5 0,-7-2 0,2 2 0,-4 0 0,-2 0 0,0 0 0,-2 0 0,-1 0 0,0 0 0</inkml:trace>
</inkml:ink>
</file>

<file path=ppt/ink/ink5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6:28.7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24575,'8'0'0,"5"0"0,2 0 0,8 0 0,-4 0 0,4 0 0,-6 0 0,4 0 0,-4 0 0,0 0 0,-3 0 0,-2 0 0,-3 0 0,-1 0 0,-4 0 0,2 0 0,-2 0 0,-1 0 0,0 0 0,-2 0 0</inkml:trace>
</inkml:ink>
</file>

<file path=ppt/ink/ink5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2:31:04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24575,'-9'0'0,"2"0"0</inkml:trace>
</inkml:ink>
</file>

<file path=ppt/ink/ink5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2:31:09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09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1175 1 24575,'-19'23'0,"-13"17"0,-22 27 0,16-25 0,-3 3-1212,-7 12 0,-1 2 1212,5-6 0,-1 2-751,1-5 1,-3 2 0,3 1 750,-10 17 0,2 0 0,-9 6 0,0 1 0,19-23 0,1 1 0,4-3 0,6-2 0,2-1 312,-12 15 1,5-2-313,5 4 0,9-20 0,0 1 0,-8 24 0,1-1 0,12-2 1068,6-19-1068,1 10 2456,8-18-2456,-2 5 526,4-7-526,0-5 0,0 4 0,0-14 0,0 8 0,0-10 0,0 1 0,0 3 0,0-8 0,0 3 0,0-4 0,0-1 0,0 1 0,0-1 0,0 1 0,0-1 0,0-3 0,3 3 0,-2-8 0,3 4 0,-4-5 0,0 1 0,0-1 0,-3-3 0,-1-4 0,0 0 0,1-4 0</inkml:trace>
</inkml:ink>
</file>

<file path=ppt/ink/ink5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0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4 7 24575,'-3'-3'0,"6"-1"0,2 4 0,12 0 0,1 0 0,8 4 0,-3 1 0,0 13 0,-2-4 0,-3 12 0,0-3 0,-1-1 0,-2 10 0,0-13 0,-8 12 0,3-17 0,-9 6 0,6-7 0,-2-4 0,2 2 0,1-7 0,-1 3 0,0-2 0,1-2 0,-1-3 0,1 0 0,-1-3 0,1-6 0,4-3 0,1-5 0,9-6 0,1 4 0,1-8 0,4 2 0,-5 6 0,5-4 0,-6 10 0,0-1 0,-10 2 0,4 4 0,-7 4 0,2-3 0,-4 6 0,1-3 0,-1 4 0,1 0 0,-1 0 0,-2-3 0,-2-1 0,-3 0 0,0 1 0</inkml:trace>
</inkml:ink>
</file>

<file path=ppt/ink/ink5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1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338 0 24575,'-25'0'0,"4"0"0,-17 0 0,12 0 0,-15 14 0,12 2 0,-8 26 0,11-10 0,-1 14 0,8-5 0,2 6 0,1 7 0,5-1 0,6-5 0,5-3 0,0-11 0,0-1 0,0-11 0,4-1 0,9-7 0,5-6 0,10-4 0,4-4 0,-3 0 0,4 0 0,-11 0 0,4-4 0,-8-1 0,0-7 0,-3 2 0,-6-1 0,3 3 0,-8 0 0,-1 1 0,-6 3 0,-5 8 0,-11 22 0,0-1 0,-7 19 0,7-9 0,-1 10 0,0-4 0,4 5 0,6-7 0,5-5 0,5-1 0,0-11 0,0 0 0,0-6 0,0-3 0,4-5 0,4-5 0,4-3 0,5 0 0,10-4 0,-2-11 0,10-16 0,1-8 0,-8-7 0,7-1 0,-8-1 0,0 1 0,-1-5 0,-7 16 0,-4-3 0,-2 16 0,-4 2 0,-1 8 0,0 1 0,-1 8 0,0 1 0,0 3 0,6 17 0,-3 0 0,8 21 0,3-2 0,0 4 0,10 2 0,-5 0 0,7 1 0,-2-6 0,0-1 0,-1-6 0,-6-6 0,3-5 0,-13-8 0,6-2 0,-12-1 0,4-1 0,-5 1 0,1-4 0,-4-1 0,-1-3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0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10 172 24575,'0'-6'0,"0"15"0,-4 10 0,3 7 0,-3 0 0,4-8 0,0 4 0,0-10 0,0 4 0,0-8 0,0 8 0,0-8 0,0 4 0,0-5 0,6-3 0,3-1 0,3-3 0,4 0 0,-4 0 0,10 0 0,-5 0 0,5 0 0,-6 0 0,1 0 0,0 0 0,-5 0 0,4-4 0,-8 0 0,4-1 0,-1-2 0,-2-1 0,3-1 0,-4-7 0,0 4 0,0-5 0,-3 0 0,3-4 0,-7-2 0,3 0 0,-4-3 0,0 3 0,0-4 0,0-1 0,0 6 0,0 0 0,0 5 0,-8 0 0,3 5 0,-11 3 0,8 6 0,-15 3 0,3 0 0,-5 0 0,4 0 0,4 7 0,-1 7 0,1 9 0,3 4 0,0 1 0,5-6 0,0 4 0,0-3 0,4 0 0,1-2 0,4-8 0,0-5 0,0-5 0</inkml:trace>
</inkml:ink>
</file>

<file path=ppt/ink/ink5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2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407 1 24575,'-23'0'0,"-9"0"0,6 19 0,-15 11 0,1 21 0,1-6 0,1 8 0,-7-7 0,15 9 0,-8-10 0,18-6 0,6-16 0,2-6 0,7-6 0,2-9 0,3-7 0,7-8 0,-5 4 0,5 1 0</inkml:trace>
</inkml:ink>
</file>

<file path=ppt/ink/ink5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3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196 357 24575,'-7'0'0,"-4"0"0,-1 0 0,-5 0 0,5 0 0,-3 0 0,3 0 0,-1 3 0,2 1 0,0 4 0,2 0 0,-3 3 0,4 7 0,-1 4 0,0 1 0,4 3 0,-3-3 0,7-1 0,-7 4 0,7-8 0,-3 3 0,4-4 0,0-5 0,0 4 0,0-8 0,0 4 0,3-5 0,1 1 0,4-1 0,-1 1 0,1-1 0,-1-3 0,1 0 0,-1-4 0,1 0 0,-1 0 0,0 0 0,1 0 0,-1-8 0,1-1 0,-3-8 0,3-4 0,-4 3 0,1-3 0,3 4 0,-7 0 0,2 4 0,-3-2 0,0 6 0,0-3 0,0 5 0,0 0 0,0 0 0,0 0 0,0-1 0,4 4 0,-4-2 0,4 1 0,-4-2 0,0-1 0,0 1 0,0-1 0,0 1 0,0 19 0,0 1 0,0 14 0,0-5 0,0-6 0,0 1 0,0-5 0,3 4 0,2-7 0,2 2 0,1-3 0,-1-1 0,5 1 0,-4-1 0,8 2 0,-7-5 0,2 0 0,-3-1 0,-1-2 0,1 2 0,-1-3 0,1 0 0,-1 0 0,0 0 0,1 0 0,-1-3 0,0-1 0,1-8 0,-4 0 0,4-5 0,-4 0 0,5-4 0,-4 3 0,3-8 0,-4 8 0,5-8 0,3 8 0,-2-8 0,6 8 0,-3-4 0,0 6 0,3-1 0,-7 5 0,2 0 0,-3 4 0,-1 4 0,1 1 0,-1 3 0,1 0 0,-1 0 0,0 0 0,0 0 0,1 0 0,-4 3 0,2 1 0,-5 3 0,-1-3 0,-8-1 0,0-3 0,-8 0 0,7 0 0,-2 0 0,3 0 0,1 0 0,-5 0 0,0 0 0,-1 0 0,3 0 0,2 0 0,4 3 0,-3 5 0,6 5 0,-2 3 0,3 6 0,0 0 0,0 1 0,0-2 0,0-4 0,0 0 0,3-1 0,2 1 0,3-5 0,4 4 0,0-7 0,5 3 0,0-4 0,-1 0 0,1 1 0,-1-1 0,-3 0 0,3-4 0,-8 0 0,8-4 0,-8 0 0,8 0 0,-8 0 0,8-4 0,-7-4 0,6-5 0,-5-9 0,2 0 0,2-6 0,-4 1 0,3-6 0,-3-2 0,0-11 0,0 5 0,-4-11 0,3 5 0,-8-1 0,4 2 0,-5 6 0,0 6 0,0 6 0,0 6 0,0 10 0,0 0 0,0 5 0,0 9 0,0 8 0,0 17 0,0 2 0,0 9 0,0-4 0,0 6 0,0-1 0,0 1 0,0-1 0,0 1 0,0 0 0,4-6 0,1-6 0,4-2 0,-1-8 0,1 3 0,-1-8 0,0-2 0,-1-3 0,1-1 0,-1 1 0,1-1 0,-1-3 0,1 3 0,-1-6 0,5 2 0,-4 1 0,4-4 0,-5 4 0,1-4 0,-1 0 0,1 0 0,-1 0 0,0 0 0,1 0 0,-1 0 0,1 0 0,-4 0 0,-1 0 0</inkml:trace>
</inkml:ink>
</file>

<file path=ppt/ink/ink5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4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405 1 24575,'-18'0'0,"-11"0"0,5 0 0,-15 0 0,5 0 0,-6 0 0,1 0 0,5 0 0,6 0 0,2 0 0,8 0 0,0 0 0,7 0 0,3 0 0,-4 0 0,1 0 0,2 0 0,2 0 0</inkml:trace>
</inkml:ink>
</file>

<file path=ppt/ink/ink5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5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1 0 24575,'0'75'0,"0"-24"0,0 4 0,2 13 0,3 5-2760,1 15 0,4 4 2760,0-21 0,3 1 0,-1-2 0,1 12 0,0 1 0,3-2 0,2 6 0,-1-4 0,5 11 0,0-1 0,-7-18 0,0 2 0,2-2 0,3-3 0,2-1 0,-1-3 0,8 22 0,-2-5 198,-4-25 0,0-3-198,5 6 0,-1-3 802,11 17-802,-16-32 0,1 0 0,25 24 0,-2-12 0,-3-14 2747,-6-11-2747,-8-4 1148,-7-10-1148,-6-5 427,-3 2-427,-1-6 0,-4 3 0,-1-8 0,1-1 0,-4 0 0,-1-2 0,-3 2 0</inkml:trace>
</inkml:ink>
</file>

<file path=ppt/ink/ink5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6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1 280 24575,'11'0'0,"6"0"0,1 0 0,8 0 0,2 0 0,1 4 0,9 2 0,-9 7 0,4 1 0,0 5 0,-9-1 0,-2-7 0,-6 0 0,-7-10 0,-1 6 0,-1-3 0,-3 0 0,0-7 0,-1-6 0,-3-16 0,0-5 0,5-10 0,0 0 0,5 6 0,-1 1 0,0 5 0,0 6 0,0 0 0,-5 9 0,4-2 0,-4 9 0,4-5 0,-4 7 0,3 0 0,-3-3 0,3 3 0,1-3 0,-5-9 0,1 9 0,-4-5 0</inkml:trace>
</inkml:ink>
</file>

<file path=ppt/ink/ink5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7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247 44 24575,'0'-7'0,"0"0"0,0 0 0,0-4 0,-3 6 0,-6-2 0,-8 7 0,-1 0 0,-8 0 0,8 0 0,-3 4 0,4 0 0,-1 13 0,5-7 0,0 15 0,9-6 0,-8 4 0,11-2 0,-7-4 0,8-5 0,0 4 0,0-8 0,12 5 0,3-5 0,13 5 0,-6-3 0,5 3 0,-10-1 0,5-2 0,-5 10 0,-4-6 0,0 8 0,-4-1 0,-5-3 0,1 8 0,-5-8 0,0 4 0,0-6 0,0-3 0,0 2 0,-4-6 0,-4 3 0,-10-4 0,0 1 0,-8-5 0,3 0 0,-4-4 0,0 0 0,4 0 0,1 0 0,10 0 0,-4 0 0,7-3 0,1-1 0,4-8 0,1 3 0,2-3 0,-2 5 0,3 3 0,0 0 0</inkml:trace>
</inkml:ink>
</file>

<file path=ppt/ink/ink5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8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79 15 24575,'-3'-8'0,"-1"1"0,-8 7 0,4 0 0,-4 0 0,4 0 0,1 0 0,-1 0 0,0 13 0,3-3 0,1 16 0,4-3 0,0 9 0,0-3 0,0 10 0,0-5 0,0-5 0,0 3 0,4-9 0,5-1 0,4-4 0,4-6 0,-1-4 0,1 1 0,4-5 0,-3 0 0,3-4 0,-4 0 0,0 0 0,-1 0 0,1 0 0,-4-8 0,3 3 0,-8-7 0,1 8 0,-6 0 0</inkml:trace>
</inkml:ink>
</file>

<file path=ppt/ink/ink5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9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0 533 24575,'0'-5'0,"0"-12"0,0-9 0,0-19 0,0 10 0,0-18 0,0 6 0,0-1 0,0 8 0,0 1 0,0 11 0,0-5 0,0 10 0,0 6 0,0 5 0,0 5 0,0-1 0,0 1 0,0-1 0,4 4 0,4-3 0,9 6 0,6-7 0,4 3 0,6 0 0,-5 1 0,5 4 0,-6 0 0,-5 0 0,0 0 0,-5 0 0,-5 0 0,0 0 0,-5 0 0,1 0 0,-1 0 0,-3 0 0,0 0 0</inkml:trace>
</inkml:ink>
</file>

<file path=ppt/ink/ink5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0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1 0 24575,'1'4'0,"7"-1"0,11-3 0,19 0 0,-12 0 0,18 0 0,-20 0 0,8 0 0,-9 0 0,-1 0 0,-5 0 0,-1 0 0,-3 0 0,-1 0 0,-1 0 0,-3 0 0,-4 0 0,-1 0 0</inkml:trace>
</inkml:ink>
</file>

<file path=ppt/ink/ink5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1"/>
    </inkml:context>
    <inkml:brush xml:id="br0">
      <inkml:brushProperty name="width" value="0.05" units="cm"/>
      <inkml:brushProperty name="height" value="0.05" units="cm"/>
      <inkml:brushProperty name="color" value="#92D050"/>
    </inkml:brush>
  </inkml:definitions>
  <inkml:trace contextRef="#ctx0" brushRef="#br0">1 0 24575,'0'28'0,"0"5"0,0 14 0,14 5 0,-1-4 0,19 1 0,-10-3 0,25 28 0,-7-5-530,-8-19 0,2 1 530,-4-5 0,-1-1 0,1 2 0,0-1 0,20 24 0,-2 9 0,-6-19 0,-1 3 0,5 1 0,-9-15 0,8 0 0,-3-11 0,1-1 0,4-5 0,2-5 1060,5 4-1060,0-8 0,-1 3 0,1-5 0,0 1 0,-2-1 0,-4 0 0,3 4 0,-10-4 0,11 5 0,-11-6 0,11 1 0,-5 0 0,7 1 0,0-6 0,-1 5 0,-6-10 0,5 4 0,-5 0 0,7-3 0,-7 3 0,-6-9 0,-9 3 0,1-8 0,-9 6 0,3-6 0,-14 3 0,2 0 0,-6-3 0,2 2 0,-3-3 0,-4 4 0,-1-4 0,-3 4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9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 24575,'-33'40'0,"3"2"0,6-9 0,3 7 0,5-13 0,1 7 0,7-8 0,1 0 0,3-5 0,4-5 0,0-7 0,0-5 0,0-15 0,0 5 0,0-8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1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31 24575,'-3'-4'0,"-5"1"0,-5 3 0,-3 0 0,3 0 0,-3 0 0,3 0 0,1 3 0,-4 5 0,7 5 0,-8 8 0,12-3 0,-7 3 0,11-4 0,-3 5 0,4-5 0,0 5 0,0-10 0,0 0 0,3-5 0,6-3 0,8-1 0,1-3 0,8 0 0,-8 0 0,3 0 0,-4 0 0,-5 0 0,4 0 0,-7-7 0,3 2 0,-4-11 0,-1 7 0,1-2 0,-4-1 0,0-1 0,-4-3 0,0-6 0,0 4 0,0-4 0,0 6 0,0-1 0,0 4 0,0 2 0,0 3 0,0 0 0,0 10 0,0 8 0,3 7 0,3 15 0,3-8 0,0 14 0,1-4 0,0 12 0,0-5 0,1 6 0,-1-1 0,0-5 0,0 5 0,0-7 0,-1-5 0,-3-1 0,-2 0 0,-4-4 0,0-1 0,0-2 0,0-8 0,-4 3 0,-4-8 0,-5 3 0,-9-7 0,4 3 0,-8-3 0,8 0 0,-11 0 0,10-5 0,-5 4 0,11-8 0,2 4 0,3-4 0,0 0 0,1 0 0,-1 0 0,4 0 0,1 0 0</inkml:trace>
</inkml:ink>
</file>

<file path=ppt/ink/ink5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2"/>
    </inkml:context>
    <inkml:brush xml:id="br0">
      <inkml:brushProperty name="width" value="0.05" units="cm"/>
      <inkml:brushProperty name="height" value="0.05" units="cm"/>
      <inkml:brushProperty name="color" value="#92D050"/>
    </inkml:brush>
  </inkml:definitions>
  <inkml:trace contextRef="#ctx0" brushRef="#br0">0 533 24575,'7'0'0,"0"0"0,0 0 0,4 0 0,-3 0 0,6 0 0,-2 0 0,5 0 0,4 0 0,-3 0 0,8 0 0,-8 0 0,8 0 0,-12 0 0,7 0 0,-9 0 0,5 0 0,-5 0 0,0 0 0,-5 0 0,1 0 0,-1 0 0,-3-3 0,-1-1 0,-3-3 0,0 0 0,0-1 0,0 1 0,-3-1 0,-5 0 0,-1-4 0,-3-1 0,3-4 0,-3 1 0,-2-11 0,0 3 0,-5-15 0,8 5 0,-3-6 0,4 1 0,0-1 0,0 6 0,1-5 0,3 15 0,2-2 0,0 9 0,3 4 0,-2 2 0,3 3 0,-4 4 0,3 0 0,-2 4 0</inkml:trace>
</inkml:ink>
</file>

<file path=ppt/ink/ink5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3"/>
    </inkml:context>
    <inkml:brush xml:id="br0">
      <inkml:brushProperty name="width" value="0.05" units="cm"/>
      <inkml:brushProperty name="height" value="0.05" units="cm"/>
      <inkml:brushProperty name="color" value="#92D050"/>
    </inkml:brush>
  </inkml:definitions>
  <inkml:trace contextRef="#ctx0" brushRef="#br0">0 588 24575,'0'-37'0,"0"-7"0,0-10 0,0-7 0,0 5 0,5-9 0,6 16 0,-4-11 0,7 18 0,-10 8 0,1 12 0,2 10 0,-3 0 0,4 8 0,-1 0 0,1 4 0,-1 0 0,1 4 0,-4 4 0,3 9 0,-2 6 0,4 4 0,0 0 0,1 6 0,-1 2 0,1-1 0,-1-2 0,0-4 0,0-6 0,0 3 0,-1-7 0,0 3 0,-3-8 0,2-2 0,-6-3 0,6-1 0,-7 1 0,7-4 0,-3-1 0,0-7 0,3-9 0,-2-5 0,5-22 0,4 4 0,-3-10 0,8 7 0,-4-1 0,0 5 0,3 2 0,-8 6 0,7 4 0,-8 2 0,7 4 0,-7 5 0,2 0 0,-3 4 0,-1 1 0,1 2 0,-1 2 0,1 3 0,-1 0 0,0 0 0,0 0 0,0 7 0,1 2 0,-4 7 0,4 5 0,-7 2 0,7 4 0,-7 0 0,7 0 0,-7 6 0,7-5 0,-7 5 0,7-6 0,-7 1 0,7-6 0,-7-1 0,3-8 0,-4 2 0,3-6 0,-2 2 0,2-3 0,-3-1 0,3 1 0,-2-1 0,3 1 0,-1-4 0,-2-1 0,2-3 0</inkml:trace>
</inkml:ink>
</file>

<file path=ppt/ink/ink5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4"/>
    </inkml:context>
    <inkml:brush xml:id="br0">
      <inkml:brushProperty name="width" value="0.05" units="cm"/>
      <inkml:brushProperty name="height" value="0.05" units="cm"/>
      <inkml:brushProperty name="color" value="#92D050"/>
    </inkml:brush>
  </inkml:definitions>
  <inkml:trace contextRef="#ctx0" brushRef="#br0">280 41 24575,'-11'-3'0,"3"-2"0,-8-3 0,7 4 0,-6-4 0,2 7 0,1-6 0,0 6 0,0-2 0,4 3 0,-4 0 0,4 0 0,1 0 0,-1 0 0,1 0 0,0 0 0,-1 0 0,1 0 0,-1 3 0,4 1 0,-3 8 0,2 0 0,-3 5 0,0 0 0,-1-1 0,1 1 0,-1 4 0,1-3 0,-1 3 0,4-4 0,-2-4 0,6 2 0,-2-2 0,3-1 0,0 4 0,0-8 0,0 4 0,0-1 0,0-2 0,0 2 0,0 1 0,0-4 0,0 8 0,0-7 0,0 6 0,3-6 0,-2 2 0,6-3 0,-3-1 0,0 1 0,2-1 0,-1 1 0,2-1 0,1 1 0,-1-4 0,1 2 0,-1-5 0,1 6 0,-1-6 0,1 2 0,3-3 0,2 0 0,3 0 0,-3 0 0,2 0 0,-2 0 0,3 0 0,-3 0 0,2 0 0,-6 0 0,2 0 0,-3 0 0,-1 0 0,1-3 0,-1-1 0,1-1 0,-1-1 0,1 1 0,-1-2 0,1 3 0,-1-3 0,1 3 0,-1-4 0,1 4 0,-1-3 0,1 3 0,-1 0 0,-3-3 0,3 7 0,-6-4 0,2 4 0</inkml:trace>
</inkml:ink>
</file>

<file path=ppt/ink/ink5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24575,'0'35'0,"0"2"0,0 9 0,0 4 0,0 0 0,0 4 0,0 3 0,0-15 0,0 2 0,0-16 0,0 5 0,0-12 0,0 1 0,8-1 0,-3-7 0,16 7 0,-7-8 0,12 5 0,-12-9 0,11 7 0,-11-10 0,12 7 0,-4-8 0,1-1 0,-2-4 0,-4 0 0,0 0 0,-5 0 0,4 0 0,-8-4 0,8-4 0,-8 0 0,4-8 0,-4 3 0,0-4 0,-3 1 0,2-1 0,-6-4 0,3 3 0,-4-8 0,0 3 0,0-5 0,0 1 0,0 0 0,0-1 0,0 6 0,0-4 0,0 8 0,0-9 0,0 9 0,0-3 0,0 4 0,0 4 0,0 2 0,0 3 0,0 0 0,0 1 0,0 3 0,0 1 0</inkml:trace>
</inkml:ink>
</file>

<file path=ppt/ink/ink5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 24575,'-4'11'0,"3"1"0,-6 5 0,6 0 0,-3-1 0,4 6 0,0-5 0,0 9 0,0-8 0,0 4 0,0-1 0,0-3 0,0-1 0,0-1 0,0-8 0,0 3 0,3-7 0,5-1 0,5-3 0,-1 0 0,4 0 0,-4 0 0,5-3 0,0 2 0,-1-10 0,1 1 0,-1-6 0,-3 3 0,3-3 0,-8 4 0,4-1 0,-4-3 0,-4 4 0,0-5 0,-4 4 0,0-3 0,0 4 0,0-5 0,0 4 0,0-2 0,0 6 0,-3-3 0,-6 1 0,1 6 0,-4-6 0,0 10 0,0-2 0,-1 3 0,2 0 0,-1 0 0,3 0 0,-2 0 0,3 0 0,0 3 0,1 1 0,2 4 0,2-1 0,3-3 0,0 0 0</inkml:trace>
</inkml:ink>
</file>

<file path=ppt/ink/ink5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24575,'2'4'0,"9"-1"0,10-3 0,1 0 0,5 0 0,-10 0 0,5 0 0,-6 0 0,1 0 0,-5 0 0,-3 0 0,-6 0 0</inkml:trace>
</inkml:ink>
</file>

<file path=ppt/ink/ink5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24575,'11'0'0,"1"0"0,10 0 0,0 0 0,1 0 0,-6 0 0,3 0 0,-10 0 0,6 0 0,-9 0 0,1 0 0,-4 0 0,-1 0 0</inkml:trace>
</inkml:ink>
</file>

<file path=ppt/ink/ink5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24575,'-3'11'0,"-2"6"0,-4 1 0,0 8 0,4-9 0,-3 5 0,8-6 0,-4 1 0,4-5 0,0 4 0,0-8 0,0 4 0,0 0 0,0-1 0,0 2 0,0 2 0,0-7 0,0 4 0,0-5 0,0 1 0,0 3 0,0-2 0,0 2 0,0-3 0,3-1 0,1 1 0,4-1 0,-1 1 0,1-1 0,-1 1 0,5 0 0,-4-4 0,4 0 0,-1-4 0,-2 0 0,7 0 0,-8 0 0,4 0 0,-5 0 0,1 0 0,-1 0 0,1 0 0,-1 0 0,1-4 0,-1 0 0,1-8 0,0 0 0,0-5 0,-3 0 0,-1 0 0,-1 1 0,-2-1 0,3 0 0,-4 1 0,0-1 0,0 4 0,0-2 0,0 2 0,0-4 0,0 0 0,0 1 0,-3 3 0,2 1 0,-6 5 0,3-1 0,-4 4 0,1-3 0,-1 6 0,1-2 0,-5 3 0,3 0 0,-6 0 0,6 0 0,-3 0 0,5 0 0,-1 0 0,1 0 0,-1 0 0,4 0 0,1 0 0</inkml:trace>
</inkml:ink>
</file>

<file path=ppt/ink/ink5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24575,'7'0'0,"-3"4"0,3-3 0,-3 2 0,3-3 0,1 0 0,-1 0 0,-6 0 0,1 0 0,-2 0 0,1 0 0,2 0 0</inkml:trace>
</inkml:ink>
</file>

<file path=ppt/ink/ink5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8 24575,'-2'-4'0,"-4"1"0,-9 3 0,2 0 0,-2 0 0,2 0 0,-9 0 0,4 0 0,1 0 0,1 0 0,8 0 0,-4 0 0,5 0 0,-4 3 0,7 5 0,-2 9 0,6 1 0,-4 3 0,3-4 0,-7-1 0,8-3 0,-4-1 0,4-5 0,0 1 0,-4-1 0,4 0 0,-4 0 0,4 0 0,0 0 0,3 0 0,2-3 0,2-1 0,0 1 0,1-3 0,-1 2 0,1 0 0,-1-2 0,5 2 0,0-3 0,10 4 0,-4-3 0,3 3 0,0-4 0,-3 0 0,3 0 0,-4 0 0,0 0 0,-5 4 0,4-3 0,-8 5 0,4-5 0,-5 6 0,1-3 0,-1 3 0,1 1 0,-1-1 0,-3 1 0,0 4 0,-4 0 0,0 9 0,0-3 0,0 14 0,0-8 0,0 8 0,0 1 0,0-4 0,-4 3 0,-5-5 0,-1-4 0,-3-2 0,1-8 0,3 2 0,-3-2 0,0 0 0,-1-1 0,0-4 0,-3 0 0,4 0 0,-5 0 0,0 0 0,1 1 0,-1-5 0,-4 0 0,3-4 0,-4 0 0,6 0 0,-1 0 0,0 0 0,4 0 0,-2 0 0,6 0 0,-2 0 0,3 0 0,1 0 0,3 0 0,1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2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55 24575,'-11'0'0,"3"3"0,-3 10 0,4-3 0,-3 15 0,2-11 0,-4 7 0,2-4 0,-6 4 0,10-3 0,-6 4 0,7-6 0,-3 1 0,3-1 0,2 1 0,3 0 0,0-1 0,0-3 0,0-1 0,0-5 0,0 1 0,0-1 0,0 0 0,-4-2 0,7-2 0,2-3 0,8 0 0,3 0 0,1 0 0,0 0 0,-1 0 0,6 0 0,-9 0 0,8 0 0,-9 0 0,5 0 0,-1 0 0,-3-4 0,3 0 0,-7-8 0,7-6 0,-7 0 0,9-8 0,-5 3 0,6-17 0,-5 10 0,-1-10 0,-4 17 0,-4-3 0,-1 3 0,-4 1 0,0 0 0,0 5 0,0 5 0,-4 0 0,-4 8 0,-5 0 0,-4 4 0,1 0 0,-1 0 0,0 0 0,0 0 0,-7 8 0,9-3 0,-4 7 0,15-8 0,1-1 0</inkml:trace>
</inkml:ink>
</file>

<file path=ppt/ink/ink5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31:36.597"/>
    </inkml:context>
    <inkml:brush xml:id="br0">
      <inkml:brushProperty name="width" value="0.22049" units="cm"/>
      <inkml:brushProperty name="height" value="0.22049" units="cm"/>
      <inkml:brushProperty name="color" value="#FFFFFF"/>
    </inkml:brush>
  </inkml:definitions>
  <inkml:trace contextRef="#ctx0" brushRef="#br0">1316 2704 24575,'0'-21'0,"0"-13"0,0-17 0,43-38 0,-33-15 0,72-31 0,-73-6 0,44-13 0,-21-7 0,-11 0 0,23-21 0,-27 25 0,17-45 0,-18 44 0,-1-22 0,-15 19 0,0 25 0,0 16 0,0 26 0,0 12 0,0 14 0,-10 16 0,-14 16 0,-14 24 0,-26 1 0,-1 11 0,-16 0 0,1 0 0,-19 0 0,-14 38 0,4 11 0,-4 39 0,23 1 0,1 0 0,17-6 0,-13 4 0,26 10 0,-10-11 0,11 27 0,4-30 0,9 31 0,5-17 0,11 5 0,14-10 0,-9 1 0,21-8 0,-9 8 0,12-11 0,0-15 0,0 8 0,0-22 0,0 22 0,11-21 0,14 10 0,12-16 0,15 16 0,-4-12 0,19 14 0,0-14 0,12 1 0,2 1 0,-2-2 0,-10 15 0,22-10 0,-18 10 0,20-13 0,-11 0 0,-1 12 0,-13-10 0,10 10 0,-35-2 0,18-8 0,-20 19 0,-2-22 0,-2 23 0,-12-23 0,1 22 0,-1-22 0,1 22 0,-12-21 0,-2 21 0,-12-8 0,0-2 0,0 13 0,0-24 0,0 21 0,-11-22 0,-3 8 0,-11-11 0,-12 11 0,-2-8 0,-11-3 0,-14-1 0,11-11 0,-25 15 0,-5-13 0,-15 11 0,-20-18 0,4 7 0,-4-11 0,-1-12 0,20-5 0,-15-12 0,31 0 0,-15 0 0,30-22 0,3-17 0,25-28 0,2-13 0,11-2 0,12-27 0,2 20 0,13-37 0,0 40 0,0-29 0,12 29 0,3-10 0,22 29 0,4-9 0,9 22 0,-8-24 0,34 8 0,-29 13 0,48-24 0,-26 36 0,13-23 0,-1 25 0,-2-7 0,-11 20 0,8-20 0,-24 22 0,-2-7 0,-4 21 0,-21-6 0,10 8 0,-13-11 0,0 1 0,1-1 0,-1 0 0,0 1 0,13-2 0,-10 1 0,10-1 0,-23 11 0,-2 3 0</inkml:trace>
</inkml:ink>
</file>

<file path=ppt/ink/ink5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31:36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1 24575,'0'12'0,"0"12"0,0 2 0,0 9 0,0 0 0,0 2 0,0 11 0,0 3 0,0-1 0,0 14 0,0-18 0,0 25 0,0-11 0,0 7 0,0-8 0,0-4 0,5-4 0,-3 7 0,7-7 0,-7-1 0,2-7 0,1-1 0,-4 1 0,4 0 0,-5 0 0,0 6 0,0 2 0,0 0 0,0 5 0,0-12 0,0 6 0,0-14 0,0 6 0,0-11 0,0-1 0,0-2 0,0-4 0,0 0 0,0 5 0,0-5 0,0 0 0,0-1 0,0-5 0,0-5 0,0 4 0,0-8 0,0 4 0,0-5 0,0 0 0,0-1 0,0 1 0,0-1 0,0 1 0,-3-4 0,-1-1 0,-4-3 0,0 0 0,0 0 0,0 0 0,-4 0 0,-2-4 0,-4-5 0,-1-10 0,1 0 0,-1-9 0,0 4 0,0-5 0,-2-7 0,2 10 0,-1-8 0,5 10 0,1-1 0,5 2 0,-4 5 0,7 0 0,-6 0 0,7 5 0,-4 0 0,5 5 0,-3 0 0,6 0 0,0 7 0,6 2 0,3 11 0,0 1 0,6 10 0,-4-4 0,9 10 0,-9-5 0,4 5 0,0 0 0,-3 1 0,3-6 0,0 4 0,-4-4 0,5 6 0,-6-1 0,1-5 0,-1 4 0,1-3 0,0 4 0,-1-5 0,0-1 0,-4 0 0,3-3 0,-7-2 0,3-5 0,-4-5 0,0 0 0,0 0 0,0 0 0,3-4 0,2-7 0,4-18 0,6-17 0,2-13 0,13-15 0,2-9-604,7-10 604,-19 38 0,0 0 0,12-30-36,4 3 36,-11 10 0,2 11 0,-5 2 0,-6 15 0,-2 12 603,-5 5-603,-1 10 37,-3 2-37,2 6 0,-3-2 0,0 3 0,0 0 0</inkml:trace>
</inkml:ink>
</file>

<file path=ppt/ink/ink5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31:36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18 24575,'-3'-10'0,"-6"3"0,0 7 0,-8 0 0,3 0 0,-4 0 0,-11 0 0,9 0 0,-9 4 0,11 5 0,0 5 0,4-1 0,1 9 0,4-12 0,0 8 0,5-6 0,0-2 0,4 2 0,0-4 0,0 0 0,0 0 0,4 5 0,5-4 0,5 8 0,9-7 0,-4 7 0,4-3 0,-5 0 0,-4 3 0,-1-3 0,-5 0 0,1 2 0,0 3 0,-4 0 0,-1 9 0,-4-3 0,0 4 0,0 0 0,-4 1 0,-5-6 0,-2-1 0,-6-5 0,8-5 0,-8 4 0,3-7 0,-4 3 0,5-5 0,-4 1 0,7-1 0,-6 1 0,6-1 0,-2 1 0,7-1 0,-2-4 0,9 0 0,-1-4 0,11 0 0,1 0 0,10 0 0,-3 0 0,3 4 0,-6 1 0,1 4 0,-4-1 0,-2 1 0,-4-1 0,0 0 0,1 4 0,-5 2 0,0 9 0,-4-4 0,0 9 0,0-4 0,0 11 0,0-4 0,0 5 0,-4-1 0,-2-4 0,-9 10 0,3-4 0,-3-1 0,4 6 0,1-12 0,5 6 0,-4-12 0,8-1 0,-7 0 0,7-4 0,-4 4 0,5-5 0,0 0 0,0-1 0,0 1 0,0 0 0,0 0 0,0-4 0,0 2 0,0-7 0,4 4 0,5-5 0,4 1 0,5 0 0,0-4 0,-5-1 0,4-4 0,-3 0 0,-1 0 0,4 0 0,-8 0 0,4 0 0,-9 0 0,0 0 0</inkml:trace>
</inkml:ink>
</file>

<file path=ppt/ink/ink5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31:36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24575,'20'0'0,"-1"0"0,4 0 0,-3 0 0,8 0 0,-9 0 0,4 0 0,0 0 0,-8 0 0,2 0 0,-4 0 0,-4 0 0,3 0 0,-4 0 0,0 0 0,-3 11 0,-2 5 0,-3 6 0,0 6 0,0-4 0,0 0 0,0 4 0,0-4 0,-4 6 0,-1-6 0,-5-1 0,5-5 0,-3 0 0,7 0 0,-3 0 0,4-1 0,0 1 0,0 0 0,0-4 0,0 2 0,0-2 0,0-1 0,0 4 0,0-8 0,4 4 0,0-5 0,5 0 0,3 0 0,1 1 0,1-4 0,-2-1 0,1-4 0,-4 0 0,3 0 0,-4 0 0,0 0 0,-10 0 0,0 0 0,-9 0 0,-1 0 0,2 3 0,-6 2 0,6 4 0,-2-1 0,4 0 0,-1 0 0,1 0 0,0 0 0,3 5 0,-2-4 0,6 8 0,-6-8 0,6 8 0,-7-4 0,7 5 0,-3 0 0,4 0 0,0-1 0,0 1 0,0 0 0,0-4 0,0 2 0,0-6 0,0 6 0,0-6 0,0 6 0,0-2 0,0-1 0,0 4 0,0-3 0,0 4 0,0-1 0,4 1 0,1 0 0,0 0 0,3 0 0,-3 0 0,0-1 0,3 1 0,-7-4 0,7 3 0,-7-8 0,3 3 0,-4-4 0,0 0 0,0 0 0,0 5 0,0-4 0,0 3 0,0 1 0,0 0 0,0 5 0,0 5 0,0-4 0,0 4 0,0 0 0,0-4 0,0 4 0,0-5 0,0-4 0,0 2 0,0-6 0,0 6 0,0-6 0,-4 6 0,-1-2 0,-4 4 0,0 0 0,-1 5 0,1-9 0,0 8 0,4-8 0,-2-1 0,6 0 0,-7-5 0,8 0 0,-8 0 0,4 0 0,-4 0 0,0 0 0,0 0 0,-1-4 0,5 4 0,-3-8 0,2 8 0,-3-7 0,0 2 0,3 1 0,-2-3 0,3 2 0,-4 1 0,0-4 0,1 4 0,-1-4 0,0 0 0,4 0 0,0 0 0</inkml:trace>
</inkml:ink>
</file>

<file path=ppt/ink/ink5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31:36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24575,'8'0'0,"4"0"0,-3 0 0,7 0 0,-2 0 0,0 0 0,-2 0 0,0 0 0,2 0 0,-1 0 0,4 0 0,-4 12 0,1-2 0,3 12 0,-7 0 0,3 3 0,-4-2 0,1 6 0,0-5 0,-5 5 0,-1 1 0,-4-1 0,0 0 0,0-5 0,0-1 0,0-5 0,0 0 0,0 0 0,0-5 0,-4 4 0,3-8 0,-6 4 0,6-5 0,-7-4 0,8 3 0,-8-6 0,4 2 0,-4-3 0,4-3 0,1-6 0,3-9 0,0-1 0,0-10 0,0-1 0,0-7 0,0 0 0,0-4 0,4 4 0,2 0 0,4 1 0,4 7 0,1 5 0,-1 5 0,3 2 0,-8 8 0,3-4 0,1 5 0,-4-1 0,3 4 0,-4-2 0,5 6 0,-4-2 0,3 3 0,-4 0 0,0 0 0,0 0 0,0 0 0,-1 3 0,-3 6 0,0 4 0,-4 10 0,0-4 0,0 4 0,0-5 0,0 0 0,0 0 0,0-1 0,0 1 0,0 0 0,0-5 0,0 4 0,0-3 0,0-1 0,0 4 0,0-3 0,0 8 0,0-2 0,0 3 0,0 0 0,0 1 0,0 0 0,0 4 0,0-9 0,4 4 0,-3-5 0,3-4 0,0 3 0,-3-8 0,3 3 0,-1-4 0,1-3 0,1 2 0,1-6 0,-1 2 0,3-3 0,0 0 0,-1 0 0,2 0 0,-1-3 0,0-6 0,0 0 0,5-4 0,-4 0 0,4 3 0,-5-2 0,1-1 0,-1 4 0,0 0 0,0 2 0,0 6 0,-3-6 0,-2 6 0,-3-3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3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24575,'4'-6'0,"0"12"0,-4 12 0,0 15 0,0 15 0,0-5 0,0 10 0,0-7 0,0 8 0,0-4 0,0 9 0,0-18 0,0 5 0,0-12 0,0-1 0,3-10 0,-2-2 0,6-8 0,-2-5 0,-1-1 0,-1-3 0,1 0 0,0 0 0,3-4 0,1 0 0,-1 0 0,1 0 0,-1 0 0,1 0 0,-1 0 0,1 0 0,-1 0 0,1 0 0,-1 0 0,1 0 0,3-4 0,-2-1 0,7-3 0,-8 4 0,8-4 0,-8 4 0,4-4 0,-5 0 0,1 4 0,-1-3 0,1 3 0,-4-3 0,2 3 0,-5-2 0,3 5 0,-4-2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8 24575,'-4'-7'0,"1"10"0,3 17 0,0-4 0,0 40 0,0-33 0,-4 35 0,3-23 0,1 12 0,10-6 0,0-3 0,0-11 0,-6-9 0,-1-4 0,-2-5 0,3-2 0,-4-3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69 24575,'-4'6'0,"1"1"0,3 1 0,0 3 0,0-3 0,0 6 0,0-6 0,0 3 0,0-4 0,0 1 0,0 0 0,0 3 0,0 2 0,0 3 0,0 1 0,0-4 0,0 2 0,0-2 0,0-1 0,0 4 0,0-7 0,0 2 0,0-3 0,0-1 0,0 1 0,0-1 0,0 0 0,0 0 0,4 1 0,4 0 0,4 0 0,5 0 0,0-3 0,-1 2 0,6-6 0,-4 3 0,8-4 0,-8 0 0,3 0 0,-8 0 0,2 0 0,-6 0 0,7 0 0,-8 0 0,4 0 0,-5-4 0,1 0 0,4-20 0,-3 8 0,-1-12 0,-4 6 0,0-1 0,-3-4 0,3-6 0,-4 4 0,0-4 0,0 5 0,0 1 0,0-1 0,-7 6 0,-3 0 0,-6 9 0,-1 1 0,-5 7 0,4 2 0,-3 3 0,4 0 0,-7 3 0,13-2 0,-4 3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7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7 291 24575,'-6'70'0,"7"-15"0,7-55 0,4 0 0,-1 0 0,-2 0 0,6 0 0,-2 0 0,0 0 0,7-4 0,-6-4 0,7-2 0,-8-2 0,2 0 0,-6 0 0,7-1 0,-7 1 0,2 4 0,-3 0 0,-4-4 0,-1 0 0,-3-1 0,0-3 0,0 4 0,0-10 0,0-1 0,0-4 0,0-1 0,0 1 0,-8-1 0,2 1 0,-10 4 0,2 5 0,1 2 0,1 11 0,0-3 0,4 8 0,-4 0 0,1 0 0,-2 0 0,1 4 0,0 9 0,3 5 0,0 10 0,-1 5 0,1-5 0,-1 11 0,5-5 0,-4 0 0,8-1 0,-3-10 0,4-2 0,0-5 0,0 1 0,0-5 0,0 0 0,0-8 0,0-1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8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2 188 24575,'0'11'0,"0"-3"0,0 4 0,0-5 0,0 1 0,0-1 0,0 0 0,0 0 0,0 1 0,0 3 0,0-2 0,0 6 0,0-7 0,3 3 0,1-4 0,4 1 0,-1 0 0,1-1 0,-1 1 0,1-1 0,-1-3 0,1 3 0,3-6 0,-2 2 0,7 1 0,-8-3 0,8 3 0,-4-4 0,1 0 0,3 0 0,-8 0 0,8 0 0,-8 0 0,8 0 0,-8-4 0,4 0 0,-4-4 0,3 0 0,-2 1 0,3-5 0,-5 3 0,1-3 0,-4 1 0,3 2 0,-3-7 0,1 4 0,-2-1 0,1-15 0,-3 12 0,3-17 0,-4 10 0,0-5 0,0 1 0,0 4 0,-5-3 0,-3 12 0,-2-7 0,-6 15 0,3-5 0,-3 10 0,3-2 0,-3 3 0,3 0 0,-3 0 0,-1 0 0,4 0 0,-3 3 0,0 9 0,-1-2 0,0 9 0,1-6 0,7 4 0,-3-1 0,0 1 0,2 0 0,-2-1 0,4 1 0,3 0 0,-2-5 0,6 4 0,-2-8 0,3 8 0,0-7 0,0 2 0,0-3 0,0 3 0,0-6 0,0 1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3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24575,'6'0'0,"1"0"0,18 0 0,6 0 0,1 0 0,10 0 0,3 0 0,0 0 0,5 0 0,1 0 0,-6 0 0,12 0 0,-11 0 0,31 0 0,-20 0 0,15 0 0,-15 0 0,-17 0 0,9 0 0,-17 0 0,4 0 0,-6 4 0,0 2 0,-5-1 0,-1 4 0,-6-4 0,-4 0 0,-1 3 0,-1-3 0,2-1 0,-1 1 0,-1-5 0,1 0 0,-4 0 0,9 4 0,-5-3 0,6 3 0,-5-4 0,3 0 0,-8 0 0,4 0 0,-5 0 0,1 0 0,-1 0 0,0 0 0,-3 0 0,-2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4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24575,'3'-4'0,"22"0"0,-8 4 0,28 0 0,-12 0 0,28 0 0,-19 0 0,32 0 0,-7 0 0,12 0 0,1 0 0,-5 0 0,-14 0 0,6 0 0,-15 0 0,-1 0 0,-7 0 0,-1 0 0,-5 0 0,-7 0 0,-2 0 0,-10 0 0,0 0 0,-2 0 0,-7 0 0,2 0 0,-3 0 0,-1 0 0,0 0 0,1 0 0,-2 0 0,2 0 0,-2 0 0,1 0 0,-4 0 0,0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6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24575,'7'0'0,"16"0"0,21 0 0,28 0 0,2 0 0,19-6 0,-19 4 0,12-4 0,-17 1 0,11 3 0,-8-3 0,-12 5 0,-6 0 0,-17 0 0,-1 0 0,-12 0 0,0 0 0,-10 0 0,-1 0 0,-5 0 0,0 0 0,0 0 0,1 0 0,-1 0 0,0 0 0,0 0 0,0 0 0,0 0 0,5 0 0,-3 0 0,7 0 0,-8 0 0,4 0 0,-5 0 0,0 0 0,1 0 0,-2 0 0,1 0 0,0 0 0,0 0 0,0 0 0,1 0 0,-1 0 0,-1 0 0,1-8 0,0 6 0,1-5 0,-1 7 0,0 0 0,5 0 0,6 0 0,1-4 0,8 3 0,-3-8 0,0 4 0,-2-1 0,-4-2 0,-5 7 0,-2-3 0,-3 4 0,-1-4 0,-3 0 0,-2-4 0,-7 3 0,0 2 0,-1 3 0,1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5 24575,'4'-5'0,"-2"6"0,-2 8 0,-3 3 0,-3-2 0,-8 5 0,1-3 0,-9 9 0,4-3 0,-5 4 0,-4 5 0,-6 2 0,4-1 0,-11 1 0,12-2 0,-8-2 0,8 1 0,2-6 0,8-6 0,2-1 0,6-6 0,1 1 0,4-5 0,1 0 0,2-3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6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7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7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24575,'0'-9'0,"0"1"0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24575,'2'0'0,"4"0"0,26 0 0,2 0 0,21 0 0,14 0 0,-18 0 0,49 0 0,-60 0 0,50 0 0,-38-10 0,15 8 0,4-20 0,-12 19 0,7-19 0,-16 20 0,5-9 0,-11 11 0,4 0 0,-6 0 0,-4 0 0,2 0 0,-8 0 0,4 0 0,-6 0 0,-5 0 0,-1 0 0,-1 0 0,-3 0 0,4 0 0,-6 0 0,-4 0 0,3 0 0,-8 0 0,4 0 0,-5 0 0,-3 0 0,-1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0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24575,'0'-14'0,"0"2"0,0 0 0,0 3 0,0 11 0,0 23 0,0 18 0,0 16 0,0-6 0,0 12 0,0-3 0,0 14 0,0-8 0,0-1 0,0-14 0,0-9 0,0-13 0,0-8 0,0-4 0,0-6 0,0-11 0,0 0 0,0-9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2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80 119 24575,'-10'-31'0,"11"-3"0,14 14 0,5 0 0,-2 11 0,-1 5 0,-4 4 0,1 0 0,3 0 0,-8 7 0,0 9 0,-5 25 0,-4-7 0,0 34 0,0-20 0,0 19 0,0-9 0,0 1 0,-10-7 0,3-1 0,-9-14 0,6-1 0,-5-6 0,4-5 0,-7-1 0,8-6 0,-7-4 0,7-1 0,-8-4 0,9-4 0,-4-1 0,5-4 0,-1 0 0,1-4 0,4-9 0,-4-7 0,7-14 0,-4 8 0,5-7 0,0 14 0,0 0 0,0 2 0,0 7 0,0-2 0,4 7 0,0 2 0,9 3 0,1 0 0,4 0 0,-4 0 0,3 0 0,-7 8 0,7 2 0,-6 14 0,6-5 0,-2 5 0,-1-6 0,3 0 0,-3 1 0,5-5 0,-1-1 0,-4-4 0,3-4 0,-8-2 0,4-3 0,-5 0 0,1 0 0,-1 0 0,0 0 0,1-8 0,-5-2 0,5-9 0,-8 1 0,3 8 0,-4 2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231 142 24575,'0'-29'0,"0"7"0,0 5 0,0 8 0,0-8 0,0 8 0,0-8 0,0 8 0,3 0 0,1 5 0,0 8 0,4 4 0,-7 6 0,2 8 0,-3 3 0,0 10 0,0-4 0,0 5 0,0-3 0,0-7 0,-4 5 0,-5-11 0,-2 8 0,-2-13 0,4 7 0,4-13 0,-3 4 0,8-5 0,-4 0 0,0-3 0,0-2 0,6-3 0,5 0 0,5 0 0,1 0 0,-5 0 0,4 0 0,-3 0 0,3 4 0,-3 5 0,0 9 0,-4 1 0,-1 4 0,-4-5 0,0 0 0,0-5 0,0 4 0,0-3 0,0 4 0,0-5 0,0 4 0,-4-8 0,-1 8 0,-13-7 0,-3 3 0,-8-3 0,-1 0 0,1 0 0,0-5 0,-1 0 0,6-5 0,1 0 0,10 0 0,0 0 0,5 0 0,3 0 0,1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4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24575,'3'-37'0,"-1"8"0,14 29 0,-3 0 0,1 0 0,7 0 0,-6 0 0,3 0 0,-1 0 0,-8 0 0,3 0 0,-4 0 0,0 3 0,1 2 0,-5 3 0,3 0 0,-3-4 0,4-1 0,-4-3 0,0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6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52 24575,'-5'-4'0,"2"0"0,11 0 0,-2-4 0,11 7 0,-4-2 0,1 3 0,2 0 0,-3 0 0,-3 8 0,2 18 0,-11-4 0,4 23 0,-5-8 0,0 7 0,0 4 0,0-11 0,0-2 0,0-5 0,-4-6 0,3-1 0,-3-9 0,4-2 0,0-18 0,0-6 0,0-22 0,0-2 0,0-7 0,0 1 0,9-1 0,2 6 0,10-4 0,-2 15 0,2-9 0,-3 16 0,-4 0 0,4 1 0,-9 13 0,3-7 0,-3 11 0,-1-3 0,0 4 0,0 0 0,0 0 0,1 0 0,-1 0 0,0 0 0,-4 9 0,-1 16 0,-3 2 0,5 18 0,-4-2 0,3 1 0,-4 10 0,5-9 0,1 1 0,5-3 0,-1-7 0,-4-1 0,2-11 0,-3-6 0,0 0 0,2-9 0,-6 4 0,6-9 0,-2 0 0,3-4 0,0-4 0,1-10 0,1-6 0,-5 3 0,0 3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24575,'5'5'0,"10"10"0,-4-8 0,19 24 0,-9-13 0,12 18 0,-1-8 0,1 2 0,4 2 0,1-2 0,6 4 0,-1 1 0,-9-6 0,14 15 0,-29-22 0,22 20 0,-25-23 0,7 6 0,-9-10 0,-5 0 0,-3-11 0,-3 4 0,2-7 0,-4-3 0,1-9 0,-12-13 0,7 10 0,-8-4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7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349 116 24575,'-7'2'0,"1"1"0,-3-3 0,2 0 0,1 0 0,-2 0 0,2 0 0,1 0 0,0 0 0,2 2 0,-2 1 0,4 6 0,-1-3 0,2 6 0,0-3 0,0 1 0,0 1 0,3-1 0,0 3 0,6-3 0,0-1 0,4-3 0,3-3 0,-3 0 0,7-3 0,-7 0 0,1 0 0,-3-3 0,-4-3 0,2-4 0,-3-3 0,-2-3 0,-1 3 0,-3-7 0,0 7 0,0-7 0,-6 6 0,-2-5 0,-8 4 0,-2 2 0,-2 0 0,-1 5 0,1-2 0,-1 6 0,4 1 0,-3 3 0,7 0 0,0 0 0,1 0 0,5 6 0,-2 4 0,2 4 0,4 5 0,0-2 0,3 4 0,0-4 0,0 2 0,0-6 0,0 3 0,0-3 0,0-1 0,9 0 0,3-1 0,8-1 0,0-4 0,1 1 0,-1 0 0,-2-3 0,1-1 0,-5-3 0,5 0 0,-5 0 0,1 0 0,-5 0 0,-1-6 0,-3 0 0,0-11 0,-2 0 0,-1-8 0,-3 4 0,0-4 0,-11 0 0,-1 5 0,-21-5 0,6 13 0,-15-3 0,11 11 0,-8 0 0,3 4 0,1 0 0,-1 0 0,7 0 0,2 10 0,6-2 0,4 9 0,3-1 0,5 1 0,-1 4 0,6-1 0,1 0 0,3 0 0,0-1 0,0 2 0,2-4 0,4-1 0,8-6 0,7 0 0,4-3 0,5-3 0,5-1 0,-4-3 0,8 0 0,-8 0 0,-1-3 0,-5-1 0,-8-2 0,-1-1 0,-7 1 0,0 3 0,-3-5 0,-3 1 0,-1-9 0,-2 0 0,0-2 0,-3-1 0,-4 2 0,-6-1 0,-5 1 0,-6 3 0,2 3 0,-12 4 0,7 4 0,0 3 0,3 0 0,11 0 0,-4 3 0,5 0 0,-1 6 0,3 1 0,1 6 0,2-3 0,1 3 0,3 0 0,0-2 0,3 2 0,0-4 0,0 1 0,0-1 0,2-2 0,5-1 0,5-6 0,6 0 0,2-3 0,0 0 0,1 0 0,-1 0 0,-2 0 0,-6 0 0,0 0 0,-6-3 0,3-3 0,-3-3 0,-3-7 0,0-1 0,-3-4 0,0 4 0,0-2 0,-10 1 0,2-3 0,-13 3 0,3 4 0,1 4 0,-7 7 0,6 0 0,-3 3 0,2 0 0,1 0 0,4 2 0,-4 14 0,13-5 0,-3 14 0,8-11 0,0 2 0,0-4 0,0 0 0,0-2 0,5 1 0,5-4 0,11 3 0,0-3 0,3-4 0,-3 3 0,0-5 0,-5 2 0,1-3 0,-5 0 0,-3 0 0,0 0 0,-3-9 0,0-2 0,1-10 0,-3 1 0,-1-1 0,-3 0 0,0 1 0,0 3 0,0-3 0,0 10 0,-5-3 0,-3 7 0,-4 2 0,-1 2 0,-3 2 0,6 0 0,-6 0 0,7 0 0,-3 5 0,-2 6 0,4 6 0,0 3 0,3 1 0,0 0 0,4-5 0,0 4 0,3-4 0,0 4 0,0-3 0,0-1 0,2-4 0,8-2 0,1-1 0,8-2 0,-2 0 0,8-4 0,-4 0 0,4-3 0,-5 0 0,0 0 0,-3-5 0,3-7 0,-6-5 0,0-4 0,0 0 0,-8 4 0,4-3 0,-6 4 0,-1-5 0,-3 4 0,0-3 0,0 3 0,0 0 0,-10-3 0,2 6 0,-12-4 0,2 8 0,1 0 0,-11 6 0,8 2 0,-6 2 0,6 0 0,7 0 0,-4 9 0,7 2 0,-1 14 0,5-3 0,1 6 0,2-6 0,3 7 0,0-8 0,0 4 0,0-5 0,0-2 0,0-3 0,6-6 0,5 0 0,5-2 0,4-3 0,1-1 0,3-3 0,-2 0 0,3 0 0,-9-3 0,4-1 0,-7-5 0,3-1 0,-6-5 0,2 1 0,-5 1 0,2 1 0,-6 3 0,0-7 0,-3 3 0,0-3 0,-3 7 0,-3-3 0,-12 5 0,0-3 0,-6 6 0,-1 1 0,-1 3 0,1 0 0,0 0 0,4 3 0,4 1 0,0 9 0,8-3 0,-1 6 0,3 1 0,4-5 0,-1 5 0,4-5 0,0 1 0,0-1 0,0-3 0,6 3 0,1-5 0,10-1 0,-5-3 0,8-3 0,-4 0 0,2 0 0,-3 0 0,-8 0 0,-1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5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24575,'6'0'0,"-1"0"0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6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24575,'8'0'0,"-2"0"0,4 0 0,-6 0 0,2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1:54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42 24575,'0'-6'0,"0"18"0,0 22 0,0 29 0,0 6 0,0-18 0,0 1-566,0 43 566,0 4-423,0-32 0,0-3 423,0 4 0,0-13 0,0 1 0,0 17 0,0 0 0,0 21 0,0-6 0,0-14 0,0 4 0,0-30 0,0-8 405,0-12-405,0-6 1007,0-10-1007,0 0 0,0-5 0,0 1 0,0-25 0,0-3 0,0-37 0,0 19 0,0-20 0,0-6 0,-10-2 0,7-29 0,-12 15 0,8-12 0,0 20 0,2-14 0,5 19 0,0-4 0,0 8 0,0 12 0,0 9 0,0 5 0,0 14 0,0-2 0,0 11 0,0-5 0,0 6 0,3 1 0,2 0 0,2 5 0,1-1 0,-4 1 0,2 3 0,-5-3 0,6 6 0,-7-6 0,7 3 0,-3-3 0,4-1 0,-1 1 0,0-1 0,1 1 0,-4-1 0,3-3 0,-3 2 0,1-3 0,1 1 0,-1-2 0,0-3 0,2 3 0,-3-2 0,4 3 0,0-5 0,0 5 0,0 0 0,3 4 0,-2 0 0,6 0 0,-2 0 0,8 4 0,-3 0 0,3 4 0,0 0 0,2 0 0,0 0 0,-2 0 0,0 0 0,-3 0 0,4 0 0,-6 7 0,1 3 0,-4 6 0,3-3 0,-7 3 0,3-3 0,-4 4 0,0-5 0,0 4 0,0-4 0,-3 5 0,-1 0 0,-4 4 0,0-3 0,0 8 0,0-3 0,0 4 0,-8 0 0,-3 6 0,-14 3 0,-1 0 0,-25 20 0,16-21 0,-21 16 0,25-26 0,-3-1 0,6-5 0,6-6 0,0 0 0,5-5 0,1 1 0,3-1 0,1-4 0,5 0 0,-1-4 0,0 0 0,1 3 0,-1-2 0,1 2 0,2-3 0,2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1:55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41 161 24575,'-4'0'0,"1"-5"0,3-12 0,0-1 0,0-8 0,0 8 0,0-3 0,7 4 0,-5 4 0,6 1 0,-5 1 0,-2 8 0,-1 9 0,-1 12 0,-12 15 0,7-4 0,-9 9 0,10-4 0,-4 6 0,8 0 0,-4-6 0,5-1 0,0-5 0,0-6 0,0 4 0,0-12 0,0 7 0,4-13 0,4 4 0,5-4 0,3 0 0,1-3 0,4-1 0,-3-4 0,4 0 0,-1 0 0,-7 0 0,6 0 0,-7 0 0,-1 0 0,0-4 0,-5 0 0,1-4 0,-1 1 0,-3 3 0,0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1:56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85 24575,'-1'-9'0,"1"2"0,7 7 0,1-3 0,-1 2 0,-2-10 0,1 10 0,-2-7 0,4 5 0,-4-1 0,0-4 0,-4 1 0,0-1 0,0 1 0,-4 3 0,0 1 0,-4 3 0,1 0 0,-1 0 0,1 0 0,3 0 0,1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1:56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24575,'15'0'0,"1"0"0,5 0 0,2 0 0,10 0 0,-5 0 0,5 0 0,0 0 0,-4 0 0,-1 0 0,-7 0 0,-4 0 0,-4 0 0,2 0 0,-6 0 0,-1 0 0,-5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1:57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24575,'15'0'0,"5"0"0,8 0 0,1 0 0,4 0 0,-6 0 0,1 0 0,-6 0 0,0 0 0,-13 0 0,-2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8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1:58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28 429 24575,'-4'3'0,"0"5"0,4 0 0,0 8 0,-3-7 0,5 2 0,3-3 0,8 0 0,14-3 0,-3-2 0,4-3 0,4 0 0,-8 0 0,14 0 0,-9 0 0,9 0 0,-14 0 0,8 0 0,-14 0 0,8 0 0,-3-8 0,-4-6 0,2-9 0,-10-10 0,3-8 0,-5 0 0,-3-6 0,-1 1 0,-5-1 0,0-1 0,0 2 0,0 12 0,-17-4 0,1 18 0,-21 3 0,-4 13 0,0 4 0,5 3 0,-19 33 0,31-11 0,-36 46 0,32-26 0,-8 25 0,10-15 0,2 13 0,7-13 0,1 6 0,10 0 0,1 12 0,5-8 0,0 7 0,0-18 0,5-7 0,10 1 0,7-6 0,11 1 0,4-5 0,1-1 0,5-5 0,0 0 0,-1-5 0,-1-2 0,-1-9 0,-6-2 0,-1-5 0,-6 0 0,8-4 0,-11-1 0,5-4 0,-13 0 0,-3-7 0,3-2 0,-7-8 0,3 0 0,-3 0 0,-1 1 0,0-1 0,0 0 0,-3 0 0,-1-4 0,-4-2 0,0 8 0,0 3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1:59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24575,'6'-4'0,"10"1"0,22 3 0,12 0 0,-1 0 0,30 0 0,-37 0 0,33 0 0,-39 0 0,4 0 0,-7 0 0,-10 0 0,-2 0 0,-12 0 0,-3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0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0 24575,'-19'19'0,"0"-6"0,-12 28 0,10-11 0,-9 18 0,7 6 0,-11 9 0,4 14-459,1 2 459,4 8 0,5-1 0,8 1 0,6 0 0,6 0 0,0 8 0,0-14 0,0 5 0,0-9 0,21-11 0,6 12 0,25-23 0,10 5 0,-16-30 0,21 9 0,3-2 0,-3-9 0,13 8 0,-38-26 0,-3 0 0,-20-2 0,1-3 459,-11-2-459,2-3 0,-7 0 0,0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1 24575,'-16'0'0,"2"0"0,-12 0 0,3 0 0,-4 0 0,-1 0 0,-5 0 0,9 3 0,-3-2 0,5 3 0,9-1 0,-8-2 0,13 2 0,-4-3 0,5 0 0,-1 0 0,-2 4 0,5-1 0,-2 5 0,7-1 0,0 0 0,0 4 0,0 1 0,0 4 0,0 1 0,0 4 0,0-3 0,0 8 0,0-4 0,0 1 0,0 3 0,0 2 0,0 1 0,0 4 0,0 0 0,0-4 0,0 3 0,0 1 0,0-4 0,0 4 0,0-6 0,0-4 0,0-2 0,0-4 0,0 0 0,0-1 0,0-3 0,0 3 0,0-8 0,0 4 0,3-5 0,-2 1 0,3-1 0,-4 1 0,0-1 0,3-2 0,0-2 0,4-3 0,1 0 0,-1-4 0,1 4 0,-1-7 0,5 6 0,5-7 0,1 4 0,8-5 0,-3 4 0,4-3 0,0 7 0,-4-4 0,3 5 0,-8 0 0,-1 0 0,-1 0 0,-7 0 0,2 0 0,-4 0 0,-2 0 0,-2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2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24575,'0'-3'0,"5"-5"0,12-2 0,9-6 0,-3 3 0,11-5 0,-10 9 0,2-3 0,-5 7 0,-5-3 0,0 4 0,-7 0 0,-2 4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2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4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24575,'0'7'0,"0"4"0,0 1 0,0 10 0,0 0 0,0 1 0,0 9 0,0-13 0,0 8 0,0-11 0,0 1 0,0-4 0,0-2 0,0-3 0,8-4 0,1-1 0,13-3 0,-5 0 0,5 0 0,-1 0 0,-3 0 0,8 0 0,-8 0 0,-1 0 0,-1-8 0,-7-1 0,2-4 0,-2-7 0,-5 13 0,0-5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4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90 24575,'-4'3'0,"4"-3"0,4 3 0,7-3 0,-6-3 0,6-1 0,-7-8 0,4 0 0,0-1 0,-3-3 0,-2 7 0,-3-2 0,0 3 0,-3 4 0,-1 1 0,-3 3 0,0 0 0,3 3 0,1 1 0,3 3 0,0 0 0,0-2 0,0-2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5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24575,'15'0'0,"5"0"0,15 0 0,-5 0 0,21 0 0,-10 0 0,7 0 0,-3 0 0,-10 0 0,-2 0 0,-6 0 0,-8 0 0,1 0 0,-15 0 0,2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6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1 929 24575,'0'-17'0,"0"-3"0,0-29 0,0-13 0,0-10 0,0-7 0,5-6 0,-3 21 0,3-11 0,1 5 0,-5-2 0,4 2 0,-5 15 0,0 9 0,0 17 0,0 2 0,0 10 0,0 1 0,0 13 0,-3 5 0,2 13 0,-3 6 0,4 2 0,-4 10 0,2-4 0,-2 9 0,4-9 0,0 9 0,0-9 0,0 4 0,0-6 0,0-4 0,4-2 0,0-4 0,4-5 0,0 0 0,4-4 0,-4-4 0,4 0 0,-5-4 0,5 0 0,-4 0 0,4-8 0,1-6 0,-3-8 0,3-11 0,1-1 0,-3-6 0,3 0 0,-4 6 0,-1 1 0,0 5 0,0-2 0,-4 11 0,-2 0 0,-3 11 0,0 10 0,-4 8 0,3 17 0,-3 8 0,4 4 0,0 1 0,0-1 0,0 1 0,0 0 0,0-1 0,4-4 0,11-1 0,-4-12 0,15-2 0,-16-9 0,10-2 0,-7-5 0,-1 0 0,-3-4 0,-6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24575,'51'0'0,"0"0"0,0 0 0,20 0 0,-6 0 0,-5 0 0,5 0 0,-21 0 0,19 0 0,-24 0 0,13 0 0,-16 0 0,-1 4 0,-13 0 0,-2 5 0,-7-5 0,-6 1 0,-2-5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8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1 864 24575,'0'21'0,"0"-8"0,0 3 0,0-4 0,0 0 0,0 1 0,0-2 0,0-3 0,0-1 0,0-9 0,0-20 0,0-8 0,0-29 0,0 10 0,0-19 0,0 5 0,0-14 0,0 19 0,0-16 0,0 31 0,0 0 0,0 11 0,0 14 0,0-3 0,0 8 0,0 1 0,0 5 0,3 3 0,1 1 0,3 6 0,1 5 0,0 5 0,5 8 0,0-3 0,5 8 0,0 2 0,1 1 0,-1 4 0,6-5 0,1 1 0,-1 0 0,5 0 0,-5 0 0,6 1 0,-1-6 0,1 5 0,-8-10 0,1 3 0,-6-5 0,-1-4 0,-3-1 0,-2-5 0,-3 1 0,-1-1 0,1-2 0,-1-2 0,1-3 0,-4-3 0,-1-5 0,-3-9 0,0-12 0,0 1 0,0-24 0,0 14 0,0-28 0,0 10 0,0-7 0,0-5 0,0 6 0,0-1 0,0 8 0,0 9 0,0 12 0,0 6 0,0 6 0,0 5 0,0 5 0,0 0 0,0 4 0,3 4 0,-2-3 0,2 16 0,-3-10 0,0 11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8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24575,'0'7'0,"0"5"0,0-4 0,0 8 0,0-8 0,0 4 0,0-1 0,0-2 0,0 6 0,0-6 0,0 2 0,4-3 0,0-4 0,3 2 0,5-1 0,1-1 0,2 0 0,2-4 0,-5 0 0,-1 0 0,1 0 0,-3 0 0,2 0 0,-3 0 0,-1 0 0,1-4 0,0-4 0,0-5 0,-4 4 0,0 2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9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24575,'0'11'0,"0"-1"0,0-3 0,0 0 0,4-3 0,0-1 0,7-3 0,-3 0 0,4-7 0,-4 2 0,0-7 0,-1 8 0,-3-3 0,0 3 0,-4-4 0,0 1 0,0-1 0,-3 4 0,-1 1 0,-4 3 0,0 0 0,1 0 0,-1 0 0,1 0 0,2 3 0,-1-2 0,5 6 0,-6-7 0,6 7 0,1-6 0,4 2 0,0-3 0,-1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0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 24575,'3'-4'0,"5"4"0,4 8 0,10 6 0,-5 3 0,10 1 0,-9 3 0,9 4 0,-2 3 0,0 1 0,-2 0 0,0-1 0,-7-5 0,7 10 0,-9-9 0,4 8 0,-7 1 0,4-9 0,-9 13 0,7-13 0,-3 15 0,-5-10 0,-1-1 0,-4-2 0,0-3 0,0 4 0,0 0 0,0 0 0,0 0 0,0 1 0,0-1 0,0 6 0,-4-4 0,-1 9 0,-5 2 0,-1 2 0,-3 16 0,3-16 0,-3-1 0,5-9 0,4-14 0,-3 3 0,4-4 0,-1 0 0,-3 4 0,3 2 0,-8 4 0,2 0 0,-6 1 0,7-1 0,-8 0 0,4 1 0,-8 6 0,4-9 0,0 0 0,6-10 0,5-6 0,-1 2 0,0-3 0,1-1 0,-1 1 0,4-1 0,-3-3 0,6 3 0,-6-6 0,3 2 0,-3-3 0,0 0 0,-5 0 0,-6 0 0,8 0 0,-2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696 1 24575,'0'25'0,"0"17"0,-16 14 0,-5 29-1699,-5 5 1699,8-38 0,-1 2 0,2-2 0,0 2 0,-3 2 0,-2 2-698,-5 5 0,-1 1 698,6 5 0,-1 1 0,-5-1 0,0 0 0,2 5 0,-1-2 0,-4-5 0,-2-2 0,2 5 0,2-3 0,7-20 0,0-3 363,1 3 0,1-3-363,-4 12 0,0 1 0,0-15 802,18-15-802,-5-10 1567,7-8-1567,-1-5 0,2-8 0,3 0 0,0 1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3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24575,'0'20'0,"0"7"0,0 13 0,0 8 0,0-6 0,0 16 0,0-14 0,0 23 0,0 4 0,0-13 0,0 9 0,0-26 0,0 11 0,0-10 0,0-2 0,0-1 0,0-11 0,0 5 0,0-5 0,0-1 0,0-5 0,0 12 0,0-19 0,0 9 0,0-33 0,0-15 0,0-13 0,0-15 0,0-3 0,0-7 0,0-1 0,5 2 0,1 7 0,4 6 0,4 8 0,-3 7 0,1 10 0,-3 6 0,-1 5 0,3 4 0,-3 4 0,3 1 0,-7 6 0,-1 5 0,-3 4 0,0 9 0,0-3 0,-4 9 0,-5-5 0,-2 5 0,-5-4 0,6-2 0,-2-4 0,4-5 0,0 0 0,4-4 0,0-1 0,1 1 0,2-1 0,-2 0 0,3 0 0,0 0 0,3 1 0,5 0 0,10 0 0,-1 0 0,10 1 0,1 0 0,0 5 0,11 1 0,-11 3 0,5-3 0,-5 2 0,-1-3 0,-4 0 0,-6-1 0,-6-5 0,-3-4 0,0-1 0,-4-3 0,-1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3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24575,'16'0'0,"8"0"0,5 0 0,9 0 0,3 0 0,0 0 0,-1 0 0,-1 0 0,-5 0 0,0 0 0,-6 0 0,-2 0 0,-12 0 0,6 0 0,-8 0 0,0 0 0,-4 0 0,-5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4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24575,'0'19'0,"0"8"0,0 7 0,0 12 0,0-10 0,0 9 0,0-5 0,0 2 0,0 4 0,0-7 0,0-4 0,0 3 0,0-4 0,0 1 0,0 3 0,0-9 0,0 4 0,0-6 0,0-4 0,0 3 0,0-4 0,0-3 0,0 1 0,0-11 0,0 2 0,0-3 0,0-1 0,0 1 0,0-1 0,0 5 0,0-4 0,4 4 0,-4-1 0,7-2 0,-6 2 0,2-3 0,-3 0 0,0-1 0,0-3 0,0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29 196 24575,'-22'0'0,"16"0"0,32 0 0,29 0 0,-2 0 0,5 0 0,-9 0 0,6 0-988,12 0 1,9 0-1,-6 0 988,-9 0 0,4 0-841,8 0 0,12 0 1,3 0-1,-7 0 841,-6 0 0,-5 0 0,5 0 0,5 0 0,7 0 0,-1 0 0,-7 0-758,-6 0 1,-5 0-1,1 0 758,15 0 0,2 0 0,-3 0 0,-15 0 0,-3 0 0,3 0 0,10 0 0,4 0 0,0 0 0,1-3 0,0 0 0,-2 1 0,-8 1 0,-2 0 0,1 1 0,3-3 0,0 0 0,-1 0-769,26 3 0,-2 0 769,-4 0 0,-6 0 159,-28 0 0,-1 0-159,27 0 0,-2 0 0,-32 0 0,-2 0 1116,24 0 0,1 0-1116,-16 0 0,-3 0 0,-4 0 0,1 0 0,19 0 0,1 0 0,-15 0 0,-1 0 987,4 0 0,-1 0-987,39 0 0,-32-5 0,26 4 2018,-22-4-2018,7 5 0,-9-5 0,1-2 0,15-5 0,-25 1 0,23 4 1533,-27-3-1533,6-1 1182,6-2-1182,5-2 0,-8 4 649,0 5-649,-19-4 231,-6 5-231,-6-1 0,-6 2 0,-6 0 0,-10 3 0,0-6 0,-8-1 0,11 2 0,19-1 0,4 7 0,28 0 0,-10 0 0,13 0 0,0 0 0,0 0 0,0 0 0,-6 0 0,4 0 0,-11 0 0,5 0 0,-1 0 0,-4 0 0,12 0 0,-13 0 0,12 0 0,-12 0 0,-1 0 0,-1 0 0,6 0 0,-9 4 0,2-3 0,-24 8 0,-2-9 0,-8 8 0,3-7 0,-8 6 0,-2-6 0,-3 2 0,-1-3 0,-2 0 0,-2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8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98 414 24575,'0'-19'0,"0"3"0,0-10 0,0 9 0,0-5 0,0 6 0,0-5 0,0 8 0,0-13 0,3 17 0,6-12 0,12 16 0,2-6 0,17 10 0,-10-3 0,21 4 0,-20 4 0,21 5 0,-17 6 0,15 1 0,-9-2 0,5-4 0,-7 0 0,1-4 0,0-2 0,-6-4 0,-1 0 0,0-9 0,-4-6 0,5-11 0,-4-4 0,-5 2 0,-2-1 0,-5 2 0,-4 4 0,-1 2 0,-5 8 0,0 1 0,-1 5 0,-3-1 0,0 0 0,-1 4 0,1-3 0,4 6 0,-1-5 0,-3 15 0,-1 7 0,-17 22 0,2-2 0,-34 32 0,15-14 0,-24 28-996,5-2 996,24-36 0,-1 2 0,-10 6 0,-1 2 0,5 5 0,-1 1-844,-5 3 0,-3 1 844,2 3 0,0 0 0,2-4 0,2-3-319,5-11 1,0-2 318,-2 2 0,2-2 0,-13 21-246,-5 5 246,9-15 864,15-22-864,0-3 1686,9-16-1686,3 0 723,2-9-723,7-12 294,1-5-294,3-12 0,0-7 0,0-1 0,0-9 0,4 9 0,1-4 0,8 5 0,-3 6 0,3 0 0,-5 9 0,4-2 0,-4 9 0,8-5 0,-4 6 0,10-3 0,0-1 0,6 0 0,4-1 0,2 0 0,6 5 0,6 0 0,1 5 0,7 0 0,0 0 0,23 0 0,-24 0 0,29 0 0,-32 0 0,17 6 0,-12 0 0,30 5 0,-33-1 0,13-4 0,-32-2 0,-6-4 0,-8 0 0,1 0 0,-12 0 0,4 0 0,-4 0 0,3 0 0,-2 0 0,2 0 0,-3-7 0,4-15 0,-6-2 0,2-7 0,-8 10 0,0 4 0,0 0 0,0 5 0,0 3 0,0 6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50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24575,'-3'0'0,"1"0"0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9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83 24575,'-12'-4'0,"21"1"0,15 3 0,23 0 0,16 0 0,26 0-954,6 0 954,4 0 0,-6-6 0,-13-1 150,-8 0-150,3-3 0,-26 8 0,-6-3 0,-11 5 0,-19 0 716,3 0-716,-8 0 88,0 0-88,-1 0 0,-3-6 0,-1-7 0,-3 4 0,0-1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4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24575,'-1'4'0,"16"-1"0,17-3 0,15 0 0,22 0 0,11 0-1320,18 0 1320,-42 0 0,2 0 0,1 0 0,-1 0 0,6 0 0,-1 0 0,-4 0 0,-1 0 0,0 0 0,-1 0 0,-4 0 0,-1 0 51,2 0 1,-2 0-52,25 0 0,13 0 0,-39 0 0,24 0 0,-31 0 0,8 0 0,-28 0 987,3 0-987,-11 0 57,-3 0 1,-5 0-1,-5 0 1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5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24575,'3'0'0,"4"0"0,9 0 0,6 0 0,-5 0 0,10 0 0,-5 0 0,1 0 0,3 0 0,-8 3 0,-4 2 0,-4 3 0,-6-1 0,4-3 0,-1 3 0,-2-3 0,-2 4 0,-3-1 0,0 5 0,0-4 0,-4 13 0,-1-8 0,-8 14 0,-1-5 0,-4 1 0,4 3 0,-2-8 0,6 8 0,-2-12 0,4 6 0,0-7 0,3-1 0,1 0 0,1-8 0,2 3 0,-2-6 0,3 2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4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24575,'-2'9'0,"14"-2"0,22-7 0,14 0 0,20 0 0,-3 0 0,20 0-509,-6 0 509,8 0 0,8 0 0,2 0 0,0 0 0,-9 0 0,-3 0 0,-21 0 0,19 0 0,-37 0 0,13 0 0,-30 0 0,-1 0 0,-10 0 0,-7 0 0,-7 0 0,0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5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24575,'39'0'0,"-4"-4"0,18 8 0,-22-4 0,12 14 0,-7-8 0,5 12 0,11-6 0,-16 7 0,9-3 0,-17 1 0,1-7 0,-12 3 0,-5-1 0,-8-4 0,3 4 0,-6 4 0,2 3 0,-3 3 0,0 10 0,0-8 0,-8 14 0,1-3 0,-11-6 0,8 3 0,-3-10 0,1 1 0,3-6 0,-7-1 0,-2-11 0,-10 2 0,-19-7 0,21 0 0,-5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8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8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24575,'8'0'0,"-1"0"0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9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24575,'8'0'0,"-1"0"0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9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24575,'0'50'0,"0"15"0,0 7 0,0 8 0,0-17 0,0 4 0,0-18 0,0 18 0,0-18 0,0 5 0,0-8 0,0-16 0,0 2 0,0-19 0,0 4 0,0-10 0,-3-13 0,2 7 0,-2-11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0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24575,'0'2'0,"0"4"0,0 14 0,0 21 0,0 3 0,0 5 0,0 1 0,0-8 0,0 19 0,0-5 0,0-2 0,0-8 0,0-6 0,0-10 0,0-7 0,0-8 0,0-6 0,0-4 0,0-3 0,0-5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0:59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24575,'11'0'0,"-3"0"0,5 0 0,-4 0 0,-1 0 0,10 0 0,-10 0 0,21-5 0,-18 3 0,14-5 0,-16 4 0,24-3 0,-21 1 0,27-1 0,-28 2 0,20 2 0,-22 2 0,17 0 0,-19 0 0,16-3 0,-15 2 0,13-1 0,-12 2 0,10-3 0,-9 3 0,10-3 0,-13 3 0,11-2 0,-12 1 0,12-1 0,-12 2 0,12 0 0,-11 0 0,5 0 0,-4 0 0,8-3 0,-7 3 0,8-3 0,-10 3 0,8 0 0,-5 0 0,8 0 0,-8 0 0,10 0 0,-13 0 0,17 0 0,-14 0 0,22 0 0,-20 0 0,17 0 0,-19 0 0,8 0 0,-8 0 0,2 3 0,-6 0 0,12 5 0,-10-5 0,10 3 0,-11-6 0,13 10 0,-8-2 0,9 10 0,-6-4 0,-6-1 0,2-2 0,-3 5 0,-2-9 0,10 22 0,-11-17 0,10 18 0,-11-20 0,6 13 0,-7-11 0,5 18 0,-4-16 0,4 19 0,-1-19 0,3 16 0,-3-16 0,1 13 0,-2-14 0,2 13 0,-4-11 0,6 11 0,-6-13 0,7 17 0,-4-15 0,6 18 0,-5-19 0,7 19 0,-7-22 0,2 21 0,-4-23 0,3 23 0,-6-20 0,8 18 0,-10-20 0,7 14 0,-5-20 0,0 8 0,-1-9 0,3 2 0,-4 1 0,6-2 0,-4 1 0,-1 3 0,3 0 0,-5 0 0,6 2 0,-6-5 0,5 3 0,-4-3 0,3-2 0,-8-1 0,-12-8 0,-1-1 0,-16-7 0,0-6 0,2 4 0,-3-6 0,-2 1 0,13 3 0,-10-5 0,12 7 0,3-1 0,4 5 0,3 4 0,7 3 0,-2 2 0,7 1 0,2 4 0,6 2 0,14 8 0,-4-2 0,23 16 0,-19-6 0,22 15 0,-26-16 0,12 12 0,-18-21 0,3 11 0,-10-14 0,2 10 0,-8-10 0,5 10 0,-4-10 0,3 6 0,-3-8 0,3 0 0,-1-3 0,2-2 0,0 0 0,0 0 0,0 0 0,0 3 0,0-3 0,3 3 0,-3-3 0,3 0 0,-3 0 0,8 0 0,-3-3 0,24-15 0,-18 6 0,26-22 0,-26 20 0,20-20 0,-22 20 0,19-17 0,-21 17 0,20-13 0,-23 15 0,14-6 0,-16 12 0,3-2 0,-5 5 0,-2-1 0,1 3 0,-1-4 0,4 0 0,-1 1 0,2-2 0,-1 0 0,-1 3 0,2-3 0,-5 4 0,-13 10 0,-3 4 0,-12 13 0,-13 24 0,12-11 0,-12 12 0,9-4 0,9-17 0,-1 8 0,7-16 0,6-7 0,0-1 0,3-5 0,2-2 0,0-1 0,1-3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0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24575,'4'0'0,"0"0"0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0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24575,'9'0'0,"-3"0"0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1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24575,'12'-5'0,"-1"2"0,-4 3 0,-2 0 0,-2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2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24575,'8'0'0,"-1"0"0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3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24575,'0'15'0,"0"0"0,0 7 0,0 0 0,0 1 0,0 3 0,0 2 0,0 6 0,0 6 0,0 20 0,0 24 0,0 4 0,0-18 0,0 21 0,0 7 0,0 19 0,0-45 0,0-64 0,0 2 0,0-2 0,0-1 0,0 1 0,0-1 0,0 1 0,0-1 0,0 0 0,0 1 0,0-1 0,0 1 0,0-1 0,0 1 0,0-1 0,0 1 0,0 0 0,0-1 0,0 0 0,0 0 0,0 0 0,0 0 0,0 0 0,0 0 0,0 0 0,-3-3 0,-1 0 0,-8-4 0,8 0 0,-4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1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24575,'-9'0'0,"2"0"0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1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0 261 24575,'49'-71'0,"-1"1"0,0 0 0,-19 22 0,-29 46 0,-8 13 0,-3 14 0,-10 21 0,0 2 0,-1 5 0,1 1 0,4 6 0,1-4 0,10-2 0,1-2 0,5-11 0,0 0 0,0-9 0,0-4 0,4-6 0,9-4 0,6-5 0,8-8 0,6-1 0,-5-4 0,5 0 0,-6 0 0,9-21 0,-11 8 0,1-21 0,-14 16 0,-3 0 0,-5 10 0,-1 5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2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24575,'-3'4'0,"6"-1"0,7-3 0,3 0 0,9 0 0,-1 0 0,2 0 0,-1 0 0,-1 0 0,-11 0 0,-3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2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24575,'6'8'0,"8"-1"0,2-7 0,10 0 0,-8 0 0,8 0 0,-8 0 0,4 0 0,-10 0 0,0 0 0,-8 0 0,-1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01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216 372 24575,'0'-1'0,"0"-4"0,-3-18 0,-4 2 0,0-4 0,-9-7 0,4 6 0,-13-29 0,12 27 0,-11-28 0,14 37 0,-8-15 0,3 21 0,-1-3 0,2 7 0,2 3 0,4 4 0,3 2 0,0 0 0,2 0 0,1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3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24575,'0'16'0,"0"-3"0,0 13 0,0 2 0,0 1 0,0 23 0,0-9 0,0 18 0,0-1 0,0-4 0,0-2 0,0 5 0,5-10 0,0 12 0,1-14 0,-1 5 0,-5-16 0,0-2 0,0-8 0,0-8 0,-3-1 0,2-8 0,-2-6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2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1 460 24575,'0'-25'0,"0"-3"0,9-19 0,-2-4 0,13 3 0,-9-8 0,9 1 0,-8 8 0,-1-6 0,-4 29 0,-6-1 0,-4 33 0,-13 21 0,1 11 0,-5 22 0,10-12 0,-1 5 0,5 2 0,1-10 0,5-6 0,0-8 0,0-11 0,8 0 0,6-9 0,14 0 0,6-4 0,5-3 0,1-2 0,0-4 0,6 0 0,-5 0 0,-1-4 0,-7-5 0,-6-5 0,2-10 0,-10 5 0,3-8 0,-16 16 0,2-1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24575,'0'-4'0,"0"1"0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24575,'50'9'0,"-11"-2"0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3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24575,'72'0'0,"0"0"0,-14 0 0,-1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4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56 24575,'57'-21'0,"-1"0"0,31 8 0,-67 38 0,-14 26 0,-2-2 0,-4 6 0,0 12 0,0-12 0,0 12 0,0-11 0,-5 5 0,-1-8 0,-10 1 0,1-12 0,-5 3 0,1-16 0,1-1 0,-1-2 0,-2-8 0,-3 1 0,2-6 0,-5-4 0,9-1 0,-3-3 0,8-1 0,-6-8 0,9-9 0,-2-5 0,8-10 0,4 6 0,0-5 0,0 9 0,0 1 0,0 5 0,0 5 0,0-1 0,3 4 0,5 0 0,5 4 0,8 0 0,2 0 0,10 0 0,1 0 0,5 0 0,1 0 0,18 0 0,-14 5 0,8 0 0,-14 9 0,-9 0 0,5 11 0,-7-6 0,2 0 0,-7-2 0,0-8 0,-10 3 0,0-4 0,-5 0 0,-2-4 0,-2-1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0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 24575,'-4'-4'0,"0"1"0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0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1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24575,'0'27'0,"0"-14"0,0-11 0,0-8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2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0 371 24575,'39'-73'0,"0"1"0,0 0 0,18-27 0,-21 44 0,-52 106 0,-5 21 0,0-6 0,-6 13 0,14-21 0,0 11 0,3-8 0,10-7 0,0-7 0,0-1 0,0-16 0,0-3 0,7-14 0,7-1 0,14-3 0,6-4 0,6 0 0,0-5 0,0-5 0,-5-9 0,-2-2 0,-4-8 0,-6 2 0,-1 7 0,-9-6 0,-1 8 0,0-11 0,-6 13 0,1-4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4:27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336 344 24575,'0'-24'0,"0"1"0,-4-16 0,-5-1 0,-1 5 0,-7-10 0,3 10 0,-7-1 0,4 8 0,-3 8 0,5 8 0,-3 5 0,-2 7 0,-3 0 0,2 15 0,-4 15 0,5 25 0,-5 12 0,2 22-800,6-4 800,10-32 0,2 0 0,0 39-377,5 6 377,0-33 0,0 12 0,0-33 0,4 14 0,9-21 0,5-3 784,6-16-784,5-2 393,1-12-393,3 0 0,-3-4 0,2 0 0,-7-7 0,10-17 0,-13 1 0,9-22 0,-13 9 0,5-10 0,-5 0 0,-4 6 0,-1 0 0,-5 11 0,-3 5 0,1 9 0,-5 5 0,4 6 0,-4 10 0,2 17 0,-3 5 0,0 17 0,0-4 0,4 4 0,5 1 0,5-5 0,3-2 0,4-9 0,4-4 0,1-9 0,2-6 0,-5-6 0,-4-2 0,8-3 0,-10-10 0,8-13 0,-7-19 0,-3-11 0,-1-13 0,-4 11 0,-5-9 0,0 10 0,-5-5 0,0 11 0,0 3 0,-7 16 0,-2 4 0,-5 10 0,-1 5 0,-3 6 0,-1 1 0,-10 3 0,-1 12 0,-7 13 0,-3 21 0,10-2 0,-3 14 0,9-16 0,0 10 0,2-11 0,8-7 0,6-6 0,4-8 0,4-2 0,0-8 0,0 0 0,0-6 0,0-1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2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24575,'-14'0'0,"4"0"0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2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24575,'15'0'0,"5"0"0,-2 0 0,8 0 0,-8 0 0,3 0 0,-4 0 0,-8 0 0,-1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3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24575,'80'0'0,"-16"0"0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4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97 100 24575,'0'-11'0,"4"-3"0,4 1 0,1 0 0,8-7 0,0 9 0,2-2 0,7 9 0,-9 4 0,1 0 0,-3 0 0,-6 3 0,3 6 0,-8 20 0,4-4 0,-7 26 0,3-9 0,-4 11 0,0 1 0,0 0 0,0-7 0,0-1 0,0-6 0,0-1 0,0-4 0,0 3 0,0-9 0,-4 3 0,-6 1 0,-5-4 0,-4 4 0,-4-5 0,4-5 0,-10 6 0,6-15 0,0 4 0,1-9 0,6-5 0,-1 0 0,0-4 0,4 0 0,-2 0 0,7-3 0,0-6 0,5-3 0,3-5 0,0-4 0,0 3 0,0-4 0,0 5 0,0 1 0,4-1 0,0 4 0,8 1 0,0 4 0,5 3 0,4 2 0,-3 3 0,4 0 0,-6 0 0,5 0 0,9 8 0,-5 6 0,10 10 0,-10 5 0,5 1 0,4-5 0,-3 4 0,3-4 0,-5 0 0,-1-2 0,0-9 0,-6 3 0,0-8 0,-6 3 0,-3-7 0,-2-1 0,-3-4 0,-4 0 0,-1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5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24575,'2'0'0,"4"0"0,13 0 0,-2 0 0,4 0 0,-5 0 0,-3 0 0,2 0 0,-6 7 0,-1 7 0,-5 3 0,-3 15 0,0-8 0,0 4 0,0-2 0,0-4 0,0 6 0,0-6 0,0 0 0,0-6 0,0-3 0,0-1 0,0-5 0,0 0 0,0 1 0,0-31 0,0 2 0,5-29 0,0 10 0,9 1 0,1 4 0,4 2 0,-5 11 0,2 0 0,-7 9 0,3 2 0,-5 6 0,1 2 0,-1 3 0,1 0 0,-1 0 0,-3 3 0,-1 5 0,-3 9 0,0 6 0,0 4 0,0 1 0,0-1 0,0 0 0,0-4 0,0 3 0,4-8 0,-3 3 0,6-8 0,-3 2 0,4-6 0,0 7 0,0-8 0,-4 4 0,3-5 0,-3-3 0,4 0 0,-1-4 0,1 0 0,-1 0 0,1 0 0,0-13 0,0-2 0,2-12 0,-2 4 0,-3 9 0,-1 7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5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24575,'-4'7'0,"1"0"0,3-3 0,0-1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6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54 24575,'0'7'0,"0"4"0,0 1 0,0 5 0,0-5 0,3-3 0,1-6 0,4-3 0,3 0 0,-6-3 0,5-10 0,-9 3 0,3-10 0,-4 7 0,0 0 0,0-3 0,0 4 0,0-1 0,-6 5 0,1 5 0,-5 3 0,3 0 0,-1 0 0,0 0 0,4 3 0,-3 5 0,3 1 0,-1 7 0,2-11 0,3 2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9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956 12 24575,'-6'-4'0,"-3"0"0,-7 1 0,-5 10 0,-11 4 0,-5 15 0,-9 9 0,10 6 0,-14 11 0,22-12 0,-28 33 0,33-38 0,-20 30 0,22-25 0,-4 1 0,5 0 0,2-10 0,4-5 0,1 1 0,4-9 0,1 2 0,4-12 0,0 3 0,4 6 0,0 1 0,0 15 0,5 7 0,16 13 0,-3-4 0,18 8 0,-3-7 0,0 4 0,12 17 0,-17-19 0,4 24 0,-11-27 0,-3 19 0,3-6 0,-8 1 0,4 21 0,-5-10-672,-5 21 672,-2-8 0,-5-1 0,0 9 0,0-27 0,0 30 0,0-15 0,0 2 0,-5 6 0,-14-4 0,-2-4 0,-5-1 0,9-26 0,1 0 0,-6 26 0,8-33 0,0 0 0,-10 41 0,-1-16 0,-1 14 0,-5-1 0,1-4 0,-1-4-54,2-13 54,-6 8 0,7-17 0,-1 5 0,-3-6 0,4-8 0,2-12 0,-5 1 670,12-18-670,-1 0 56,4-10-56,3-1 0,-4-4 0,5 0 0,-4-4 0,7 0 0,-2-3 0,2-16 0,10 11 0,4-10 0,15 18 0,-2 0 0,8 0 0,-4 4 0,6 2 0,-6 2 0,0 1 0,-6 3 0,6 2 0,-4 7 0,0-2 0,-1 7 0,-2 2 0,-1 0 0,4 11 0,-7-5 0,8 6 0,-8-1 0,3 1 0,-4 0 0,0 0 0,0-1 0,0 1 0,-1-5 0,-3-7 0,-2-11 0,-4-5 0,0 4 0,0 8 0,0 16 0,-6 22 0,5 10 0,-16 23 0,8-7-361,-3-36 0,-1 0 361,-1 44 0,2-43 0,-1 0 0,3 0 0,0 0 0,0 0 0,-1 0 0,-1-4 0,0-1-103,-2 32 103,-9 4 0,3 5-967,-5 2 967,11-39 0,1 0 0,-6 34-306,-4 1 306,9-9 0,-3-8 0,1-2 0,3-6 672,-3 7-672,5-13 100,0 9-100,6-32 990,-3 2-990,7-24 336,-2-13-336,3 13 0,0 2 0,0 24 0,-5 17 0,4 9 0,-5 22-1030,0 14 1030,3-41 0,-2 1 0,-1 4 0,-2-1 0,1 2 0,0-2 0,3-3 0,0-1 0,1-1 0,0 0 0,3-3 0,0-2-459,0 45 459,0-45 0,0 0 0,0 36 0,0-36 0,0-1 0,0 38 0,0-15-29,0 8 29,0-24 0,0 26 0,0-13 0,0-1 0,5 21 0,-4-30 0,8 23 0,-3-36 1004,4 3-1004,0-10 482,1 5-482,-1-6 32,4 0-32,-3 0 0,8-1 0,-5-4 0,6 3 0,-1-9 0,0 4 0,-1-6 0,-1-4 0,-3 3 0,10-1 0,-5-1 0,7 0 0,-4-2 0,-1-3 0,3 3 0,3-8 0,0 4 0,1-4 0,5 0 0,-5 0 0,11-5 0,1 1 0,2-4 0,25 4 0,-28-8 0,51 3 0,-42-5 0,29 0 0,-29 0 0,4 0 0,-10 0 0,10 0 0,-11 0 0,5 0 0,-6 0 0,0 0 0,-6 0 0,5-4 0,-15 2 0,3-2 0,-15 4 0,0 0 0,-5-3 0,-3-1 0,0-4 0,-4 4 0,0 1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21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25 175 24575,'2'-6'0,"9"-4"0,5-1 0,5-6 0,-8 8 0,-2-6 0,-3 7 0,-1-4 0,-2 4 0,-2 1 0,-3-1 0,0 1 0,0-4 0,0 2 0,-7-3 0,-3 4 0,-6 0 0,-1 3 0,1 2 0,0 3 0,3 0 0,2 0 0,3 0 0,4 3 0,1 1 0,3 3 0,0 1 0,0-1 0,0 0 0,3-3 0,5 0 0,5-4 0,-1 0 0,3 0 0,-6 0 0,2 0 0,-3 0 0,-4 3 0,-1 4 0,-3 5 0,-3 1 0,-2 2 0,1-3 0,-3 1 0,6-2 0,-5-4 0,5 1 0,-3-1 0,4 1 0,3-10 0,6-9 0,-4 2 0,3-3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6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0 24575,'-7'0'0,"-10"0"0,4 4 0,-14 5 0,9 9 0,-5 5 0,5 5 0,4-1 0,0 0 0,5 0 0,4 1 0,1-1 0,4-4 0,0-2 0,0-8 0,0 2 0,3-9 0,5 1 0,9-7 0,1 0 0,8 0 0,-8 0 0,8 0 0,-8 0 0,-1-3 0,-1-6 0,-8 4 0,8-10 0,-8 10 0,4-11 0,-4-1 0,1 3 0,-5-12 0,0 12 0,-4-7 0,0 4 0,0 0 0,0 5 0,0-4 0,-4 7 0,0-2 0,-3 3 0,-1 1 0,-4-1 0,7 0 0,-6 0 0,7 0 0,-3 4 0,2-3 0,-1 6 0,5-2 0,-2 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4:28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7 24575,'2'-4'0,"-8"1"0,-22 3 0,-10 18 0,-9 3 0,2 23 0,2-9 0,9 10 0,3-11 0,4 2 0,5-7 0,5-4 0,9-10 0,5-1 0,3-7 0,9-4 0,8 0 0,16-7 0,7-5 0,1-1 0,3-7 0,-3 7 0,-1-3 0,-5 8 0,-7 1 0,-9 4 0,0 0 0,-9 0 0,0 0 0,-6 6 0,-1 11 0,-3 8 0,-8 9 0,-6 5 0,-9-2 0,-3-2 0,4-5 0,2-11 0,6 0 0,-5-8 0,0 0 0,-5-7 0,1-1 0,0-3 0,3-3 0,2-4 0,4-4 0,3 0 0,0-2 0,5 5 0,2-2 0,1 0 0,3 3 0,0-3 0,6 0 0,-4 6 0,4-3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6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24575,'0'11'0,"0"-3"0,0 8 0,0-3 0,0 3 0,0 1 0,0-1 0,0 1 0,0-4 0,0-2 0,0-3 0,0-1 0,0 1 0,0-1 0,6-3 0,-1-1 0,10-3 0,-2 0 0,3 0 0,-3 0 0,2 0 0,-6 0 0,2 0 0,1 0 0,-4 0 0,4 0 0,-4 0 0,-1 0 0,1 0 0,-1 0 0,1 0 0,-1-7 0,1-2 0,1-8 0,-1 0 0,-3 0 0,-2-4 0,-3 3 0,0-3 0,0-1 0,0 4 0,0-3 0,0 4 0,0 4 0,0 2 0,-7 3 0,2 0 0,-11 3 0,3 2 0,-7 3 0,3 0 0,-4 0 0,5 4 0,-2 9 0,5 1 0,-3 7 0,6 0 0,-2-3 0,7-1 0,1-8 0,4-6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7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86 184 24575,'-7'15'0,"-1"5"0,-5 3 0,2 10 0,-2-5 0,3 5 0,1-5 0,4-1 0,1-4 0,4-2 0,0-4 0,0-1 0,0-3 0,0 2 0,0-7 0,6-1 0,8-3 0,-1-4 0,7 0 0,-3 0 0,1 0 0,3-4 0,1-5 0,-5-5 0,6-8 0,-7 4 0,2-8 0,-4 3 0,3-4 0,-7-1 0,4-5 0,-5 4 0,1-9 0,-5 9 0,-1-4 0,-4 0 0,0 4 0,0-4 0,0 10 0,-3 2 0,-6 4 0,-8 4 0,-6 4 0,-5 5 0,1 4 0,-1 0 0,-11 8 0,12 6 0,-7 10 0,14 9 0,6-5 0,0 11 0,8-11 0,2 5 0,4-17 0,0-4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8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8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24575,'8'0'0,"-1"0"0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9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9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24575,'9'0'0,"-2"0"0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0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195 148 24575,'-34'50'0,"0"1"0,2-7 0,4 0 0,3 44 0,7-42 0,-1 34 0,15-53 0,4-4 0,0-2 0,0-4 0,0-5 0,0 0 0,0-5 0,3 1 0,5-4 0,5 3 0,3-6 0,6 2 0,-4-3 0,8 0 0,-4 0 0,6 0 0,-1 0 0,-4-3 0,3-2 0,-4-8 0,7-7 0,-6 1 0,5-9 0,-9-1 0,5-1 0,-5-3 0,-5 1 0,4-3 0,-7 1 0,3-4 0,-9 3 0,0-22 0,-5 12 0,0-7 0,0 14 0,0 9 0,0 1 0,-4 2 0,-1 12 0,-3-7 0,0 13 0,-4-4 0,3 7 0,-2 1 0,-1 4 0,-1 0 0,-4 0 0,-3 15 0,-5 8 0,6 14 0,-4-1 0,7 2 0,2-9 0,0 4 0,9-18 0,0-3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24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471 0 24575,'-9'4'0,"-6"-1"0,-9 2 0,-9 4 0,4 2 0,-11 13 0,-1-2 0,-8 5 0,0 4 0,2-9 0,11 3 0,8-10 0,6 1 0,10-7 0,-4 3 0,11-5 0,-6 1 0,10 0 0,-2-1 0,3 1 0,0-1 0,0 5 0,0 1 0,0 3 0,0 1 0,0 4 0,0-3 0,0 8 0,0-3 0,0 4 0,0 1 0,0 5 0,0 1 0,0 6 0,0-1 0,0 1 0,0 0 0,0 24 0,0-18 0,0 12 0,0-25 0,0-6 0,0-4 0,0 5 0,0-13 0,0 4 0,0-12 0,0 1 0,3-1 0,-2 1 0,2-1 0,-3 1 0,3-1 0,-2 1 0,6-4 0,-3-1 0,3-3 0,1 0 0,3 0 0,2 0 0,8 0 0,2 0 0,-1 0 0,10 0 0,-8 0 0,9 0 0,-11 0 0,5 0 0,-5 0 0,1 0 0,-2 0 0,-4 0 0,-4 0 0,-2 0 0,-3 0 0,-1 0 0,-3 0 0,0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25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24575,'23'0'0,"7"0"0,-1 0 0,15 0 0,-8 0 0,16 0 0,-10 0 0,10 0 0,-11 0 0,6 0 0,-18 0 0,-2 0 0,-6 0 0,-7 0 0,3 0 0,-10 3 0,-3 5 0,-1 9 0,-3-4 0,0 12 0,0-6 0,0 8 0,0 0 0,0 6 0,0 1 0,0 6 0,0 6 0,0 17 0,0-18 0,0 28 0,0-23 0,0 20 0,0-1 0,0 1 0,0-8 0,0 6 0,0-12 0,0 4 0,0-12 0,-4-7 0,3-3 0,-3-9 0,4 11 0,0-16 0,0 5 0,0-12 0,0-5 0,-4 4 0,3-7 0,-3 2 0,1-3 0,2 3 0,-2-2 0,3 2 0,0-3 0,0-1 0,0 1 0,0-1 0,0 0 0,0 1 0,0-1 0,-4 1 0,0-1 0,-3 0 0,-4 0 0,2 1 0,-6 0 0,3 0 0,-10 1 0,4-1 0,-8 1 0,8-1 0,-8 1 0,8 0 0,-3-1 0,8 0 0,-3 0 0,8-3 0,-4 2 0,5-7 0,0 4 0,-1-8 0,4 4 0,1-4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6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26 104 24575,'-12'12'0,"7"-2"0,-3 22 0,8-13 0,0 13 0,0-10 0,0 6 0,0-6 0,0 0 0,0-1 0,0-3 0,0-1 0,7-5 0,7-4 0,4-3 0,8 3 0,-8-7 0,8 3 0,-3-4 0,-5 0 0,7 0 0,-11 0 0,4 0 0,-7-7 0,1-2 0,2-13 0,-1-1 0,0-4 0,-3-6 0,-1 4 0,1-9 0,-5 9 0,-1-10 0,-4 10 0,0-11 0,-7 15 0,-3 0 0,-11 13 0,-2 7 0,-4 1 0,-1 4 0,1 0 0,0 0 0,4 0 0,1 0 0,13 0 0,2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4:29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24575,'0'18'0,"0"3"0,0 30 0,0 7 0,0 4 0,0 12 0,0 7 0,0 10 0,0-24 0,0 11 0,0-30 0,0 0 0,0-3 0,0-20 0,0-2 0,6-15 0,-2 1 0,10-8 0,-3 2 0,11-3 0,4-8 0,5-10 0,-2-5 0,3-13 0,-5 4 0,5-5 0,-5-4 0,-4 10 0,-3-3 0,-11 21 0,-2 3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7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65 24575,'-15'0'0,"3"12"0,-5 3 0,7 13 0,-8 5 0,12-5 0,-3 17 0,9-15 0,0 15 0,0-17 0,0 0 0,0-6 0,0-6 0,0 1 0,0-5 0,3-4 0,5-5 0,9-3 0,6 0 0,-1 0 0,4-4 0,-7-9 0,7-2 0,-7-3 0,3-4 0,-4 3 0,-4-8 0,-1-6 0,-4 4 0,1-9 0,0 3 0,-5 1 0,0 1 0,-5 6 0,0 4 0,-8 2 0,-1 4 0,-13 3 0,0 6 0,-1 4 0,-3 4 0,3 0 0,0 0 0,2 7 0,3 7 0,1 9 0,2 10 0,6-17 0,5 2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7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27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9 24575,'-50'-5'0,"-8"2"0,38 3 0,-10 0 0,3 0 0,-3 0 0,-4 4 0,-5 1 0,15 0 0,-13 4 0,17-4 0,-3 3 0,12-3 0,6 2 0,-1-6 0,5 9 0,-6-8 0,6 13 0,-6-6 0,6 8 0,-10 3 0,1 3 0,-4 3 0,1 1 0,-1 1 0,4-2 0,-7 1 0,7 0 0,1-5 0,1 5 0,7-9 0,-3 8 0,4-5 0,0 6 0,0 0 0,0 0 0,0 1 0,0-1 0,0 6 0,0-4 0,0 9 0,0 6 0,0-8 0,0 18 0,0-18 0,0 16 0,-5-10 0,4 4 0,-7-12 0,7-1 0,-7-11 0,7 0 0,-3-10 0,1 0 0,2-4 0,-2-1 0,3 1 0,0-1 0,0 1 0,0-1 0,0 5 0,0 0 0,3 0 0,9-4 0,6-5 0,9-3 0,0 0 0,6 0 0,-4 0 0,9 0 0,-3 0 0,-1 0 0,-1 4 0,-11-3 0,0 3 0,-5 0 0,-5-3 0,0 2 0,-5-3 0,-3 0 0,0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28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24575,'11'0'0,"-3"-4"0,21-5 0,-7-5 0,11-5 0,-4 5 0,4 0 0,-6 8 0,-4 2 0,-6 4 0,-1 0 0,-8 0 0,1 10 0,-6 0 0,-3 14 0,0 5 0,0 5 0,0 6 0,0-1 0,0 7 0,0-4 0,0 10 0,0-4 0,0 12 0,0-4 0,0 5 0,0-8 0,0-5 0,4-2 0,2 0 0,4-5 0,0 0 0,0-3 0,-1-9 0,1 4 0,-2-11 0,-3 4 0,-1-8 0,-4 4 0,0-6 0,0 1 0,0 0 0,0-1 0,0-3 0,0-2 0,0 1 0,0-4 0,0 4 0,0-4 0,0-1 0,-3-3 0,-1-1 0,0 1 0,-2-4 0,2 4 0,-4-1 0,0-2 0,-3 6 0,-2-6 0,-4 3 0,-4-4 0,3 0 0,-8 0 0,8 0 0,-9 0 0,9 0 0,1 0 0,1 0 0,8 0 0,-4 0 0,8-3 0,0 2 0,4-2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6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 24575,'-17'0'0,"8"0"0,24 0 0,5 0 0,24 0 0,-14 0 0,15 0 0,-5 0 0,8 0 0,6 0 0,14 0 0,4 0 0,-11 0 0,11 0 0,-21 0 0,11 0 0,-1 0 0,-7 0 0,-6 0 0,-2 0 0,-7 0 0,-9 0 0,1 0 0,-13 0 0,3 0 0,-9-3 0,-1 2 0,-4-3 0,-2 4 0,-2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7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24575,'11'0'0,"2"4"0,23 2 0,-2 3 0,12 1 0,-5 0 0,5 5 0,-7 0 0,-5-4 0,-6 2 0,-2-4 0,-12-4 0,2 7 0,-8-8 0,-1 3 0,-3 0 0,-1 1 0,-3 3 0,0-3 0,0 13 0,-3-7 0,-2 12 0,-9 2 0,-1 1 0,0 3 0,-2-4 0,3-1 0,-5 0 0,1 1 0,0-1 0,4-4 0,-3-2 0,8-4 0,1-5 0,0 3 0,4-6 0,-3-2 0,3-4 0,1-3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24575,'3'-4'0,"5"1"0,4 3 0,9 0 0,-4 0 0,9 0 0,-4 0 0,4 0 0,2 0 0,-7 0 0,5 0 0,-9 0 0,9 0 0,-9 0 0,0 0 0,-6 0 0,-3 0 0,-1 0 0,0 0 0,-3 0 0,0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9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24575,'0'15'0,"0"15"0,0 20 0,0 21 0,0-10 0,0 9 0,0-15 0,0 4 0,0-4 0,0-3 0,0-21 0,0 2 0,0-17 0,0-3 0,0-5 0,0-5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3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0 24575,'-15'0'0,"0"0"0,-2 0 0,-5 0 0,4 0 0,-13 0 0,11 0 0,-3 0 0,8 0 0,6 0 0,-3 0 0,8 7 0,1 2 0,3 11 0,0 2 0,0 17 0,0-3 0,0 17 0,0-6 0,0 7 0,5 6 0,1-4 0,5 11 0,0-4 0,1 6 0,-1 0 0,1 0 0,-1-7 0,-5 5 0,3-12 0,-7 6 0,7-7 0,-8 0 0,4-7 0,-1-6 0,-3-3 0,3-9 0,-4 9 0,0-14 0,0 8 0,0-14 0,0-1 0,0-1 0,0-8 0,0 4 0,0-5 0,0 1 0,0 0 0,0-1 0,0 1 0,3-4 0,1-1 0,4-3 0,-1 0 0,5 0 0,-4 0 0,8 0 0,-4 0 0,5 0 0,0 0 0,-5 0 0,4 0 0,-8 0 0,8 0 0,-8 0 0,4 0 0,-4 0 0,-1 0 0,5 0 0,-4 0 0,8 0 0,-4 0 0,1 0 0,3 0 0,-4 0 0,1 0 0,-2 0 0,-3 0 0,-1 0 0,1 0 0,-4 0 0,-1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3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24575,'9'-4'0,"1"1"0,13 3 0,-1 0 0,11 0 0,2 0 0,4 0 0,1 0 0,6 0 0,-10 0 0,15 0 0,-25 0 0,17 0 0,-19 0 0,4 0 0,-11 0 0,-1 0 0,-7 0 0,2 0 0,-4 0 0,1 3 0,0 5 0,-4 5 0,0 4 0,-4-1 0,0 6 0,0 0 0,0 11 0,0-4 0,0 9 0,0 3 0,0 0 0,0 11 0,0-4 0,0 6 0,5 7 0,-4-6 0,10 21 0,-6-25 0,7 16 0,-2-20 0,1 14 0,0-5 0,0 11 0,0-11 0,1 12 0,-2-13 0,2 6 0,-2-7 0,1 0 0,-1-7 0,1-1 0,-1 12 0,-5-19 0,-1 11 0,-4-27 0,0-2 0,0-8 0,0-2 0,0-3 0,0-1 0,0 1 0,0-1 0,0 1 0,0-1 0,0 1 0,0-1 0,0 1 0,0-1 0,0 1 0,-3-4 0,-1-1 0,-3-3 0,-5 0 0,4 0 0,-8 0 0,3 0 0,-4 0 0,-4 0 0,3 0 0,-8 0 0,3 0 0,-4 0 0,-6 0 0,4 0 0,-10 0 0,10 0 0,-9 0 0,9 0 0,-4 0 0,-7 0 0,14 0 0,-7 0 0,20 0 0,2 0 0,3 0 0,0 0 0,1 0 0,-1 0 0,1 0 0,0 0 0,-1 0 0,1 0 0,0 0 0,3 0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4:29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0 143 24575,'8'-6'0,"11"-9"0,13-3 0,5-2 0,-3 4 0,4 3 0,-8 0 0,10-5 0,-12 9 0,-4-2 0,-5 10 0,-9-2 0,0 3 0,-7 0 0,0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1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1359 515 24575,'-14'0'0,"8"0"0,4 0 0,10 0 0,-1 0 0,0 0 0,0 0 0,1-7 0,0-13 0,1-19 0,1-3 0,1-20 0,0 5 0,0-5 0,-1 3 0,0 18 0,0-1 0,-1 18 0,0-3 0,-5 14 0,0 1 0,-10 8 0,-12 1 0,-4 11 0,-21 4 0,-9 20 0,-7-3 0,-12 11 0,-2-6 0,-15-4 0,40-14 0,-1-1-587,-8-2 1,-2 0 586,1 1 0,0-1 0,-2 0 0,2 0-250,8-3 1,1 0 249,-3 2 0,2 0 0,-32 7 0,-5 1 0,19-4 0,14-1 0,16-4 0,10 2 1142,7-4-1142,9-2 530,0-2-530,8 1 0,1-2 0,3 3 0,0 1 0,16 0 0,0 0 0,27 7 0,6 6 0,13 3 0,10 3 0,-2 2 0,-5-6 0,3 5 0,2 0 0,13 8 0,-17-6 0,5 8 0,-23-16 0,-6 3 0,-2 0 0,-17-10 0,-1 3 0,-9-10 0,-2-1 0,-3 1 0,-4-1 0,-1 1 0,-3-1 0,0 0 0,0 0 0,0 0 0,-7 5 0,1 1 0,-10 3 0,3 6 0,-5 0 0,-5 7 0,3-2 0,-16 15 0,2 2 0,-11 17 0,-2 5 0,13-10 0,-13 14 0,11-12 0,-12 9 0,9-7 0,1-10 0,8-6 0,-1-8 0,8-4 0,-1-4 0,8-7 0,2 6 0,2-14 0,4 3 0,0-9 0,4 1 0,1-1 0,3 1 0,0-1 0,3-3 0,5-1 0,9-3 0,6 0 0,4 0 0,6 0 0,1 0 0,12 0 0,-4 0 0,10 0 0,-11 0 0,11 0 0,-10 0 0,4 0 0,0 0 0,-5-5 0,11 4 0,-10-3 0,10-1 0,-4 4 0,5-9 0,-5 9 0,4-4 0,-11 5 0,5 0 0,-6 0 0,-6 0 0,-6 0 0,-2 0 0,-5 0 0,2 0 0,-3 0 0,-8 0 0,4 0 0,-8 0 0,15 0 0,-12 0 0,12 0 0,-15 0 0,4 0 0,-5 0 0,1 0 0,-1 3 0,1-2 0,-1 6 0,0-6 0,-2 5 0,-2-8 0,-3-7 0,0-9 0,0-15 0,0-8 0,0 0 0,0-11 0,0 11 0,0-5 0,0 6 0,0 5 0,0 2 0,0 11 0,0 0 0,0 9 0,0 2 0,0 6 0,0 2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16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0 315 24575,'0'-88'0,"18"-5"0,-10 48 0,15-1 0,-18 24 0,-2 10 0,1 3 0,-4 9 0,4 13 0,-4 24 0,0 7 0,0 10 0,-5 5 0,-2-3 0,1 6 0,-9-1 0,13-13 0,-8 4 0,10-16 0,0 3 0,0-17 0,0 0 0,3-10 0,6 0 0,3-7 0,10-2 0,0-3 0,5-8 0,-3-6 0,-3-5 0,6-19 0,-8 12 0,-1-1 0,-9 14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16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24575,'-3'6'0,"-1"7"0,4 0 0,0 7 0,0-7 0,0-4 0,0-2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17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24575,'15'0'0,"0"0"0,1 0 0,1 0 0,-8 0 0,-1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17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24575,'37'0'0,"-12"0"0,9 0 0,-12 0 0,6 0 0,-13 0 0,-3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18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24575,'0'80'0,"0"0"0,0 0 0,0 7 0,0-1 0,0-20 0,0-17 0,0 35 0,0-37 0,0 7 0,0-6 0,0-8 0,0-7 0,0-15 0,0-1 0,0-10 0,0-3 0,0-1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19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63 24575,'1'-3'0,"11"-11"0,9 4 0,6-8 0,-6 10 0,2 3 0,-1 1 0,-5 4 0,-1 0 0,-8 0 0,3 7 0,-7 18 0,0 12 0,-4 16 0,0 16 0,0-5 0,-9 0 0,-9 2 0,-5-10 0,-10 13 0,9-6 0,-8-3 0,5-17 0,2-4 0,-4-9 0,11-11 0,-10-1 0,11-10 0,-5-3 0,6-1 0,3-4 0,1 0 0,4-8 0,4-12 0,0-4 0,4-8 0,0 5 0,0 1 0,0 3 0,0 5 0,0 7 0,0 3 0,4 4 0,0 1 0,3 3 0,1 0 0,4 0 0,0 3 0,5 6 0,5 10 0,-3 3 0,10 8 0,-10-2 0,10 1 0,-4 0 0,3-4 0,-4-2 0,2-5 0,-3-1 0,-1-3 0,5-1 0,3 0 0,-6-7 0,5 1 0,-13-7 0,1 0 0,0 0 0,-5 0 0,-4 0 0,-4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0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24575,'15'0'0,"-4"0"0,1 0 0,-1 0 0,-2 0 0,3 0 0,-5 0 0,-3 7 0,0 2 0,-4 11 0,0 3 0,0 4 0,0 1 0,0-1 0,0 0 0,0-9 0,0 3 0,0-9 0,0 1 0,0-2 0,0-10 0,0-11 0,0-3 0,4-13 0,5 3 0,5-5 0,0 1 0,3 4 0,-8 2 0,3 8 0,0 1 0,-4 4 0,4 0 0,-4 4 0,-1 1 0,0 3 0,1 0 0,-1 0 0,-3 6 0,-1 3 0,-3 7 0,0 5 0,0 2 0,0 4 0,0 0 0,4 1 0,-3 5 0,3-5 0,-4 5 0,0-10 0,4-2 0,-3-4 0,6-5 0,-6 0 0,6-5 0,-3-3 0,3 0 0,1-4 0,0-18 0,0 2 0,-2-5 0,-2 9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1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24575,'0'-21'0,"0"5"0,0 5 0,0-1 0,0 3 0,0-2 0,0 43 0,0-2 0,0 44 0,0 4 0,0 4-584,0-22 0,0 2 584,0-11 0,0 0 0,0 12 0,0-1 0,0 27 0,0-27 0,0-3-123,0 5 123,0-9 0,0-1 0,0-3 0,5 11 0,-4-16 0,6-21 0,-6 1 1161,3-18-1161,-4 4 32,0-4 1,0-4-1,0-1 1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2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97 213 24575,'0'-34'0,"0"12"0,0 4 0,0 10 0,0 1 0,0 0 0,0 0 0,0-1 0,0 1 0,0-1 0,0 1 0,0-1 0,0-3 0,0 3 0,8 0 0,1-3 0,7 10 0,0-14 0,5 10 0,1-4 0,0 5 0,3 4 0,-3 0 0,4 0 0,1 0 0,0 0 0,-1 0 0,-3 0 0,-7 0 0,-4 17 0,-3-1 0,-4 27 0,-1-7 0,-4 16 0,0-4 0,-5 6 0,-5-7 0,-7 6 0,-8-6 0,-3 2 0,-4-1 0,-1-5 0,3-11 0,0 2 0,2-14 0,5-2 0,1-5 0,2-5 0,2 0 0,-3-3 0,5-1 0,-1-4 0,0 0 0,5 0 0,-4 0 0,11 0 0,-2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4:30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24575,'6'21'0,"15"7"0,-3-18 0,12 8 0,-6-13 0,-5-2 0,8-3 0,-7 0 0,4 0 0,3 0 0,-10 0 0,6 0 0,-6 0 0,-6 0 0,2 0 0,-7-3 0,-2 2 0,-2-1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3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74 169 24575,'0'-7'0,"0"-9"0,0 2 0,0-7 0,0 0 0,0 7 0,0-12 0,0 13 0,0-9 0,0 9 0,-3 11 0,-8 31 0,1 3 0,-6 27 0,10-11 0,-4 12 0,4-4 0,-1-2 0,3-1 0,4-18 0,0 10 0,0-21 0,7 3 0,7-10 0,9-3 0,4-5 0,0-5 0,1-4 0,-1 0 0,0 0 0,1 0 0,-6 0 0,0 0 0,-6 0 0,-3-4 0,2 0 0,-6-8 0,7 3 0,-7-7 0,0 10 0,-6-1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3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44 24575,'-4'-3'0,"0"5"0,4 3 0,0 3 0,0 7 0,0-6 0,0 2 0,0-3 0,4-4 0,0-1 0,7-3 0,-2 0 0,2 0 0,-4 0 0,-3-3 0,3-5 0,-6-5 0,3-4 0,-4 0 0,0 5 0,0-4 0,0 7 0,-4 1 0,0 5 0,-3 3 0,-1 0 0,0 7 0,0 7 0,-1 9 0,0 4 0,4 1 0,1-13 0,4-3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4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24575,'15'0'0,"5"0"0,3 0 0,10 0 0,-5 0 0,17 0 0,-15 0 0,4 0 0,-12 0 0,-10 0 0,4 0 0,-8 0 0,1 0 0,-6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4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24575,'43'9'0,"-6"-2"0,1-7 0,3 0 0,-6 0 0,4 0 0,-11 0 0,-10 0 0,-1 0 0,-10 0 0,-3-11 0,0 8 0,-4-8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5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0 600 24575,'0'0'0,"0"-20"0,5-26 0,7-16 0,7-16 0,-2 20 0,5-16 0,-4 18 0,3-1 0,-4 4 0,-7 14 0,-2 13 0,-7 5 0,6 13 0,-7 7 0,4 10 0,-4 10 0,0 8 0,-5 12 0,4 3 0,-4 12 0,5 0 0,0 7 0,0-6 0,0 13 0,0-13 0,0 6 0,0-8 0,0 8 0,0-12 0,0 10 0,0-11 0,0-1 0,5 5 0,-4-16 0,8 9 0,-8-17 0,4 5 0,-5-5 0,3-6 0,-2 4 0,3-8 0,-4-1 0,0-1 0,0-7 0,0 5 0,0-5 0,0-2 0,0-3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6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24575,'2'4'0,"20"-1"0,7-3 0,31-5 0,-4-1 0,21-6 0,-6 0 0,-1 5 0,5-3 0,-17 8 0,10-3 0,-7 5 0,-17 0 0,7 0 0,-27 0 0,3 0 0,-14 0 0,-2 0 0,-7 0 0,-1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8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24575,'3'-3'0,"15"-1"0,14 4 0,15 0 0,30 0 0,15 0-1124,-31 0 1,5 0 1123,8 0 0,1 0 0,0 0 0,1 0 0,9 0 0,0 0 0,-13 0 0,-3 0 0,-11 0 0,-2 0 196,-4 0 0,-3 0-196,23 0 0,-6 0 0,-16 0 0,-30 0 0,-13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8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24575,'29'0'0,"8"0"0,26 0 0,26 0-1217,-35 0 0,1 0 1217,8 0 0,0 0 0,0 0 0,1 0 0,5 0 0,-2 0 275,23 0-275,-35 0 0,-1 0 0,12 0 517,0 0-517,-7 0 0,-20 0 0,-15 0 1230,-3 0-1230,-13 0 0,-4 0 0,0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9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24575,'5'0'0,"32"0"0,21 0 0,37 0-1323,-43 0 1,2 0 1322,8 0 0,3 0 0,14 0 0,3 0-1147,5 0 1,1 0 1146,5 0 0,1 0 0,0 0 0,-5 0 143,-28 0 0,-2 0-143,7 0 0,-3 0 0,11 0 0,1 0 1133,-14 0-1133,-27 0 2505,-6 0-2505,-11 0 0,-9 0 0,-5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0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24575,'-1'-9'0,"14"10"0,12 10 0,26 9 0,13 8 0,-11-5 0,3 0 0,30 11-782,-25-5 1,1 0 781,-7-8 0,-1 0 0,5 6 0,1 1 0,10 1 0,-3 0-287,-19-6 0,-2-1 287,2 0 0,-3 0 0,12 17 0,-2-10 0,-7-2 0,-19-13 1515,-9-5-1515,-9-5 622,-11 3-622,1-6 0,-10 2 0,-8-3 0,-1 0 0,-8 0 0,-2 5 0,-7 0 0,-5 5 0,-6 0 0,-5 5 0,-10 7 0,8 0 0,-23 25 0,22-10 0,-17 25 0,25-15 0,-2 12 0,8-8 0,0 5 0,3-7 0,11-9 0,3-8 0,9-9 0,-3-2 0,12-8 0,-6-5 0,10-30 0,-2-16 0,3 5 0,0 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6:09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6 100 24575,'-3'2'0,"0"17"0,3 6 0,0 19 0,0-13 0,0 17 0,0-11 0,0 15 0,0-12 0,0-1 0,0-10 0,0 4 0,0-13 0,0 12 0,0-16 0,0 11 0,0-11 0,0 6 0,4-3 0,3 1 0,4-2 0,-3-4 0,5 0 0,-6 0 0,4-3 0,2 2 0,-2-5 0,3 2 0,1-3 0,-1 0 0,0 0 0,0 0 0,4-3 0,-2 3 0,6-7 0,-3 3 0,4-3 0,1 0 0,-1 0 0,0 0 0,1 0 0,-1 0 0,-4 0 0,3-7 0,-6 3 0,2-11 0,-4 4 0,0-3 0,0 0 0,1-4 0,-3-2 0,2-3 0,0-11 0,-1-2 0,0-4 0,-4-10 0,0 7 0,1-14 0,-5 3 0,-1 1 0,-4-5 0,0 16 0,0-8 0,0 19 0,0-2 0,0 9 0,0 5 0,0 4 0,0 5 0,0 3 0,0 1 0,0 0 0,0-4 0,0 6 0,0-3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2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110 208 24575,'-7'4'0,"-6"-1"0,0-3 0,-12-8 0,10-6 0,1-5 0,2-2 0,7 4 0,1 5 0,3 3 0,14 6 0,23 3 0,8 0 0,23 0 0,3 0 0,17 0 0,2 0-230,-32 0 1,-2 0 229,15 0 0,29 0 0,-40 0 0,11 0 0,-10 0 0,-6 0 0,-12 0 0,-3-4 0,-16-1 459,-2-4-459,-8 1 0,-2 0 0,-3 1 0,-4-1 0,-1 0 0,-3 1 0,0-1 0,0-3 0,0 2 0,-3 1 0,-1 1 0,-13 6 0,3-2 0,-12 3 0,4 0 0,-18 9 0,-18 38 0,4 0 0,20-7 0,1 4-568,-16 31 568,22-31 0,2 2 0,1 3 0,1 2 0,-3 5 0,-1 2 0,3 0 0,0 0-640,-1 5 0,0 0 640,0 1 0,2-2 0,6-12 0,1 0-204,-3 2 0,0-2 204,-12 28 0,0 2 0,-3-10 0,6-14 0,2-15 520,-3-11-520,6-12 1288,-5-5-1288,-6-8 448,9-1-448,-4-4 0,16-3 0,1-5 0,4-5 0,4-4 0,0 5 0,4-4 0,0 3 0,0-4 0,0 5 0,3 0 0,10 8 0,6 1 0,8 3 0,6 0 0,1 0 0,12 0 0,9 0 0,31 24 0,-11-7-244,-24 4 0,-1 2 244,21 6 0,-1 1 0,-2 4 0,-12-7 0,4 7 0,-6-7 0,-6-6 0,-8-6 0,-12-6 488,-6 0-488,-10-4 0,0-2 0,-5-3 0,6-27 0,-4 2 0,5-30 0,-8 31 0,-1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2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24575,'2'0'0,"14"0"0,18 0 0,21 0 0,32 0 0,-3 0-675,-25 0 1,4 0 674,-5 0 0,1 0 0,1 0 0,-1 0 0,41 0 0,-9 0 157,-19 0-157,7 0 0,-15 0 0,-11 0 0,-23 0 0,-3 0 0,-18 0 0,-2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3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24575,'20'0'0,"20"0"0,3 0 0,6 0 0,9 0 0,-14 0 0,17 0 0,-14 0 0,-1 0 0,-11 0 0,-7 0 0,-2 0 0,-12 0 0,-1 0 0,-10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3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24575,'78'1'0,"1"1"0,-1-1 0,-6 0 0,-1 1 0,-13-2 0,4 0 0,-7 0 0,-9 0 0,-21 0 0,-3 0 0,-18-3 0,0 2 0,-4-2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5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1125 377 24575,'9'-10'0,"-2"-13"0,-7 0 0,0-15 0,0-3 0,0 0 0,0 0 0,0-3 0,0 18 0,4-12 0,-3 20 0,3 1 0,-4 5 0,3 8 0,-8 4 0,-8 20 0,-15 6 0,-19 25 0,-11 2 0,-11 9-667,29-30 1,-2 0 666,-4-2 0,2-2 0,-27 16 0,25-19 0,0-1 0,-38 16-465,11-2 465,27-16 0,1-2 0,-11 8 0,-6 5 0,1-4 0,14-4 0,6-5 1301,13-2-1301,6-4 497,10-2-497,0-1 0,7-2 0,2 3 0,3-5 0,0 5 0,0-4 0,3 8 0,10-7 0,25 10 0,6-3 0,23 1 0,3 0 0,17-5 0,1 6 0,-27-6 0,-1 1 0,34 13 0,-40-14 0,-3 0 0,13 9 0,-11-10 0,-19 3 0,-1-4 0,-15-2 0,-2 0 0,-8-3 0,-1 1 0,-3-2 0,0 4 0,-4 3 0,0 2 0,-14 9 0,-8 8 0,-9 2 0,-8-1 0,-2 2 0,-14 17-254,7-14 1,-1-1 253,-12 18 0,9-12 0,-21 20 0,34-20 0,-34 22 0,32-13 0,-9-4 0,5 4 0,12-9 0,-2 2 0,13-3 507,2-4-507,2-3 0,11-11 0,-5 4 0,11-8 0,-7 4 0,8-3 0,-4-5 0,4 1 0,0-8 0,0 1 0,7-4 0,2 3 0,13-6 0,0 3 0,1-4 0,9 0 0,-8 0 0,27 0 0,-13 0 0,28 0 0,-10 0 0,0-9 0,10 1 0,21-17 0,-16 6 0,20-4 0,-43 8 0,-2 9 0,-12 2 0,-1 0 0,-15 3 0,3-3 0,-13 4 0,4 0 0,-5 0 0,-2-3 0,-2-2 0,-3-6 0,0-6 0,0-6 0,0-16 0,0 3 0,0-17 0,0 12 0,0-5 0,0 6 0,4 5 0,-3-3 0,7 9 0,-3-4 0,0 10 0,-1 2 0,-4 4 0,0 8 0,0 1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6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1 272 24575,'0'-23'0,"0"-3"0,0-6 0,9-11 0,-2 12 0,12-10 0,-9 13 0,3 6 0,-9 9 0,0 2 0,-4 10 0,0 10 0,-4 9 0,-2 21 0,-8-3 0,7 23 0,-7-10 0,8 12 0,0-20 0,2 4 0,4-17 0,0 5 0,0-10 0,3-6 0,5-5 0,10-8 0,4 0 0,5-4 0,1-4 0,6-11 0,-3-12 0,15-29 0,-26 27 0,3-8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6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4 24575,'-9'-3'0,"2"5"0,7-4 0,0 5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7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24575,'28'9'0,"5"-2"0,-6-7 0,2 0 0,-16 0 0,-5 0 0,-5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7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24575,'81'2'0,"-1"0"0,-16-1 0,1 1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8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24575,'1'93'0,"0"0"0,0-1 0,0 1 0,0-6 0,0 3 0,0-13 0,-1-31 0,0-33 0,0 2 0,0-3 0,0 1 0,0-3 0,0-2 0,0-1 0,0 1 0,0-4 0,0-1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24575,'20'0'0,"4"0"0,11 0 0,9 0 0,29 0 0,-14 0-514,-11 0 0,1 0 514,-10 0 0,-2 0 0,35 0 0,-18 0 0,-3 0 3,-6 0-3,-2 0 0,-1 0 0,-6 0 0,11 0 0,-18 0 0,-10 0 0,-13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24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134 121 24575,'-6'0'0,"-4"0"0,0 0 0,-1 0 0,-2-3 0,2-4 0,-4-8 0,4 0 0,0-4 0,0 5 0,4 3 0,-4-2 0,8 5 0,-1-1 0,7 5 0,13 1 0,1 3 0,15 0 0,-2 0 0,9 0 0,2 0 0,4 4 0,-4 1 0,-2 4 0,-5-1 0,-5-3 0,-5 2 0,-1-6 0,-11 5 0,5-5 0,-10 1 0,3-2 0,-4 0 0,1 3 0,-1-2 0,-2 5 0,-1-3 0,-3 11 0,-4 7 0,-9 9 0,-13 17 0,-9-2 0,-7 17 0,0 2 0,6-10 0,-1 18 0,8-22 0,-2 16 0,6-13 0,3-6 0,4-8 0,5-10 0,1-5 0,5-6 0,0-7 0,3-1 0,1-4 0,0 1 0,3-1 0,-3 0 0,3 0 0,2 0 0,9-3 0,5 0 0,12-3 0,7 0 0,5 0 0,6 0 0,-6 0 0,-1 0 0,-14 0 0,2 0 0,-15 0 0,2 0 0,-8 0 0,1 0 0,-1-3 0,-3 2 0,0-1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9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96 24575,'-5'-46'0,"21"8"0,-4 34 0,21 1 0,-11 3 0,5 0 0,-5 0 0,-1-4 0,-4 19 0,-3 3 0,-5 15 0,-5 35 0,-4-31 0,0 53 0,0-38 0,-5 42 0,-1-34 0,-4-6 0,-5 0 0,-14 7 0,-3 20 0,-10-22 0,12-4 0,-12 1 0,2 0 0,4-15 0,2-12 0,6-5 0,7-11 0,-1-4 0,10-6 0,4-9 0,4-8 0,4-7 0,0-6 0,0 0 0,0 5 0,0 0 0,4 10 0,0 1 0,7 3 0,2 0 0,3 3 0,5 2 0,1 3 0,6 0 0,9 0 0,-8 0 0,8 8 0,-6 2 0,4 14 0,8-4 0,-1 5 0,1-5 0,-3 0 0,0 0 0,-6-5 0,-1-1 0,-6-5 0,-4-4 0,-9-1 0,-7-4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0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24575,'7'0'0,"0"0"0,12 0 0,-6 0 0,-2 0 0,0 0 0,-6 3 0,2 20 0,-7 3 0,0 18 0,0-4 0,0 9 0,0-1 0,-9 10 0,2-8 0,-8-13 0,6-2 0,1-17 0,3-1 0,-2-6 0,6-3 0,-2-7 0,3-11 0,0-14 0,8-9 0,3-12 0,14 3 0,-4-2 0,3 8 0,-6 10 0,-1 5 0,-5 4 0,0 8 0,-5-2 0,1 11 0,-1-4 0,1 4 0,-1 0 0,1 0 0,-1 0 0,0 0 0,1 0 0,-1 0 0,-3 8 0,-1 5 0,-3 9 0,0 5 0,0-1 0,5 7 0,-4-5 0,3 10 0,0-9 0,-3 3 0,7-4 0,-7-6 0,3-4 0,0-7 0,-4-3 0,4-1 0,-4-3 0,0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4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49 212 24575,'0'12'0,"0"-4"0,0 8 0,0-4 0,0 5 0,0-1 0,0 0 0,0-3 0,0-2 0,12-3 0,-1 0 0,15 1 0,8-4 0,7-1 0,6-4 0,-1 0 0,-6 0 0,0 0 0,0 0 0,-6 0 0,5 0 0,-15 0 0,7 0 0,-17-4 0,7-9 0,-7-5 0,-4-5 0,2-9 0,-6 3 0,4-11 0,-1 0 0,-3 6 0,-2-4 0,-4 9 0,0 0 0,0 8 0,-7 12 0,-7 1 0,-9 8 0,-22 0 0,7 0 0,-14 5 0,11 15 0,-1 3 0,-1 19 0,0-3 0,0 4 0,-2 6 0,6-4 0,1 10 0,10-6 0,2 4 0,9 1 0,-3-7 0,13-1 0,-1-6 0,8 0 0,0 11 0,0-8 0,0 9 0,4-18 0,11 6 0,7-4 0,15 8 0,1-6 0,5 4 0,1-9 0,-1 4 0,-2-10 0,7-1 0,-7-10 0,5-1 0,-6-10 0,6 0 0,-5-5 0,0 0 0,-3-5 0,10-18 0,-5 4 0,-1-13 0,-10 13 0,-14 6 0,-1 1 0,-5 4 0,-5 0 0,1 0 0,-1 4 0,-2 1 0,-2 3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5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24575,'-4'3'0,"4"-3"0,13 3 0,5-3 0,9 0 0,6 0 0,-4 0 0,10 0 0,-11 0 0,5 0 0,-5 0 0,-6 0 0,-4 0 0,-7 0 0,-3 0 0,-1 0 0,-3 0 0,-1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5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419 8 24575,'-7'-4'0,"-2"1"0,-16 7 0,0 11 0,-22 13 0,5 23 0,-12 11 0,5 13-800,3 13 800,3-5 0,17-9 0,3 8-245,12-24 245,4 19 0,2 17 0,5-37 0,0 33 0,0-33 0,0 7 0,9-3 0,15 0 0,-1-23 0,20 17 789,-5-17-789,5-6 256,7 6-256,-10-17 0,1 0 0,-1-11 0,-15-3 0,1-6 0,-13 2 0,-1-3 0,0 0 0,-8 0 0,-1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6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4 24575,'-16'0'0,"7"0"0,-17 0 0,8 0 0,-10 0 0,6 0 0,-5 0 0,9 0 0,-8 0 0,3 0 0,1 0 0,0 0 0,1 0 0,7-4 0,-11 8 0,12-3 0,-5 7 0,11-1 0,4 0 0,3 1 0,0-1 0,0 1 0,0 3 0,0 7 0,0-1 0,0 5 0,0-1 0,0-3 0,0 8 0,0-3 0,0 4 0,0 1 0,0-1 0,0 0 0,0 1 0,0 4 0,0-3 0,0 3 0,0-4 0,0-1 0,0 1 0,0-1 0,0-5 0,-8 0 0,6-5 0,-5-5 0,7 0 0,0-5 0,0 1 0,0-1 0,0 0 0,-3-3 0,2 3 0,-2-3 0,3 3 0,3-4 0,1 1 0,12-4 0,-2 0 0,12 0 0,-3 0 0,4 0 0,0 0 0,1 0 0,-1 0 0,-4 3 0,3-2 0,-8 7 0,3-4 0,-12 1 0,-2-2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7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24575,'0'-8'0,"3"4"0,2-2 0,6 1 0,7 1 0,-1 0 0,5 4 0,-1 0 0,-3 0 0,3 0 0,-4 0 0,-4 0 0,-5 0 0,-5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8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1 24575,'0'17'0,"-4"-3"0,-2 27 0,-3-6 0,-6 4 0,5-4 0,-5 3 0,10-9 0,-4 4 0,8-11 0,-3 4 0,4-12 0,0 7 0,0-13 0,0 4 0,8-4 0,1-1 0,8 2 0,-1-5 0,-3 0 0,3-4 0,-8 0 0,8 0 0,-8 0 0,4 0 0,-5 0 0,1 0 0,-1-3 0,1-2 0,-4 1 0,-1 1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8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24575,'2'0'0,"-4"-3"0,8-2 0,-6-2 0,0 3 0,0 1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9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24575,'11'0'0,"6"0"0,1 0 0,13 0 0,-1 0 0,4 0 0,4 0 0,-14 0 0,8 0 0,-9 0 0,-5 0 0,-2 0 0,-8 0 0,-4 0 0,-1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24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42 24575,'-10'0'0,"0"0"0,15 0 0,9 0 0,18 0 0,15 0 0,0-4 0,0 3 0,3-7 0,-13 3 0,8 0 0,-11 1 0,-9-3 0,2 6 0,-12-6 0,-3 7 0,-6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0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1 791 24575,'0'-6'0,"4"-17"0,2-4 0,10-31 0,0 7 0,8-26 0,-1 6 0,-5 7 0,-1-2 0,3 17 0,-6-19 0,6 19 0,-14-4 0,2 23 0,-7-7 0,3 22 0,-4-11 0,0 17 0,0-3 0,-7 18 0,2 5 0,-7 19 0,-2 4 0,3 5 0,-4 1 0,10 0 0,-4-6 0,8 5 0,-3-11 0,4 1 0,0-8 0,0-4 0,0-1 0,0-3 0,7-1 0,-1-5 0,14-2 0,-6-2 0,7-3 0,-4-4 0,4-5 0,-2-9 0,2 0 0,-7-4 0,3 1 0,-8 3 0,4-8 0,-5 8 0,1-4 0,0 1 0,-1 3 0,1-4 0,-5 6 0,0-6 0,-4 8 0,0-10 0,0 15 0,-3-3 0,-1 9 0,-4 15 0,-1 3 0,0 18 0,3 14 0,2-9 0,4 20 0,0-23 0,0 18 0,0-12 0,0 5 0,0-12 0,4-6 0,4-6 0,1-10 0,2-3 0,-3-6 0,-4-3 0,-1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1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0 707 24575,'0'-7'0,"0"-15"0,0-16 0,0-11 0,0-19 0,0 6 0,0-24 0,0 31 0,0-26 0,0 38 0,0-18 0,0 19 0,0 3 0,0 20 0,0-1 0,0 11 0,0 4 0,4 21 0,1 5 0,9 19 0,1-11 0,3 3 0,7 3 0,-5-6 0,9 6 0,-3-1 0,3-8 0,-3 13 0,0-18 0,-1 12 0,-2-15 0,6 11 0,-11-11 0,4 4 0,-9-5 0,-1-4 0,-4 2 0,0-6 0,0 2 0,-4-3 0,-1-1 0,-3 1 0,0-7 0,0-11 0,0-8 0,0-10 0,0-4 0,0-9 0,0 0 0,0-11 0,0 10 0,0 2 0,0 2 0,0 3 0,0 6 0,0-3 0,0 14 0,0 0 0,0 3 0,0 6 0,0-3 0,0 5 0,0 2 0,0 2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24575,'5'-12'0,"-2"1"0,-3 4 0,0 0 0,0 9 0,0 4 0,0 9 0,0 6 0,0 2 0,0-1 0,0 10 0,0-17 0,0 16 0,0-21 0,0 10 0,11-11 0,-1 3 0,10-8 0,-4 0 0,1-4 0,0 0 0,-1 0 0,-3 0 0,-2-4 0,-3 0 0,0-3 0,-1-1 0,-3 4 0,0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3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24575,'2'0'0,"0"0"0,8 0 0,-3 0 0,-3-4 0,-1-4 0,-3 0 0,0-4 0,0 4 0,-3 4 0,-1 1 0,-3 3 0,0 6 0,3 3 0,0 7 0,4-6 0,0-3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4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0 24575,'4'7'0,"4"9"0,5-2 0,9 4 0,-3 3 0,2-7 0,2 13 0,-4-12 0,9 12 0,-10-13 0,5 14 0,-5 0 0,1 0 0,-5 0 0,-1-6 0,-9-1 0,5 7 0,-4 1 0,0 9 0,-1-9 0,-4 9 0,0-4 0,0 12 0,0-5 0,-4 5 0,-2 0 0,-9-5 0,4 5 0,-4-6 0,5-1 0,-4 1 0,3 0 0,-7-6 0,7 4 0,-7-4 0,7 1 0,-8 2 0,4-3 0,-5 6 0,1-6 0,4 4 0,-3-9 0,4 4 0,-1-6 0,3-4 0,3-6 0,1-2 0,1-7 0,-1 0 0,1-11 0,3-11 0,1 4 0,3-2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5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776 1 24575,'0'8'0,"-7"23"0,-15 19 0,-7 20 0,4-23 0,-2 3-821,2 0 1,1 2 820,-8 11 0,0 4 0,3 0 0,0 2-652,-3-3 0,-1 0 652,-1 5 0,1-2 0,7-16 0,0-1-183,-4 6 1,1-2 182,-10 26 0,14-37 0,-1 0 0,-16 26 0,7-14 0,10-11 1110,6-17-1110,5-6 1773,2-11-1773,8-5 427,1 1-427,-1-4 0,4-1 0,-4-3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6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24575,'5'-11'0,"-1"8"0,-4 26 0,0 12 0,0 12 0,0 7 0,0-12 0,0 15 0,0 10 0,0-7 0,0 22 0,0-33 0,0 6 0,0-3 0,0-17 0,0 4 0,0-21 0,0 3 0,0-13 0,3 0 0,1-4 0,7-4 0,2-13 0,5-14 0,2-15 0,7-19 0,-4 12 0,10-17 0,-11 16 0,5-10 0,-5 6 0,-2 6 0,-4 12 0,-2 5 0,-6 17 0,0-2 0,-4 14 0,-9 17 0,-6 5 0,-15 31 0,6-19 0,-7 26 0,7-16 0,-2 12 0,6-7 0,0-1 0,11-11 0,0-3 0,5-9 0,0-6 0,0-5 0,0-5 0,12-2 0,3-2 0,12-3 0,1 0 0,-1 0 0,0 0 0,-4-4 0,3-1 0,-1-14 0,-2 7 0,1-11 0,-11 14 0,-1-7 0,-8 11 0,0-3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6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24575,'26'0'0,"8"0"0,2 0 0,21 0 0,-24 0 0,39 0 0,-38-5 0,32 0 0,-25-5 0,6 4 0,-2-8 0,-5 12 0,-6-7 0,-6 9 0,-1 0 0,-14 0 0,4 0 0,-13 0 0,-1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7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24575,'0'24'0,"0"9"0,0-4 0,0 26 0,0-17 0,0 15 0,0-1 0,0-3 0,0 19 0,0-20 0,0 18 0,0-10 0,0 1 0,0 2 0,0-12 0,0-5 0,0 2 0,0-20 0,0 3 0,0-14 0,0-2 0,0-7 0,0-1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24575,'0'8'0,"0"-1"0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25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24575,'6'0'0,"4"0"0,0 0 0,9 0 0,0 0 0,4 0 0,1 0 0,-9 0 0,-1 0 0,-4 0 0,1 0 0,-1 0 0,-3 0 0,-4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42 24575,'0'-6'0,"0"18"0,0 22 0,0 29 0,0 6 0,0-18 0,0 1-566,0 43 566,0 4-423,0-32 0,0-3 423,0 4 0,0-13 0,0 1 0,0 17 0,0 0 0,0 21 0,0-6 0,0-14 0,0 4 0,0-30 0,0-8 405,0-12-405,0-6 1007,0-10-1007,0 0 0,0-5 0,0 1 0,0-25 0,0-3 0,0-37 0,0 19 0,0-20 0,0-6 0,-10-2 0,7-29 0,-12 15 0,8-12 0,0 20 0,2-14 0,5 19 0,0-4 0,0 8 0,0 12 0,0 9 0,0 5 0,0 14 0,0-2 0,0 11 0,0-5 0,0 6 0,3 1 0,2 0 0,2 5 0,1-1 0,-4 1 0,2 3 0,-5-3 0,6 6 0,-7-6 0,7 3 0,-3-3 0,4-1 0,-1 1 0,0-1 0,1 1 0,-4-1 0,3-3 0,-3 2 0,1-3 0,1 1 0,-1-2 0,0-3 0,2 3 0,-3-2 0,4 3 0,0-5 0,0 5 0,0 0 0,3 4 0,-2 0 0,6 0 0,-2 0 0,8 4 0,-3 0 0,3 4 0,0 0 0,2 0 0,0 0 0,-2 0 0,0 0 0,-3 0 0,4 0 0,-6 7 0,1 3 0,-4 6 0,3-3 0,-7 3 0,3-3 0,-4 4 0,0-5 0,0 4 0,0-4 0,-3 5 0,-1 0 0,-4 4 0,0-3 0,0 8 0,0-3 0,0 4 0,-8 0 0,-3 6 0,-14 3 0,-1 0 0,-25 20 0,16-21 0,-21 16 0,25-26 0,-3-1 0,6-5 0,6-6 0,0 0 0,5-5 0,1 1 0,3-1 0,1-4 0,5 0 0,-1-4 0,0 0 0,1 3 0,-1-2 0,1 2 0,2-3 0,2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41 161 24575,'-4'0'0,"1"-5"0,3-12 0,0-1 0,0-8 0,0 8 0,0-3 0,7 4 0,-5 4 0,6 1 0,-5 1 0,-2 8 0,-1 9 0,-1 12 0,-12 15 0,7-4 0,-9 9 0,10-4 0,-4 6 0,8 0 0,-4-6 0,5-1 0,0-5 0,0-6 0,0 4 0,0-12 0,0 7 0,4-13 0,4 4 0,5-4 0,3 0 0,1-3 0,4-1 0,-3-4 0,4 0 0,-1 0 0,-7 0 0,6 0 0,-7 0 0,-1 0 0,0-4 0,-5 0 0,1-4 0,-1 1 0,-3 3 0,0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85 24575,'-1'-9'0,"1"2"0,7 7 0,1-3 0,-1 2 0,-2-10 0,1 10 0,-2-7 0,4 5 0,-4-1 0,0-4 0,-4 1 0,0-1 0,0 1 0,-4 3 0,0 1 0,-4 3 0,1 0 0,-1 0 0,1 0 0,3 0 0,1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24575,'15'0'0,"1"0"0,5 0 0,2 0 0,10 0 0,-5 0 0,5 0 0,0 0 0,-4 0 0,-1 0 0,-7 0 0,-4 0 0,-4 0 0,2 0 0,-6 0 0,-1 0 0,-5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24575,'15'0'0,"5"0"0,8 0 0,1 0 0,4 0 0,-6 0 0,1 0 0,-6 0 0,0 0 0,-13 0 0,-2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28 429 24575,'-4'3'0,"0"5"0,4 0 0,0 8 0,-3-7 0,5 2 0,3-3 0,8 0 0,14-3 0,-3-2 0,4-3 0,4 0 0,-8 0 0,14 0 0,-9 0 0,9 0 0,-14 0 0,8 0 0,-14 0 0,8 0 0,-3-8 0,-4-6 0,2-9 0,-10-10 0,3-8 0,-5 0 0,-3-6 0,-1 1 0,-5-1 0,0-1 0,0 2 0,0 12 0,-17-4 0,1 18 0,-21 3 0,-4 13 0,0 4 0,5 3 0,-19 33 0,31-11 0,-36 46 0,32-26 0,-8 25 0,10-15 0,2 13 0,7-13 0,1 6 0,10 0 0,1 12 0,5-8 0,0 7 0,0-18 0,5-7 0,10 1 0,7-6 0,11 1 0,4-5 0,1-1 0,5-5 0,0 0 0,-1-5 0,-1-2 0,-1-9 0,-6-2 0,-1-5 0,-6 0 0,8-4 0,-11-1 0,5-4 0,-13 0 0,-3-7 0,3-2 0,-7-8 0,3 0 0,-3 0 0,-1 1 0,0-1 0,0 0 0,-3 0 0,-1-4 0,-4-2 0,0 8 0,0 3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24575,'6'-4'0,"10"1"0,22 3 0,12 0 0,-1 0 0,30 0 0,-37 0 0,33 0 0,-39 0 0,4 0 0,-7 0 0,-10 0 0,-2 0 0,-12 0 0,-3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0 24575,'-19'19'0,"0"-6"0,-12 28 0,10-11 0,-9 18 0,7 6 0,-11 9 0,4 14-459,1 2 459,4 8 0,5-1 0,8 1 0,6 0 0,6 0 0,0 8 0,0-14 0,0 5 0,0-9 0,21-11 0,6 12 0,25-23 0,10 5 0,-16-30 0,21 9 0,3-2 0,-3-9 0,13 8 0,-38-26 0,-3 0 0,-20-2 0,1-3 459,-11-2-459,2-3 0,-7 0 0,0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1 24575,'-16'0'0,"2"0"0,-12 0 0,3 0 0,-4 0 0,-1 0 0,-5 0 0,9 3 0,-3-2 0,5 3 0,9-1 0,-8-2 0,13 2 0,-4-3 0,5 0 0,-1 0 0,-2 4 0,5-1 0,-2 5 0,7-1 0,0 0 0,0 4 0,0 1 0,0 4 0,0 1 0,0 4 0,0-3 0,0 8 0,0-4 0,0 1 0,0 3 0,0 2 0,0 1 0,0 4 0,0 0 0,0-4 0,0 3 0,0 1 0,0-4 0,0 4 0,0-6 0,0-4 0,0-2 0,0-4 0,0 0 0,0-1 0,0-3 0,0 3 0,0-8 0,0 4 0,3-5 0,-2 1 0,3-1 0,-4 1 0,0-1 0,3-2 0,0-2 0,4-3 0,1 0 0,-1-4 0,1 4 0,-1-7 0,5 6 0,5-7 0,1 4 0,8-5 0,-3 4 0,4-3 0,0 7 0,-4-4 0,3 5 0,-8 0 0,-1 0 0,-1 0 0,-7 0 0,2 0 0,-4 0 0,-2 0 0,-2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24575,'0'-3'0,"5"-5"0,12-2 0,9-6 0,-3 3 0,11-5 0,-10 9 0,2-3 0,-5 7 0,-5-3 0,0 4 0,-7 0 0,-2 4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2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24575,'9'0'0,"2"0"0,7 0 0,-3 0 0,0 0 0,-5 0 0,-4 0 0,1 0 0,2-8 0,-5 6 0,1-6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24575,'0'7'0,"0"4"0,0 1 0,0 10 0,0 0 0,0 1 0,0 9 0,0-13 0,0 8 0,0-11 0,0 1 0,0-4 0,0-2 0,0-3 0,8-4 0,1-1 0,13-3 0,-5 0 0,5 0 0,-1 0 0,-3 0 0,8 0 0,-8 0 0,-1 0 0,-1-8 0,-7-1 0,2-4 0,-2-7 0,-5 13 0,0-5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90 24575,'-4'3'0,"4"-3"0,4 3 0,7-3 0,-6-3 0,6-1 0,-7-8 0,4 0 0,0-1 0,-3-3 0,-2 7 0,-3-2 0,0 3 0,-3 4 0,-1 1 0,-3 3 0,0 0 0,3 3 0,1 1 0,3 3 0,0 0 0,0-2 0,0-2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24575,'15'0'0,"5"0"0,15 0 0,-5 0 0,21 0 0,-10 0 0,7 0 0,-3 0 0,-10 0 0,-2 0 0,-6 0 0,-8 0 0,1 0 0,-15 0 0,2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1 929 24575,'0'-17'0,"0"-3"0,0-29 0,0-13 0,0-10 0,0-7 0,5-6 0,-3 21 0,3-11 0,1 5 0,-5-2 0,4 2 0,-5 15 0,0 9 0,0 17 0,0 2 0,0 10 0,0 1 0,0 13 0,-3 5 0,2 13 0,-3 6 0,4 2 0,-4 10 0,2-4 0,-2 9 0,4-9 0,0 9 0,0-9 0,0 4 0,0-6 0,0-4 0,4-2 0,0-4 0,4-5 0,0 0 0,4-4 0,-4-4 0,4 0 0,-5-4 0,5 0 0,-4 0 0,4-8 0,1-6 0,-3-8 0,3-11 0,1-1 0,-3-6 0,3 0 0,-4 6 0,-1 1 0,0 5 0,0-2 0,-4 11 0,-2 0 0,-3 11 0,0 10 0,-4 8 0,3 17 0,-3 8 0,4 4 0,0 1 0,0-1 0,0 1 0,0 0 0,0-1 0,4-4 0,11-1 0,-4-12 0,15-2 0,-16-9 0,10-2 0,-7-5 0,-1 0 0,-3-4 0,-6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1 864 24575,'0'21'0,"0"-8"0,0 3 0,0-4 0,0 0 0,0 1 0,0-2 0,0-3 0,0-1 0,0-9 0,0-20 0,0-8 0,0-29 0,0 10 0,0-19 0,0 5 0,0-14 0,0 19 0,0-16 0,0 31 0,0 0 0,0 11 0,0 14 0,0-3 0,0 8 0,0 1 0,0 5 0,3 3 0,1 1 0,3 6 0,1 5 0,0 5 0,5 8 0,0-3 0,5 8 0,0 2 0,1 1 0,-1 4 0,6-5 0,1 1 0,-1 0 0,5 0 0,-5 0 0,6 1 0,-1-6 0,1 5 0,-8-10 0,1 3 0,-6-5 0,-1-4 0,-3-1 0,-2-5 0,-3 1 0,-1-1 0,1-2 0,-1-2 0,1-3 0,-4-3 0,-1-5 0,-3-9 0,0-12 0,0 1 0,0-24 0,0 14 0,0-28 0,0 10 0,0-7 0,0-5 0,0 6 0,0-1 0,0 8 0,0 9 0,0 12 0,0 6 0,0 6 0,0 5 0,0 5 0,0 0 0,0 4 0,3 4 0,-2-3 0,2 16 0,-3-10 0,0 11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24575,'0'7'0,"0"5"0,0-4 0,0 8 0,0-8 0,0 4 0,0-1 0,0-2 0,0 6 0,0-6 0,0 2 0,4-3 0,0-4 0,3 2 0,5-1 0,1-1 0,2 0 0,2-4 0,-5 0 0,-1 0 0,1 0 0,-3 0 0,2 0 0,-3 0 0,-1 0 0,1-4 0,0-4 0,0-5 0,-4 4 0,0 2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24575,'0'11'0,"0"-1"0,0-3 0,0 0 0,4-3 0,0-1 0,7-3 0,-3 0 0,4-7 0,-4 2 0,0-7 0,-1 8 0,-3-3 0,0 3 0,-4-4 0,0 1 0,0-1 0,-3 4 0,-1 1 0,-4 3 0,0 0 0,1 0 0,-1 0 0,1 0 0,2 3 0,-1-2 0,5 6 0,-6-7 0,6 7 0,1-6 0,4 2 0,0-3 0,-1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 24575,'3'-4'0,"5"4"0,4 8 0,10 6 0,-5 3 0,10 1 0,-9 3 0,9 4 0,-2 3 0,0 1 0,-2 0 0,0-1 0,-7-5 0,7 10 0,-9-9 0,4 8 0,-7 1 0,4-9 0,-9 13 0,7-13 0,-3 15 0,-5-10 0,-1-1 0,-4-2 0,0-3 0,0 4 0,0 0 0,0 0 0,0 0 0,0 1 0,0-1 0,0 6 0,-4-4 0,-1 9 0,-5 2 0,-1 2 0,-3 16 0,3-16 0,-3-1 0,5-9 0,4-14 0,-3 3 0,4-4 0,-1 0 0,-3 4 0,3 2 0,-8 4 0,2 0 0,-6 1 0,7-1 0,-8 0 0,4 1 0,-8 6 0,4-9 0,0 0 0,6-10 0,5-6 0,-1 2 0,0-3 0,1-1 0,-1 1 0,4-1 0,-3-3 0,6 3 0,-6-6 0,3 2 0,-3-3 0,0 0 0,-5 0 0,-6 0 0,8 0 0,-2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696 1 24575,'0'25'0,"0"17"0,-16 14 0,-5 29-1699,-5 5 1699,8-38 0,-1 2 0,2-2 0,0 2 0,-3 2 0,-2 2-698,-5 5 0,-1 1 698,6 5 0,-1 1 0,-5-1 0,0 0 0,2 5 0,-1-2 0,-4-5 0,-2-2 0,2 5 0,2-3 0,7-20 0,0-3 363,1 3 0,1-3-363,-4 12 0,0 1 0,0-15 802,18-15-802,-5-10 1567,7-8-1567,-1-5 0,2-8 0,3 0 0,0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26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209 125 24575,'-3'-7'0,"0"-2"0,10-6 0,5-5 0,4 5 0,3-4 0,4 3 0,-10 8 0,13-3 0,-14 10 0,10-3 0,-7 4 0,4 0 0,-9 0 0,4 4 0,-2 11 0,0 8 0,0 10 0,-7 7 0,-2 0 0,-3 6 0,0 12 0,-4-14 0,-9 13 0,-6-17 0,-8 6 0,-1 0 0,1 0 0,0-9 0,0 2 0,0-7 0,0 0 0,2-6 0,0-2 0,1-11 0,0 6 0,4-11 0,-2 4 0,7-5 0,-4-3 0,8-1 0,-2-3 0,6 0 0,-3 0 0,3-3 0,4-8 0,0-1 0,3-15 0,0 7 0,0-13 0,0 9 0,3-5 0,5 1 0,4 8 0,4-7 0,-2 15 0,1-6 0,-1 10 0,1 1 0,-1 4 0,-4 3 0,4 0 0,-4 0 0,1 0 0,2 3 0,-2 4 0,4 8 0,0 9 0,1 5 0,1 0 0,-1 4 0,0-9 0,0 5 0,4-5 0,-4-5 0,3-3 0,-1-5 0,-2-4 0,6 0 0,-7-3 0,7 0 0,-3-4 0,1 0 0,2 0 0,-3 0 0,0-7 0,0 0 0,-12-1 0,0 1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24575,'0'20'0,"0"7"0,0 13 0,0 8 0,0-6 0,0 16 0,0-14 0,0 23 0,0 4 0,0-13 0,0 9 0,0-26 0,0 11 0,0-10 0,0-2 0,0-1 0,0-11 0,0 5 0,0-5 0,0-1 0,0-5 0,0 12 0,0-19 0,0 9 0,0-33 0,0-15 0,0-13 0,0-15 0,0-3 0,0-7 0,0-1 0,5 2 0,1 7 0,4 6 0,4 8 0,-3 7 0,1 10 0,-3 6 0,-1 5 0,3 4 0,-3 4 0,3 1 0,-7 6 0,-1 5 0,-3 4 0,0 9 0,0-3 0,-4 9 0,-5-5 0,-2 5 0,-5-4 0,6-2 0,-2-4 0,4-5 0,0 0 0,4-4 0,0-1 0,1 1 0,2-1 0,-2 0 0,3 0 0,0 0 0,3 1 0,5 0 0,10 0 0,-1 0 0,10 1 0,1 0 0,0 5 0,11 1 0,-11 3 0,5-3 0,-5 2 0,-1-3 0,-4 0 0,-6-1 0,-6-5 0,-3-4 0,0-1 0,-4-3 0,-1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24575,'16'0'0,"8"0"0,5 0 0,9 0 0,3 0 0,0 0 0,-1 0 0,-1 0 0,-5 0 0,0 0 0,-6 0 0,-2 0 0,-12 0 0,6 0 0,-8 0 0,0 0 0,-4 0 0,-5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24575,'0'19'0,"0"8"0,0 7 0,0 12 0,0-10 0,0 9 0,0-5 0,0 2 0,0 4 0,0-7 0,0-4 0,0 3 0,0-4 0,0 1 0,0 3 0,0-9 0,0 4 0,0-6 0,0-4 0,0 3 0,0-4 0,0-3 0,0 1 0,0-11 0,0 2 0,0-3 0,0-1 0,0 1 0,0-1 0,0 5 0,0-4 0,4 4 0,-4-1 0,7-2 0,-6 2 0,2-3 0,-3 0 0,0-1 0,0-3 0,0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29 196 24575,'-22'0'0,"16"0"0,32 0 0,29 0 0,-2 0 0,5 0 0,-9 0 0,6 0-988,12 0 1,9 0-1,-6 0 988,-9 0 0,4 0-841,8 0 0,12 0 1,3 0-1,-7 0 841,-6 0 0,-5 0 0,5 0 0,5 0 0,7 0 0,-1 0 0,-7 0-758,-6 0 1,-5 0-1,1 0 758,15 0 0,2 0 0,-3 0 0,-15 0 0,-3 0 0,3 0 0,10 0 0,4 0 0,0 0 0,1-3 0,0 0 0,-2 1 0,-8 1 0,-2 0 0,1 1 0,3-3 0,0 0 0,-1 0-769,26 3 0,-2 0 769,-4 0 0,-6 0 159,-28 0 0,-1 0-159,27 0 0,-2 0 0,-32 0 0,-2 0 1116,24 0 0,1 0-1116,-16 0 0,-3 0 0,-4 0 0,1 0 0,19 0 0,1 0 0,-15 0 0,-1 0 987,4 0 0,-1 0-987,39 0 0,-32-5 0,26 4 2018,-22-4-2018,7 5 0,-9-5 0,1-2 0,15-5 0,-25 1 0,23 4 1533,-27-3-1533,6-1 1182,6-2-1182,5-2 0,-8 4 649,0 5-649,-19-4 231,-6 5-231,-6-1 0,-6 2 0,-6 0 0,-10 3 0,0-6 0,-8-1 0,11 2 0,19-1 0,4 7 0,28 0 0,-10 0 0,13 0 0,0 0 0,0 0 0,0 0 0,-6 0 0,4 0 0,-11 0 0,5 0 0,-1 0 0,-4 0 0,12 0 0,-13 0 0,12 0 0,-12 0 0,-1 0 0,-1 0 0,6 0 0,-9 4 0,2-3 0,-24 8 0,-2-9 0,-8 8 0,3-7 0,-8 6 0,-2-6 0,-3 2 0,-1-3 0,-2 0 0,-2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98 414 24575,'0'-19'0,"0"3"0,0-10 0,0 9 0,0-5 0,0 6 0,0-5 0,0 8 0,0-13 0,3 17 0,6-12 0,12 16 0,2-6 0,17 10 0,-10-3 0,21 4 0,-20 4 0,21 5 0,-17 6 0,15 1 0,-9-2 0,5-4 0,-7 0 0,1-4 0,0-2 0,-6-4 0,-1 0 0,0-9 0,-4-6 0,5-11 0,-4-4 0,-5 2 0,-2-1 0,-5 2 0,-4 4 0,-1 2 0,-5 8 0,0 1 0,-1 5 0,-3-1 0,0 0 0,-1 4 0,1-3 0,4 6 0,-1-5 0,-3 15 0,-1 7 0,-17 22 0,2-2 0,-34 32 0,15-14 0,-24 28-996,5-2 996,24-36 0,-1 2 0,-10 6 0,-1 2 0,5 5 0,-1 1-844,-5 3 0,-3 1 844,2 3 0,0 0 0,2-4 0,2-3-319,5-11 1,0-2 318,-2 2 0,2-2 0,-13 21-246,-5 5 246,9-15 864,15-22-864,0-3 1686,9-16-1686,3 0 723,2-9-723,7-12 294,1-5-294,3-12 0,0-7 0,0-1 0,0-9 0,4 9 0,1-4 0,8 5 0,-3 6 0,3 0 0,-5 9 0,4-2 0,-4 9 0,8-5 0,-4 6 0,10-3 0,0-1 0,6 0 0,4-1 0,2 0 0,6 5 0,6 0 0,1 5 0,7 0 0,0 0 0,23 0 0,-24 0 0,29 0 0,-32 0 0,17 6 0,-12 0 0,30 5 0,-33-1 0,13-4 0,-32-2 0,-6-4 0,-8 0 0,1 0 0,-12 0 0,4 0 0,-4 0 0,3 0 0,-2 0 0,2 0 0,-3-7 0,4-15 0,-6-2 0,2-7 0,-8 10 0,0 4 0,0 0 0,0 5 0,0 3 0,0 6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83 24575,'-12'-4'0,"21"1"0,15 3 0,23 0 0,16 0 0,26 0-954,6 0 954,4 0 0,-6-6 0,-13-1 150,-8 0-150,3-3 0,-26 8 0,-6-3 0,-11 5 0,-19 0 716,3 0-716,-8 0 88,0 0-88,-1 0 0,-3-6 0,-1-7 0,-3 4 0,0-1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5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3635 1 24575,'-87'25'0,"0"0"0,0 0 0,0 0 0,-1 1 0,1-1 0,0 0 0,-2 1 0,-4 0 0,-2 2 0,-1-1 0,2 0 0,5 0 0,5-1 0,9-2-1819,-8 7 0,10-2 0,3-1 0,-4-1 1819,-16 2 0,-6-1 0,3-1 0,12-1 0,-8 12 0,12-6 779,25-19 0,4-1-779,-34 23 0,-1-5 1259,15-6-1259,32-6 0,15-9 0,13 2 3931,4-3-3931,19-4 528,12-1-528,11-3 0,14 0 0,-16 0 0,3 0 0,-12 4 0,-12 9 0,-4 12 0,-11 12 0,-28 19 0,-6 7 0,-3-24 0,-4 0-695,1 4 0,-2 1 695,-11 2 0,-2 2 0,4 6 0,-1 0-912,-6-1 1,-1-1 911,3 4 0,0-1 0,-3-6 0,-1-1 0,-1 2 0,3-4-284,15-13 1,1-2 283,-5 2 0,3-1 0,-17 10 0,1 0 0,4-8 1216,25-13-1216,4-8 1891,11-5-1891,3 0 673,11-7-673,7-5 0,3-1 0,-2-1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8 24575,'0'-7'0,"-8"17"0,3 3 0,-17 26 0,7-14 0,-8 16 0,-1-10 0,1 23 0,-3-10 0,-6 20 0,14-27 0,-11 13 0,14-12 0,0-3 0,-3 7 0,7-13 0,2-1 0,1-14 0,7 0 0,-2-8 0,3 5 0,6-7 0,8 0 0,7-4 0,16 0 0,-2 0 0,8 0 0,-3 0 0,3 0 0,-7 0 0,6-5 0,-13 4 0,-1-3 0,-11 4 0,-5-4 0,-5 3 0,1-2 0,-1 3 0,-3 0 0,0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2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0 24575,'-7'0'0,"-9"0"0,2 0 0,-12 0 0,3 0 0,0 0 0,-3 0 0,3 0 0,-4 0 0,4 0 0,-3 0 0,12 0 0,-6 0 0,11 0 0,-7 0 0,8 0 0,0 4 0,4 0 0,4 3 0,0 0 0,0 5 0,0 0 0,0 5 0,0 4 0,0 2 0,0 4 0,0 0 0,0 1 0,0 4 0,0 3 0,0 5 0,0-1 0,0 1 0,0 0 0,0-1 0,0-5 0,0 4 0,0-9 0,0 4 0,0-6 0,0 0 0,0-4 0,0-2 0,0-4 0,0-1 0,0-3 0,0 3 0,0-8 0,0 4 0,0-5 0,0 1 0,0-1 0,3-3 0,1-1 0,4-3 0,3 0 0,6 0 0,1 0 0,8 0 0,-3 0 0,4 0 0,1 0 0,-1 0 0,0-4 0,1 3 0,-6-3 0,0 4 0,-6 0 0,-3 0 0,-2 0 0,-3 0 0,3 0 0,-6 0 0,1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2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24575,'6'-4'0,"3"1"0,7 3 0,0 0 0,6 0 0,-4 0 0,3 0 0,0 0 0,-3 0 0,-1 0 0,-1 0 0,-8 0 0,4 0 0,-4 0 0,-4 0 0,-1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28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7 130 24575,'-3'-5'0,"0"-6"0,6-7 0,9-1 0,13-9 0,-4 14 0,10-5 0,-8 11 0,1 4 0,-1 0 0,3 4 0,-14 6 0,3 10 0,-8 14 0,-6 1 0,3 12 0,-4-12 0,0 3 0,0-6 0,0-9 0,0-1 0,0-4 0,0-3 0,0-1 0,0-4 0,0 1 0,0-22 0,0 3 0,4-24 0,4 11 0,1-8 0,6 9 0,-6-5 0,2 10 0,-4 1 0,0 7 0,3 1 0,-3 3 0,3 0 0,0 0 0,1 4 0,0-3 0,2 5 0,-2-2 0,-1 0 0,4 2 0,-7-2 0,3 3 0,-4 0 0,1 0 0,3 0 0,-3 0 0,3 0 0,-4 0 0,1 0 0,-1 7 0,1 1 0,-3 6 0,-1 4 0,-3 1 0,0 5 0,0-1 0,0 0 0,0-3 0,0-2 0,0-4 0,0-3 0,0-1 0,0-4 0,0 0 0,3-2 0,1-1 0,2-3 0,0 0 0,1 0 0,3 0 0,-3 0 0,6 0 0,-5 0 0,1 0 0,-2 0 0,3 0 0,-6 0 0,2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3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24575,'0'7'0,"0"5"0,0 0 0,0 1 0,0-2 0,0-3 0,0 3 0,0 2 0,0 0 0,0-2 0,0-3 0,0-1 0,0 5 0,4-4 0,0 1 0,12 2 0,-6-9 0,15 10 0,-11-11 0,3 3 0,-1-4 0,-8 0 0,4 0 0,-4 0 0,3 0 0,-2 0 0,2 0 0,-3 0 0,0-7 0,-4 5 0,0-5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4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24575,'0'7'0,"0"0"0,7-3 0,-2 0 0,5-4 0,-2 0 0,-1 0 0,1 0 0,-1 0 0,1 0 0,-4-3 0,-1-2 0,-3-2 0,0 0 0,-3 3 0,-1 1 0,-3 3 0,-5 0 0,3 0 0,1 0 0,5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6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24575,'-4'6'0,"0"-2"0,4 7 0,0-4 0,0 5 0,0-4 0,0 4 0,4-8 0,4-1 0,5 1 0,3-4 0,1 4 0,-1-4 0,-3 0 0,3 0 0,-4 0 0,5 0 0,-8 0 0,-1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5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0 448 24575,'4'-8'0,"-1"-4"0,-3-27 0,0 3 0,0-15 0,0 10 0,0-19 0,0 23 0,0-9 0,0 13 0,0 4 0,0 5 0,0 8 0,0 8 0,3 4 0,6 0 0,3 4 0,4 0 0,1 8 0,0 6 0,6 9 0,-3 11 0,4-5 0,-4 10 0,4-4 0,-3 5 0,4-4 0,-6 2 0,0-9 0,-1-1 0,-4-2 0,2-8 0,-7 3 0,3-4 0,0-4 0,-3-2 0,3-3 0,-5-1 0,1 1 0,-1-1 0,1-2 0,-1-2 0,-3-6 0,0-10 0,-4-5 0,0-10 0,0 1 0,0-6 0,0-1 0,0 0 0,0-5 0,0 5 0,0-1 0,0 2 0,0 11 0,0 0 0,0 10 0,0-4 0,0 7 0,0-2 0,0 3 0,0 4 0,0 1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6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80 24575,'0'7'0,"0"0"0,0-6 0,0-9 0,0-1 0,0-5 0,0 6 0,0 1 0,0-5 0,0 4 0,-7-8 0,5 11 0,-5-3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7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24575,'0'-8'0,"0"24"0,0 4 0,0 16 0,0 8 0,0-2 0,0 12 0,0-6 0,0 4 0,0-11 0,0 11 0,0-16 0,0 3 0,0-12 0,0-5 0,0 0 0,0-10 0,0 0 0,0-5 0,0 1 0,0-1 0,0-2 0,0-2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8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16 24575,'8'-9'0,"3"2"0,-3 7 0,8 0 0,-3 0 0,8 0 0,2 0 0,-1 0 0,4 0 0,-8 0 0,8 5 0,-8-1 0,4 5 0,-6-1 0,-3 4 0,-1 1 0,-4 4 0,1-1 0,-1 1 0,0 4 0,1-3 0,-4 8 0,-2-8 0,-3 3 0,0 1 0,0-9 0,0 8 0,0-5 0,0 1 0,0-1 0,0-5 0,0-3 0,0 3 0,-3-2 0,-1 7 0,-4-8 0,0 8 0,0-8 0,-4 4 0,3-4 0,-2-1 0,-1 1 0,-1 0 0,-4 1 0,-4-1 0,-2 1 0,-4 0 0,-18-4 0,18-1 0,-17-4 0,26 0 0,1 0 0,1 0 0,7 0 0,-3 0 0,5 0 0,3-3 0,-3-5 0,6-1 0,-3-2 0,4-1 0,0 3 0,0-2 0,0 3 0,0 1 0,0-1 0,0 1 0,0 3 0,0 1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9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24575,'0'4'0,"0"2"0,0 21 0,0 9 0,0-1 0,0 10 0,0-5 0,0 7 0,0 7 0,0-7 0,0 12 0,0-22 0,0 21 0,0-32 0,0-1 0,0-17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20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24575,'4'3'0,"-1"1"0,-3 3 0,0 1 0,0 3 0,0-3 0,0 2 0,3-5 0,2-2 0,6-3 0,-2 0 0,6 0 0,-6 0 0,7 0 0,-8-4 0,8-4 0,-8-1 0,4-6 0,-4 6 0,0-7 0,-4 11 0,0-2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20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24575,'-4'-1'0,"1"2"0,3-3 0,0 3 0,0-7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29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0 520 24575,'0'27'0,"0"-7"0,0 23 0,0-7 0,0 4 0,0 5 0,0-14 0,0 2 0,0-14 0,0-4 0,0-5 0,0-4 0,0-34 0,0-3 0,0-40 0,0-4 0,0-7 0,0-16 0,0 26 0,0-21 0,5 30 0,0-3 0,8 8 0,-3 24 0,2 2 0,-5 16 0,0 3 0,-1 7 0,0 2 0,4 1 0,1 3 0,3 0 0,4 0 0,-2 0 0,2 0 0,-4 3 0,0 4 0,-2 8 0,-2 1 0,-3 2 0,0-4 0,-3 4 0,0 2 0,-4 3 0,0 0 0,0 5 0,-4 1 0,-9 6 0,-7 1 0,-7 1 0,0-6 0,1 0 0,0-6 0,5-4 0,2-5 0,8-6 0,1-4 0,7 1 0,-3-4 0,5 0 0,-2-3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21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24575,'0'7'0,"0"0"0,0 0 0,3-3 0,1 0 0,7-4 0,-3 0 0,4 0 0,-1 0 0,-3 0 0,4-4 0,-1 0 0,-6-1 0,3 2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22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24575,'13'9'0,"7"-2"0,21-7 0,14 0 0,22 0 0,12 0-905,-33 0 0,2 0 905,-4 0 0,0 0 0,8 0 0,0 0-170,-8 0 1,0 0 169,3 0 0,1 0 0,1 0 0,-3 0 0,22 0-270,21 0 270,-33 0 0,7 0 0,-5 0 0,-20 0 1297,-8 0-1297,-7 0 820,-10 0-820,-6 0 302,-5 0-302,-5 0 0,-3 0 0,0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23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24575,'-11'0'0,"9"0"0,24 0 0,38 0 0,6 0 0,-13 0 0,6 0-849,10 0 0,1 0 849,-12 0 0,2 0-762,35 0 1,2 0 761,-28 0 0,-1 0 0,23 0 0,2 0 0,-11 0 0,-3 0 0,-15 0 0,-4 0-255,-2 0 0,-4 0 255,25 0 0,-1 0 0,-14 0 1123,-11 0-1123,-23 0 2003,1 0-2003,-17 0 605,2 0-605,-8 0 0,-1 0 0,-3 0 0,0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24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24575,'71'0'0,"-1"0"0,11 0 0,-5 0 0,9 0 0,-32 0 0,4 0 0,18 0 0,1 0 0,-21 0 0,1 0-829,30 0 0,-1 0 829,-29 0 0,-4 0 0,6 0 0,-1 0 0,-4 0 0,0 0 0,4 0 0,0 0 0,-3 0 0,0 0 176,0 0 1,-3 0-177,18 0 0,11 0 0,-27 0 0,32 0 0,-21 0 0,5 0 1253,-15 0-1253,-7 0 52,-1 0-52,-6-4 0,-6 3 0,-6-4 0,-6 5 0,-6-4 0,-3 3 0,-1-2 0,-5 3 0,-6 0 0,-6 0 0,-12 0 0,-17 4 0,16-2 0,-6 2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95 137 24575,'-7'0'0,"-1"0"0,1 0 0,0 0 0,-1 0 0,0 4 0,4 4 0,-7 1 0,10 11 0,-7-5 0,1 6 0,5 0 0,-6-3 0,4 8 0,3-8 0,-3 8 0,4-8 0,0 8 0,0-3 0,0 4 0,0 1 0,0-6 0,0-1 0,0-4 0,0 4 0,8-3 0,1 3 0,7-4 0,6 0 0,-4-4 0,3 0 0,-4-5 0,4 1 0,-3-1 0,3-3 0,-4-1 0,0-4 0,-1 0 0,4 0 0,-2 0 0,-2 0 0,-1 0 0,-6 0 0,2 0 0,-3 0 0,-1-3 0,5-6 0,-3-3 0,3-5 0,-4 0 0,4 0 0,-2-4 0,2-2 0,-3-4 0,0-1 0,1-5 0,-1-1 0,1-6 0,0 1 0,-5-1 0,0-12 0,-5 15 0,0-9 0,0 24 0,0-5 0,-4 9 0,-4-3 0,-5 8 0,-4-3 0,0 7 0,0-4 0,1 5 0,3 0 0,-3 3 0,3 2 0,-3 3 0,-1 0 0,4 0 0,-10 4 0,8 9 0,-6-3 0,5 10 0,7-7 0,-3-1 0,8 0 0,-3-5 0,6 1 0,-2-4 0,3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3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46 159 24575,'0'-7'0,"0"7"0,-8 10 0,2 3 0,-7 14 0,8-5 0,1 6 0,0 4 0,2 2 0,-2 0 0,4 5 0,0-11 0,0 17 0,0-15 0,0 9 0,0-12 0,0 1 0,0-6 0,0 0 0,0-6 0,4 1 0,11 3 0,-4-6 0,12 5 0,-6-10 0,1-1 0,3 0 0,1-7 0,-5 3 0,5-4 0,-6 0 0,1 0 0,0 0 0,0-12 0,1-4 0,-4-11 0,3-1 0,-3 1 0,5-6 0,0-8 0,0-1 0,-4 1 0,-1 3 0,-5 4 0,-3-12 0,-2 4 0,-4-10 0,0 4 0,0 1 0,0 1 0,0 11 0,0 2 0,0 11 0,-3 4 0,-6 6 0,-3 8 0,-10 0 0,-3 4 0,1 0 0,-6 13 0,12-2 0,-10 17 0,4-4 0,-1 5 0,-4 0 0,10-1 0,-5 1 0,6-7 0,0 4 0,5-8 0,-3 3 0,10-8 0,-5-1 0,7-5 0,0 1 0,0-1 0,4-3 0,0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32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24575,'0'-5'0,"0"6"0,0 16 0,0 5 0,0 11 0,0 2 0,0-1 0,0 14 0,0-17 0,0 17 0,0-14 0,0 12 0,0-5 0,0 0 0,0-8 0,0-6 0,0-5 0,0-4 0,0-7 0,0-3 0,0-1 0,0-3 0,0-1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32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1 24575,'-21'20'0,"-3"13"0,-9 25 0,-1 6 0,-3 21 0,-6-5-542,10 8 542,-9-1 0,23-21 0,1-16 0,0-2 0,1-9 134,-14 50-134,12-56 0,2 20 0,7-19 0,2-2 0,3-13 408,0 1-408,2-11 0,0-1 0,2-5 0,-2-3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34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61 24575,'4'-6'0,"0"1"0,-4-5 0,0 3 0,6 3 0,3 1 0,6 3 0,7 0 0,0 0 0,5 0 0,6 0 0,-4 0 0,4 0 0,0 0 0,-5 4 0,11 1 0,-15 8 0,7-3 0,-13 2 0,4-7 0,-10 2 0,0-6 0,-5 2 0,1-3 0,-1 0 0,-2-3 0,-2-1 0,-3-8 0,0 4 0,0-8 0,0 7 0,0-2 0,0 3 0,-3 1 0,-1 2 0,-4 2 0,1 3 0,-5 0 0,3 0 0,-6 0 0,6 0 0,-7 0 0,3 8 0,-4 6 0,-7 15 0,4 6 0,-13 19 0,6-5 0,-7 19 0,0-6 0,-1 16 0,6-20 0,-6 23 0,12-23 0,-6 11 0,7-8 0,6-19 0,1-3 0,6-16 0,0-2 0,1-8 0,0-2 0,1-6 0,-1-2 0,1-3 0,-1 0 0,4-8 0,-3-1 0,6-8 0,-2 5 0,3-4 0,0 3 0,0-4 0,0 5 0,0-4 0,0 7 0,3-6 0,6 6 0,4-3 0,8 3 0,7 0 0,1 3 0,9-3 0,-3 8 0,-1-3 0,4 4 0,-3 0 0,4 0 0,-4 0 0,3 0 0,-9 4 0,4 1 0,-6 4 0,0 0 0,1-4 0,-6 3 0,0-7 0,-10 6 0,0-6 0,3 2 0,-6-3 0,6 0 0,-8 0 0,1 0 0,-1 0 0,0 0 0,-3-7 0,-1-3 0,1-2 0,-3-4 0,2 3 0,1-4 0,-3 1 0,2 6 0,-3 3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3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24575,'-1'4'0,"11"-1"0,8-3 0,15 0 0,1 0 0,6 0 0,-1 0 0,8 0 0,-6 0 0,5 0 0,-12 0 0,-1 0 0,-6 0 0,-8 0 0,-3 0 0,-9 0 0,1 0 0,-1 0 0,-3 0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3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259 689 24575,'-11'-3'0,"2"0"0,-18 3 0,2 4 0,-1 3 0,3 9 0,-2 5 0,7 8 0,-13 3 0,17-3 0,-7 5 0,9-9 0,3 3 0,2 0 0,7-7 0,0 2 0,0-5 0,0-6 0,0 5 0,0-10 0,2 3 0,9-3 0,1-4 0,10 1 0,-7-4 0,8 0 0,-8 0 0,7-4 0,-3-4 0,6-8 0,-1-5 0,2-10 0,0 4 0,-3-7 0,-3 8 0,-7-7 0,2 4 0,-6 0 0,3 1 0,-8 4 0,0 1 0,-4 3 0,0 2 0,0 7 0,0-2 0,-7 8 0,0-1 0,-8 6 0,-3 0 0,3 0 0,-8 0 0,8 0 0,-3 0 0,3 0 0,1 6 0,3 2 0,0 6 0,4 4 0,0 2 0,2-1 0,2-1 0,3-4 0,0 0 0,0 1 0,0-5 0,0 4 0,3-7 0,8 3 0,0-3 0,12-3 0,-4 0 0,4-4 0,1 0 0,4 0 0,1 0 0,5 0 0,-4-12 0,3 2 0,-7-14 0,2 6 0,-3-6 0,-5 4 0,4-1 0,-12 2 0,6 4 0,-11 5 0,4-4 0,-5 10 0,1-6 0,-4 7 0,-5-1 0,-6 2 0,-9 9 0,1 5 0,-3 8 0,-1 4 0,7-1 0,-6-3 0,11-1 0,1-5 0,4-4 0,3 4 0,0-7 0,0 3 0,0-4 0,0 1 0,6-4 0,2 3 0,6-5 0,0 5 0,1-2 0,-5 0 0,4 2 0,-7-5 0,3 5 0,-4-5 0,-2 4 0,-2-1 0,-2 10 0,0 2 0,0 7 0,-7 0 0,-2 5 0,-7-3 0,-3-1 0,3-5 0,-2-5 0,3-3 0,1-1 0,0-6 0,0-1 0,3-3 0,-2 0 0,8-2 0,-4-5 0,8-4 0,-2-8 0,3 4 0,0-7 0,0 7 0,0-8 0,3 8 0,4-3 0,1 3 0,9 4 0,-5-3 0,7 3 0,-1-1 0,1 2 0,4-2 0,-4 4 0,4-3 0,-4 0 0,4 2 0,1-2 0,-1 3 0,0-4 0,-3 4 0,2-7 0,-3 3 0,1-6 0,4-8 0,-7 1 0,0-9 0,-5 9 0,-4-3 0,0 5 0,-4 3 0,-1 6 0,-3 0 0,-2 7 0,-5 0 0,-4 4 0,-8 3 0,4 0 0,-3 0 0,4 0 0,-1 11 0,0-3 0,3 15 0,1-4 0,4 4 0,2 1 0,2-5 0,3 3 0,0-7 0,0 3 0,0-7 0,0 2 0,0-5 0,6 2 0,-1 0 0,12-2 0,-5 2 0,7 1 0,-5 0 0,-4-1 0,4 4 0,-7-4 0,3 1 0,-3 3 0,-3-7 0,-1 6 0,-3-2 0,0 3 0,0-3 0,0 2 0,-3-2 0,-4 3 0,-4 0 0,-8-3 0,0 0 0,0-4 0,-4 1 0,8-4 0,-3-1 0,3-3 0,4 0 0,-2 0 0,6-2 0,0-6 0,0-6 0,6-2 0,-2-2 0,3 7 0,0-2 0,0 5 0,0-2 0,0 0 0,3 6 0,4-6 0,8 10 0,4-7 0,4 6 0,0-2 0,1 3 0,-1 0 0,0 0 0,1 0 0,-1 0 0,-4 0 0,0 0 0,-9 0 0,4 0 0,-7 0 0,3 0 0,-4 0 0,0-3 0,1-4 0,-1-1 0,2-5 0,-1-2 0,0 0 0,0-4 0,0 9 0,0-4 0,-4 7 0,3-3 0,-5 3 0,2 9 0,-3 3 0,0 12 0,0-2 0,0 3 0,0-4 0,0 0 0,0-3 0,0-1 0,0-4 0,3 1 0,0-1 0,4-2 0,-1-1 0,1-3 0,-1 0 0,0 0 0,1 0 0,-1 0 0,0 0 0,1 0 0,-1 0 0,0 0 0,0 0 0,-3-6 0,0-5 0,-3-12 0,0-6 0,4-5 0,0 0 0,5-1 0,-1 6 0,0-4 0,-3 4 0,-1-5 0,-1 5 0,2-4 0,3 8 0,-4-8 0,3 9 0,-3-4 0,1 8 0,2-2 0,-7 10 0,4-5 0,-4 9 0,0-2 0,3 7 0,-3 3 0,3 11 0,-3 9 0,0 9 0,0 23 0,0-13 0,0 18 0,0-12 0,0 3 0,0-3 0,0-5 0,0-6 0,0-9 0,0 2 0,0-12 0,0-1 0,0-4 0,0-3 0,0-1 0,2-2 0,2-1 0,2-3 0,0-7 0,4-1 0,6-11 0,4 3 0,5-9 0,-2 9 0,3-9 0,-3 8 0,-3 1 0,3 1 0,-8 7 0,3-3 0,-4 7 0,1-2 0,-1 5 0,-4-2 0,4 3 0,-7 0 0,3 0 0,-4 0 0,0 0 0,-2 3 0,-1 4 0,-3 8 0,0 4 0,0 0 0,0 3 0,0-10 0,0 5 0,0-9 0,-3 1 0,-1-2 0,-6-1 0,0 1 0,-5-3 0,1-1 0,-4-3 0,-2 0 0,-8 0 0,3 0 0,-3 0 0,9-3 0,1-1 0,3-3 0,5 0 0,0 0 0,3 4 0,9 0 0,3 3 0,12 3 0,-2 4 0,4 2 0,-1 1 0,1-2 0,0-1 0,3 1 0,-6-1 0,6 1 0,-3-4 0,4-1 0,1-3 0,-5 0 0,3-4 0,-3-3 0,6-10 0,0-9 0,2-6 0,-1 0 0,-4 3 0,-6 5 0,-5 4 0,-3-2 0,-1 10 0,-3-2 0,-1 7 0,-3 1 0,0 5 0,-3 5 0,-5 11 0,0 4 0,0 0 0,1 3 0,6-7 0,-3 8 0,4-8 0,0 3 0,0-7 0,0-1 0,0-4 0,0 1 0,0-1 0,3 0 0,4-2 0,4-1 0,3-3 0,0 0 0,4 0 0,-2 0 0,6 0 0,-7-3 0,3-5 0,1-3 0,-4-4 0,4-4 0,0-1 0,2-5 0,1-4 0,3-6 0,-6-6 0,7-5 0,-11 0 0,7 1 0,-8 0 0,0-7 0,-1 5 0,-4-5 0,1 7 0,-5-1 0,-1 5 0,-4 7 0,0 5 0,0 10 0,0 1 0,0 7 0,-7 4 0,3 4 0,-10 3 0,4 0 0,-9 0 0,4 3 0,-3 4 0,2 13 0,4 5 0,-4 9 0,6 5 0,-2 1 0,3 6 0,-1 0 0,5-1 0,1 1 0,4-5 0,0 3 0,0-9 0,0 0 0,0-7 0,0-5 0,0 0 0,4 1 0,3-5 0,5 3 0,-1-6 0,3 2 0,-6-4 0,5-3 0,-5-1 0,2-3 0,-4-1 0,1-2 0,-1-1 0,0-3 0,4 0 0,-3 0 0,3 0 0,0 0 0,-3 0 0,3-3 0,-3 2 0,-1-5 0,-2 3 0,1-1 0,-4-2 0,2 3 0,-1 0 0,2-5 0,3-4 0,-1-6 0,-1 7 0,-2 12 0,-3 14 0,-4 13 0,4-3 0,-4 7 0,4-7 0,0 3 0,0-5 0,0-4 0,0-4 0,0-5 0,0-3 0,6-1 0,6-2 0,3-1 0,7-3 0,-3 0 0,5-4 0,-5-7 0,4-2 0,-7-9 0,8 1 0,-8-3 0,5-5 0,1-11 0,-3-8 0,5-11 0,-9 11 0,4-15 0,-9 13 0,5-10 0,-6 8 0,-4 7 0,-1 9 0,-4-2 0,0 17 0,0-2 0,0 13 0,0 0 0,-2 6 0,-2 1 0,-2 3 0,0 6 0,-6 16 0,3 10 0,-4 8 0,3 11 0,1-3 0,4 11 0,-4 0 0,8-6 0,-4-2 0,5-15 0,0 2 0,0-13 0,0-1 0,6-6 0,2-7 0,7-1 0,-1-3 0,4 1 0,-3-4 0,7-1 0,-2-3 0,-1 0 0,3 0 0,-3-3 0,6-10 0,-6 1 0,0-8 0,-4 6 0,-4 0 0,-1 0 0,-3-5 0,0 7 0,0-2 0,-3 8 0,-1-1 0,-3 6 0,-4 9 0,3 4 0,-6 10 0,6-7 0,-2 7 0,3-6 0,0-2 0,0 0 0,0-7 0,3 3 0,4-3 0,8-4 0,4 0 0,0-3 0,3 0 0,-2 0 0,3-7 0,-3-5 0,-2-4 0,-2-6 0,-1 3 0,0-5 0,-3 1 0,-1 3 0,-3-2 0,-1 3 0,-2-1 0,-2 2 0,-3 4 0,0-1 0,0 5 0,-2 3 0,-6 4 0,-2 3 0,-4 0 0,-1 10 0,-5 4 0,4 9 0,-4 1 0,8 0 0,1-5 0,3 3 0,4-10 0,0 5 0,4-6 0,0 0 0,0 2 0,0-6 0,3 7 0,5-7 0,7 4 0,4-4 0,0 1 0,3-1 0,-2-3 0,-1 0 0,3-4 0,-3 0 0,5 0 0,-1-4 0,0-4 0,1-4 0,-4-7 0,2 3 0,-1-8 0,-1 4 0,0-5 0,-4 2 0,-4-1 0,-1 5 0,-4-3 0,0 10 0,-3-6 0,-1 11 0,-3-3 0,3 7 0,0 0 0,3 6 0,1 8 0,0 5 0,2 12 0,-2-4 0,2 9 0,-1-8 0,0 7 0,-4-11 0,0 6 0,-4-12 0,0 7 0,0-10 0,0 6 0,0-11 0,0 6 0,-3-6 0,-8 4 0,-5-4 0,-7 1 0,-1-4 0,-4 0 0,4-4 0,-4 0 0,4 0 0,1-4 0,4 0 0,0-7 0,5 3 0,3-2 0,1 4 0,4-1 0,-1 3 0,4 2 0,0 2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37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7 24575,'-6'-4'0,"-3"1"0,-12 3 0,3 0 0,-8 0 0,8 0 0,-3 0 0,-1 0 0,8 13 0,-11-6 0,17 13 0,-11-7 0,17 4 0,-5 4 0,7-8 0,0 8 0,0-9 0,0 5 0,0-4 0,4 2 0,9-6 0,9 3 0,12-3 0,-1-4 0,5 0 0,-4-5 0,1 0 0,-7 0 0,-7 0 0,-4 0 0,-5 0 0,0 0 0,-4 0 0,-1 0 0,-9 0 0,-4 0 0,-14 0 0,2 0 0,-8 0 0,3 4 0,-4 5 0,-2 10 0,0 6 0,4 4 0,2-1 0,4 0 0,5-1 0,-3-4 0,12 3 0,-7-8 0,11 3 0,-2-4 0,3-5 0,0 4 0,0-7 0,0 2 0,0-3 0,3-1 0,1 1 0,13 0 0,-4 0 0,13 1 0,-3-4 0,4 3 0,1-7 0,4 3 0,-3-4 0,-1 0 0,-1 0 0,-14 0 0,8 0 0,-5 0 0,-3-4 0,2 0 0,-7-4 0,-4 1 0,2-1 0,-5 1 0,3-1 0,-1 0 0,-2-3 0,6-2 0,-6-9 0,7 0 0,-7-6 0,3 13 0,-4 3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39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24575,'0'37'0,"0"7"0,0 11 0,0 0 0,0 13 0,0-6 0,0 15 0,0-19 0,0 23 0,0-29 0,0 16 0,0-15 0,0 8 0,0-12 0,0 4 0,0-13 0,0-6 0,0 4 0,0-9 0,0-1 0,0-2 0,0-8 0,0 0 0,0-7 0,0-3 0,0-1 0,0-6 0,0-6 0,0 1 0,0-4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1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2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1 401 24575,'5'0'0,"6"0"0,14 0 0,8 0 0,1 0 0,6 0 0,-1 0 0,1 0 0,-6 0 0,5 0 0,-15 0 0,7 0 0,-13 0 0,3-4 0,-4-4 0,-4-5 0,-1-4 0,1-4 0,-3-2 0,2 0 0,-3-3 0,0 3 0,-4-10 0,-1 4 0,-4-4 0,0 6 0,0 4 0,0-3 0,-4 5 0,-4 2 0,-1 4 0,-7 7 0,4 3 0,-5 1 0,0 4 0,4 0 0,-7 0 0,6 8 0,-8 6 0,-2 15 0,4 1 0,-5 9 0,5-5 0,1 1 0,0 3 0,4-10 0,-4 23 0,9-14 0,0 10 0,1-14 0,8-6 0,-3 0 0,4-4 0,0 3 0,0-8 0,0 8 0,7-8 0,2 3 0,8-4 0,4 0 0,-3 0 0,8 1 0,-8-5 0,4 0 0,6 3 0,-8-6 0,9 3 0,-12-9 0,-5-4 0,9 0 0,-12 0 0,16 0 0,-11 0 0,8-8 0,-6-1 0,1-4 0,-4-3 0,3 7 0,-7-3 0,2 0 0,-3 3 0,-3 1 0,-2 5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2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24575,'2'-4'0,"0"1"0,22 3 0,-4 0 0,13 0 0,0 0 0,-4 0 0,-1 0 0,-7 0 0,-4 0 0,-5 0 0,4 0 0,-8 0 0,0 0 0,-4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4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24575,'11'0'0,"1"0"0,5 0 0,5 0 0,-5 0 0,5 0 0,-10 0 0,4 0 0,-4 0 0,1 0 0,3 0 0,-8 0 0,0 3 0,-5 10 0,-3 5 0,0 5 0,0 3 0,-4 2 0,-5 1 0,-7 9 0,-2-9 0,-1-1 0,1-2 0,6-12 0,-1 2 0,9-9 0,-3 1 0,6-1 0,-2-9 0,3-8 0,4-12 0,5-5 0,6-6 0,4 4 0,-5-4 0,4 6 0,-9 4 0,4 2 0,-5 4 0,0 4 0,1-3 0,-2 11 0,-2-6 0,-2 7 0,-3-4 0,0 1 0,0-1 0,0 1 0,-3 3 0,-1 4 0,-4 9 0,-4 8 0,1 11 0,2 6 0,1 1 0,7 3 0,-4-4 0,5 1 0,0-2 0,0-6 0,0 0 0,0-4 0,0-2 0,8-8 0,1-1 0,8-3 0,-1-1 0,1 0 0,0 1 0,-5-5 0,4 0 0,-8-4 0,4 0 0,-4 0 0,-1 0 0,1 0 0,-1 0 0,1 0 0,-1-11 0,-3 8 0,0-7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5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24575,'27'0'0,"-6"0"0,37 0 0,-8 0 0,19 0 0,8 0 0,10 0 0,2 0-656,-38 0 1,1 0 655,1 0 0,0 0 0,1 0 0,0 0 0,8 0 0,0 0 0,-7 0 0,-3 0 0,40 0 0,6 0 0,-32 0 250,19 0-250,-16 0 0,-12 0 0,-4 0 0,-28 0 0,6 0 988,-18 0-988,4 0 73,-6 0-73,-3 0 0,-4 0 0,-1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6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4 271 24575,'0'-19'0,"0"-4"0,0 1 0,0-1 0,0 2 0,0-1 0,0 8 0,0-2 0,0 4 0,0 4 0,-4-4 0,7 8 0,7-3 0,-1 6 0,16-4 0,-1 5 0,5 0 0,4 0 0,6 0 0,-3 0 0,16 0 0,-5 0 0,7 0 0,0 0 0,0 0 0,-1 0 0,-5 0 0,-2 0 0,-12 0 0,-1 0 0,-10 0 0,-2 0 0,-8 0 0,-2 0 0,-6-7 0,-2 2 0,-3-7 0,0 5 0,0-1 0,-3 1 0,-1-1 0,-8 4 0,-5 1 0,-1 3 0,-4 0 0,1 0 0,-8 4 0,-2 16 0,-4 13 0,-4 18 0,4 10 0,-4 3 0,10-8 0,8-12 0,0 4 0,2 6 0,1 0 0,-2-8 0,0 1 0,2 11 0,2-5 0,-5-4 0,-1 12 0,0-7 0,6-7 0,-3-6 0,8-8 0,-2-11 0,4 0 0,1-10 0,0 0 0,4-5 0,-3-3 0,-1 0 0,-1-4 0,-6 0 0,6 0 0,-7 0 0,4-4 0,-1-4 0,0-22 0,8 4 0,1-14 0,4 17 0,0-3 0,0 8 0,4-3 0,9 3 0,6 1 0,14-2 0,1 4 0,6 0 0,-1 5 0,7 5 0,-4 0 0,4 5 0,0 0 0,1 0 0,25 0 0,-20 0 0,18 0 0,-29 0 0,5 0 0,-6 0 0,0 0 0,-6 0 0,-6 0 0,-7 0 0,1 0 0,-9 0 0,4 0 0,-6 0 0,-2 0 0,3 0 0,-5-3 0,-3 2 0,0-2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7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48 24575,'-6'0'0,"10"0"0,14 0 0,8 0 0,7-4 0,-4-1 0,9-1 0,-4-2 0,6 7 0,0-4 0,-6 1 0,11 3 0,-15-3 0,15 4 0,-17 0 0,5 0 0,-6-4 0,-11 3 0,-4-3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37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1 171 24575,'33'0'0,"8"0"0,6 0 0,14 0 0,2 0 0,14 0 0,2 0 0,8 0 0,-1 0 0,-20 0 0,8 0 0,-31 0 0,10 0 0,-19 0 0,-5 0 0,-12 0 0,-5 0 0,-5 0 0,-3 4 0,0-7 0,-4 2 0,-4-6 0,0 0 0,-3 2 0,-1 2 0,-4 3 0,4 0 0,-4 0 0,0 0 0,4 4 0,-4 0 0,8 3 0,-3 5 0,6 0 0,-3 1 0,4 3 0,0-8 0,0 8 0,0-8 0,0 4 0,3-5 0,6 1 0,8-3 0,1-2 0,3-3 0,1 0 0,-5 0 0,5 0 0,-1 0 0,-7 0 0,2-3 0,-8-1 0,-1-4 0,1 0 0,0-3 0,0-2 0,-4-4 0,0-4 0,-4-2 0,0-4 0,0-1 0,0 5 0,0-3 0,-3 5 0,-6 2 0,-3 4 0,-5 10 0,0 1 0,0 4 0,-4 0 0,3 0 0,-4 8 0,6 1 0,-2 12 0,4 2 0,-3 4 0,7 1 0,1-6 0,5 4 0,4 4 0,0-5 0,0 3 0,0-15 0,0-2 0,0-3 0,7 0 0,7 0 0,4 1 0,8-4 0,-8-2 0,8-3 0,-8 0 0,3 0 0,-4 0 0,0 0 0,-5-7 0,4-2 0,-6-13 0,2 0 0,-3-5 0,-4 0 0,-1 0 0,-4 4 0,0-3 0,0 8 0,-8 0 0,-1 6 0,-20 7 0,9 1 0,-9 4 0,12 0 0,1 0 0,-1 0 0,4 4 0,1 4 0,4 0 0,0 8 0,4-3 0,-4 3 0,7 1 0,-2-4 0,3 2 0,0-2 0,0-1 0,7 0 0,14 0 0,4-6 0,10 2 0,-8-8 0,0 0 0,-4 0 0,3 0 0,-8 0 0,-1 0 0,-5-8 0,0-1 0,-3-8 0,0 0 0,-6 1 0,-3-6 0,0 8 0,-3-2 0,-5 8 0,-10 3 0,0 2 0,-20 3 0,17 0 0,-13 3 0,17 6 0,0 8 0,3 1 0,1 8 0,8-3 0,-2 0 0,6 3 0,-3-8 0,4 3 0,0-4 0,0-5 0,0 0 0,12-4 0,-2 0 0,12-3 0,7-1 0,-10-4 0,10 0 0,-16 0 0,2-4 0,-6-4 0,3-5 0,-7-4 0,-1 0 0,-4 0 0,0 1 0,0-1 0,-13 3 0,3-2 0,-12 7 0,1-4 0,3 8 0,0 1 0,3 4 0,6 0 0,-3 0 0,5 0 0,-1 0 0,4 4 0,1 4 0,3 0 0,0 8 0,0-8 0,0 4 0,0-5 0,4 1 0,0-4 0,3-1 0,1-3 0,3 0 0,-2 0 0,3 0 0,-5-3 0,-3-5 0,0-1 0,-4-3 0,0 5 0,0-1 0,0-4 0,0 4 0,0-4 0,0 0 0,0 0 0,0-1 0,0-3 0,0 7 0,0-2 0,0 3 0,-4 1 0,3-1 0,-5 4 0,5-3 0,0 9 0,5-1 0,8 7 0,-4-1 0,4 1 0,-5 0 0,0-1 0,-2 0 0,-2 0 0,-3 0 0,0 1 0,-8-4 0,3-1 0,-11-3 0,8 0 0,-4 0 0,4 0 0,1 0 0,2-4 0,-2-4 0,6 0 0,-6-8 0,6 3 0,-3 0 0,4 2 0,0 3 0,0 0 0,0 1 0,0 0 0,3 3 0,1 0 0,3 4 0,1 0 0,3 0 0,-2 4 0,7 0 0,-7 8 0,6 1 0,-6 3 0,3 1 0,-3 0 0,-1-1 0,0 1 0,-3 0 0,-1-1 0,-4 1 0,0-1 0,0 1 0,0 4 0,0-7 0,0 7 0,0-13 0,-4 4 0,0-5 0,0 1 0,-3-1 0,6 1 0,-6-4 0,7 2 0,-7-5 0,3 2 0,-4-3 0,1 0 0,0 0 0,0 0 0,0 0 0,-1 0 0,1 0 0,0-3 0,-1-5 0,0-4 0,0-5 0,3 4 0,-2-3 0,2 4 0,0-5 0,-2 0 0,6 4 0,-3-2 0,0 2 0,3 0 0,-2 1 0,3 1 0,0-2 0,0 1 0,0-4 0,0 3 0,0-4 0,0 5 0,0-4 0,0 7 0,0-6 0,0 6 0,0-7 0,0 7 0,3-2 0,1 7 0,4 0 0,-1 4 0,1 0 0,-1 0 0,1 0 0,-1 0 0,1 0 0,-1 0 0,1 0 0,-1 0 0,1 3 0,-1 2 0,1 2 0,-1 4 0,1-3 0,-4 3 0,-1-3 0,1-4 0,-3 2 0,2-2 0,-3 4 0,0-1 0,0 1 0,0-1 0,0 5 0,0-4 0,0 4 0,0-5 0,0 1 0,0-1 0,0 1 0,0-1 0,0 1 0,0-1 0,0 0 0,0 0 0,0 0 0,0 0 0,0 0 0,0 0 0,0 0 0,0 0 0,0 0 0,-3-3 0,2 3 0,-3-3 0,1 0 0,2-1 0,-2-3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37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 24575,'1'-3'0,"8"0"0,14-5 0,12 2 0,11-11 0,-4 7 0,3-4 0,-6 5 0,-3 5 0,-2-4 0,-13 7 0,-4-2 0,-10 3 0,3 0 0,-4 0 0,-2 0 0,-1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38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24575,'37'0'0,"6"0"0,12 0 0,15 0 0,9 0 0,16 0 0,-27 0-700,14 0 700,-9 0 0,0 0 0,-17 0 0,-1 0 0,2 0 173,41 0-173,-46 0 0,12 0 0,-5-5 0,-17 4 0,4-4 0,-7 5 527,1 0-527,-11 0 0,-2 0 0,-10 0 0,-1 0 0,-4 0 0,0 0 0,-5 0 0,1 0 0,-1 0 0,-3-6 0,0 4 0,-4-4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40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1 418 24575,'0'-7'0,"0"4"0,0-16 0,0 2 0,0-6 0,0 0 0,0-3 0,0 8 0,0-8 0,0 8 0,0-8 0,0 12 0,0-7 0,0 8 0,0 1 0,0-3 0,0 6 0,3-2 0,2 0 0,2 2 0,5-7 0,1 7 0,4-7 0,-1 7 0,1-3 0,0 3 0,-1 1 0,1 3 0,4-3 0,-7 7 0,11-3 0,-11 4 0,7 0 0,1 0 0,-4 0 0,8 0 0,-8 0 0,15 0 0,-8 0 0,5 0 0,-13 0 0,-1 0 0,-4 0 0,1 4 0,3 0 0,-8 8 0,4-3 0,-4 6 0,0-2 0,1 4 0,-1-5 0,0 4 0,-4-4 0,0 1 0,-4 2 0,0-2 0,0 4 0,0 3 0,0-3 0,0 3 0,0-7 0,0 2 0,0-6 0,0 7 0,0-4 0,0 1 0,0 2 0,0-6 0,0 3 0,0-5 0,-4 5 0,0-4 0,-5 8 0,-3-7 0,3 2 0,-10 5 0,6-7 0,-7 7 0,7-8 0,-3 0 0,3 0 0,-3 0 0,-1 1 0,4-5 0,-3 4 0,4-7 0,-1 2 0,-3-3 0,4 4 0,-5-3 0,0 3 0,-4-4 0,3 0 0,-4 0 0,5 0 0,-12 0 0,10 0 0,-10 0 0,12 0 0,4-4 0,1 0 0,1-4 0,5-4 0,-4 3 0,9-3 0,-3 1 0,4 2 0,0-7 0,0 8 0,0-4 0,0 5 0,0-1 0,0 1 0,0 0 0,0 0 0,0-1 0,0 1 0,0 3 0,0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41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24575,'19'0'0,"1"0"0,13 0 0,11 0 0,-2 0 0,15 0 0,-3 0 0,2 0 0,4 0 0,-6 0 0,-6 0 0,-8 0 0,-1 0 0,-15 0 0,7 0 0,-13 4 0,0 0 0,-3 0 0,-6 3 0,6-6 0,-6 2 0,7-3 0,-8 0 0,4 0 0,-5 0 0,1 4 0,-1-3 0,1 2 0,-1-3 0,1 0 0,-1 0 0,0 0 0,0 0 0,0 0 0,1 0 0,-4 0 0,-1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42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24575,'11'0'0,"7"0"0,25 0 0,5 0 0,6 0 0,0 0 0,6 0 0,3 0 0,14 0 0,-24 0 0,12 0 0,-16 0 0,13 0 0,-6 0 0,-3 0 0,-14 0 0,-4 0 0,3 0 0,-9 0 0,3 0 0,-9 0 0,3 0 0,-4 0 0,6 0 0,-6 0 0,-4 0 0,-3 0 0,-6 0 0,6 0 0,-2 0 0,0 0 0,2 0 0,1-4 0,2-1 0,-2 1 0,-5-4 0,-3 8 0,-1-7 0,1 6 0,-1-2 0,1 3 0,-4-4 0,-1 0 0,-6-3 0,2 3 0,-2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28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24575,'-8'0'0,"29"0"0,27 0 0,40 0 0,-20 0 0,1 0-1115,-16 0 1,2 0 1114,34 0 0,3 0 0,-21 0 0,-2 0 0,-7 0 0,3 0 0,2 0 0,4 0 0,-6 0 0,-6 0 0,-3 0 0,18 0 0,2 0 0,-3 0 0,-8 0 190,2 0-190,-6 0 0,0 0 0,3 0 0,21 0 0,-21 0 0,4 0 0,-14 0 0,0 0 0,-6 0 1664,-2 0-1664,-6 0 375,-6 0-375,-1 0 0,-11 0 0,0 0 0,-6 0 0,4 0 0,-6 0 0,1 0 0,-8 0 0,1 0 0,-1 0 0,-3 0 0,-1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31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1086 24575,'6'-6'0,"10"-12"0,21-24 0,12-11 0,-15 15 0,4-2-747,1-1 0,2-1 747,1-6 0,2-2 0,4 1 0,0 0 0,-6 4 0,0 0 0,8-8 0,-1 1 0,-12 13 0,0 1 63,-1 1 0,0 0-63,24-21 0,-20 17 0,17-12 0,-24 21 0,3 2 0,-14 12 0,-10 5 1117,0 5-1117,-5 1 62,1 6 1,-4-2 0,-1 3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3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24575,'7'-8'0,"6"9"0,14 10 0,14 13 0,6 3 0,7 5 0,0 1 0,7 0 0,1 1 0,10 7 0,-7 0 0,-2 1 0,-12-4 0,2-5 0,-3 5 0,0-4 0,-1 4 0,-5-5 0,-7-2 0,4 1 0,-15-8 0,8 6 0,-16-12 0,11 10 0,-11-5 0,5 1 0,-5-3 0,-5-4 0,2 0 0,-6-5 0,3 0 0,-5-5 0,-3 1 0,-7-11 0,2 5 0,-6-8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00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62 24575,'4'-3'0,"-1"-4"0,-3-1 0,0-3 0,0-1 0,0 3 0,-3 1 0,-5 5 0,-5 3 0,-8 0 0,3 0 0,-9 0 0,5 0 0,-1 7 0,-8 4 0,10 16 0,-11-6 0,5 18 0,3-14 0,1 5 0,8-4 0,3-8 0,3 3 0,5-4 0,0-5 0,4 0 0,0-5 0,0 1 0,12 0 0,3 0 0,8-3 0,3 3 0,-4-7 0,1 3 0,3-4 0,-8 0 0,3 0 0,-1 0 0,-6 0 0,5 0 0,-11 0 0,4 0 0,-5 0 0,-6 0 0,-5 0 0,-8 0 0,-4 4 0,-6 1 0,5 7 0,-10 2 0,9-1 0,-8 4 0,7 1 0,-2 1 0,7 7 0,-3-4 0,7 1 0,-3 9 0,4-13 0,4 12 0,1-13 0,4 8 0,0-8 0,0 0 0,0-7 0,0-3 0,0-1 0,7 1 0,7-4 0,14 0 0,1-4 0,9 0 0,-4 0 0,6 0 0,0 0 0,-6 0 0,-1-4 0,-6-5 0,-4-1 0,-6 1 0,-1 1 0,-7 0 0,2-1 0,-6-3 0,1 5 0,-5-1 0,2-3 0,-3-2 0,0-4 0,0 0 0,0 5 0,0-11 0,0 15 0,0-6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01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24575,'26'0'0,"16"0"0,22 0 0,6 0 0,25 0-1714,-13 0 1,0 0 1713,-27 0 0,-4 0 0,48 0 0,-34 0 0,1 0 0,-11 0 0,1 0-135,11 0 1,1 0 134,-9 0 0,-2 0 0,0 0 0,0 0 0,-5 0 0,0 0 0,2-2 0,-2-2 296,29-7-296,-22 1 0,0-2 0,20-11 0,-30 13 0,2-1 0,9-7 0,-2 0 0,15 3 0,-17-3 0,0 1 0,13 4 0,-6-4 0,-3 6 1637,-6 1-1637,-7-1 1113,-1 5-1113,-12-2 650,4 7-650,-9-3 0,-1 4 0,-2 0 0,-3 0 0,-1 0 0,7 0 0,-10 0 0,1 0 0,-9 0 0,-3 0 0,-1 0 0,-3-3 0,0 2 0,-4-2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02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0 783 24575,'0'-22'0,"0"-12"0,6-30 0,0-11 0,4 18 0,0 0 0,4-22 0,-7 25 0,0 2 0,4-19 0,-10 4 0,8 6 0,-8 15 0,3 14 0,-7 21 0,2 13 0,-11 35 0,9 5 0,-11 11 0,13 1 0,-4-3 0,5 3 0,0-3 0,0-3 0,0-2 0,0-13 0,7-5 0,3-8 0,11-6 0,2-2 0,-1-7 0,4-1 0,1-4 0,-8-3 0,6-10 0,-11-6 0,4-17 0,-3 0 0,-1-7 0,-9 3 0,0 7 0,-5 0 0,0 6 0,0 5 0,0 4 0,0 2 0,-3 11 0,-2-2 0,-2 7 0,-5 0 0,4 0 0,-4 7 0,4 2 0,-1 12 0,5 6 0,0 1 0,4 4 0,0 1 0,0-6 0,4 6 0,8-10 0,13 0 0,8-5 0,5 1 0,7-3 0,-5-3 0,6-3 0,-6 0 0,-7-1 0,-1-3 0,-17-2 0,-3-4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38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0 24575,'-9'0'0,"0"0"0,-1 6 0,4-2 0,3 6 0,3 0 0,0-3 0,0 3 0,0-4 0,0 1 0,2-4 0,2 0 0,6-3 0,0 0 0,5 0 0,-5 0 0,0 0 0,-3 0 0,-6 0 0,1-6 0,-11 4 0,4-4 0,-5 6 0,4-3 0,0 2 0,2-1 0,1 2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08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5:56.25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5:56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5:56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5:56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5:5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5:56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5:56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9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 24575,'23'0'0,"13"0"0,0 0 0,10 0 0,0 0 0,-5 0 0,5 0 0,-6 0 0,-10 0 0,1 4 0,-16 5 0,2 9 0,-9 4 0,-3 11 0,0 1 0,-5 6 0,0 6 0,-9-4 0,-2 4 0,-15 0 0,5-5 0,-5 5 0,7-12 0,4-1 0,2-10 0,5-6 0,0-5 0,4-5 0,0-6 0,4-16 0,5-16 0,6-17 0,11-13 0,7-1 0,0-1 0,4-5 0,-10 13 0,10-13 0,-10 18 0,-1-3 0,-8 19 0,-5 1 0,-1 14 0,-3 3 0,-8 18 0,-8 20 0,-6 2 0,-4 27 0,1-9 0,3 19 0,1-5 0,5 4 0,0-6 0,5 0 0,1-6 0,5-2 0,0-7 0,0-4 0,4-7 0,9-6 0,6-5 0,13-2 0,-3-2 0,9-3 0,-4-5 0,6-1 0,-6-4 0,5 0 0,-10 0 0,-1 0 0,-14 0 0,-7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9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24575,'16'0'0,"8"0"0,4 0 0,11 0 0,1 0 0,8 0 0,0 0 0,-2 0 0,-7 0 0,-4 0 0,-7 0 0,-7 0 0,-8 0 0,-2 0 0,-6 0 0,-2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24575,'1'0'0,"9"0"0,17 0 0,15 0 0,9 0 0,16 0 0,2 0 0,-28 0 0,-2 0 0,19 0 0,12 0 0,-19 0 0,8 0 0,-9 0 0,-8 0 0,-7 0 0,-13 0 0,-1 0 0,-9 0 0,-2 2 0,-2-1 0,-4 1 0,-2-2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39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 24575,'2'0'0,"3"0"0,9 0 0,-4-3 0,4-1 0,-7-6 0,7 2 0,-7 1 0,0-3 0,-1 6 0,-3-6 0,1 4 0,-1-1 0,-3 0 0,0 1 0,0 0 0,-3 2 0,0 1 0,-4 3 0,1 0 0,-1 0 0,1 0 0,0 0 0,2 3 0,2-2 0,2 1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50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24575,'66'0'0,"-1"0"0,-51 0 0,8 0 0,-17-3 0,2 2 0,-7-2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18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8 309 24575,'-4'1'0,"1"-16"0,3-5 0,0-13 0,0 6 0,0-1 0,0 1 0,0 4 0,0 2 0,0-1 0,3 8 0,6-3 0,8 9 0,11 3 0,1 1 0,15 4 0,5 0 0,-5 0 0,14 0 0,25 21 0,-19-2 0,-16-3 0,-2 2 0,8 8 0,-7-5 0,-1-1 0,-11-5 0,-3 3 0,-9-8 0,-2 3 0,-8-9 0,-1 3 0,-5-6 0,1 2 0,-1-6 0,1-10 0,-4-11 0,5-10 0,-8-6 0,7 6 0,-7 1 0,3 10 0,-4 1 0,0 10 0,0 0 0,-3 8 0,-5 0 0,-4 4 0,-17 20 0,3 8 0,-7 21 0,1 12 0,2 8 0,-6 10-348,17-32 1,0 1 347,3 0 0,-1 1 0,-2 4 0,0 0 0,2 0 0,0-1 0,-9 31 0,-4 8 0,12-26 0,-6 12 0,1-15 0,6-8 0,2-13 0,6-13 0,0-7 695,1-8-695,0-1 0,-3-5 0,2-2 0,-3-2 0,1-3 0,2 0 0,-3 0 0,5 0 0,3-3 0,-3-1 0,6-8 0,-2-1 0,3 1 0,0-12 0,0 10 0,0-6 0,3 4 0,2 7 0,2-2 0,5 3 0,5-1 0,1 1 0,14 3 0,16-3 0,-4 7 0,35-3 0,-40 4 0,27 0 0,-24 10 0,5 1 0,6 10 0,-11 5 0,-1-5 0,-1 4 0,-11-6 0,4-5 0,-11-1 0,-1-4 0,-8-1 0,6 0 0,-10-4 0,6 0 0,-7-4 0,0-18 0,-4 2 0,1-5 0,-5 9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19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24575,'6'0'0,"-3"0"0,15 0 0,-5 0 0,4 0 0,4 0 0,2 0 0,16 0 0,-9 0 0,15 0 0,-5 0 0,2 0 0,4 0 0,6 0 0,-26 0 0,5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19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24575,'14'0'0,"3"0"0,3 0 0,1 0 0,1 0 0,0 0 0,1 0 0,-2 0 0,-4 0 0,-4 0 0,-5 0 0,-5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19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24575,'71'2'0,"0"0"0,0 0 0,-13-1 0,-31-1 0,5 0 0,-27 0 0,3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0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24575,'0'-7'0,"0"34"0,0 2 0,0 46 0,5-2 0,-4 13-1197,11 9 1197,-8-43 0,-1 2 0,4 0 0,0 0 0,0-1 0,-1 0 0,-3 1 0,1-4 158,6 18-158,-9 30 0,8-44 0,-8 23 0,8-35 0,-8-3 0,3-12 0,-4-8 224,0-3 1,0-12 0,0-1-1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1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24575,'23'0'0,"7"0"0,18 0 0,-11 0 0,15 0 0,-12 0 0,2 0 0,10 0 0,-11 0 0,0 0 0,-8 0 0,-11 0 0,0 0 0,-10 0 0,0 0 0,-5 0 0,-2 0 0,-2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1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24575,'0'26'0,"0"38"0,0-9 0,0 29 0,0-37 0,0-1 0,-4-6 0,3-6 0,-4-5 0,5-8 0,0-8 0,0-5 0,0-5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2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1 221 24575,'15'0'0,"0"0"0,6 5 0,-3-4 0,8 3 0,-3-4 0,4 0 0,1 0 0,-1 0 0,-4 0 0,-6 0 0,-1 0 0,-4 0 0,1 0 0,-2 0 0,-6-13 0,2 3 0,-6-16 0,6 3 0,-2 0 0,0-3 0,-1 3 0,-4-4 0,0 1 0,-4 7 0,0 8 0,-8 7 0,-5 4 0,-1 0 0,-8 0 0,3 0 0,-5 13 0,-1 4 0,-1 13 0,5-2 0,-5 8 0,14-7 0,-7 5 0,13-6 0,-4 11 0,9-9 0,1 10 0,4-18 0,0 4 0,0-3 0,0-1 0,8 0 0,1-6 0,12 2 0,2-5 0,4 4 0,1-6 0,-1 2 0,0-4 0,1 0 0,-6-4 0,0-1 0,-6-4 0,1 0 0,3 0 0,-7 0 0,2 0 0,-10-7 0,-2-7 0,-3-9 0,0-4 0,0-1 0,0 13 0,0 3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3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24575,'7'0'0,"4"0"0,15 0 0,1 0 0,-4 0 0,3 0 0,-8 0 0,3 0 0,-8 0 0,-5 0 0,-5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40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38 24575,'6'0'0,"-3"-5"0,0 1 0,-3-5 0,0 0 0,-3 5 0,-3-2 0,1 8 0,0 2 0,5 2 0,0 0 0,2-2 0,2-2 0,5-2 0,-1 0 0,1 0 0,-2 0 0,-1 0 0,-3 0 0,0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4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24575,'11'0'0,"1"0"0,5 0 0,-1 0 0,1 0 0,0 0 0,4 0 0,-3 0 0,8 0 0,-12 0 0,6 4 0,-7 1 0,0 7 0,-1 1 0,-4-1 0,1 9 0,-5-8 0,0 25 0,-4-7 0,0 10 0,0-3 0,-14-2 0,1 4 0,-12 2 0,6-13 0,0 3 0,6-18 0,1 2 0,8-9 0,0 1 0,4-10 0,0-9 0,5-16 0,5-14 0,12-2 0,0-9 0,9 3 0,-9 1 0,4 2 0,-7 11 0,-5 7 0,-1 7 0,-5 8 0,0 1 0,0 4 0,-7 13 0,-3 6 0,-12 25 0,8-5 0,-8 13 0,8-3 0,0 0 0,1 0 0,5-8 0,0-6 0,0 0 0,0-4 0,0-6 0,0-5 0,13-4 0,2 1 0,7-1 0,5-3 0,-5-1 0,1-4 0,3 0 0,-12 0 0,6 0 0,-11 0 0,2 0 0,-3 0 0,-4-3 0,-1-1 0,-3 0 0,0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52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24575,'6'4'0,"8"-1"0,3-3 0,9 0 0,-3 0 0,4 0 0,-5 0 0,5 0 0,-5 0 0,1 0 0,-2 0 0,-8 0 0,3 0 0,-8 0 0,0 0 0,-5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53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1061 24575,'0'-2'0,"0"-14"0,0-7 0,5-29 0,1 8 0,5-17 0,-5 0 0,5-9 0,1-9 0,1 0 0,0 2 0,-8 7 0,0 1 0,1 6 0,5-5 0,-5 19 0,-1 1 0,0 10 0,-4 14 0,7-8 0,-3 14 0,3 1 0,-6 18 0,-4 10 0,-7 19 0,0 4 0,-1 6 0,4 0 0,-3 6 0,8-5 0,-4 5 0,5-11 0,0-3 0,0-4 0,0-6 0,0 0 0,3-6 0,2-3 0,3-1 0,-1-5 0,5-3 0,-4 0 0,11-4 0,-5 0 0,2 0 0,-1-4 0,-6-5 0,3-4 0,1-8 0,-4 3 0,4-8 0,-4 8 0,0-9 0,-5 5 0,4-1 0,-7-3 0,7 8 0,-3-9 0,-1 5 0,4-6 0,-7-12 0,7 15 0,-7-14 0,3 25 0,-1-6 0,-2 11 0,3-3 0,-1 8 0,-2 4 0,2 13 0,-3 5 0,0 9 0,0 6 0,0-4 0,0 4 0,0-6 0,0 1 0,0-6 0,4 4 0,1-8 0,4 8 0,-1-8 0,1 0 0,-1-3 0,-1-6 0,1 2 0,0-3 0,-1-1 0,1-3 0,-1 0 0,1-4 0,-1 0 0,0-7 0,-2 5 0,-2-4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5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24575,'62'-2'0,"1"0"0,-5 0 0,1 1 0,21 0 0,1 2-3130,-16-1 0,3 0 3130,14 0 0,9 0 0,-8 0 0,-10 0 0,-2 0-102,3 0 1,5 0-1,-6 0 102,0 0 0,-2 0 0,26 0 0,1 0 0,-10 0 0,-2 0 0,0 0 0,-1 0 0,-5 0 0,-1 0 0,-4 0 0,-3 0 386,-18 0 1,-2 0-387,9 0 0,-3 0-57,9-6 57,26 5 0,-29-9 0,5 4 2927,-22 0-2927,-1-3 1992,-11 4-1992,-7-1 849,-2-6-849,-8 10 81,-1-6-81,-5 8 0,-5-8 0,1 6 0,-3-8 0,-2 6 0,-3-4 0,0-3 0,0-2 0,0 4 0,0 1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59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24575,'0'9'0,"0"1"0,0 29 0,0-5 0,0 6 0,0-5 0,0 9 0,0-13 0,0 13 0,0-15 0,0 4 0,0-6 0,0 1 0,0-6 0,0 0 0,0-6 0,0-3 0,0-2 0,0-3 0,0-1 0,0-5 0,0-7 0,4-12 0,5-5 0,5-10 0,5 3 0,1-10 0,-1 5 0,1-6 0,-5 6 0,3 1 0,-8 0 0,3 9 0,-4-3 0,-1 10 0,0 4 0,0 1 0,-7 18 0,-7 10 0,-8 16 0,-12 9 0,5-1 0,0 1 0,3-7 0,7 4 0,-1-10 0,2 0 0,5-7 0,2-4 0,3-1 0,0-3 0,0 2 0,0-7 0,7 4 0,7-3 0,9-5 0,9 0 0,-3-4 0,9 0 0,-9 0 0,4 0 0,-6 0 0,-4 0 0,3 0 0,-16 0 0,3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59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24575,'11'0'0,"2"0"0,8 0 0,7 0 0,1 0 0,9 0 0,-3 0 0,5 0 0,6 0 0,-11 0 0,5 0 0,-8 0 0,-8 0 0,8 0 0,-18 0 0,6 0 0,-7 0 0,-1 0 0,0 0 0,-5 0 0,0 0 0,-3 0 0,-1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00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24575,'0'19'0,"0"0"0,0 2 0,0 7 0,0-4 0,0 13 0,0-7 0,0 10 0,0 6 0,0-5 0,0 5 0,0-6 0,0-6 0,0 11 0,0-10 0,0 6 0,0-3 0,0-14 0,0 8 0,0-10 0,0 1 0,0-6 0,0-1 0,0-3 0,0-1 0,0-1 0,0-7 0,0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6:50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 24575,'-2'0'0,"-4"0"0,-6 0 0,-3 0 0,2 0 0,-4 0 0,-4 0 0,3 0 0,-4 0 0,6 0 0,-1 0 0,-5 0 0,4 0 0,-3 0 0,8 7 0,-3 3 0,7 6 0,-3 1 0,4-5 0,-1 4 0,5 0 0,0 1 0,4 3 0,0-7 0,0 2 0,0-6 0,0 7 0,0-8 0,0 4 0,0-1 0,0-2 0,0 2 0,0-3 0,0 0 0,4-1 0,0-3 0,8 0 0,0-4 0,12 0 0,-1 0 0,-1 0 0,-2 0 0,-12 0 0,4 0 0,-5 0 0,1 0 0,-7 0 0,-9 0 0,-1 3 0,-6 1 0,7 4 0,0-1 0,1 1 0,-1-1 0,0 1 0,1-1 0,-1 1 0,1-1 0,-1 1 0,0-1 0,4 1 0,-3-1 0,3 5 0,-1-4 0,-2 8 0,6-7 0,-7 6 0,7-6 0,-2 2 0,3-3 0,0-1 0,0 1 0,0-1 0,0 1 0,0-1 0,3 1 0,5-4 0,0 2 0,8-1 0,-3-1 0,3 0 0,1 0 0,-1-3 0,1 2 0,0-3 0,4 0 0,-3 0 0,3 0 0,-4 0 0,0 0 0,-5 0 0,4 0 0,-4 0 0,1 0 0,-1 0 0,-5-3 0,1-1 0,-1-4 0,4-3 0,-3 2 0,3-2 0,-7 4 0,3-1 0,-6 0 0,2 1 0,1-1 0,-4 1 0,4-1 0,-4 0 0,3 1 0,-2-1 0,2 1 0,-3-1 0,0 0 0,0 1 0,3-1 0,-2 1 0,2 0 0,-3 0 0,3 6 0,-2-1 0,2 5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49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28 295 24575,'0'76'0,"0"-1"0,0 0 0,0 1 0,0 18 0,0-3 0,0-31 0,0-42 0,0-9 0,0-14 0,0-14 0,0-6 0,0-5 0,0-7 0,0 0 0,0-7 0,0 0 0,0-7 0,0 5 0,0-12 0,0 13 0,0 0 0,0 3 0,-5 10 0,4 1 0,-4 7 0,2 10 0,2 1 0,-7 5 0,7 0 0,-2-1 0,3 1 0,0 0 0,0 0 0,0 0 0,0-1 0,0 1 0,0-5 0,0 4 0,0-4 0,3 5 0,1 0 0,4 0 0,0 0 0,-3 0 0,2 0 0,-2-1 0,3 1 0,0-1 0,0 1 0,5-1 0,-4 1 0,9-1 0,1 4 0,0 1 0,10 4 0,-4 0 0,5 0 0,0 0 0,0 0 0,-5 0 0,3 4 0,-8 1 0,4 9 0,-6 0 0,0 13 0,-3-2 0,-2 3 0,-3-4 0,-1-6 0,-4 6 0,-1-5 0,-4 5 0,0-6 0,0 6 0,0-5 0,-8 5 0,-2-6 0,-5 0 0,-2 1 0,2-5 0,-3 3 0,0-3 0,-1 5 0,1-1 0,-9 4 0,7-2 0,-7-2 0,9-5 0,4-4 0,-4 0 0,4 0 0,-4-4 0,0-1 0,4-4 0,-4 0 0,9 0 0,-4 0 0,5 0 0,0 0 0,3 0 0,2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49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24575,'0'14'0,"0"0"0,0 25 0,0-16 0,0 25 0,0-22 0,0 23 0,0-10 0,0 19 0,0-19 0,0 4 0,0-6 0,0 0 0,0-4 0,0 8 0,0-20 0,4 8 0,1-15 0,0 3 0,-1-7 0,-4 2 0,3-3 0,-2-5 0,3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42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24575,'0'6'0,"0"0"0,0 1 0,0-1 0,5-3 0,0 0 0,3-3 0,-2 0 0,1 0 0,-4-3 0,0-4 0,-3-3 0,0-8 0,0-1 0,0 0 0,0 1 0,0 4 0,0 4 0,0 0 0,0 4 0,0 5 0,0 5 0,0 6 0,0 4 0,0-1 0,0 1 0,0-3 0,0 2 0,0-6 0,3 3 0,0-7 0,4 0 0,-1-3 0,0 0 0,-5 0 0,-8-3 0,-1 3 0,-8-3 0,9 3 0,0 0 0,4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0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24575,'12'0'0,"7"0"0,5 0 0,6 0 0,-5 0 0,4 0 0,-4 0 0,0 0 0,-2 0 0,1 0 0,-9 0 0,3 0 0,-5 0 0,-8 0 0,4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0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24575,'32'0'0,"2"0"0,10 0 0,0 0 0,0 0 0,-7 0 0,-1 0 0,-11 0 0,-6 0 0,4 0 0,-16 0 0,6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2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1 236 24575,'16'0'0,"1"0"0,7 0 0,0 0 0,13 0 0,0 0 0,1 0 0,11 0 0,-15 0 0,15 0 0,-23 0 0,9 0 0,-10 0 0,5 0 0,-6 0 0,-5 0 0,-7-3 0,-4-2 0,1-4 0,-5-3 0,0-2 0,-4-5 0,0 1 0,0 0 0,0-1 0,0 1 0,0-1 0,0 1 0,0-1 0,0 1 0,-4 4 0,-1 5 0,-7 5 0,2 4 0,-7 0 0,-2 0 0,-1 0 0,-9 0 0,9 4 0,-9 6 0,9 10 0,-10 7 0,9-2 0,-5 5 0,-2 8 0,10-5 0,-6 11 0,14-14 0,5 6 0,0-4 0,5 4 0,0-6 0,0-5 0,0 3 0,4-8 0,10 4 0,7-9 0,9 4 0,0-8 0,7 4 0,-6-5 0,5 0 0,2 4 0,-5-2 0,0 1 0,-10-7 0,-5-2 0,-4-4 0,3 0 0,-7 0 0,7 0 0,-8 0 0,4 0 0,0 0 0,-4 0 0,0 0 0,-5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2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24575,'3'-4'0,"8"0"0,7 4 0,11 0 0,2 0 0,-5 0 0,9 0 0,-15 0 0,3 0 0,1 0 0,-13 0 0,3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4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24575,'17'0'0,"-1"0"0,3 0 0,-5 0 0,3 0 0,2 0 0,0 0 0,5 0 0,-10 0 0,-2 3 0,-3 6 0,-4 5 0,-1 4 0,-4 1 0,0 4 0,0 2 0,0 0 0,0 4 0,-4-14 0,-5 8 0,-1-10 0,-7 6 0,10-1 0,-4-4 0,6-1 0,0-5 0,-2 0 0,9-10 0,0-4 0,17-18 0,-4 4 0,11-10 0,-1 4 0,-4-5 0,4 5 0,-5-3 0,-1 9 0,0-3 0,-5 4 0,-1 1 0,-4 4 0,0 1 0,-1 0 0,1 7 0,-4-6 0,-2 8 0,-6-1 0,-2 1 0,-7 12 0,-2 2 0,0 9 0,-4-1 0,12 0 0,-7 6 0,12-5 0,-3 5 0,4-6 0,0 1 0,0-1 0,0 0 0,4 0 0,5 1 0,5-1 0,10-3 0,1-2 0,5-3 0,-5-4 0,3-1 0,-8-5 0,3 0 0,-4 0 0,-5 0 0,-2 0 0,-3 0 0,-1 0 0,-3-4 0,-2 3 0,-3-3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4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24575,'41'0'0,"15"0"0,14 0 0,17 0-1742,-31 0 0,2 0 1742,6 0 0,3 0 0,13 0 0,3 0 0,5 0 0,1 0-798,5 0 1,1 0 797,4 0 0,1 0-561,-32 0 1,0 0-1,0 0 561,4 0 0,0 0 0,-1 0 0,-2 0 0,0 0 0,-1 0-675,28 0 0,-2 0 675,-11 0 0,-2 0 0,1 0 0,-3 0 0,-11 0 0,-4 0 412,-11 0 0,-1 0-412,3 0 0,-2 0 0,13 0 1613,29 0-1613,-33 0 3042,3 0-3042,-26 0 1948,4 0-1948,-18 0 578,-1 0-578,-10 0 106,-2 0-106,-3 0 0,-1-4 0,0 0 0,-3-1 0,-1 1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5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24575,'0'18'0,"0"2"0,0 30 0,0-8 0,0 30 0,0-10 0,0 15 0,0 17 0,0-13 0,5 13 0,2-33 0,5 12 0,-1-19 0,-4 6 0,9-3 0,-13-23 0,11 3 0,-13-23 0,3-2 0,-4-3 0,0-5 0,0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6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24575,'17'0'0,"16"0"0,-5 0 0,20 0 0,-9 0 0,7 0 0,-2 0 0,5 0 0,-20 0 0,18 0 0,-30 0 0,7 0 0,-16 0 0,1 0 0,-5 0 0,0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6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24575,'0'17'0,"0"-10"0,0 55 0,0-32 0,0 27 0,0-5 0,0-5 0,0 11 0,0-14 0,4-6 0,2-2 0,-1-16 0,4 3 0,-8-18 0,3 4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7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62 156 24575,'0'8'0,"0"0"0,0-1 0,9-2 0,1-2 0,8-3 0,0 0 0,1 0 0,-5 0 0,8 0 0,-7 0 0,9 0 0,-10 0 0,3 0 0,-8 0 0,4 0 0,-5-7 0,-3 1 0,-2-10 0,-3-4 0,0 1 0,0-10 0,0 9 0,0 1 0,-8 1 0,-2 8 0,-9-3 0,1 8 0,-6 1 0,4 4 0,-9 0 0,4 0 0,0 13 0,-1 10 0,6 9 0,-2 16 0,5-9 0,6 18 0,6-4 0,5-1 0,0-1 0,0-13 0,0 4 0,0-10 0,4-2 0,18 3 0,-4-12 0,19 2 0,-12-9 0,5-4 0,0-5 0,0 0 0,-5-5 0,3 0 0,-3 0 0,0 0 0,-1 0 0,-6 0 0,0 0 0,-4 0 0,-1 0 0,-1 0 0,-3 0 0,-1 0 0,-4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43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24575,'0'-10'0,"0"1"0,0 3 0,0 0 0,0 2 0,0 2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8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24575,'2'0'0,"0"0"0,19 0 0,-1 0 0,5 0 0,4 0 0,-9 0 0,-1 0 0,-10 0 0,-6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9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24575,'37'-9'0,"-7"2"0,1 7 0,-10 0 0,1 0 0,-10 0 0,-3 4 0,-5 5 0,4 0 0,-7 4 0,2 5 0,-3-7 0,0 11 0,0-8 0,0 4 0,0 1 0,0 10 0,-9-2 0,-2 9 0,-9-6 0,0 0 0,0-5 0,5-1 0,2-10 0,4-2 0,1-3 0,3-1 0,8-7 0,7-6 0,12-10 0,4-10 0,0-1 0,6-7 0,-11 8 0,3 0 0,-9 1 0,3 4 0,-8-3 0,3 4 0,-4 5 0,0-3 0,0 7 0,-4-2 0,-2 3 0,1 1 0,-3 0 0,3-1 0,-4 8 0,-5 12 0,-1 9 0,-4 16 0,0-4 0,-1 4 0,5-6 0,2 1 0,4-1 0,0-5 0,0-2 0,0-5 0,0-4 0,8-1 0,2-4 0,8 0 0,1 0 0,-1-3 0,0-2 0,-4-4 0,-1 0 0,-5 0 0,0 0 0,1 0 0,-5 0 0,0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00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24575,'17'0'0,"-2"0"0,14 0 0,-9 0 0,9 0 0,-10 0 0,5 0 0,-14 0 0,-2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01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24575,'4'0'0,"8"0"0,13 0 0,5 0 0,6 0 0,-4 0 0,10 0 0,-10 0 0,4 0 0,0 0 0,-18 0 0,2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01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24575,'0'-8'0,"0"7"0,0 7 0,0 13 0,0 6 0,0 5 0,0 7 0,0 7 0,0-4 0,0 16 0,0-23 0,0 16 0,0-17 0,0-1 0,0-8 0,0-4 0,0-5 0,0-2 0,0-4 0,0 0 0,0 0 0,0-4 0,0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02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24575,'16'0'0,"19"0"0,6 0 0,35 0 0,3 0 0,17 0-1069,-39 0 0,0 0 1069,-3 0 0,2 0 0,17 0 0,1 0 0,-12 0 0,-2 0 0,-4 0 0,0 0-109,-1 0 1,-2 0 108,29 0 0,-27 0 0,3 0 0,0 0 0,1 0 0,-5 0 0,-1 0 0,6 0 0,-3 0-194,8 0 194,24 0 0,-30 0 0,27 0 0,-16 0 0,5 0 0,-12 0 0,5 0 1546,-15 5-1546,-7 1 784,-15 4-784,2-1 219,-16-4-219,5-1 0,-13-4 0,-3 0 0,-1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06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90 329 24575,'8'0'0,"4"0"0,1 0 0,5 0 0,0 0 0,0 0 0,-4 0 0,-2 0 0,1-8 0,-8-2 0,13-19 0,-11-2 0,8-6 0,-10-4 0,4 10 0,-8-11 0,3 17 0,-4-5 0,0 17 0,0-4 0,-3 11 0,-12-2 0,0 8 0,-14 0 0,9 8 0,-3 2 0,4 18 0,-6-1 0,3 8 0,-4 2 0,10-1 0,-4 2 0,8 2 0,-3-8 0,9 4 0,-2-11 0,7 4 0,-4-5 0,5 0 0,4-1 0,17 6 0,1-11 0,14 11 0,-1-18 0,3 4 0,4-5 0,1 1 0,-9-1 0,2-4 0,-20-2 0,-3-4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07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24575,'12'64'0,"-1"0"0,1-1 0,-8-22 0,-8-40 0,4-6 0,9-8 0,1-6 0,13-5 0,-7 4 0,10-11 0,-8 12 0,2-10 0,0 4 0,0-6 0,-1 7 0,-4-5 0,2 14 0,-7-8 0,3 13 0,-11 1 0,-7 5 0,-8 8 0,-1 6 0,0 4 0,1 4 0,4-5 0,-4 4 0,8-8 0,1 9 0,4-9 0,0 4 0,0-5 0,0 5 0,0-4 0,0 4 0,0-1 0,0-2 0,0 2 0,4-4 0,5 1 0,0-1 0,8 1 0,-3 0 0,0-4 0,3-1 0,-7 0 0,7-3 0,-8 3 0,4-4 0,-5 0 0,1 0 0,-1 0 0,0 0 0,0 0 0,0 0 0,-3 0 0,-2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09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24575,'60'0'0,"0"1"0,30-5 0,-79 41 0,-11-14 0,0 10 0,0-4 0,0-10 0,0 1 0,0-3 0,0-8 0,0 4 0,0-5 0,0 1 0,-4-1 0,3 0 0,-6 0 0,2 0 0,-3 0 0,-1 1 0,1-1 0,0 0 0,0-3 0,0-2 0,3-6 0,2-2 0,7-3 0,0 4 0,5-3 0,-1-3 0,1-4 0,4-4 0,2-6 0,5-1 0,7-13 0,-6 6 0,12-7 0,-11 8 0,9-1 0,-9 1 0,2 5 0,-9 7 0,-2 1 0,-4 9 0,-1 0 0,1 1 0,-5 7 0,0-3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0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24575,'26'4'0,"52"0"0,-24-4 0,44 0 0,-64 0 0,3 0 0,-23 0 0,2 0 0,-7 0 0,0 0 0,-6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1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24575,'0'11'0,"0"3"0,0 2 0,0 8 0,0-2 0,0 4 0,0 7 0,4 4 0,0 4 0,2-4 0,4 1 0,-5-11 0,7 12 0,0 8 0,-6-13 0,6 26 0,-8-36 0,4 36 0,0-30 0,0 27 0,0-15 0,1 0 0,-1 3 0,-4-18 0,2 2 0,-2-13 0,0 4 0,-2-3 0,1 4 0,1-1 0,6 1 0,0-4 0,1-1 0,5 5 0,-4-3 0,5 4 0,1-5 0,-6-5 0,5 2 0,-1-4 0,-3 2 0,3-6 0,-3 3 0,-1-3 0,0 0 0,0 1 0,0-1 0,1 0 0,0-2 0,-4-2 0,3-2 0,-3 0 0,0 0 0,0 0 0,-1 0 0,-2 0 0,3 0 0,-4 0 0,1 0 0,0 0 0,0-2 0,-1-1 0,1-3 0,-1-2 0,1 1 0,0-4 0,-1 2 0,2-8 0,-1 1 0,4-4 0,-3 4 0,6-7 0,-3 9 0,3-9 0,-1 11 0,6-9 0,-6 8 0,8-1 0,-7 2 0,6 5 0,-2-2 0,3 2 0,-1 3 0,5 1 0,-3 3 0,8 0 0,-8 0 0,4 0 0,-2 0 0,-1 0 0,-2 6 0,-1 1 0,-2 9 0,0-3 0,3 7 0,-10-7 0,5 0 0,-9-5 0,2-2 0,-5 2 0,0 4 0,-3 0 0,3 7 0,3-3 0,2 0 0,5 6 0,-6 0 0,10 14 0,-8-9 0,5 11 0,-7-11 0,-1 4 0,6-2 0,-5 3 0,4-6 0,-4 6 0,0-6 0,0 2 0,0 2 0,1-2 0,-2 1 0,6 0 0,-5-4 0,4 2 0,-2-2 0,-1-1 0,5 4 0,-2-7 0,-1 2 0,0-3 0,-4-4 0,1-3 0,-2-5 0,-1 0 0,-2 1 0,-2 3 0,0 8 0,3 2 0,1 4 0,3 2 0,0-6 0,1 3 0,-2-5 0,1 0 0,0 1 0,0 0 0,-1-1 0,1-3 0,3 3 0,-3-7 0,2 3 0,-3-3 0,3-1 0,-2-3 0,2 0 0,-4-1 0,4-1 0,-3 1 0,6-2 0,-5 0 0,1 0 0,-2-1 0,3-2 0,-3 0 0,2-3 0,-2 0 0,-1 0 0,0 0 0,1 0 0,0 0 0,2-3 0,2 0 0,2-6 0,0-1 0,0-2 0,0 0 0,0-1 0,1-2 0,-3 1 0,2-4 0,-5 6 0,5-7 0,-3 2 0,1-2 0,4-1 0,-8-1 0,4 2 0,-2-6 0,1-3 0,0 1 0,1-4 0,-3 9 0,0-7 0,0 7 0,1-3 0,-2 5 0,1-1 0,0 1 0,-1 3 0,1 1 0,-1 0 0,3 3 0,-2-3 0,2 3 0,-3 0 0,1 1 0,2 0 0,1-4 0,2 5 0,0-4 0,1 6 0,-1-3 0,1 2 0,0-2 0,-1 4 0,0-1 0,0 3 0,1 0 0,-4 0 0,2 3 0,-1-3 0,3 6 0,3-3 0,-1 3 0,3 0 0,0 0 0,2 0 0,-2 0 0,4 0 0,-5 0 0,0 0 0,-1 0 0,-4 0 0,-2 0 0,-2 0 0,-2 0 0,1 0 0,2 0 0,3 0 0,0-3 0,0 0 0,0-3 0,0 0 0,1 0 0,-1-1 0,0 1 0,1 0 0,-1 0 0,0-1 0,1-1 0,-1 0 0,3-4 0,-2 3 0,3-4 0,-4 4 0,1-3 0,-1 2 0,0-3 0,0 4 0,0-3 0,-2 3 0,-1-1 0,-3-2 0,3 3 0,-2-1 0,2-2 0,-3 3 0,0-4 0,4-3 0,-4 2 0,4-5 0,-3 5 0,0-5 0,2 2 0,-2 0 0,3-3 0,-3 3 0,-1-4 0,1 1 0,0-1 0,0 1 0,0-8 0,-3 6 0,2-5 0,-5 2 0,5 0 0,-3 0 0,5-3 0,-1 7 0,-1 0 0,1 1 0,0 3 0,0-4 0,-1 5 0,0-5 0,4 5 0,-2-5 0,2 1 0,0-1 0,-3 0 0,5 4 0,-4-2 0,5 1 0,-6 1 0,5 1 0,2-4 0,0 6 0,2-9 0,2 5 0,0-4 0,5-1 0,-1 1 0,0-1 0,0 5 0,0 0 0,-6 5 0,0 0 0,-3 3 0,2-2 0,-2 6 0,4-7 0,-2 2 0,-1 2 0,5-4 0,-5 3 0,2 0 0,-4 1 0,1 0 0,-1 1 0,1-1 0,-3 3 0,1 2 0,-4 0 0,4 0 0,-2-2 0,0 3 0,3-3 0,-5 5 0,1-1 0,-2-1 0,-1 2 0,1-1 0,-1 2 0,1 0 0,-3 0 0,0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24575,'-9'6'0,"1"-4"0,8 39 0,0-17 0,0 29 0,0-9 0,0 2 0,0 11 0,0-11 0,0-2 0,0 6 0,0-18 0,0 6 0,0-11 0,0-7 0,0-1 0,0-6 0,0-5 0,-7-3 0,2-2 0,-10-3 0,6 0 0,0 0 0,6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1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24575,'0'10'0,"0"9"0,0 13 0,0 4 0,0 7 0,0 3 0,0 21 0,0-6 0,0 6 0,0 2 0,0-20 0,0 17 0,0-23 0,0 9 0,5 0 0,-4-14 0,4-2 0,-1-13 0,-3-9 0,3-2 0,-4-11 0,-5-18 0,4 9 0,-4-12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2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24575,'7'0'0,"10"0"0,7 0 0,15 0 0,-12 0 0,9 0 0,-11 0 0,4 0 0,-14 0 0,3 0 0,-14 0 0,0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2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24575,'22'0'0,"1"0"0,2 0 0,-2 0 0,0 0 0,-4 0 0,0 0 0,-10 0 0,-6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4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313 212 24575,'0'-2'0,"0"-4"0,0-16 0,0 2 0,0-8 0,0 8 0,0-3 0,0 0 0,0 8 0,0-7 0,0 13 0,-3 0 0,-6 2 0,-5 6 0,-4-3 0,-1 4 0,-4 0 0,-2 0 0,0 0 0,-4 0 0,9 8 0,-4 6 0,5 11 0,-1 10 0,4-3 0,0 10 0,5 0 0,0 3 0,5 10 0,2-9 0,4 4 0,0 1 0,0-6 0,0 21 0,0-4 0,5 6 0,2 7 0,5-6 0,0-7 0,0 11 0,6 7 0,-4-14 0,-2 18 0,-7-32 0,-5 0 0,0-4 0,0-11 0,0-2 0,0-11 0,0-1 0,-3-10 0,-6 0 0,-5-4 0,-4-4 0,0-1 0,0-4 0,8 0 0,2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4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24575,'12'0'0,"11"0"0,-2 0 0,12 0 0,-2 0 0,6 0 0,7 0 0,0 0 0,0 0 0,-6 0 0,-2 0 0,-11 0 0,-6 0 0,-2 0 0,-8 0 0,4 0 0,-9 0 0,0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5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9 24575,'-4'-4'0,"-5"0"0,-4 4 0,-11 9 0,-2 8 0,-7 22 0,-2 8 0,0 13 0,6-14 0,-9 35 0,20-41 0,-1 18 0,4 1 0,7-17 0,-6 50 0,14-38 0,0 0 0,0 19 0,0-26 0,0 12 0,5-9 0,6-5 0,15 5 0,4-5 0,8-6 0,-11-3 0,3-9 0,-10-5 0,2-7 0,-3-2 0,-6-8 0,4-1 0,-3-4 0,-4 0 0,-2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6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 24575,'4'-5'0,"5"2"0,0 3 0,8 0 0,-3 0 0,4 0 0,-4 0 0,3 0 0,-7 0 0,2 0 0,-4 0 0,-3 3 0,-2 6 0,-3 5 0,0 10 0,0-5 0,0 10 0,0-4 0,0 0 0,-4 4 0,-6-4 0,-1-1 0,-3-1 0,5-9 0,1-2 0,3-3 0,1-1 0,1-3 0,2-12 0,-3-9 0,8-12 0,6-2 0,7-6 0,9-12 0,-4 12 0,4-15 0,-11 24 0,5-9 0,-9 11 0,8-4 0,-9 9 0,4-4 0,-5 10 0,-4-3 0,-1 8 0,-4-9 0,-7 12 0,-3-2 0,-3 12 0,-4 5 0,7 5 0,-3 4 0,3 0 0,1 1 0,4-1 0,-3 1 0,7-1 0,-4-4 0,5 3 0,0-3 0,0 0 0,0 3 0,0-8 0,4 9 0,5-9 0,5 4 0,4-4 0,0 0 0,1-4 0,-1-1 0,0 1 0,1-4 0,-5 3 0,3-4 0,-8 0 0,4 0 0,-5 0 0,1 0 0,-1 0 0,0 0 0,-4 0 0,0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7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24575,'6'-4'0,"0"0"0,10 4 0,-7-4 0,8 3 0,2 7 0,2 9 0,-2 1 0,0 12 0,-9-13 0,9 14 0,-9-10 0,4 16 0,-4-15 0,0 15 0,-5-10 0,4 5 0,-3 0 0,4 1 0,-5-1 0,0 0 0,-5 6 0,0-4 0,0 4 0,0-6 0,0 0 0,0 0 0,0 0 0,0-6 0,0 5 0,0-5 0,0 0 0,0 4 0,0-8 0,0 9 0,0-4 0,-5 5 0,0-5 0,-5 3 0,0-3 0,-5 5 0,4 1 0,-3-7 0,4 5 0,-3-9 0,1 9 0,-5-10 0,6 5 0,-6-6 0,6 0 0,-6 1 0,7-5 0,1-2 0,2-4 0,2 0 0,1 0 0,0-3 0,4-1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0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1 441 24575,'0'22'0,"0"2"0,0 26 0,0-1 0,0 17 0,0-19 0,0 9 0,0-10 0,0 13 0,0 1 0,0-8 0,0 6 0,0-19 0,0 4 0,0-7 0,0-9 0,0 8 0,0-20 0,0 7 0,0-12 0,0 2 0,0-4 0,0-6 0,0-13 0,0-15 0,0-12 0,0-13 0,0 6 0,0-20 0,0 0 0,0-20 0,0 18 0,0 11 0,0 2 0,0 0 0,0-1 0,0 0 0,0-1 0,5-27 0,2 21 0,4 8 0,-4 5 0,1 22 0,-7-2 0,3 10 0,-4 5 0,0 1 0,0 5 0,0 0 0,0-1 0,0 1 0,0-1 0,0 1 0,0 0 0,0-1 0,4 4 0,-3-2 0,6 6 0,-2-6 0,3 6 0,0-7 0,1 4 0,7-5 0,-1 0 0,7 0 0,-4 3 0,1-2 0,-1 7 0,6-3 0,1 4 0,5 0 0,0 0 0,0 0 0,6 0 0,-4 0 0,4 0 0,-6 4 0,-5 2 0,-1 3 0,-6 4 0,0 10 0,-7-3 0,-3 7 0,-8-4 0,0 2 0,0 5 0,0 1 0,-9-1 0,-3 0 0,-12-5 0,-17 15 0,7-17 0,-17 13 0,20-20 0,-6-1 0,7-5 0,0 0 0,5-4 0,1-2 0,6-4 0,4 0 0,1 0 0,4 0 0,1 0 0,3 0 0,1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16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24575,'13'-2'0,"2"-5"0,4 0 0,-2-6 0,4 7 0,-3-4 0,5 3 0,1-3 0,-5 6 0,5-6 0,0 9 0,-3-5 0,6 3 0,-6-1 0,5 1 0,-1 3 0,11-7 0,-6 5 0,15-5 0,-18 7 0,13 0 0,-3 0 0,0 0 0,8 0 0,-7 3 0,-4 5 0,-1 3 0,-8 0 0,4 7 0,-8-7 0,4 7 0,-5-5 0,-1 1 0,1-2 0,0 2 0,-4-1 0,0-6 0,-5 1 0,13-4 0,29 28 0,-16-12 0,-1 0 0,19 24 0,-10-4 0,-45-22 0,3 6 0,1 1 0,3 4 0,0 0 0,1 1 0,-2-2 0,3 7 0,-3-11 0,1 9 0,1-8 0,-2 1 0,1-2 0,0-8 0,-1 3 0,-2-6 0,1 2 0,-4-3 0,2-3 0,-3 3 0,0-6 0,0 3 0,2-1 0,-1-1 0,2 1 0,-3 1 0,0-3 0,0 2 0,0-2 0,0-1 0,0 1 0,0 0 0,0-1 0,0 0 0,0 0 0,0 1 0,-3-6 0,0 3 0,-9-15 0,4 4 0,-14-15 0,13 9 0,-7-6 0,12 10 0,-3-1 0,2 5 0,-3-3 0,2 4 0,1-1 0,-1 1 0,0 2 0,0 0 0,1 3 0,4 0 0,2 3 0,7 0 0,2 6 0,2 3 0,-2 1 0,2 2 0,-3-3 0,1 5 0,-1-5 0,0 4 0,-3-7 0,3 3 0,-3-6 0,0 2 0,-1-2 0,-2 0 0,2 0 0,-2-1 0,0 0 0,2 0 0,-2 6 0,3 7 0,0-2 0,-2 8 0,-1-9 0,-1 2 0,2-2 0,-1-2 0,0-10 0,-3 5 0,0-8 0,0 6 0,2-3 0,-1 1 0,4-3 0,-2-1 0,3-13 0,-3 2 0,3-11 0,-3 1 0,4 4 0,0-2 0,-1 7 0,0-1 0,-3 4 0,3-2 0,-3 4 0,3-1 0,-1 2 0,-2 0 0,0 0 0,-1 3 0,1-2 0,3 5 0,-3-5 0,1 0 0,-3-1 0,3-2 0,-3 3 0,1 0 0,-2-1 0,0-2 0,0-1 0,0-2 0,3-1 0,0 1 0,0-1 0,2 3 0,-4 0 0,1 9 0,-4 5 0,-2 8 0,-2 4 0,3 1 0,-3 1 0,5-4 0,-4 0 0,4-6 0,-2-1 0,3-2 0,-2 1 0,1-1 0,-4 2 0,5-2 0,-5-4 0,2 1 0,-2-3 0,-3-3 0,0-2 0,-4-4 0,3-2 0,1 0 0,1 2 0,-2-1 0,0 4 0,1-3 0,3 7 0,2-3 0,1 5 0,2-3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4 269 24575,'-2'19'0,"3"-6"0,16-6 0,-1-1 0,7 3 0,-5-4 0,5 4 0,2-8 0,0 3 0,3-4 0,-8 0 0,3 0 0,-4 0 0,-1 0 0,1 0 0,-6 0 0,0 0 0,-5-3 0,1-7 0,0-4 0,0 0 0,0-3 0,0 3 0,-4-10 0,-1 5 0,-4-10 0,0 10 0,0-10 0,0 9 0,0-8 0,-9 8 0,-1-4 0,-8 10 0,-1 0 0,-4 5 0,3 3 0,-9-3 0,4 8 0,0-3 0,1 4 0,-8 0 0,15 0 0,-14 0 0,22 0 0,-10 13 0,9-1 0,-4 16 0,4-3 0,4 0 0,-3 4 0,8-9 0,-3 3 0,4-4 0,0-1 0,0 0 0,0-4 0,0-1 0,0-5 0,3-3 0,-2-2 0,2-3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2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23 24575,'-5'6'0,"1"-3"0,21-7 0,7 0 0,24 4 0,4-5 0,-6 3 0,10-8 0,-9 9 0,5-5 0,-8 6 0,-8 0 0,-11 0 0,-6 0 0,-6 0 0,-8 0 0,-1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3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24575,'-1'5'0,"12"-2"0,15-3 0,18 0 0,8 0 0,1 0 0,4 0 0,-4 0 0,-7 0 0,3 0 0,-17 0 0,4 0 0,-15 0 0,1 0 0,-12-4 0,3-10 0,-8 7 0,-1-6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4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24575,'0'37'0,"0"7"0,0 9 0,0 14 0,0 1 0,0 9 0,0-15 0,0 3 0,0-12 0,0 6 0,0 8 0,5-13 0,-4-2 0,14-9 0,-13-17 0,13 15 0,-14-25 0,8 13 0,-4-15 0,0 0 0,-1-2 0,-4 1 0,0-3 0,0 7 0,0-8 0,4 4 0,-3-5 0,2 1 0,-3-1 0,0 0 0,0-3 0,0-2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4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24575,'4'-4'0,"5"0"0,9 4 0,7 0 0,0 0 0,4 0 0,-9 0 0,3 0 0,-4 0 0,-1 0 0,-4 0 0,-2 0 0,-4 0 0,0 0 0,-4-8 0,3 2 0,-2-6 0,-1 7 0,0 1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5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18 24575,'-7'-10'0,"1"3"0,-10 7 0,6 0 0,-2 0 0,3 0 0,1 0 0,0 0 0,-1 0 0,1 0 0,0 0 0,0 3 0,4 6 0,-8 5 0,10 4 0,-10 1 0,6 4 0,-3-8 0,4 8 0,-7-9 0,10 4 0,-10 0 0,6 6 0,1-9 0,-4 13 0,8-13 0,-4 14 0,5-4 0,0 0 0,0 10 0,0-9 0,0 16 0,0-4 0,0 6 0,0 0 0,5 6 0,1-4 0,6 12 0,-1-13 0,0 6 0,4-10 0,-3 3 0,3-2 0,-9 1 0,-1 1 0,-5 0 0,0 0 0,0 7 0,0-12 0,0 10 0,-10-11 0,3 0 0,-8-2 0,1-12 0,4 0 0,-3-11 0,5 0 0,3-5 0,-3 0 0,4-3 0,-5-1 0,5-4 0,0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6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 24575,'-1'-5'0,"24"2"0,-9 3 0,47 0 0,-35 0 0,31 0 0,-20 0 0,1 0 0,5 0 0,-12 0 0,5 0 0,-5 0 0,-7 0 0,0 0 0,0 0 0,-9 0 0,7 0 0,-12 0 0,2 0 0,-4 0 0,-3 0 0,-1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7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9 24575,'-3'-5'0,"-7"2"0,-14 3 0,2 0 0,-13 0 0,10 9 0,0 1 0,1 5 0,5 8 0,4-3 0,1 11 0,3-1 0,6 13 0,0-10 0,5 16 0,0-17 0,0 10 0,0-4 0,0 0 0,0 4 0,0-6 0,0-4 0,9 1 0,8-7 0,5 10 0,8-3 0,4 6 0,0-8 0,4-2 0,-12-4 0,-3-6 0,-4-5 0,-5-1 0,2-8 0,-6-1 0,2-4 0,-4 0 0,0 0 0,0 0 0,-3 0 0,-1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8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0 191 24575,'7'-4'0,"-1"1"0,15 3 0,-11 0 0,13 0 0,-4 0 0,1 0 0,8 0 0,-8 0 0,-1 0 0,-6 0 0,-5 3 0,1 6 0,-4 1 0,-1 7 0,-4-3 0,0 4 0,0-4 0,0 3 0,0-3 0,0 0 0,-9 3 0,-1-7 0,-4 7 0,-4-6 0,8 1 0,-11-3 0,11-4 0,-7-1 0,13-11 0,0-3 0,4-7 0,9-7 0,8-2 0,10-6 0,7-7 0,6 3 0,-3-10 0,1 15 0,-4-7 0,-3 17 0,-5-4 0,-7 6 0,-6 8 0,-4-1 0,-1 11 0,-7-2 0,-6 3 0,-9 4 0,-4 5 0,-1 5 0,1 0 0,3 4 0,-2-4 0,7 4 0,-4 1 0,5 4 0,-1-3 0,0 3 0,1-4 0,4-5 0,1 3 0,4-8 0,0 4 0,0-5 0,0 1 0,0-1 0,13 1 0,-1-4 0,17-1 0,-5-4 0,7 0 0,-1 0 0,0 0 0,0 0 0,-5 0 0,-1 0 0,-6 0 0,-4 0 0,-2 0 0,-3 0 0,3 0 0,-3 0 0,-1 0 0,-5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9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24575,'17'0'0,"0"0"0,1 0 0,6 0 0,-5 8 0,10 3 0,-9 8 0,5 11 0,-6-3 0,1 4 0,-4-3 0,-2-3 0,0 6 0,-7-1 0,2-6 0,-9 5 0,0 2 0,0-4 0,0 8 0,0-11 0,0 7 0,-4-11 0,-1 8 0,-4-13 0,-5 9 0,4-6 0,-8 0 0,8 1 0,-8-1 0,4 0 0,-5 1 0,1-1 0,0-4 0,3 3 0,-2-6 0,7 1 0,1-3 0,1-1 0,7 1 0,-6-5 0,6 0 0,-3-4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24575,'0'47'0,"0"7"0,-4 12 0,3 1-758,-1-25 0,-1 1 758,-1 31 0,4-32 0,-1 2 0,-6-2 0,0 2 0,3 11 0,1 3 0,-2-5 0,-1 3-1292,2-4 1,0 4 0,1 1 1291,2 8 0,2 2 0,-2-3 0,-1-11 0,-1-2 0,2 3 0,0 19 0,1 4 0,1-7 0,-1 1 0,0-3 0,0-9 0,0 4 0,0 0 0,0-3 0,0-1 0,0 2 0,0-4 0,0 3 0,0-1 0,0-4 0,0 0 0,0-5 0,0 4 0,0 17 0,0 4 0,0-7 0,-1-3 0,2-3-366,0-9 0,1 3 1,0-1 365,0-5 0,1 1 0,-1-2-576,2 3 0,1 0 0,-1-1 576,-1 18 0,0 1 0,3-1 0,-1-1 0,-4-7 0,-1-2 0,3-1 0,0-3 137,-3-15 0,0-3-137,0 4 0,0-1 0,0 16 0,0-11 0,0 0 0,0 26 0,0-28 0,0-1 0,0 24 0,0-2 0,0-9 0,0 1 0,0-9 2633,0 5-2633,0-10 2488,0-2-2488,0-10 2487,0-8-2487,0-2 333,0-7-333,0-1 0,0-3 0,0 0 0,0-3 0,0-1 0,0 1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8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386 118 24575,'-12'-82'0,"-31"63"0,8 2 0,-8 61 0,30 46 0,13-34 0,0 10 0,0-2 0,0 8 0,0-15 0,0-11 0,0 11 0,0-11 0,0 4 0,0 1 0,0-5 0,0-2 0,0-1 0,0-12 0,-10 11 0,0-16 0,-11 9 0,3-16 0,-2 5 0,-12-5 0,11-5 0,-11-4 0,8-6 0,4-4 0,1 0 0,10 0 0,5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8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24575,'82'0'0,"-1"0"0,1 0 0,0 0 0,-7 0 0,-8 0 0,-10 0 0,-21 0 0,-15 0 0,-3 0 0,-10 0 0,0 0 0,-3 0 0,-2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9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24575,'4'-7'0,"0"2"0,0-11 0,1 2 0,8 0 0,-3-4 0,3 9 0,-4-1 0,3 3 0,-2 6 0,7-4 0,-8 5 0,8 0 0,-8 0 0,3 0 0,-4 0 0,5 0 0,-3 0 0,2 4 0,-3 1 0,-1 7 0,1 2 0,0 5 0,0-5 0,0-2 0,-1-3 0,0-1 0,1 0 0,-1-3 0,5-2 0,-4-3 0,8 0 0,-3 0 0,0-3 0,3-6 0,-7-5 0,3 0 0,4-12 0,-7 14 0,7-9 0,-8 8 0,-1 4 0,1-4 0,-1 5 0,1-1 0,-1 1 0,-4 3 0,0 1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11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8 201 24575,'-4'1'0,"0"-2"0,4-7 0,0-5 0,0 4 0,0-4 0,0 5 0,0-5 0,4 3 0,0 1 0,0-2 0,8 8 0,-6-8 0,7 10 0,-5-3 0,4 4 0,-2 0 0,2 0 0,-4 0 0,1 0 0,-1 0 0,0 0 0,0 4 0,1 1 0,-1 3 0,1 5 0,4-4 0,-4 4 0,4 0 0,-4-3 0,0 3 0,-1-5 0,0 0 0,0 0 0,1 1 0,-1-1 0,-3 0 0,2-3 0,-2-1 0,7-4 0,-3 0 0,7 0 0,-6-9 0,7-1 0,-2-8 0,3-1 0,0 1 0,1-1 0,-5 1 0,3 3 0,-7-2 0,3 7 0,-4-3 0,4 4 0,-4 1 0,4-1 0,-5 1 0,0 3 0,-3-2 0,2 2 0,-6-4 0,3 5 0,-4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12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24575,'4'6'0,"0"4"0,-4 12 0,0 9 0,0 1 0,0 10 0,0-4 0,0 6 0,0 0 0,0-1 0,0-5 0,0-2 0,0-11 0,0-2 0,0-4 0,3-5 0,-2-2 0,3-3 0,-4-1 0,0 0 0,0 0 0,0 1 0,0-1 0,0 0 0,0 0 0,0 1 0,0-1 0,0 0 0,0 0 0,0 0 0,0 0 0,0 0 0,0 0 0,0 0 0,0 0 0,0 1 0,0-1 0,0 0 0,0 0 0,0-1 0,0-3 0,0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28 295 24575,'0'76'0,"0"-1"0,0 0 0,0 1 0,0 18 0,0-3 0,0-31 0,0-42 0,0-9 0,0-14 0,0-14 0,0-6 0,0-5 0,0-7 0,0 0 0,0-7 0,0 0 0,0-7 0,0 5 0,0-12 0,0 13 0,0 0 0,0 3 0,-5 10 0,4 1 0,-4 7 0,2 10 0,2 1 0,-7 5 0,7 0 0,-2-1 0,3 1 0,0 0 0,0 0 0,0 0 0,0-1 0,0 1 0,0-5 0,0 4 0,0-4 0,3 5 0,1 0 0,4 0 0,0 0 0,-3 0 0,2 0 0,-2-1 0,3 1 0,0-1 0,0 1 0,5-1 0,-4 1 0,9-1 0,1 4 0,0 1 0,10 4 0,-4 0 0,5 0 0,0 0 0,0 0 0,-5 0 0,3 4 0,-8 1 0,4 9 0,-6 0 0,0 13 0,-3-2 0,-2 3 0,-3-4 0,-1-6 0,-4 6 0,-1-5 0,-4 5 0,0-6 0,0 6 0,0-5 0,-8 5 0,-2-6 0,-5 0 0,-2 1 0,2-5 0,-3 3 0,0-3 0,-1 5 0,1-1 0,-9 4 0,7-2 0,-7-2 0,9-5 0,4-4 0,-4 0 0,4 0 0,-4-4 0,0-1 0,4-4 0,-4 0 0,9 0 0,-4 0 0,5 0 0,0 0 0,3 0 0,2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24575,'0'14'0,"0"0"0,0 25 0,0-16 0,0 25 0,0-22 0,0 23 0,0-10 0,0 19 0,0-19 0,0 4 0,0-6 0,0 0 0,0-4 0,0 8 0,0-20 0,4 8 0,1-15 0,0 3 0,-1-7 0,-4 2 0,3-3 0,-2-5 0,3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24575,'12'0'0,"7"0"0,5 0 0,6 0 0,-5 0 0,4 0 0,-4 0 0,0 0 0,-2 0 0,1 0 0,-9 0 0,3 0 0,-5 0 0,-8 0 0,4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24575,'32'0'0,"2"0"0,10 0 0,0 0 0,0 0 0,-7 0 0,-1 0 0,-11 0 0,-6 0 0,4 0 0,-16 0 0,6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1 236 24575,'16'0'0,"1"0"0,7 0 0,0 0 0,13 0 0,0 0 0,1 0 0,11 0 0,-15 0 0,15 0 0,-23 0 0,9 0 0,-10 0 0,5 0 0,-6 0 0,-5 0 0,-7-3 0,-4-2 0,1-4 0,-5-3 0,0-2 0,-4-5 0,0 1 0,0 0 0,0-1 0,0 1 0,0-1 0,0 1 0,0-1 0,0 1 0,-4 4 0,-1 5 0,-7 5 0,2 4 0,-7 0 0,-2 0 0,-1 0 0,-9 0 0,9 4 0,-9 6 0,9 10 0,-10 7 0,9-2 0,-5 5 0,-2 8 0,10-5 0,-6 11 0,14-14 0,5 6 0,0-4 0,5 4 0,0-6 0,0-5 0,0 3 0,4-8 0,10 4 0,7-9 0,9 4 0,0-8 0,7 4 0,-6-5 0,5 0 0,2 4 0,-5-2 0,0 1 0,-10-7 0,-5-2 0,-4-4 0,3 0 0,-7 0 0,7 0 0,-8 0 0,4 0 0,0 0 0,-4 0 0,0 0 0,-5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5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1 248 24575,'23'0'0,"9"0"0,16 0 0,2 0 0,-7 0 0,4 0-1273,-6 0 1,3 0 1272,16 0 0,6 0 0,-16 0 0,1 0 0,0 0 0,-1 0 0,0 0 0,3 0-756,8-1 1,2-1 0,-1-1 755,-4 0 0,-1 1 0,-2-1 0,19 0 0,0-1 0,-18 0 0,2 0 0,-3 0 0,8 1 0,0-1 0,-9 0 0,3 0 0,-1-1-943,15-1 0,0 0 943,3 0 0,-1-1 0,-12 2 0,-2-1-493,2 0 1,-2 1 492,-7 2 0,0-1 0,-3 0 0,-3-1 1152,22 1-1152,1-6 0,-15 5 0,12-3 0,-12 7 0,2-7 2556,-14 7-2556,8-7 2258,3 7-2258,-5-6 1444,4 6-1444,-7-3 272,-3 1-272,4 2 0,-11-3 0,0 1 0,-5 2 0,-9-2 0,0 0 0,-12-3 0,-3-12 0,6 9 0,16-4 0,16 13 0,18-4 0,-4 3 0,0-3 0,-5 4 0,5 0 0,15 0-482,-36 0 0,2 0 482,4-1 0,0 2 0,-3 3 0,-1 1 0,18 3 0,-12 4 0,-2 2-206,1-1 206,-6-1 0,1 0 0,13 2 0,2-1 0,3 0 0,-11-5 0,0-3 0,-6-2 0,0-3 0,-4 0 953,3 0-953,-8 0 217,0 0-217,-7 0 0,-3 0 0,0 0 0,-5 0 0,4 0 0,-7 0 0,1 0 0,-3 0 0,-1 0 0,-1 0 0,0 0 0,-4 0 0,1 0 0,-1 0 0,-1-4 0,-2-7 0,-2-10 0,0-4 0,0-1 0,0 11 0,0 5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24575,'3'-4'0,"8"0"0,7 4 0,11 0 0,2 0 0,-5 0 0,9 0 0,-15 0 0,3 0 0,1 0 0,-13 0 0,3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24575,'17'0'0,"-1"0"0,3 0 0,-5 0 0,3 0 0,2 0 0,0 0 0,5 0 0,-10 0 0,-2 3 0,-3 6 0,-4 5 0,-1 4 0,-4 1 0,0 4 0,0 2 0,0 0 0,0 4 0,-4-14 0,-5 8 0,-1-10 0,-7 6 0,10-1 0,-4-4 0,6-1 0,0-5 0,-2 0 0,9-10 0,0-4 0,17-18 0,-4 4 0,11-10 0,-1 4 0,-4-5 0,4 5 0,-5-3 0,-1 9 0,0-3 0,-5 4 0,-1 1 0,-4 4 0,0 1 0,-1 0 0,1 7 0,-4-6 0,-2 8 0,-6-1 0,-2 1 0,-7 12 0,-2 2 0,0 9 0,-4-1 0,12 0 0,-7 6 0,12-5 0,-3 5 0,4-6 0,0 1 0,0-1 0,0 0 0,4 0 0,5 1 0,5-1 0,10-3 0,1-2 0,5-3 0,-5-4 0,3-1 0,-8-5 0,3 0 0,-4 0 0,-5 0 0,-2 0 0,-3 0 0,-1 0 0,-3-4 0,-2 3 0,-3-3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24575,'41'0'0,"15"0"0,14 0 0,17 0-1742,-31 0 0,2 0 1742,6 0 0,3 0 0,13 0 0,3 0 0,5 0 0,1 0-798,5 0 1,1 0 797,4 0 0,1 0-561,-32 0 1,0 0-1,0 0 561,4 0 0,0 0 0,-1 0 0,-2 0 0,0 0 0,-1 0-675,28 0 0,-2 0 675,-11 0 0,-2 0 0,1 0 0,-3 0 0,-11 0 0,-4 0 412,-11 0 0,-1 0-412,3 0 0,-2 0 0,13 0 1613,29 0-1613,-33 0 3042,3 0-3042,-26 0 1948,4 0-1948,-18 0 578,-1 0-578,-10 0 106,-2 0-106,-3 0 0,-1-4 0,0 0 0,-3-1 0,-1 1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24575,'0'18'0,"0"2"0,0 30 0,0-8 0,0 30 0,0-10 0,0 15 0,0 17 0,0-13 0,5 13 0,2-33 0,5 12 0,-1-19 0,-4 6 0,9-3 0,-13-23 0,11 3 0,-13-23 0,3-2 0,-4-3 0,0-5 0,0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24575,'17'0'0,"16"0"0,-5 0 0,20 0 0,-9 0 0,7 0 0,-2 0 0,5 0 0,-20 0 0,18 0 0,-30 0 0,7 0 0,-16 0 0,1 0 0,-5 0 0,0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24575,'0'17'0,"0"-10"0,0 55 0,0-32 0,0 27 0,0-5 0,0-5 0,0 11 0,0-14 0,4-6 0,2-2 0,-1-16 0,4 3 0,-8-18 0,3 4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62 156 24575,'0'8'0,"0"0"0,0-1 0,9-2 0,1-2 0,8-3 0,0 0 0,1 0 0,-5 0 0,8 0 0,-7 0 0,9 0 0,-10 0 0,3 0 0,-8 0 0,4 0 0,-5-7 0,-3 1 0,-2-10 0,-3-4 0,0 1 0,0-10 0,0 9 0,0 1 0,-8 1 0,-2 8 0,-9-3 0,1 8 0,-6 1 0,4 4 0,-9 0 0,4 0 0,0 13 0,-1 10 0,6 9 0,-2 16 0,5-9 0,6 18 0,6-4 0,5-1 0,0-1 0,0-13 0,0 4 0,0-10 0,4-2 0,18 3 0,-4-12 0,19 2 0,-12-9 0,5-4 0,0-5 0,0 0 0,-5-5 0,3 0 0,-3 0 0,0 0 0,-1 0 0,-6 0 0,0 0 0,-4 0 0,-1 0 0,-1 0 0,-3 0 0,-1 0 0,-4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24575,'2'0'0,"0"0"0,19 0 0,-1 0 0,5 0 0,4 0 0,-9 0 0,-1 0 0,-10 0 0,-6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24575,'37'-9'0,"-7"2"0,1 7 0,-10 0 0,1 0 0,-10 0 0,-3 4 0,-5 5 0,4 0 0,-7 4 0,2 5 0,-3-7 0,0 11 0,0-8 0,0 4 0,0 1 0,0 10 0,-9-2 0,-2 9 0,-9-6 0,0 0 0,0-5 0,5-1 0,2-10 0,4-2 0,1-3 0,3-1 0,8-7 0,7-6 0,12-10 0,4-10 0,0-1 0,6-7 0,-11 8 0,3 0 0,-9 1 0,3 4 0,-8-3 0,3 4 0,-4 5 0,0-3 0,0 7 0,-4-2 0,-2 3 0,1 1 0,-3 0 0,3-1 0,-4 8 0,-5 12 0,-1 9 0,-4 16 0,0-4 0,-1 4 0,5-6 0,2 1 0,4-1 0,0-5 0,0-2 0,0-5 0,0-4 0,8-1 0,2-4 0,8 0 0,1 0 0,-1-3 0,0-2 0,-4-4 0,-1 0 0,-5 0 0,0 0 0,1 0 0,-5 0 0,0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24575,'17'0'0,"-2"0"0,14 0 0,-9 0 0,9 0 0,-10 0 0,5 0 0,-14 0 0,-2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6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24575,'8'0'0,"5"0"0,4 0 0,7 7 0,-2-3 0,7 4 0,-8-2 0,4 1 0,-5-3 0,5 2 0,-7-3 0,6-2 0,-14 1 0,3-2 0,-5 0 0,-1 0 0,-1 2 0,-3 5 0,-3 2 0,0 0 0,0 7 0,0-3 0,-4 12 0,3-3 0,-9 3 0,-8 11 0,2-12 0,-13 18 0,11-20 0,-6 10 0,4-6 0,-2 2 0,7-7 0,1-4 0,2-5 0,8-2 0,-4-1 0,7-4 0,-4-2 0,4 2 0,-1-9 0,2 5 0,0-5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24575,'4'0'0,"8"0"0,13 0 0,5 0 0,6 0 0,-4 0 0,10 0 0,-10 0 0,4 0 0,0 0 0,-18 0 0,2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24575,'0'-8'0,"0"7"0,0 7 0,0 13 0,0 6 0,0 5 0,0 7 0,0 7 0,0-4 0,0 16 0,0-23 0,0 16 0,0-17 0,0-1 0,0-8 0,0-4 0,0-5 0,0-2 0,0-4 0,0 0 0,0 0 0,0-4 0,0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24575,'16'0'0,"19"0"0,6 0 0,35 0 0,3 0 0,17 0-1069,-39 0 0,0 0 1069,-3 0 0,2 0 0,17 0 0,1 0 0,-12 0 0,-2 0 0,-4 0 0,0 0-109,-1 0 1,-2 0 108,29 0 0,-27 0 0,3 0 0,0 0 0,1 0 0,-5 0 0,-1 0 0,6 0 0,-3 0-194,8 0 194,24 0 0,-30 0 0,27 0 0,-16 0 0,5 0 0,-12 0 0,5 0 1546,-15 5-1546,-7 1 784,-15 4-784,2-1 219,-16-4-219,5-1 0,-13-4 0,-3 0 0,-1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90 329 24575,'8'0'0,"4"0"0,1 0 0,5 0 0,0 0 0,0 0 0,-4 0 0,-2 0 0,1-8 0,-8-2 0,13-19 0,-11-2 0,8-6 0,-10-4 0,4 10 0,-8-11 0,3 17 0,-4-5 0,0 17 0,0-4 0,-3 11 0,-12-2 0,0 8 0,-14 0 0,9 8 0,-3 2 0,4 18 0,-6-1 0,3 8 0,-4 2 0,10-1 0,-4 2 0,8 2 0,-3-8 0,9 4 0,-2-11 0,7 4 0,-4-5 0,5 0 0,4-1 0,17 6 0,1-11 0,14 11 0,-1-18 0,3 4 0,4-5 0,1 1 0,-9-1 0,2-4 0,-20-2 0,-3-4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24575,'12'64'0,"-1"0"0,1-1 0,-8-22 0,-8-40 0,4-6 0,9-8 0,1-6 0,13-5 0,-7 4 0,10-11 0,-8 12 0,2-10 0,0 4 0,0-6 0,-1 7 0,-4-5 0,2 14 0,-7-8 0,3 13 0,-11 1 0,-7 5 0,-8 8 0,-1 6 0,0 4 0,1 4 0,4-5 0,-4 4 0,8-8 0,1 9 0,4-9 0,0 4 0,0-5 0,0 5 0,0-4 0,0 4 0,0-1 0,0-2 0,0 2 0,4-4 0,5 1 0,0-1 0,8 1 0,-3 0 0,0-4 0,3-1 0,-7 0 0,7-3 0,-8 3 0,4-4 0,-5 0 0,1 0 0,-1 0 0,0 0 0,0 0 0,0 0 0,-3 0 0,-2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24575,'60'0'0,"0"1"0,30-5 0,-79 41 0,-11-14 0,0 10 0,0-4 0,0-10 0,0 1 0,0-3 0,0-8 0,0 4 0,0-5 0,0 1 0,-4-1 0,3 0 0,-6 0 0,2 0 0,-3 0 0,-1 1 0,1-1 0,0 0 0,0-3 0,0-2 0,3-6 0,2-2 0,7-3 0,0 4 0,5-3 0,-1-3 0,1-4 0,4-4 0,2-6 0,5-1 0,7-13 0,-6 6 0,12-7 0,-11 8 0,9-1 0,-9 1 0,2 5 0,-9 7 0,-2 1 0,-4 9 0,-1 0 0,1 1 0,-5 7 0,0-3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24575,'26'4'0,"52"0"0,-24-4 0,44 0 0,-64 0 0,3 0 0,-23 0 0,2 0 0,-7 0 0,0 0 0,-6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24575,'-9'6'0,"1"-4"0,8 39 0,0-17 0,0 29 0,0-9 0,0 2 0,0 11 0,0-11 0,0-2 0,0 6 0,0-18 0,0 6 0,0-11 0,0-7 0,0-1 0,0-6 0,0-5 0,-7-3 0,2-2 0,-10-3 0,6 0 0,0 0 0,6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24575,'0'10'0,"0"9"0,0 13 0,0 4 0,0 7 0,0 3 0,0 21 0,0-6 0,0 6 0,0 2 0,0-20 0,0 17 0,0-23 0,0 9 0,5 0 0,-4-14 0,4-2 0,-1-13 0,-3-9 0,3-2 0,-4-11 0,-5-18 0,4 9 0,-4-12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24575,'7'0'0,"10"0"0,7 0 0,15 0 0,-12 0 0,9 0 0,-11 0 0,4 0 0,-14 0 0,3 0 0,-14 0 0,0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7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24575,'0'-8'0,"0"15"0,3 8 0,4 11 0,4-1 0,14 12 0,0-4 0,11 15 0,-3-9 0,2 4 0,3-3 0,-8-7 0,13 10 0,-15-21 0,7 22 0,-5-22 0,-6 5 0,-2-9 0,-6-8 0,-7-3 0,0-2 0,-4-4 0,-1 1 0,-2-2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24575,'22'0'0,"1"0"0,2 0 0,-2 0 0,0 0 0,-4 0 0,0 0 0,-10 0 0,-6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313 212 24575,'0'-2'0,"0"-4"0,0-16 0,0 2 0,0-8 0,0 8 0,0-3 0,0 0 0,0 8 0,0-7 0,0 13 0,-3 0 0,-6 2 0,-5 6 0,-4-3 0,-1 4 0,-4 0 0,-2 0 0,0 0 0,-4 0 0,9 8 0,-4 6 0,5 11 0,-1 10 0,4-3 0,0 10 0,5 0 0,0 3 0,5 10 0,2-9 0,4 4 0,0 1 0,0-6 0,0 21 0,0-4 0,5 6 0,2 7 0,5-6 0,0-7 0,0 11 0,6 7 0,-4-14 0,-2 18 0,-7-32 0,-5 0 0,0-4 0,0-11 0,0-2 0,0-11 0,0-1 0,-3-10 0,-6 0 0,-5-4 0,-4-4 0,0-1 0,0-4 0,8 0 0,2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24575,'12'0'0,"11"0"0,-2 0 0,12 0 0,-2 0 0,6 0 0,7 0 0,0 0 0,0 0 0,-6 0 0,-2 0 0,-11 0 0,-6 0 0,-2 0 0,-8 0 0,4 0 0,-9 0 0,0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9 24575,'-4'-4'0,"-5"0"0,-4 4 0,-11 9 0,-2 8 0,-7 22 0,-2 8 0,0 13 0,6-14 0,-9 35 0,20-41 0,-1 18 0,4 1 0,7-17 0,-6 50 0,14-38 0,0 0 0,0 19 0,0-26 0,0 12 0,5-9 0,6-5 0,15 5 0,4-5 0,8-6 0,-11-3 0,3-9 0,-10-5 0,2-7 0,-3-2 0,-6-8 0,4-1 0,-3-4 0,-4 0 0,-2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 24575,'4'-5'0,"5"2"0,0 3 0,8 0 0,-3 0 0,4 0 0,-4 0 0,3 0 0,-7 0 0,2 0 0,-4 0 0,-3 3 0,-2 6 0,-3 5 0,0 10 0,0-5 0,0 10 0,0-4 0,0 0 0,-4 4 0,-6-4 0,-1-1 0,-3-1 0,5-9 0,1-2 0,3-3 0,1-1 0,1-3 0,2-12 0,-3-9 0,8-12 0,6-2 0,7-6 0,9-12 0,-4 12 0,4-15 0,-11 24 0,5-9 0,-9 11 0,8-4 0,-9 9 0,4-4 0,-5 10 0,-4-3 0,-1 8 0,-4-9 0,-7 12 0,-3-2 0,-3 12 0,-4 5 0,7 5 0,-3 4 0,3 0 0,1 1 0,4-1 0,-3 1 0,7-1 0,-4-4 0,5 3 0,0-3 0,0 0 0,0 3 0,0-8 0,4 9 0,5-9 0,5 4 0,4-4 0,0 0 0,1-4 0,-1-1 0,0 1 0,1-4 0,-5 3 0,3-4 0,-8 0 0,4 0 0,-5 0 0,1 0 0,-1 0 0,0 0 0,-4 0 0,0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24575,'6'-4'0,"0"0"0,10 4 0,-7-4 0,8 3 0,2 7 0,2 9 0,-2 1 0,0 12 0,-9-13 0,9 14 0,-9-10 0,4 16 0,-4-15 0,0 15 0,-5-10 0,4 5 0,-3 0 0,4 1 0,-5-1 0,0 0 0,-5 6 0,0-4 0,0 4 0,0-6 0,0 0 0,0 0 0,0 0 0,0-6 0,0 5 0,0-5 0,0 0 0,0 4 0,0-8 0,0 9 0,0-4 0,-5 5 0,0-5 0,-5 3 0,0-3 0,-5 5 0,4 1 0,-3-7 0,4 5 0,-3-9 0,1 9 0,-5-10 0,6 5 0,-6-6 0,6 0 0,-6 1 0,7-5 0,1-2 0,2-4 0,2 0 0,1 0 0,0-3 0,4-1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13 24575,'-5'-7'0,"1"2"0,-11 5 0,-2 0 0,-8 0 0,-12 0 0,8 0 0,-10 0 0,7 0 0,-9 0 0,8 0 0,-2 0 0,17 0 0,-1 0 0,11 5 0,3 4 0,5 8 0,0 14 0,0-7 0,0 30 0,0-24 0,0 39 0,0-33 0,0 24 0,4-19 0,-3 4 0,5-5 0,-4-10 0,1-9 0,-3-6 0,0-5 0,0-2 0,2-2 0,1-3 0,5 0 0,-2-3 0,6 0 0,-3 0 0,3 0 0,4 0 0,-2 0 0,1 0 0,-2 0 0,-4 0 0,3 3 0,-5-3 0,1 6 0,-2-3 0,-3 0 0,-1-1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24575,'9'-3'0,"8"-6"0,8 4 0,2-3 0,8 5 0,-8 0 0,11 2 0,5-6 0,-12 6 0,1-3 0,-19 4 0,3 3 0,-3-2 0,8 2 0,-14-3 0,3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122 223 24575,'-2'-7'0,"-8"2"0,4 5 0,-14 16 0,8 7 0,-3 7 0,-4 22 0,13-17 0,-14 32 0,18-28 0,-6 14 0,8-4 0,0-21 0,0 13 0,3-28 0,4-2 0,10 1 0,10-11 0,-2 2 0,15-19 0,-9-9 0,5-15 0,-13 9 0,-1-2 0,18-25 0,-2-6 0,-14 23 0,-2 2 0,-2-5 0,-4 10 0,-1-1 0,-3-7 0,0-3 0,-7 1 0,-2 12 0,-3 4 0,0 15 0,-9 0 0,-10 10 0,-8-1 0,-14 4 0,-1 12 0,-8 2 0,11 14 0,-7 3 0,16-4 0,-9 6 0,10-11 0,1 5 0,11-6 0,5-3 0,4-3 0,7-3 0,-2-4 0,3-3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24575,'0'11'0,"0"1"0,15 12 0,6 3 0,17 6 0,16 3 0,-12-14 0,1 0 0,-8-6 0,0-1 0,15 6 0,0-3 0,5 0 0,-7-4 0,0-1 0,2 2 0,-9-6 0,-2 0 0,-7-1 0,5-4 0,-15 2 0,-3-5 0,-9 2 0,-4-3 0,-4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745 5714 24575,'0'-17'0,"0"-2"0,0-16 0,0-13 0,0-15 0,0-5-778,0 22 0,0-2 778,0 6 0,0-1 0,0-13 0,0 0 0,0 10 0,0 0 0,0-9 0,0 0 0,0 9 0,0 0 0,-2-9 0,-1-2 0,1 0 0,-2 0-773,-4 0 0,-1-2 773,3-5 0,-1-2 0,-4 0 0,-1 0 0,5 0 0,1-2-856,-1 19 1,0-2 0,2 2 855,1-18 0,1 0 0,-2 0 0,0 2-445,4 17 0,0 0 445,-1-3 0,0 3 309,2-22-309,0 29 0,0 0 0,0-32 0,0 13 0,-5-5 0,5-2 0,-5 4 0,1-8 0,3 10 0,-4-12 0,1-2 0,3 12 0,-8-8 0,4 16 1393,-5-12-1393,1 6 0,0 3 0,0 10 2707,1 1-2707,-4 5 1171,3 6-1171,-3 0 741,8 6-741,0 3 237,4 6-237,0 4 0,0 7 0,0 0 0,0-7 0,0-16 0,0-9 0,0-18 0,0-7-926,0-7 926,-2 30 0,0-1 0,1 0 0,0 0 0,-3-3 0,-1 0 0,2 0 0,0 1 0,-2-2 0,-1 2-73,2 4 1,-2 3 72,-3-29 0,0-2 0,-3 19 0,1-20 0,-5 15 0,2-8 0,4 21 0,-1-21 0,6 14 0,0-18 0,-4 2 0,9 11 0,-4-8 919,4 12-919,0-7 0,0 3 152,0 10-152,-4 1 0,3 10 0,-5 2 0,5 6 0,-5 3 0,2 7 0,0 4 0,1 4 0,1 3 0,-1 3 0,-5 1 0,-2 4 0,-6 16 0,-3 6 0,-10 23 0,-2 4 0,3-1 0,-8 14 0,10-16 0,-3 12 0,0-17 0,16-4 0,-5-12 0,11-7 0,-1-4 0,6-7 0,2 0 0,0-3 0,2-3 0,-1-1 0,1-2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8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0 24575,'-20'17'0,"4"8"0,-15 4 0,10 11 0,-8 1 0,10-11 0,-5 12 0,8-14 0,-6 12 0,1-3 0,1-3 0,1-3 0,5-6 0,-1 0 0,-2-8 0,3 4 0,-3-8 0,8 4 0,-3-8 0,4 3 0,-3-5 0,6 1 0,-3-4 0,7-2 0,-1-2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13 24575,'-6'-7'0,"3"2"0,0 5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24575,'2'0'0,"9"0"0,6 0 0,7 0 0,13 0 0,-12 0 0,39 0 0,-20 0 0,-7 0 0,3 0 0,30 0 0,-30 0 0,0 0 0,24 0 0,-18 0 0,-2 0 0,0 0 0,0 0 0,0 0 0,-1 0 0,28 0 0,-12 0 0,-8 0 0,1 0 0,-4 0 0,-8 3 0,25-2 0,-34 5 0,22-1 0,-23-2 0,10 5 0,-1-7 0,0 5 0,-3-4 0,-3 1 0,1-3 0,-3 0 0,2 0 0,-3 0 0,-5 0 0,4 0 0,-5 0 0,6 0 0,0 0 0,-1 0 0,1 3 0,7-2 0,-10 2 0,15-3 0,-16 0 0,13 0 0,-5 0 0,1 0 0,5 0 0,-10 0 0,0 0 0,-2 0 0,-6 3 0,-1 1 0,-2-1 0,-5 3 0,2-6 0,0 3 0,-5-3 0,4 0 0,-6 0 0,1 0 0,2 0 0,-6 0 0,6 0 0,-5-2 0,8 1 0,3-2 0,20 3 0,-9 0 0,31 0 0,-34 0 0,32 0 0,-12 0 0,-1 0 0,11 0 0,-19 0 0,13 0 0,-6 0 0,3 0 0,9 0 0,-16 0 0,13 0 0,-14 0 0,3-3 0,1-2 0,-4 0 0,-3-1 0,2 1 0,-8 1 0,5-3 0,-6 2 0,-3-1 0,3 1 0,-9-1 0,2 5 0,-3-2 0,-5 3 0,2 0 0,-7 0 0,3 0 0,-6 0 0,3 0 0,-3 0 0,-3-2 0,0 1 0,-3-1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1 980 24575,'0'-11'0,"0"-8"0,0-22 0,4-11 0,9-6 0,-1-10 0,2 12 0,-2-9 0,-5-2 0,5 9 0,-9 16 0,0 0 0,4-20 0,-2-2 0,4-1 0,-1 22 0,-3-5 0,1 12 0,-1 6 0,1 9 0,-3 5 0,0 7 0,0 2 0,-2 9 0,1 16 0,-5 4 0,3 11 0,-8 10 0,7-9 0,-2 14 0,3-14 0,0 6 0,0-10 0,0 2 0,0-10 0,0-1 0,5-8 0,2-4 0,5-3 0,4 1 0,-2-4 0,4 0 0,-4-3 0,2 0 0,-4-3 0,0-3 0,1-7 0,1-8 0,0-1 0,0-6 0,-3 2 0,-1 1 0,-2-3 0,-2 6 0,2-6 0,-4 6 0,-1-2 0,-3 7 0,0-3 0,0 6 0,0 2 0,0 3 0,0 3 0,0 0 0,0 5 0,0 8 0,0 11 0,0 3 0,0 7 0,0-2 0,0 3 0,0 0 0,3-3 0,0-3 0,8-2 0,-1-5 0,3 1 0,3-4 0,0 0 0,5-3 0,-1 0 0,-3-6 0,3-2 0,-6-2 0,-1 0 0,-1 0 0,-6 0 0,3 0 0,-3-9 0,-3 7 0,0-7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24575,'11'0'0,"-2"0"0,41 0 0,-15 0 0,9 0 0,13 0 0,-26 0 0,27 0 0,-10 0 0,-4 0 0,9 0 0,-14 0 0,3 0 0,11 0 0,-18 0 0,17 4 0,-24-3 0,7 6 0,-5-3 0,-4 0 0,0 3 0,-9-6 0,-1 5 0,-7-5 0,0 1 0,-3-2 0,0 0 0,-3 0 0,0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24575,'8'0'0,"15"0"0,1 0 0,21 0 0,-8 0 0,15 0 0,-14 0 0,12 0 0,-12 0 0,13 0 0,-8 0 0,4 0 0,-15 0 0,2 0 0,-11 0 0,6 0 0,-10 0 0,-2 0 0,-1 0 0,-9 0 0,9 0 0,-6 0 0,-1 0 0,3 0 0,-3 0 0,4 0 0,-3 0 0,2 0 0,-5 0 0,1 0 0,-2 0 0,0 0 0,-3 0 0,0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24575,'7'3'0,"13"-1"0,10-2 0,17 0 0,1 0 0,11 0 0,-15 0 0,13 0 0,-14 0 0,10 5 0,-5-4 0,-7 6 0,-7-6 0,-11 5 0,-4-5 0,-9 4 0,-1-4 0,-4 1 0,1-2 0,-3 0 0,-1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24575,'51'0'0,"0"0"0,0 0 0,20 0 0,-6 0 0,-5 0 0,5 0 0,-21 0 0,19 0 0,-24 0 0,13 0 0,-16 0 0,-1 4 0,-13 0 0,-2 5 0,-7-5 0,-6 1 0,-2-5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24575,'20'0'0,"4"0"0,11 0 0,9 0 0,29 0 0,-14 0-514,-11 0 0,1 0 514,-10 0 0,-2 0 0,35 0 0,-18 0 0,-3 0 3,-6 0-3,-2 0 0,-1 0 0,-6 0 0,11 0 0,-18 0 0,-10 0 0,-13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24575,'1'0'0,"9"0"0,17 0 0,15 0 0,9 0 0,16 0 0,2 0 0,-28 0 0,-2 0 0,19 0 0,12 0 0,-19 0 0,8 0 0,-9 0 0,-8 0 0,-7 0 0,-13 0 0,-1 0 0,-9 0 0,-2 2 0,-2-1 0,-4 1 0,-2-2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745 5714 24575,'0'-17'0,"0"-2"0,0-16 0,0-13 0,0-15 0,0-5-778,0 22 0,0-2 778,0 6 0,0-1 0,0-13 0,0 0 0,0 10 0,0 0 0,0-9 0,0 0 0,0 9 0,0 0 0,-2-9 0,-1-2 0,1 0 0,-2 0-773,-4 0 0,-1-2 773,3-5 0,-1-2 0,-4 0 0,-1 0 0,5 0 0,1-2-856,-1 19 1,0-2 0,2 2 855,1-18 0,1 0 0,-2 0 0,0 2-445,4 17 0,0 0 445,-1-3 0,0 3 309,2-22-309,0 29 0,0 0 0,0-32 0,0 13 0,-5-5 0,5-2 0,-5 4 0,1-8 0,3 10 0,-4-12 0,1-2 0,3 12 0,-8-8 0,4 16 1393,-5-12-1393,1 6 0,0 3 0,0 10 2707,1 1-2707,-4 5 1171,3 6-1171,-3 0 741,8 6-741,0 3 237,4 6-237,0 4 0,0 7 0,0 0 0,0-7 0,0-16 0,0-9 0,0-18 0,0-7-926,0-7 926,-2 30 0,0-1 0,1 0 0,0 0 0,-3-3 0,-1 0 0,2 0 0,0 1 0,-2-2 0,-1 2-73,2 4 1,-2 3 72,-3-29 0,0-2 0,-3 19 0,1-20 0,-5 15 0,2-8 0,4 21 0,-1-21 0,6 14 0,0-18 0,-4 2 0,9 11 0,-4-8 919,4 12-919,0-7 0,0 3 152,0 10-152,-4 1 0,3 10 0,-5 2 0,5 6 0,-5 3 0,2 7 0,0 4 0,1 4 0,1 3 0,-1 3 0,-5 1 0,-2 4 0,-6 16 0,-3 6 0,-10 23 0,-2 4 0,3-1 0,-8 14 0,10-16 0,-3 12 0,0-17 0,16-4 0,-5-12 0,11-7 0,-1-4 0,6-7 0,2 0 0,0-3 0,2-3 0,-1-1 0,1-2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9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 24575,'-33'40'0,"3"2"0,6-9 0,3 7 0,5-13 0,1 7 0,7-8 0,1 0 0,3-5 0,4-5 0,0-7 0,0-5 0,0-15 0,0 5 0,0-8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24575,'-1'5'0,"14"7"0,6 2 0,26 18 0,-6-9 0,-8-4 0,1 2-566,26 13 566,-20-12 0,1 1 0,11 4 0,-16-8 0,1-1 0,5-4 140,14 8-140,-17-10 0,-2-3 0,-20-3 0,5-6 0,-11 3 0,-2-3 0,-2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38 24575,'-9'0'0,"3"3"0,4 0 0,2 2 0,0 1 0,0-1 0,0 1 0,-2-3 0,9-1 0,-5-2 0,12 0 0,-4 0 0,-1 0 0,0 0 0,-1 0 0,-1 0 0,1-2 0,-2-2 0,-3-1 0,-1-4 0,-2-1 0,0 1 0,0 0 0,0 3 0,0 1 0,-2-1 0,-4 3 0,-1 0 0,-4 3 0,1 0 0,-2 0 0,2 0 0,-2 6 0,5 1 0,-2 6 0,6 2 0,0-1 0,3 2 0,0-7 0,0 3 0,0-6 0,0 3 0,2-6 0,1 0 0,3-3 0,0 0 0,0 0 0,-1 0 0,-2 0 0,0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63 24575,'-3'-4'0,"1"5"0,2 5 0,0 3 0,0-4 0,0 1 0,4-3 0,0 0 0,7-3 0,-1 0 0,2-3 0,1 0 0,-4-6 0,3 2 0,-6-2 0,1 0 0,-5-1 0,-2 0 0,0 2 0,0-1 0,-2 3 0,-5 0 0,-2 3 0,-3 3 0,0 0 0,2 0 0,-1 0 0,1 0 0,-2 5 0,1 3 0,3 1 0,2 3 0,0-6 0,2 3 0,2-3 0,2-1 0,2-1 0,1-2 0,6-2 0,0 0 0,1 0 0,1 0 0,-5-2 0,3 1 0,-3-4 0,0 2 0,-3-3 0,-1 3 0,-2 1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60 24575,'0'5'0,"0"0"0,0 0 0,0 1 0,3 0 0,0-3 0,5 0 0,2-3 0,-1 0 0,0 0 0,-4 0 0,1 0 0,-1 0 0,1-3 0,-3 0 0,0-6 0,-3 2 0,0-5 0,0 6 0,0-3 0,-3 3 0,0 1 0,-6-2 0,0 4 0,-4 0 0,4 3 0,-3 0 0,5 0 0,-2 0 0,4 5 0,-1 3 0,2 4 0,1 0 0,3 0 0,0-2 0,0 1 0,0-5 0,0 3 0,0-3 0,6-3 0,1 0 0,9-3 0,-3 0 0,7 0 0,-7 0 0,1-6 0,-3-1 0,-4-2 0,1-3 0,-2 6 0,-3-6 0,0 6 0,-3-6 0,0 6 0,0-6 0,-3 6 0,-3-3 0,-7 2 0,0 4 0,-1 0 0,3 3 0,1 0 0,1 0 0,-3 5 0,8 6 0,-2 2 0,6 2 0,0-2 0,0-1 0,0-2 0,0-2 0,3-5 0,-3 0 0,3-3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0 24575,'5'0'0,"-4"0"0,-5 0 0,-5 0 0,-7 0 0,2 0 0,-10 0 0,6 0 0,-3 0 0,-3 4 0,10 0 0,-10 2 0,11-2 0,-4 2 0,8-5 0,0 4 0,6-2 0,1 2 0,2 1 0,0 3 0,0 0 0,0 8 0,0-4 0,0 14 0,0-8 0,0 13 0,0-7 0,0 5 0,0-1 0,0-3 0,0-1 0,0-5 0,0-3 0,0-4 0,0-4 0,0-4 0,2 1 0,-1-1 0,4 1 0,-5 0 0,5 0 0,-2 0 0,3-1 0,0 1 0,0 0 0,0-1 0,-1-2 0,4 0 0,4-3 0,4 0 0,11 0 0,-6 0 0,23-7 0,-16 1 0,19-9 0,-12 2 0,3 1 0,-3 0 0,-7 5 0,-8 3 0,-5-2 0,-7 5 0,0-2 0,-6 3 0,0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24575,'15'0'0,"0"0"0,13-4 0,-6 3 0,2-2 0,1 0 0,-7 2 0,5-3 0,-9 2 0,-1 1 0,-5-2 0,-2 3 0,-1 0 0,-1 0 0,-2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2056 5248 24575,'0'-12'0,"0"-2"0,0-3 0,0-3 0,0 3 0,0-4 0,0-5 0,0 1 0,0-5 0,0 0 0,0-5 0,0 4 0,0-8 0,0 8 0,0-3 0,0 4 0,0 4 0,0-3 0,0 8 0,0-9 0,0 12 0,0-6 0,0 10 0,0-2 0,0 4 0,0 2 0,0-3 0,0 7 0,0-3 0,2 3 0,-1 1 0,1-1 0,-2-10 0,0-3 0,0-10 0,0-4 0,0 2 0,0-2 0,0 6 0,0 2 0,0 5 0,0-1 0,0 0 0,0 0 0,0 0 0,0-3 0,0 3 0,0-3 0,0-2 0,-3 0 0,2 0 0,-2-4 0,3 5 0,-3-1 0,2-3 0,-2 3 0,3 0 0,0-3 0,0 7 0,-3-2 0,2 6 0,-2 2 0,0 6 0,2 1 0,-1 4 0,2-1 0,0-6 0,0 1 0,0-8 0,0 2 0,-3-4 0,2 4 0,-5 1 0,3 0 0,-4-1 0,0-4 0,0 0 0,0 0 0,-1 0 0,2 3 0,-4-1 0,6 2 0,-5 0 0,5 1 0,-2 3 0,0 0 0,0 0 0,2 1 0,-2-5 0,2 4 0,-6-8 0,3 4 0,-4-3 0,5-1 0,-1 0 0,-4 0 0,4 0 0,-3 1 0,0-1 0,2 0 0,-5-3 0,1 1 0,-2-1 0,0-1 0,0 4 0,0-3 0,0 3 0,1 4 0,3 1 0,-2 3 0,4 0 0,-4 0 0,8 4 0,-4 0 0,4 0 0,1 3 0,0-3 0,3 3 0,-2 0 0,-5-3 0,-2-4 0,-5-4 0,1-1 0,2-2 0,-2 4 0,4-2 0,-5-1 0,1 5 0,2-2 0,-4 2 0,5 2 0,-6-1 0,-1-1 0,4 2 0,-7-2 0,6 1 0,-6-1 0,3 1 0,0 3 0,1-3 0,4 6 0,-1-2 0,0 0 0,-3 2 0,5-2 0,-7-1 0,8 3 0,-6-2 0,3 3 0,-3 0 0,2-1 0,-2 3 0,-1-2 0,4 2 0,-4-2 0,5 0 0,-1 2 0,4-1 0,-3 1 0,2-2 0,-2-3 0,1-1 0,-1 0 0,3-2 0,-1 6 0,-1-6 0,1 5 0,0-1 0,1 1 0,0 1 0,3 0 0,-3 3 0,5-2 0,-5 4 0,2-1 0,-11 2 0,4-3 0,-5-1 0,5-5 0,-1 1 0,5-4 0,-2 6 0,5-6 0,-2 5 0,0-5 0,2 6 0,-2-6 0,3 2 0,0 1 0,0-3 0,0 5 0,0-2 0,0 3 0,-3 0 0,3 1 0,-3-1 0,0-1 0,3 2 0,-3 1 0,3-1 0,3 2 0,-3 0 0,3-2 0,0 2 0,-2-2 0,-1-1 0,0 0 0,-6 0 0,2 3 0,-2 0 0,2 3 0,1 0 0,3 0 0,1 0 0,1 2 0,2 1 0,2 6 0,0 1 0,0 2 0,9 1 0,-1-3 0,8 3 0,-6-7 0,-1 3 0,-4-3 0,1-3 0,0 0 0,0-3 0,-1 0 0,-1-3 0,-2 0 0,-2-6 0,0 3 0,0-6 0,0 6 0,0-3 0,0 3 0,-2 0 0,1 0 0,-1-1 0,2 1 0,0-2 0,0 2 0,-3 0 0,0-3 0,-6 0 0,-1-4 0,-3 0 0,0 0 0,1 1 0,-1-4 0,-1-1 0,-3-1 0,2-2 0,-6 1 0,7-2 0,-8-1 0,7 2 0,-3-2 0,5 2 0,-1-1 0,1 0 0,1 0 0,3 1 0,2-1 0,0 5 0,3 0 0,-1 6 0,4 1 0,-2 3 0,3 1 0,-3-8 0,0 3 0,-7-10 0,2 6 0,-4-6 0,2 7 0,-1-7 0,-1 3 0,3-8 0,0 4 0,-3-9 0,5 9 0,-4-9 0,7 9 0,-3-8 0,3 7 0,1-5 0,-6 5 0,4-3 0,-5 5 0,3-6 0,0 4 0,-3-2 0,-1 3 0,1-4 0,-1 3 0,4-3 0,0 1 0,-1 2 0,5-6 0,0 7 0,3-5 0,0 6 0,0 3 0,0 3 0,0 5 0,0 4 0,0-3 0,0-5 0,-3-7 0,-2-7 0,-2-2 0,-1-1 0,1 1 0,0 3 0,-1-2 0,1 2 0,0 2 0,0-6 0,-1 4 0,4 0 0,-2-2 0,5 6 0,-5-1 0,5 2 0,-5 1 0,2 3 0,1 0 0,-3 4 0,5 4 0,-4-3 0,4 2 0,-2-3 0,0 0 0,3-3 0,-3-1 0,3-4 0,-3 0 0,2 0 0,-2 4 0,3-2 0,-3 5 0,2 1 0,-2 1 0,0 5 0,3-4 0,-3 4 0,3-2 0,-2 4 0,1-1 0,-2 0 0,3 0 0,0 0 0,0-3 0,0 3 0,0-3 0,0 3 0,-2 3 0,1-2 0,-1 2 0,-1-3 0,2-2 0,-1 1 0,2-4 0,0-2 0,0 0 0,0-7 0,0 6 0,0 1 0,0 1 0,0 5 0,0-1 0,0 4 0,0 2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24575,'-1'3'0,"7"0"0,3-3 0,9 0 0,3 0 0,4 0 0,9 0 0,8 0 0,-7 0 0,40 0 0,-34 0 0,9 0 0,1 0 0,-13 0 0,4 0 0,-2 0 0,-16 0 0,34 0 0,-37 0 0,29 0 0,-31 0 0,28 0 0,-27 0 0,20 2 0,-26 2 0,8 1 0,-1 1 0,0-3 0,12 0 0,-12-3 0,8 0 0,-12 0 0,23 0 0,13 0 0,-1 0 0,-4 0 0,-2 0 0,-4 0 0,4 1 0,-1 1 0,-10 2 0,31 2 0,-39-2 0,24-1 0,-32-3 0,21 0 0,-24 0 0,5 0 0,-8 0 0,-2 0 0,4 0 0,2 0 0,-6 0 0,2 0 0,-7 0 0,9 0 0,-5 0 0,14 0 0,-11 0 0,14 0 0,-13 0 0,13 0 0,-13 0 0,16 0 0,-16 0 0,27-3 0,-20 0 0,27-4 0,-28 4 0,23-2 0,-28 4 0,15-2 0,-19 1 0,-1-10 0,-1 8 0,5-8 0,5 12 0,20 0 0,-12 0 0,27 0 0,-23 0 0,44 0 0,-39 0 0,35 0 0,-32 0 0,21-3 0,-21 0 0,24-3 0,-39-1 0,27 1 0,-32-1 0,28 3 0,-28 2 0,32 2 0,-28 0 0,31 0 0,-30 0 0,27 0 0,-32-3 0,26 2 0,-29-1 0,13 2 0,-16 0 0,14 0 0,-12 0 0,17 0 0,-18 0 0,16 0 0,-15 0 0,12 0 0,-13 0 0,19 0 0,-17 0 0,11 0 0,-7 0 0,9 0 0,-9 0 0,15 0 0,-27 0 0,12 0 0,-11 0 0,10 0 0,-9 0 0,11 0 0,-14 0 0,11 0 0,-12 0 0,6 0 0,-6 0 0,2 0 0,-5 0 0,-1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934 1 24575,'-13'0'0,"4"0"0,-4 0 0,-1 0 0,0 0 0,-3 0 0,-7 0 0,9 0 0,-29 0 0,26 0 0,-36 0 0,36 0 0,-30 0 0,29 0 0,-22 0 0,23 0 0,-18 0 0,21 0 0,-15 0 0,16 0 0,-13 0 0,14 2 0,-17 2 0,18 1 0,-26 7 0,25-6 0,-25 11 0,24-10 0,-19 14 0,19-12 0,-23 21 0,21-15 0,-15 14 0,17-13 0,-19 20 0,17-19 0,-14 21 0,20-27 0,-4 16 0,8-17 0,-3 19 0,6-14 0,-2 14 0,4-16 0,-1 21 0,2-16 0,0 29 0,0-23 0,0 36 0,2-34 0,8 43 0,2-40 0,13 38 0,-9-39 0,20 31 0,-19-35 0,8 4 0,1 1 0,-8-8 0,34 23 0,-35-30 0,32 15 0,-28-17 0,32 14 0,-29-15 0,26 13 0,-27-12 0,24 8 0,-25-12 0,11 4 0,6-7 0,1-1 0,-2 1 0,3-2 0,-2-1 0,-13-2 0,-2 0 0,8 0 0,-6 0 0,2-5 0,11-8 0,-19 2 0,14-6 0,-13-2 0,-4 5 0,26-23 0,-19 17 0,29-24 0,-30 27 0,13-15 0,-19 21 0,13-19 0,-18 15 0,15-20 0,-20 17 0,10-26 0,-12 21 0,9-31 0,-12 30 0,4-46 0,-6 39 0,0-11 0,0 0 0,0 8 0,-3-27 0,0 39 0,-11-11 0,6 18 0,-23-18 0,18 14 0,-43-27 0,33 26 0,-37-16 0,37 24 0,-25-14 0,29 17 0,-24-11 0,24 16 0,-21-2 0,24 6 0,-17 0 0,23 0 0,-10 0 0,12 0 0,3 0 0,2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906 86 24575,'-4'-5'0,"-5"-2"0,-7-6 0,1 2 0,-7-4 0,6 8 0,-2-1 0,-2 2 0,-1-1 0,3 3 0,-15 1 0,12 3 0,-13 0 0,-7 0 0,10 0 0,-10 0 0,-4 0 0,12 0 0,-30 0 0,35 3 0,-30 9 0,34-4 0,-23 18 0,25-14 0,-19 22 0,22-14 0,-23 28 0,25-24 0,-20 30 0,22-30 0,-7 26 0,13-30 0,-3 46 0,7-39 0,1 27 0,2 3 0,2-6 0,5 19 0,2-1 0,2-17 0,8 12 0,4-2 0,1-22 0,4 8 0,1 1 0,-5-13 0,4 0 0,1-1 0,-6-7 0,30 25 0,-27-28 0,33 22 0,-27-29 0,10 3 0,3-4 0,-6-7 0,8 2 0,1-1 0,-11-7 0,4 1 0,0-3 0,0-6 0,0-5 0,-1-4 0,0-3 0,0-6 0,-2-2 0,-6 7 0,32-24 0,-39 25 0,28-20 0,-28 20 0,19-17 0,-25 22 0,13-18 0,-20 20 0,10-26 0,-16 18 0,4-41 0,-7 27 0,0-15 0,1 0 0,-2 8 0,-6-11 0,-1-2 0,-4 10 0,-7-6 0,-5 0 0,-1 5 0,-4-6 0,0-1 0,5 10 0,-1-10 0,0 2 0,3 15 0,3-2 0,-1 2 0,-13 2 0,-7-15 0,8 19 0,-4-9 0,14 20 0,-2-6 0,11 8 0,-7 2 0,11 4 0,-7 2 0,12 5 0,1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5 24575,'4'-5'0,"-2"6"0,-2 8 0,-3 3 0,-3-2 0,-8 5 0,1-3 0,-9 9 0,4-3 0,-5 4 0,-4 5 0,-6 2 0,4-1 0,-11 1 0,12-2 0,-8-2 0,8 1 0,2-6 0,8-6 0,2-1 0,6-6 0,1 1 0,4-5 0,1 0 0,2-3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39 24575,'0'-9'0,"0"-1"0,0 4 0,0-2 0,-5 5 0,2 1 0,-17 2 0,6 0 0,-7 0 0,-24 19 0,25-6 0,-27 25 0,26 0 0,5 3 0,-5 16 0,15-5 0,-2-1 0,8 4 0,0 0 0,3-7 0,4-6 0,18-12 0,-1-18 0,12 0 0,5-9 0,-13-3 0,8-3 0,-12-5 0,-9 1 0,1-5 0,-8 4 0,-5 3 0,3-3 0,-6 2 0,-9-9 0,-15-36 0,9 21 0,-9-25 0,21 43 0,3-4 0,3-3 0,0 11 0,15-7 0,-6 14 0,15-1 0,-17 2 0,7 0 0,-10 2 0,3 1 0,-7 0 0,-1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6 24575,'-2'-3'0,"-1"1"0,-5 2 0,2 2 0,-3 4 0,-2 12 0,7-2 0,-5 9 0,9 5 0,0-8 0,0 1 0,11 5 0,-4-19 0,14 12 0,4-7 0,-9-6 0,5 5 0,-14-6 0,-1-1 0,0 3 0,-4 1 0,-2-1 0,0 3 0,-11 4 0,4-9 0,-10 8 0,-4-7 0,7-4 0,-4 2 0,2-6 0,9 0 0,-4 2 0,9-2 0,2 2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24575,'0'74'0,"0"-29"0,0-3 0,0 1 0,0 8 0,0-22 0,0 2 0,0-17 0,3-7 0,2 1 0,10-8 0,-2 0 0,11 0 0,-1 0 0,1 0 0,-3-3 0,5 0 0,-15-6 0,6 5 0,-14-1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66 24575,'-6'-8'0,"1"1"0,10-2 0,9 3 0,2-3 0,20 2 0,-17 1 0,13-1 0,-12 3 0,-9 2 0,3 2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24575,'8'0'0,"1"0"0,25 0 0,-11 0 0,13 0 0,-8 0 0,-5 0 0,0 0 0,-14 0 0,-3 0 0,-4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24575,'8'0'0,"10"5"0,0 6 0,6 2 0,6 17 0,-6-10 0,2 10 0,-1-5 0,-10-7 0,6 3 0,-9-9 0,-6-4 0,0-3 0,-5-2 0,1-3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0 24575,'-23'59'0,"10"-23"0,-15 31 0,14-26 0,1-17 0,5 6 0,3-20 0,5 1 0,0-8 0,0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22 24575,'0'-7'0,"0"1"0,-2 0 0,-6 4 0,-5 2 0,1 0 0,-15 0 0,15 0 0,-15 0 0,12 0 0,-5 0 0,8 2 0,-6 16 0,8-3 0,-3 18 0,0 0 0,9-3 0,-3 3 0,7-1 0,0-15 0,0 7 0,0-10 0,5-4 0,6 1 0,26-5 0,-9-2 0,28-1 0,-29-3 0,10-5 0,-23 1 0,7-6 0,-15 6 0,2-1 0,-6 5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24575,'0'3'0,"0"-1"0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2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24575,'7'-4'0,"4"2"0,17 2 0,3 0 0,23 0 0,14 0-1475,-12 0 0,5 0 1475,4 0 0,0 0 0,-4 0 0,1 0 0,10 0 0,-2 0 0,-17 0 0,-1 0 0,18 0 0,0 0 0,-10 0 0,-3 0-34,-10 0 1,-1 0 33,-4 0 0,0 0 0,27 0-86,0 0 86,-9 0 0,-18 0 0,-8 0 0,-11 0 2149,-5 0-2149,-6 0 853,-6 0-853,3 0 101,-3 0-101,-8 0 0,-2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24575,'5'5'0,"10"10"0,-4-8 0,19 24 0,-9-13 0,12 18 0,-1-8 0,1 2 0,4 2 0,1-2 0,6 4 0,-1 1 0,-9-6 0,14 15 0,-29-22 0,22 20 0,-25-23 0,7 6 0,-9-10 0,-5 0 0,-3-11 0,-3 4 0,2-7 0,-4-3 0,1-9 0,-12-13 0,7 10 0,-8-4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 24575,'-6'0'0,"-3"0"0,0 0 0,-4 0 0,-7 0 0,1 0 0,-10 0 0,6 0 0,-11 0 0,10 0 0,-15 4 0,15 7 0,-10 2 0,5 9 0,1 3 0,8-2 0,2 4 0,6-6 0,2-4 0,3 3 0,4-9 0,3 4 0,0-8 0,0 2 0,6-3 0,5-3 0,10 0 0,6-3 0,3 0 0,0 0 0,1 0 0,0 0 0,-9-3 0,2 2 0,-13-2 0,5 0 0,-10 3 0,-2-3 0,-15 10 0,-6 4 0,-12 6 0,1 5 0,0-1 0,-4 3 0,8-1 0,-3-4 0,9 3 0,3-5 0,3 1 0,4-1 0,1-4 0,5-4 0,2 0 0,0-3 0,0 0 0,2-1 0,13 2 0,4-4 0,12 0 0,-1-3 0,1 0 0,-1 0 0,0 0 0,1 0 0,-8-3 0,1 0 0,-10-3 0,2-1 0,-6 3 0,-1-2 0,-4 6 0,1-5 0,-3 4 0,0-2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3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24575,'9'0'0,"-3"8"0,-3 2 0,-3 13 0,0 4 0,0 3 0,0 1 0,0-1 0,0-4 0,0 4 0,0-3 0,0 3 0,0-3 0,0 2 0,0-11 0,0 7 0,0-15 0,0 6 0,0-10 0,0 1 0,0-5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4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24575,'32'0'0,"22"0"0,4 0-1654,-13 0 1,4 0 1653,3 0 0,2 0-1221,20 0 0,2 0 1221,-24 0 0,0 0 0,2 0 0,6 0 0,2 0 0,-2 0 0,12 0 0,0 0 0,-17 0 0,2 0 0,-4 0 0,12 0 0,-3 0 162,-4 0 1,-1 0-163,-6 0 0,-2 0-347,19 0 347,-5 0 1354,-14 0-1354,-14 0 2770,-20 0-2770,2 0 1175,-12 0-1175,1 0 0,-3 0 0,-1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5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60 24575,'4'-9'0,"-2"-3"0,-2 6 0,0-3 0,0 3 0,0 0 0,0 0 0,-6 3 0,-4 1 0,-16 2 0,-2 0 0,0 0 0,-16 0 0,25 3 0,-27 8 0,22 6 0,-6 11 0,3-3 0,10 2 0,3-5 0,10-1 0,0 0 0,4-7 0,0-2 0,-2-3 0,10-4 0,-2 3 0,23-7 0,-5 2 0,7-3 0,-2 0 0,-7 0 0,3-3 0,-11 1 0,2-6 0,-9 6 0,-3-4 0,-12 6 0,-6 6 0,-7 3 0,3 7 0,1 2 0,3 3 0,3-4 0,4 4 0,4-4 0,3 4 0,0-4 0,0 3 0,0-6 0,7 6 0,0-6 0,10 0 0,0-5 0,4-2 0,0 0 0,0-3 0,0-1 0,-4-3 0,4 0 0,-11 0 0,6-3 0,-10 0 0,3-3 0,-3 2 0,-3 2 0,0 2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6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24575,'3'-2'0,"-1"-1"0,-2-6 0,0 0 0,3-1 0,3-1 0,4 7 0,7-5 0,0 5 0,4 0 0,0 1 0,-4 3 0,3 0 0,-6 0 0,2 0 0,1 0 0,-7 0 0,3 0 0,-10 5 0,0 2 0,-3 13 0,0-5 0,0 9 0,-10-6 0,1 8 0,-13-6 0,2 5 0,2-6 0,1-4 0,4-3 0,0-5 0,3-1 0,1-2 0,3-2 0,0-2 0,8-2 0,6 1 0,12-5 0,3 2 0,10-4 0,-5 4 0,7-3 0,1 6 0,-4-2 0,8 3 0,-13 0 0,7 0 0,-15 0 0,5 0 0,-14 0 0,6 0 0,-9 0 0,2 0 0,-6 0 0,-1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7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24575,'23'0'0,"10"0"0,28 0 0,-17 0 0,4 0-2362,12 0 1,4 0 2361,-12 0 0,2 0 0,2 0-1011,7 1 0,3-1 1,2-1 1010,-13-1 0,2-2 0,2 0 0,0 0-631,6 2 1,2 0-1,0 0 1,2-2 630,-9-1 0,2-2 0,-1-1 0,2 2 0,-2 0-657,-1 3 1,0 1 0,0 1 0,1-1 0,0-1 656,5-2 0,3-2 0,0 0 0,-3 0 0,-2 2 0,-3 3 0,-3 1 0,-1 1 0,2 0-174,8-4 1,2-1-1,-1 1 1,-4 2 173,2 0 0,-5 3 0,3 0 0,-8-1 0,2 0 0,0 0 0,-1 0 0,13 0 0,-1 0 0,-1 0 0,-5 0 0,-1 0 0,-1 0 267,-6 0 0,-1 0 0,-1 0-267,15 0 0,-5 0 1152,-15 0 1,-2 0-1153,5 0 0,-3 0 0,16 0 0,-10 0 0,2 0 0,17 0 0,-33 0 0,0 0 4396,35 0-4396,-38 0 0,7 0 0,0 0 3668,-6 0-3668,32 0 0,-27 0 1924,9 0-1924,-4 0 1117,-3 0-1117,-8 0 41,-2 0-41,-4 0 0,-5 0 0,-4 0 0,-6 0 0,-7 0 0,0 0 0,-3 0 0,0 0 0,0 0 0,-3 0 0,0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0 607 24575,'0'-7'0,"11"-9"0,-1-26 0,16-11 0,-2-15 0,5 0 0,-9 7-542,2-3 542,-9 15 134,2-5-134,-3 7 0,-7 15 0,-1 6 0,-2 9 0,-1 15 408,2 3-408,-3 15 0,-3 1 0,-2 8 0,1 2 0,1 3 0,3 0 0,0-3 0,0-6 0,0-1 0,3-9 0,6 5 0,2-9 0,5 2 0,1-5 0,-4-1 0,4-3 0,-4 0 0,-1-3 0,-1-7 0,-2-5 0,-2-6 0,0-4 0,1 3 0,-2-3 0,-1 7 0,-2-2 0,-3 6 0,0 0 0,0 5 0,0 4 0,0 4 0,0 8 0,0 7 0,0 12 0,0-4 0,0 7 0,0-7 0,3 3 0,8-2 0,4-5 0,7-3 0,-1-6 0,0-2 0,-4 0 0,3-3 0,-2-1 0,3-3 0,-4 0 0,-1 0 0,-9 0 0,-1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8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24575,'7'7'0,"-2"2"0,-5 21 0,0 2 0,0 5 0,0 3 0,0-4 0,0 6 0,0-6 0,0 4 0,0-16 0,0-1 0,0-11 0,0-9 0,0 3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0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0 24575,'-1'0'0,"-4"0"0,-19 0 0,4 0 0,-19 0 0,11 0 0,-7 4 0,4-3 0,1 2 0,3-3 0,3 0 0,3 0 0,3 0 0,1 0 0,5 0 0,2 0 0,1 0 0,4 0 0,-1 0 0,3 3 0,1 3 0,2 3 0,0 8 0,-6-4 0,4 8 0,-3-4 0,5 4 0,0 0 0,0 4 0,0-3 0,0 3 0,0-4 0,0 4 0,0-3 0,0 8 0,3-8 0,1 3 0,3-4 0,-1 0 0,-1 0 0,0-3 0,-4-2 0,2-7 0,-3 0 0,0-3 0,3 0 0,0-3 0,2-1 0,1-2 0,2 0 0,6 0 0,3 0 0,9 0 0,0-6 0,8 0 0,-2-8 0,3 5 0,-4 2 0,-1 0 0,-8 5 0,3-1 0,-11 3 0,-1 0 0,-1 0 0,-6 0 0,3 0 0,-6 0 0,0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1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24575,'9'0'0,"5"0"0,15 0 0,6 0 0,1 0 0,1 0 0,-3 0 0,-7 0 0,-6-3 0,-4 2 0,-7-2 0,-2 1 0,-2 1 0,0-2 0,-3 3 0,-1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2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 24575,'-8'0'0,"-1"0"0,-7 0 0,-2 0 0,-6 0 0,2 0 0,1 0 0,1 0 0,-1 0 0,0 0 0,0 0 0,5 0 0,6 0 0,-2 0 0,5 0 0,-1 0 0,-1 0 0,5 2 0,-2 1 0,6 3 0,0 2 0,0 1 0,0 4 0,0-2 0,0 2 0,-2-4 0,1 3 0,-1-3 0,2 0 0,0 3 0,0-2 0,0 2 0,0 5 0,0-1 0,3 5 0,1-1 0,3 1 0,0 3 0,3-2 0,-2 7 0,2-8 0,-3 4 0,0 0 0,0-7 0,0 5 0,-4-6 0,3 4 0,-5-5 0,2 1 0,-3-5 0,0-3 0,0 0 0,0-3 0,0 0 0,0-1 0,2 1 0,1-3 0,3-1 0,0-2 0,-1 0 0,1 0 0,2 0 0,2 0 0,6 0 0,-3 0 0,4 0 0,-2 0 0,-1-3 0,5 3 0,-5-6 0,2 2 0,0-2 0,-3 0 0,7-1 0,-7 0 0,3 3 0,-7 2 0,0 2 0,-3 0 0,0 0 0,-3 0 0,-1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24575,'0'14'0,"0"4"0,0 0 0,0-1 0,0-1 0,0 1 0,0 0 0,0 4 0,0-4 0,0-3 0,0-2 0,5-8 0,7 5 0,5-9 0,0 6 0,3-5 0,-2 1 0,3-2 0,0 0 0,-4 0 0,-7 0 0,-4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2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24575,'-6'-7'0,"5"2"0,6 5 0,4 0 0,0 0 0,7 0 0,-8 0 0,4 0 0,-6 0 0,-8 0 0,1 0 0,-11 0 0,9 0 0,-3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3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24575,'2'0'0,"10"0"0,0 0 0,12 0 0,-3 0 0,6 0 0,3 0 0,5 0 0,-4 0 0,5 0 0,-6 0 0,1 0 0,0 0 0,-9 0 0,-4 0 0,-12 0 0,-3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4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24575,'0'11'0,"0"1"0,0-2 0,0 2 0,0-2 0,0 2 0,0-7 0,0-19 0,0-7 0,0-10 0,0-4 0,0 8 0,0-9 0,0 14 0,0-3 0,0 12 0,0-1 0,3 5 0,0 6 0,3 0 0,-1 3 0,4 0 0,1 0 0,4 10 0,3 2 0,2 10 0,9 11 0,-4-12 0,15 21 0,-15-24 0,11 20 0,-8-17 0,-3 2 0,-2-4 0,-5-6 0,-5-3 0,-2-1 0,-1-3 0,-4-3 0,-1-8 0,-2-10 0,-2-15 0,0-6 0,0-1 0,0-3 0,0 8 0,0 1 0,0 5 0,0 9 0,0 3 0,0 5 0,0 3 0,0 1 0,3 1 0,-3 2 0,3 2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4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24575,'0'11'0,"0"5"0,0 1 0,0 4 0,0 0 0,0-4 0,0 4 0,0-4 0,0 0 0,0 0 0,0-5 0,0-2 0,3-1 0,3-3 0,1 0 0,2-2 0,4-2 0,-6-2 0,8 0 0,-6 0 0,-1 0 0,1 0 0,-3 0 0,-3-3 0,2-3 0,-4 2 0,2-2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5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 24575,'-3'0'0,"0"0"0,3 6 0,2-3 0,-1-6 0,1-3 0,-4 0 0,1 1 0,-1 5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6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15 180 24575,'3'19'0,"0"-2"0,-3 5 0,0 7 0,0 5 0,0 0 0,0 9 0,0-15 0,0 7 0,3-5 0,-2-10 0,2-4 0,-3-10 0,0-9 0,0-15 0,0-3 0,-4-30 0,3 21 0,-11-27 0,10 14 0,-6-4 0,8 0 0,0 10 0,0 2 0,0 9 0,3 4 0,4 2 0,6 9 0,10-7 0,-1 11 0,11-4 0,-5 6 0,11 2 0,-2 3 0,0 0 0,2 0 0,-7 0 0,3 3 0,-8 8 0,-4 4 0,-5 7 0,-7 4 0,-4-5 0,-4 9 0,-3-9 0,-6 5 0,-6-4 0,-6-4 0,-9 4 0,1-10 0,-11 7 0,6-10 0,-4 2 0,5-6 0,3-2 0,2-3 0,8 0 0,5 0 0,7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24575,'-7'12'0,"3"-2"0,-7 19 0,4-5 0,3 11 0,0-5 0,4-4 0,0 4 0,0-8 0,0 7 0,-3-11 0,5 0 0,1-12 0,11-3 0,-1-3 0,4 0 0,-1 0 0,-7 0 0,0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7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24575,'74'0'0,"1"0"0,0 0 0,-1 0 0,0 0 0,1 0 0,-1 0 0,1 0 0,-1 0 0,0 0 0,1 0 0,-1 0 0,1 0 0,-1 0 0,1 0 0,-1 0 0,0 0 0,1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24575,'11'0'0,"1"0"0,3 0 0,-4 0 0,8 0 0,-5 0 0,6 0 0,5 0 0,-3 0 0,-1 0 0,-2 0 0,-5 0 0,1 0 0,-5 0 0,-2 0 0,-2 0 0,0 0 0,-4 0 0,1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8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24575,'35'0'0,"4"0"0,11 0 0,7 0-1606,-3 0 1,2 0 1605,5 0 0,1 0 0,5 0 0,0 0-918,-12 0 0,1 0 918,15 0 0,2 0 0,-1 0 0,-2 0 0,-18 0 0,-3 0 390,2 0 0,-3 0-390,3 0 0,15 0 0,-36 0 0,-6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9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 24575,'-8'0'0,"14"0"0,29 0 0,22 0 0,-18 0 0,3 0-1641,0 0 1,6 0 1640,3 0 0,5 0 0,-2 0-924,14 0 1,2 0 923,-4 0 0,4 0 0,-5 0 0,1 0 0,-2 0 0,11 0 0,-4 0-328,-30 0 1,0 0 327,15 0 0,0 0 0,15 0 0,-26 0 0,-3 0 0,15 0 0,-5 0 2056,-29 0-2056,0 0 713,-17-2 0,-3 1 0,-3-2 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1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60 24575,'4'-9'0,"-4"3"0,-10 4 0,-4 2 0,-7 6 0,0-1 0,-6 13 0,4-3 0,-4 9 0,3 3 0,5-3 0,0 6 0,8-8 0,3 7 0,5-2 0,3 3 0,0-3 0,0-2 0,0 0 0,0-6 0,5 1 0,10-10 0,8 4 0,17-9 0,-2 1 0,8-6 0,-9 0 0,3-10 0,-3-5 0,19-27 0,-23 15 0,13-23 0,-26 18 0,1-5 0,-5-3 0,-5 8 0,-7 1 0,0 1 0,-4 8 0,0-3 0,-6 7 0,-9 1 0,-7 6 0,-9 3 0,-4 5 0,-2 3 0,0 0 0,2 0 0,4 7 0,0 1 0,14 0 0,4-1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1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24575,'17'3'0,"-5"0"0,-3-3 0,0 0 0,-6 0 0,3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2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7 24575,'0'-4'0,"-15"2"0,-11 5 0,-5 5 0,-10 13 0,20-5 0,-21 17 0,21-9 0,-3 13 0,4-4 0,7 2 0,6-4 0,3 0 0,4-1 0,0-3 0,0-6 0,3-5 0,4-3 0,10-6 0,6 2 0,13-8 0,-5 3 0,9-4 0,-3 0 0,-1 0 0,0-11 0,0-4 0,-2-9 0,-2 0 0,-4 0 0,-9 2 0,-1 0 0,-4-3 0,-3 2 0,1-6 0,-6 6 0,-1-6 0,-2 7 0,-3-3 0,0 4 0,-3 3 0,-8 4 0,-3 8 0,-11 3 0,-2 3 0,-3 0 0,-6 0 0,5 0 0,-5 0 0,5 3 0,1 4 0,3 5 0,11-4 0,7-2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3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24575,'11'-13'0,"-2"1"0,-9 6 0,0 13 0,0 6 0,0 9 0,0 24 0,0-6 0,0 19 0,0-16 0,0 27 0,0-37 0,0 36 0,0-35 0,0 3 0,0-2 0,0-20 0,3 5 0,0-16 0,6 4 0,-3-7 0,0 2 0,-3-3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4 24575,'-2'-4'0,"-7"16"0,-15 25 0,-5 24 0,10-25 0,0 2-1045,1 2 1,0 2 1044,-4 9 0,1-2 0,4-6 0,2-1 0,3-3 0,2-1 672,-4 32-672,9-21 0,0 0 345,1-8-345,4-19 0,0-4 0,0-10 0,0-5 0,0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53 24575,'4'-22'0,"-1"1"0,-1 17 0,17-2 0,6 6 0,16 0 0,11 0 0,-2 0 0,-1 0 0,-4 0 0,-13 0 0,3 0 0,-9 0 0,-4 0 0,-9 0 0,-9 0 0,-28 17 0,-9 4 0,2 0 0,-2 2-363,-4 2 1,1 2 362,-16 18 0,19-21 0,3 1 0,-7 19-166,-4-2 166,5 6 0,11-9 0,8-5 0,10-7 0,3-2 719,4-8-719,0-4 172,14-3-172,8-7 0,19 0 0,-4-3 0,25 0 0,-26 0 0,27-3 0,-21-6 0,1-3 0,-4-5 0,-13 6 0,0 0 0,-9 5 0,-4-1 0,-4 3 0,-3 2 0,-3 2 0,-1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5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24575,'4'0'0,"9"0"0,21 0 0,10-3 0,15-7 0,8-5-652,-31 9 1,3 1 651,1-2 0,1 0 0,0 4 0,-1 1 317,18-4-317,6 1 0,-27 2 0,5 2 0,-11-3 0,-9 4 246,-6 0 1,-8 0-1,-3 0 1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6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1 24575,'-9'0'0,"0"0"0,1 0 0,2 0 0,-2 0 0,2 0 0,1 0 0,-4 0 0,3 0 0,-8 0 0,4 0 0,-10 0 0,-8 0 0,4 6 0,-18 14 0,18 1 0,-7 9 0,9 0 0,3-6 0,4 8 0,5-14 0,6 6 0,1-7 0,3 0 0,0-4 0,10-4 0,6-5 0,17-1 0,9-3 0,3-4 0,3-4 0,-7-8 0,-2 0 0,-9 0 0,-9 3 0,-8 9 0,-18-2 0,-15 16 0,-11 4 0,-21 23 0,15-8 0,-11 17 0,16-13 0,-2 5 0,10-7 0,2-6 0,15 0 0,1-7 0,6 3 0,0-12 0,9 0 0,12-5 0,11-1 0,5-3 0,2 0 0,-2-7 0,4 1 0,-4-9 0,-6 6 0,-9-3 0,-6 7 0,-9-1 0,-1 6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7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349 116 24575,'-7'2'0,"1"1"0,-3-3 0,2 0 0,1 0 0,-2 0 0,2 0 0,1 0 0,0 0 0,2 2 0,-2 1 0,4 6 0,-1-3 0,2 6 0,0-3 0,0 1 0,0 1 0,3-1 0,0 3 0,6-3 0,0-1 0,4-3 0,3-3 0,-3 0 0,7-3 0,-7 0 0,1 0 0,-3-3 0,-4-3 0,2-4 0,-3-3 0,-2-3 0,-1 3 0,-3-7 0,0 7 0,0-7 0,-6 6 0,-2-5 0,-8 4 0,-2 2 0,-2 0 0,-1 5 0,1-2 0,-1 6 0,4 1 0,-3 3 0,7 0 0,0 0 0,1 0 0,5 6 0,-2 4 0,2 4 0,4 5 0,0-2 0,3 4 0,0-4 0,0 2 0,0-6 0,0 3 0,0-3 0,0-1 0,9 0 0,3-1 0,8-1 0,0-4 0,1 1 0,-1 0 0,-2-3 0,1-1 0,-5-3 0,5 0 0,-5 0 0,1 0 0,-5 0 0,-1-6 0,-3 0 0,0-11 0,-2 0 0,-1-8 0,-3 4 0,0-4 0,-11 0 0,-1 5 0,-21-5 0,6 13 0,-15-3 0,11 11 0,-8 0 0,3 4 0,1 0 0,-1 0 0,7 0 0,2 10 0,6-2 0,4 9 0,3-1 0,5 1 0,-1 4 0,6-1 0,1 0 0,3 0 0,0-1 0,0 2 0,2-4 0,4-1 0,8-6 0,7 0 0,4-3 0,5-3 0,5-1 0,-4-3 0,8 0 0,-8 0 0,-1-3 0,-5-1 0,-8-2 0,-1-1 0,-7 1 0,0 3 0,-3-5 0,-3 1 0,-1-9 0,-2 0 0,0-2 0,-3-1 0,-4 2 0,-6-1 0,-5 1 0,-6 3 0,2 3 0,-12 4 0,7 4 0,0 3 0,3 0 0,11 0 0,-4 3 0,5 0 0,-1 6 0,3 1 0,1 6 0,2-3 0,1 3 0,3 0 0,0-2 0,3 2 0,0-4 0,0 1 0,0-1 0,2-2 0,5-1 0,5-6 0,6 0 0,2-3 0,0 0 0,1 0 0,-1 0 0,-2 0 0,-6 0 0,0 0 0,-6-3 0,3-3 0,-3-3 0,-3-7 0,0-1 0,-3-4 0,0 4 0,0-2 0,-10 1 0,2-3 0,-13 3 0,3 4 0,1 4 0,-7 7 0,6 0 0,-3 3 0,2 0 0,1 0 0,4 2 0,-4 14 0,13-5 0,-3 14 0,8-11 0,0 2 0,0-4 0,0 0 0,0-2 0,5 1 0,5-4 0,11 3 0,0-3 0,3-4 0,-3 3 0,0-5 0,-5 2 0,1-3 0,-5 0 0,-3 0 0,0 0 0,-3-9 0,0-2 0,1-10 0,-3 1 0,-1-1 0,-3 0 0,0 1 0,0 3 0,0-3 0,0 10 0,-5-3 0,-3 7 0,-4 2 0,-1 2 0,-3 2 0,6 0 0,-6 0 0,7 0 0,-3 5 0,-2 6 0,4 6 0,0 3 0,3 1 0,0 0 0,4-5 0,0 4 0,3-4 0,0 4 0,0-3 0,0-1 0,2-4 0,8-2 0,1-1 0,8-2 0,-2 0 0,8-4 0,-4 0 0,4-3 0,-5 0 0,0 0 0,-3-5 0,3-7 0,-6-5 0,0-4 0,0 0 0,-8 4 0,4-3 0,-6 4 0,-1-5 0,-3 4 0,0-3 0,0 3 0,0 0 0,-10-3 0,2 6 0,-12-4 0,2 8 0,1 0 0,-11 6 0,8 2 0,-6 2 0,6 0 0,7 0 0,-4 9 0,7 2 0,-1 14 0,5-3 0,1 6 0,2-6 0,3 7 0,0-8 0,0 4 0,0-5 0,0-2 0,0-3 0,6-6 0,5 0 0,5-2 0,4-3 0,1-1 0,3-3 0,-2 0 0,3 0 0,-9-3 0,4-1 0,-7-5 0,3-1 0,-6-5 0,2 1 0,-5 1 0,2 1 0,-6 3 0,0-7 0,-3 3 0,0-3 0,-3 7 0,-3-3 0,-12 5 0,0-3 0,-6 6 0,-1 1 0,-1 3 0,1 0 0,0 0 0,4 3 0,4 1 0,0 9 0,8-3 0,-1 6 0,3 1 0,4-5 0,-1 5 0,4-5 0,0 1 0,0-1 0,0-3 0,6 3 0,1-5 0,10-1 0,-5-3 0,8-3 0,-4 0 0,2 0 0,-3 0 0,-8 0 0,-1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6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24575,'3'2'0,"-1"9"0,-2 7 0,0 4 0,0 23 0,0-9 0,0 21 0,0-18 0,0 1 0,0 1 0,0-4 0,0 5 0,0-7 0,0-8 0,0-6 0,0-8 0,0-4 0,0-6 0,0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7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24575,'0'2'0,"0"3"0,0 19 0,0 4 0,0 19 0,0 1 0,0-9 0,0 5 0,0 6 0,0-9 0,0 22 0,0-20 0,0 11 0,0-7 0,0-5 0,0-11 0,0-1 0,0-12 0,0 3 0,0-12 0,-5-7 0,4-1 0,-4-6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9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33 149 24575,'9'0'0,"12"0"0,3 0 0,4 0 0,23 0 0,-28 0 0,40 0 0,-35 0 0,13 0 0,-6 0 0,-7-6 0,-1-5 0,-11 0 0,-5-5 0,-2 3 0,-6-2 0,1-1 0,-4 3 0,-3 0 0,-11 3 0,-2 0 0,-14 3 0,-1 3 0,0 0 0,-10 4 0,0 0 0,7 0 0,-9 4 0,14 8 0,-4 9 0,1 8 0,7 0 0,1 1 0,9-7 0,7 7 0,5-4 0,3 0 0,0 4 0,0-9 0,3 4 0,13-2 0,4-4 0,27 2 0,-12-9 0,28 2 0,-29-10 0,23 1 0,-14-5 0,5 0 0,-6-8 0,-7 0 0,-4-7 0,-5 3 0,-5 1 0,-7 5 0,-2 0 0,-5 0 0,2 2 0,-6 2 0,-1 2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0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24575,'7'0'0,"2"0"0,13 0 0,8 0 0,1 0 0,5 0 0,-1 0 0,-5 0 0,0 0 0,-3 0 0,-2 0 0,-14 0 0,-1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0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24575,'5'-3'0,"5"1"0,3 2 0,16 11 0,-13-2 0,18 14 0,-11-8 0,5 8 0,2-7 0,-2 6 0,7-4 0,-6-3 0,1-3 0,-9-2 0,-4-3 0,-3 3 0,-5-7 0,0 3 0,-3-6 0,0 3 0,-3-3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1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6 24575,'-7'-3'0,"-8"1"0,-5 2 0,-2 5 0,-3 4 0,6 9 0,-8 1 0,6 0 0,2 2 0,2-7 0,6 3 0,2-5 0,3-2 0,2 2 0,2-5 0,2 5 0,0-6 0,0 2 0,0-5 0,0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1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24575,'6'0'0,"-3"2"0,-1 13 0,-2 9 0,0 0 0,0 25 0,0-23 0,0 26 0,0-20 0,0 3 0,0-9 0,0 4 0,0-12 0,0 0 0,0-12 0,0-4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2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3 0,0 7 0,0 2 0,0 1 0,0-1 0,0-6 0,0-4 0,0-4 0,0-3 0,0-8 0,0-4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2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24575,'17'0'0,"-4"-4"0,43-5 0,-5-5 0,9-4 0,6 3 0,-21 6 0,11 0 0,-37 9 0,5-5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5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24575,'6'0'0,"-1"0"0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3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0 24575,'9'0'0,"1"0"0,14 0 0,1 0 0,1 0 0,1 0 0,-2 0 0,-8 0 0,-4 0 0,-1 0 0,-5 0 0,0 2 0,-5 9 0,-6 11 0,-12 8 0,-2 15 0,-16-5 0,1 14 0,3-18 0,-1 15 0,6-16 0,0 12 0,5-15 0,1 2 0,11-12 0,-2 0 0,9-6 0,-2 0 0,3-5 0,3 5 0,7-9 0,9 3 0,7-3 0,9 1 0,1 0 0,5-3 0,-4-2 0,-2-3 0,-4 0 0,-5 0 0,0 0 0,-9 0 0,-3 0 0,-6 0 0,-4 0 0,-2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92 24575,'-3'-5'0,"4"-2"0,13-3 0,3-6 0,17 6 0,10-10 0,5 11 0,16-1 0,-5 6 0,-9 4 0,11 0 0,-28 0 0,18 0 0,-20 0 0,-2 0 0,-4 0 0,-9 0 0,-6 0 0,-5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 24575,'-9'0'0,"0"0"0,-6 0 0,2 0 0,-3 3 0,-5 5 0,7 1 0,-12 14 0,7-4 0,-1 12 0,2-8 0,6 2 0,6-8 0,2 4 0,4-8 0,0 0 0,0-1 0,0-5 0,10 2 0,2-6 0,12 0 0,3-3 0,-1 0 0,4 0 0,-12 0 0,3 0 0,-8 0 0,-4 0 0,0 0 0,-3 0 0,0 0 0,-11 3 0,-5 8 0,-10 4 0,-3 13 0,-5 0 0,3 5 0,0-1 0,2 1 0,6-3 0,1-2 0,5-3 0,4-4 0,1 0 0,1-4 0,2 0 0,3-5 0,0 1 0,0 0 0,3-3 0,7-1 0,4-3 0,7-2 0,4-1 0,1-3 0,5 0 0,-5 0 0,0 0 0,-9-6 0,3 2 0,-9-5 0,4 2 0,-9 1 0,3-3 0,-3 2 0,3-2 0,-2 3 0,2-3 0,-3 2 0,3-5 0,-2 3 0,0 1 0,-5 3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6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15 24575,'6'-3'0,"2"3"0,-1-6 0,5 6 0,-6-3 0,6 3 0,-5 0 0,1-2 0,-5 7 0,0 0 0,-3 8 0,0-1 0,0 9 0,0-6 0,0 13 0,0-13 0,0 14 0,0-15 0,0 11 0,-4-8 0,3-3 0,-8 6 0,5-10 0,-10 10 0,8-6 0,-7-1 0,2-1 0,-1-5 0,-1 3 0,0-7 0,0 0 0,0-3 0,3 0 0,2 0 0,1-5 0,4-7 0,0-1 0,3-7 0,0 6 0,0-6 0,0 6 0,3 1 0,0 5 0,3 2 0,2 0 0,2 2 0,0 1 0,2 3 0,-2 0 0,-1 0 0,3 0 0,-2 0 0,0 6 0,3 4 0,-7 5 0,9 9 0,-8-6 0,4 12 0,0-4 0,-3 5 0,6-5 0,-3-1 0,-1-8 0,3-1 0,-2-5 0,-2-2 0,3-6 0,-3 0 0,4-3 0,0 0 0,-3-10 0,-3 8 0,-4-7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24575,'0'15'0,"0"11"0,0-3 0,0 26 0,0-14 0,0 28 0,0-24 0,0 30 0,0-28 0,0 23 0,0-17 0,0 6 0,0-1 0,0 1 0,4 0 0,-3-5 0,6-2 0,-5-9 0,4-6 0,-5-9 0,2-6 0,-3-3 0,0-3 0,0-1 0,0-9 0,0 2 0,0-4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8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24575,'0'2'0,"0"2"0,0 16 0,0 13 0,0-5 0,0 16 0,0-16 0,0 7 0,0-4 0,0-1 0,0 1 0,0-14 0,0-3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24575,'26'-3'0,"10"-2"0,8-7 0,15 2 0,2-3 0,-19 7 0,19 2 0,-30 4 0,22 0 0,-21 0 0,-5 0 0,-11 0 0,-7 0 0,0 0 0,-6 0 0,0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24575,'28'0'0,"-4"0"0,6 0 0,-4 0 0,4 0 0,1 0 0,-1 0 0,-8 0 0,-1 0 0,-12 0 0,-2 2 0,-5 9 0,-2 7 0,0 8 0,-11 9 0,-7 4 0,-13 3 0,4-3 0,-6 3 0,11-5 0,-8 2 0,10-3 0,1-9 0,4 3 0,1-12 0,6 7 0,-3-12 0,9 1 0,-4-5 0,6-1 0,0-1 0,0 2 0,0-4 0,2 1 0,9-3 0,7 0 0,8-3 0,5 0 0,-1 0 0,1 0 0,-1 0 0,-3 0 0,-3 0 0,-3 0 0,-6 0 0,0 0 0,-8 0 0,-1 0 0,-3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0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24575,'2'0'0,"11"0"0,14 0 0,5 0 0,13 0 0,-2 0 0,10 0 0,-14 0 0,6 0 0,-13 0 0,9 0 0,-4 0 0,-6 0 0,-10 0 0,-4 0 0,-4 0 0,-7 0 0,0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38 120 24575,'-9'0'0,"3"2"0,4 1 0,2 2 0,0 1 0,-3 0 0,5-3 0,6 2 0,6-4 0,11 3 0,-3-4 0,3 0 0,-4 0 0,0 0 0,0 0 0,-4 0 0,4 0 0,-3-11 0,0 6 0,0-15 0,-5 5 0,1-6 0,-6 0 0,1 0 0,-8 4 0,2 3 0,-11 7 0,-3 5 0,-18 2 0,-3 11 0,-2 2 0,-1 15 0,7 1 0,-7 9 0,5-4 0,5 3 0,5-5 0,8-2 0,2-4 0,5 4 0,2-8 0,3 4 0,0-5 0,0 0 0,6-4 0,5 4 0,7-7 0,8 5 0,1-8 0,3 3 0,1-5 0,4 2 0,-4-3 0,5-3 0,-9-2 0,2-3 0,-7 0 0,3 0 0,-4-3 0,-4-4 0,1-7 0,-9 0 0,1-2 0,-3 3 0,-3 6 0,-2 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6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24575,'8'0'0,"-2"0"0,4 0 0,-6 0 0,2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2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24575,'4'0'0,"12"0"0,12 0 0,7 0 0,1 0 0,-4 0 0,-1 0 0,2 0 0,-12 0 0,3 0 0,-7 0 0,-7-2 0,0 1 0,-7-2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24575,'0'9'0,"3"1"0,4 9 0,12 3 0,5-2 0,9 4 0,5 6 0,-13-12 0,14 9 0,-15-15 0,16 12 0,-12-4 0,3-4 0,-10-1 0,-6-6 0,0-5 0,-10 4 0,3-7 0,-5 2 0,0-3 0,0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3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1 24575,'-16'10'0,"-6"8"0,-13 16 0,-2 12 0,-10 2 0,18-4 0,-9 0 0,16-7 0,-11-2 0,12-4 0,2-8 0,9-11 0,6 0 0,1-9 0,3 0 0,0-1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4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24575,'8'0'0,"2"0"0,3 0 0,-1 0 0,1 0 0,-4 0 0,4 0 0,-4 0 0,1 0 0,-1 0 0,-4 0 0,-1 5 0,-2 6 0,-5 5 0,-9 11 0,-5 0 0,-7 2 0,-6 8 0,6-12 0,-4 7 0,9-13 0,2-2 0,7-7 0,3-1 0,5-4 0,2 1 0,5-3 0,10 0 0,6-3 0,10 0 0,0 0 0,-5 0 0,3 0 0,-6 0 0,-2 0 0,-5 0 0,-3 0 0,-3 0 0,-1 0 0,-3 0 0,-1 0 0,1 0 0,0 0 0,-3-3 0,-1 3 0,-2-3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24575,'-14'0'0,"1"0"0,-4 0 0,-9 0 0,4 0 0,-13 0 0,1 11 0,10 0 0,-14 13 0,19 1 0,-10 4 0,13-1 0,1 4 0,12-8 0,-1 1 0,4-8 0,10 2 0,1-7 0,14-3 0,4-6 0,-2-3 0,1 0 0,-7 0 0,-7 0 0,2 0 0,-10 0 0,-5 3 0,-10 8 0,-8 4 0,-7 12 0,-12 10 0,13-7 0,-13 14 0,17-17 0,-1 7 0,5-8 0,5 2 0,6-10 0,1 4 0,5-11 0,13-2 0,15-6 0,12-3 0,-3-4 0,11-8 0,-21-2 0,13-10 0,-16 8 0,-3 1 0,-7 5 0,-6 3 0,-1 4 0,-3 0 0,-3 1 0,-1 1 0,-2-2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24575,'3'7'0,"-1"9"0,-2-1 0,0 24 0,0-18 0,0 24 0,0-13 0,0 9 0,0-4 0,0 8 0,0-12 0,0 7 0,0-4 0,0-9 0,0 3 0,0-9 0,0-3 0,0-2 0,0-3 0,0-6 0,0-1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7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24575,'31'0'0,"1"0"0,15 0 0,7-4 0,-14 0 0,16-5 0,-23-3 0,14 3 0,-6 1 0,-9 4 0,-5 1 0,-11 2 0,-6-2 0,-4 3 0,-4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7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24575,'-6'10'0,"1"10"0,5 13 0,0 8 0,0-4 0,0 19 0,0-24 0,0 24 0,0-18 0,0-1 0,0 4 0,0-11 0,0-7 0,3-5 0,0-9 0,0-6 0,-1-1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8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8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6 24575,'-7'-3'0,"-8"0"0,-5 3 0,-14 0 0,10 3 0,-6 5 0,5 3 0,5 11 0,-5-2 0,12 9 0,-4-6 0,12 7 0,-5-8 0,9 0 0,-2-9 0,3-1 0,0-6 0,6 3 0,9-2 0,12 1 0,5-4 0,4 0 0,-1-4 0,1 0 0,-3-7 0,-3 0 0,-9-5 0,-4 3 0,-3 2 0,-6 4 0,-7 2 0,-10 12 0,-6 9 0,-9 4 0,0 7 0,0-7 0,5 3 0,4-5 0,2-5 0,9 0 0,-5-4 0,8-4 0,-1 3 0,2-5 0,0 5 0,0-6 0,0 3 0,0-3 0,5-3 0,2 0 0,9-3 0,2 0 0,3 0 0,-4 0 0,3-7 0,-7 3 0,8-9 0,-13 9 0,1-2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9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24575,'11'-3'0,"-5"3"0,12-6 0,-4 3 0,7-1 0,4 0 0,-3 4 0,3 0 0,-7 0 0,-2 0 0,-4 0 0,1 0 0,0 0 0,-3 0 0,-4 6 0,-3 5 0,-3 2 0,0 4 0,0 4 0,0 1 0,0 13 0,-3-11 0,-5 13 0,-7-17 0,-5 11 0,0-5 0,-1-5 0,9-4 0,-3-4 0,5-7 0,0 3 0,1-5 0,3-2 0,0-2 0,0-2 0,3-8 0,-2-1 0,4-9 0,-2 3 0,3-1 0,0 2 0,0 3 0,0 0 0,3 1 0,1-1 0,5 2 0,1 2 0,-1 3 0,3 0 0,-5 3 0,5-3 0,-3 5 0,1-2 0,2 3 0,-2 0 0,2 0 0,-2 0 0,2 0 0,-2 0 0,0 3 0,-1 3 0,0 4 0,-3-1 0,3 3 0,0-2 0,-2 0 0,3 2 0,-2-5 0,0 5 0,4-6 0,-6 3 0,6-2 0,-2-1 0,0-2 0,2-2 0,-6-2 0,6 0 0,-5 0 0,2 0 0,-6 0 0,-1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48 24575,'2'-3'0,"4"-3"0,4 0 0,6-2 0,1-1 0,4 5 0,4-2 0,1 4 0,1-1 0,3 3 0,-9 0 0,1 0 0,-2 0 0,-6 5 0,0 10 0,-4 8 0,-3 13 0,-2 11 0,-1 3 0,-4-5 0,0 4 0,-12-15 0,-2 18 0,-8-10 0,-2 1 0,3-6 0,-4-4 0,0 0 0,2-8 0,0-3 0,5-8 0,2-4 0,3-1 0,0-3 0,1-2 0,2-1 0,1-3 0,3 0 0,0-10 0,2-1 0,1-15 0,3 0 0,0 0 0,0-4 0,0 8 0,0 0 0,6 2 0,2 7 0,18-5 0,-7 11 0,12 1 0,-10 6 0,0 0 0,0 0 0,0 0 0,5 14 0,-2 0 0,3 18 0,-3-8 0,0 8 0,0-3 0,-3-2 0,0-3 0,-6-4 0,2-6 0,-4 0 0,-3-2 0,-2-6 0,-1 1 0,-2-5 0,-2-2 0,0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1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24575,'0'3'0,"0"8"0,0 20 0,0 5 0,0-4 0,0 7 0,0-6 0,0 3 0,0 0 0,0-14 0,0 2 0,0-10 0,0-3 0,0-6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2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24575,'-6'3'0,"22"0"0,13-3 0,35 0 0,-1 0-558,-23 0 1,0 0 557,1 0 0,-1 0 0,1 0 0,-1 0 259,19 0-259,10 0 0,-30 0 0,9 0 0,-18 0 0,-8 0 0,-11 0 0,-5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34 24575,'26'0'0,"5"-8"0,6 3 0,-5-3 0,12 0 0,-10 7 0,7-3 0,-6 4 0,-4 0 0,-5 0 0,-5 0 0,-7 0 0,-5 0 0,-3 0 0,-3 5 0,-1 6 0,-10 15 0,0 1 0,-23 20 0,3-2 0,5-13 0,-2-1 0,-13 14-207,10-5 1,0 0 206,-5-4 0,5 1 0,1 1 0,-4 2 0,-5 8 0,10-9 0,7-4 0,4-9 0,4 0 0,3-9 413,5-4-413,3-4 0,0-3 0,0 0 0,19-3 0,-6-1 0,22-2 0,-4 0 0,5 0 0,6 0 0,-2 0 0,1 0 0,-5 0 0,-1-3 0,-4-2 0,-5 1 0,-5-2 0,-5 5 0,-6-4 0,-1 4 0,-3-2 0,-1 1 0,-2 1 0,0-2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3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24575,'15'0'0,"16"0"0,-3 0 0,29-5 0,-12 0 0,0 1 0,24-1 0,-40 5 0,39 0 0,-39 0 0,11 0 0,-9 0 0,-5 0 0,-1 0 0,-8 0 0,-3 0 0,-5 0 0,-6 0 0,0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4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69 105 24575,'18'5'0,"0"2"0,8-4 0,-4 0 0,8-3 0,-5 0 0,6 0 0,-5 0 0,-1 0 0,-8-6 0,0 0 0,-8-7 0,-2 0 0,-4-3 0,-3 5 0,0-5 0,0 7 0,0-4 0,-5 3 0,-6 3 0,-6 5 0,-8 2 0,-6 0 0,-6 3 0,0 13 0,1-2 0,3 18 0,5-8 0,-1 9 0,10-6 0,-1 4 0,13-9 0,0 7 0,7-6 0,0 1 0,6-3 0,9-2 0,10 3 0,10-5 0,-2 3 0,6-5 0,-7 1 0,7 0 0,-7-4 0,3-1 0,-9-3 0,4-1 0,-8-2 0,4-2 0,-6-3 0,-2 0 0,-2 0 0,-4 0 0,1 0 0,-5 0 0,-3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4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24575,'4'0'0,"2"0"0,25 0 0,-4 0 0,4 0 0,-6 0 0,0 0 0,-3 0 0,0 0 0,-12 0 0,-4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5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24575,'0'9'0,"0"4"0,3 0 0,4 8 0,8-3 0,4 8 0,5-2 0,-1 3 0,3-8 0,3 8 0,-2-6 0,-1 2 0,-7-8 0,1 2 0,-9-12 0,3 11 0,-8-14 0,-3 3 0,0-5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5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24575,'-9'2'0,"-4"10"0,-7 8 0,-4 8 0,-1 14 0,4-12 0,-3 11 0,8-15 0,-4 6 0,6-9 0,3-3 0,2-7 0,5-3 0,1-1 0,3-6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62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32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38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68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25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29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12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5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23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530.png"/><Relationship Id="rId21" Type="http://schemas.openxmlformats.org/officeDocument/2006/relationships/image" Target="../media/image15110.png"/><Relationship Id="rId63" Type="http://schemas.openxmlformats.org/officeDocument/2006/relationships/customXml" Target="../ink/ink138.xml"/><Relationship Id="rId159" Type="http://schemas.openxmlformats.org/officeDocument/2006/relationships/image" Target="../media/image15741.png"/><Relationship Id="rId170" Type="http://schemas.openxmlformats.org/officeDocument/2006/relationships/customXml" Target="../ink/ink190.xml"/><Relationship Id="rId226" Type="http://schemas.openxmlformats.org/officeDocument/2006/relationships/customXml" Target="../ink/ink218.xml"/><Relationship Id="rId268" Type="http://schemas.openxmlformats.org/officeDocument/2006/relationships/customXml" Target="../ink/ink239.xml"/><Relationship Id="rId32" Type="http://schemas.openxmlformats.org/officeDocument/2006/relationships/customXml" Target="../ink/ink121.xml"/><Relationship Id="rId74" Type="http://schemas.openxmlformats.org/officeDocument/2006/relationships/image" Target="../media/image15330.png"/><Relationship Id="rId128" Type="http://schemas.openxmlformats.org/officeDocument/2006/relationships/customXml" Target="../ink/ink171.xml"/><Relationship Id="rId5" Type="http://schemas.openxmlformats.org/officeDocument/2006/relationships/image" Target="../media/image3100.png"/><Relationship Id="rId181" Type="http://schemas.openxmlformats.org/officeDocument/2006/relationships/image" Target="../media/image1890.png"/><Relationship Id="rId237" Type="http://schemas.openxmlformats.org/officeDocument/2006/relationships/image" Target="../media/image46.png"/><Relationship Id="rId279" Type="http://schemas.openxmlformats.org/officeDocument/2006/relationships/image" Target="../media/image67.png"/><Relationship Id="rId22" Type="http://schemas.openxmlformats.org/officeDocument/2006/relationships/customXml" Target="../ink/ink116.xml"/><Relationship Id="rId43" Type="http://schemas.openxmlformats.org/officeDocument/2006/relationships/customXml" Target="../ink/ink128.xml"/><Relationship Id="rId64" Type="http://schemas.openxmlformats.org/officeDocument/2006/relationships/image" Target="../media/image15280.png"/><Relationship Id="rId118" Type="http://schemas.openxmlformats.org/officeDocument/2006/relationships/customXml" Target="../ink/ink166.xml"/><Relationship Id="rId85" Type="http://schemas.openxmlformats.org/officeDocument/2006/relationships/customXml" Target="../ink/ink149.xml"/><Relationship Id="rId150" Type="http://schemas.openxmlformats.org/officeDocument/2006/relationships/customXml" Target="../ink/ink180.xml"/><Relationship Id="rId171" Type="http://schemas.openxmlformats.org/officeDocument/2006/relationships/image" Target="../media/image13100.png"/><Relationship Id="rId192" Type="http://schemas.openxmlformats.org/officeDocument/2006/relationships/customXml" Target="../ink/ink201.xml"/><Relationship Id="rId206" Type="http://schemas.openxmlformats.org/officeDocument/2006/relationships/customXml" Target="../ink/ink208.xml"/><Relationship Id="rId227" Type="http://schemas.openxmlformats.org/officeDocument/2006/relationships/image" Target="../media/image4110.png"/><Relationship Id="rId248" Type="http://schemas.openxmlformats.org/officeDocument/2006/relationships/customXml" Target="../ink/ink229.xml"/><Relationship Id="rId269" Type="http://schemas.openxmlformats.org/officeDocument/2006/relationships/image" Target="../media/image62.png"/><Relationship Id="rId12" Type="http://schemas.openxmlformats.org/officeDocument/2006/relationships/customXml" Target="../ink/ink111.xml"/><Relationship Id="rId33" Type="http://schemas.openxmlformats.org/officeDocument/2006/relationships/image" Target="../media/image15160.png"/><Relationship Id="rId108" Type="http://schemas.openxmlformats.org/officeDocument/2006/relationships/image" Target="../media/image15500.png"/><Relationship Id="rId129" Type="http://schemas.openxmlformats.org/officeDocument/2006/relationships/image" Target="../media/image15580.png"/><Relationship Id="rId280" Type="http://schemas.openxmlformats.org/officeDocument/2006/relationships/customXml" Target="../ink/ink245.xml"/><Relationship Id="rId54" Type="http://schemas.openxmlformats.org/officeDocument/2006/relationships/image" Target="../media/image15230.png"/><Relationship Id="rId75" Type="http://schemas.openxmlformats.org/officeDocument/2006/relationships/customXml" Target="../ink/ink144.xml"/><Relationship Id="rId96" Type="http://schemas.openxmlformats.org/officeDocument/2006/relationships/image" Target="../media/image15440.png"/><Relationship Id="rId161" Type="http://schemas.openxmlformats.org/officeDocument/2006/relationships/image" Target="../media/image15751.png"/><Relationship Id="rId182" Type="http://schemas.openxmlformats.org/officeDocument/2006/relationships/customXml" Target="../ink/ink196.xml"/><Relationship Id="rId217" Type="http://schemas.openxmlformats.org/officeDocument/2006/relationships/image" Target="../media/image3610.png"/><Relationship Id="rId6" Type="http://schemas.openxmlformats.org/officeDocument/2006/relationships/customXml" Target="../ink/ink108.xml"/><Relationship Id="rId238" Type="http://schemas.openxmlformats.org/officeDocument/2006/relationships/customXml" Target="../ink/ink224.xml"/><Relationship Id="rId259" Type="http://schemas.openxmlformats.org/officeDocument/2006/relationships/image" Target="../media/image57.png"/><Relationship Id="rId23" Type="http://schemas.openxmlformats.org/officeDocument/2006/relationships/image" Target="../media/image15120.png"/><Relationship Id="rId119" Type="http://schemas.openxmlformats.org/officeDocument/2006/relationships/image" Target="../media/image15540.png"/><Relationship Id="rId270" Type="http://schemas.openxmlformats.org/officeDocument/2006/relationships/customXml" Target="../ink/ink240.xml"/><Relationship Id="rId44" Type="http://schemas.openxmlformats.org/officeDocument/2006/relationships/image" Target="../media/image15180.png"/><Relationship Id="rId65" Type="http://schemas.openxmlformats.org/officeDocument/2006/relationships/customXml" Target="../ink/ink139.xml"/><Relationship Id="rId86" Type="http://schemas.openxmlformats.org/officeDocument/2006/relationships/image" Target="../media/image15390.png"/><Relationship Id="rId130" Type="http://schemas.openxmlformats.org/officeDocument/2006/relationships/customXml" Target="../ink/ink172.xml"/><Relationship Id="rId151" Type="http://schemas.openxmlformats.org/officeDocument/2006/relationships/image" Target="../media/image15701.png"/><Relationship Id="rId172" Type="http://schemas.openxmlformats.org/officeDocument/2006/relationships/customXml" Target="../ink/ink191.xml"/><Relationship Id="rId193" Type="http://schemas.openxmlformats.org/officeDocument/2006/relationships/image" Target="../media/image2475.png"/><Relationship Id="rId207" Type="http://schemas.openxmlformats.org/officeDocument/2006/relationships/image" Target="../media/image3110.png"/><Relationship Id="rId228" Type="http://schemas.openxmlformats.org/officeDocument/2006/relationships/customXml" Target="../ink/ink219.xml"/><Relationship Id="rId249" Type="http://schemas.openxmlformats.org/officeDocument/2006/relationships/image" Target="../media/image52.png"/><Relationship Id="rId13" Type="http://schemas.openxmlformats.org/officeDocument/2006/relationships/image" Target="../media/image15070.png"/><Relationship Id="rId109" Type="http://schemas.openxmlformats.org/officeDocument/2006/relationships/customXml" Target="../ink/ink161.xml"/><Relationship Id="rId260" Type="http://schemas.openxmlformats.org/officeDocument/2006/relationships/customXml" Target="../ink/ink235.xml"/><Relationship Id="rId281" Type="http://schemas.openxmlformats.org/officeDocument/2006/relationships/image" Target="../media/image68.png"/><Relationship Id="rId34" Type="http://schemas.openxmlformats.org/officeDocument/2006/relationships/customXml" Target="../ink/ink122.xml"/><Relationship Id="rId55" Type="http://schemas.openxmlformats.org/officeDocument/2006/relationships/customXml" Target="../ink/ink134.xml"/><Relationship Id="rId76" Type="http://schemas.openxmlformats.org/officeDocument/2006/relationships/image" Target="../media/image15340.png"/><Relationship Id="rId97" Type="http://schemas.openxmlformats.org/officeDocument/2006/relationships/customXml" Target="../ink/ink155.xml"/><Relationship Id="rId120" Type="http://schemas.openxmlformats.org/officeDocument/2006/relationships/customXml" Target="../ink/ink167.xml"/><Relationship Id="rId141" Type="http://schemas.openxmlformats.org/officeDocument/2006/relationships/image" Target="../media/image15651.png"/><Relationship Id="rId7" Type="http://schemas.openxmlformats.org/officeDocument/2006/relationships/image" Target="../media/image4100.png"/><Relationship Id="rId162" Type="http://schemas.openxmlformats.org/officeDocument/2006/relationships/customXml" Target="../ink/ink186.xml"/><Relationship Id="rId183" Type="http://schemas.openxmlformats.org/officeDocument/2006/relationships/image" Target="../media/image1910.png"/><Relationship Id="rId218" Type="http://schemas.openxmlformats.org/officeDocument/2006/relationships/customXml" Target="../ink/ink214.xml"/><Relationship Id="rId239" Type="http://schemas.openxmlformats.org/officeDocument/2006/relationships/image" Target="../media/image47.png"/><Relationship Id="rId250" Type="http://schemas.openxmlformats.org/officeDocument/2006/relationships/customXml" Target="../ink/ink230.xml"/><Relationship Id="rId271" Type="http://schemas.openxmlformats.org/officeDocument/2006/relationships/image" Target="../media/image63.png"/><Relationship Id="rId24" Type="http://schemas.openxmlformats.org/officeDocument/2006/relationships/customXml" Target="../ink/ink117.xml"/><Relationship Id="rId45" Type="http://schemas.openxmlformats.org/officeDocument/2006/relationships/customXml" Target="../ink/ink129.xml"/><Relationship Id="rId66" Type="http://schemas.openxmlformats.org/officeDocument/2006/relationships/image" Target="../media/image15290.png"/><Relationship Id="rId87" Type="http://schemas.openxmlformats.org/officeDocument/2006/relationships/customXml" Target="../ink/ink150.xml"/><Relationship Id="rId110" Type="http://schemas.openxmlformats.org/officeDocument/2006/relationships/image" Target="../media/image12610.png"/><Relationship Id="rId131" Type="http://schemas.openxmlformats.org/officeDocument/2006/relationships/image" Target="../media/image15590.png"/><Relationship Id="rId152" Type="http://schemas.openxmlformats.org/officeDocument/2006/relationships/customXml" Target="../ink/ink181.xml"/><Relationship Id="rId173" Type="http://schemas.openxmlformats.org/officeDocument/2006/relationships/image" Target="../media/image14100.png"/><Relationship Id="rId194" Type="http://schemas.openxmlformats.org/officeDocument/2006/relationships/customXml" Target="../ink/ink202.xml"/><Relationship Id="rId208" Type="http://schemas.openxmlformats.org/officeDocument/2006/relationships/customXml" Target="../ink/ink209.xml"/><Relationship Id="rId229" Type="http://schemas.openxmlformats.org/officeDocument/2006/relationships/image" Target="../media/image4210.png"/><Relationship Id="rId240" Type="http://schemas.openxmlformats.org/officeDocument/2006/relationships/customXml" Target="../ink/ink225.xml"/><Relationship Id="rId261" Type="http://schemas.openxmlformats.org/officeDocument/2006/relationships/image" Target="../media/image58.png"/><Relationship Id="rId14" Type="http://schemas.openxmlformats.org/officeDocument/2006/relationships/customXml" Target="../ink/ink112.xml"/><Relationship Id="rId35" Type="http://schemas.openxmlformats.org/officeDocument/2006/relationships/image" Target="../media/image250.png"/><Relationship Id="rId56" Type="http://schemas.openxmlformats.org/officeDocument/2006/relationships/image" Target="../media/image15240.png"/><Relationship Id="rId77" Type="http://schemas.openxmlformats.org/officeDocument/2006/relationships/customXml" Target="../ink/ink145.xml"/><Relationship Id="rId100" Type="http://schemas.openxmlformats.org/officeDocument/2006/relationships/image" Target="../media/image15460.png"/><Relationship Id="rId282" Type="http://schemas.openxmlformats.org/officeDocument/2006/relationships/customXml" Target="../ink/ink246.xml"/><Relationship Id="rId8" Type="http://schemas.openxmlformats.org/officeDocument/2006/relationships/customXml" Target="../ink/ink109.xml"/><Relationship Id="rId98" Type="http://schemas.openxmlformats.org/officeDocument/2006/relationships/image" Target="../media/image15450.png"/><Relationship Id="rId121" Type="http://schemas.openxmlformats.org/officeDocument/2006/relationships/image" Target="../media/image15550.png"/><Relationship Id="rId142" Type="http://schemas.openxmlformats.org/officeDocument/2006/relationships/customXml" Target="../ink/ink176.xml"/><Relationship Id="rId163" Type="http://schemas.openxmlformats.org/officeDocument/2006/relationships/image" Target="../media/image15761.png"/><Relationship Id="rId184" Type="http://schemas.openxmlformats.org/officeDocument/2006/relationships/customXml" Target="../ink/ink197.xml"/><Relationship Id="rId219" Type="http://schemas.openxmlformats.org/officeDocument/2006/relationships/image" Target="../media/image3710.png"/><Relationship Id="rId230" Type="http://schemas.openxmlformats.org/officeDocument/2006/relationships/customXml" Target="../ink/ink220.xml"/><Relationship Id="rId251" Type="http://schemas.openxmlformats.org/officeDocument/2006/relationships/image" Target="../media/image53.png"/><Relationship Id="rId25" Type="http://schemas.openxmlformats.org/officeDocument/2006/relationships/image" Target="../media/image15130.png"/><Relationship Id="rId46" Type="http://schemas.openxmlformats.org/officeDocument/2006/relationships/image" Target="../media/image15190.png"/><Relationship Id="rId67" Type="http://schemas.openxmlformats.org/officeDocument/2006/relationships/customXml" Target="../ink/ink140.xml"/><Relationship Id="rId272" Type="http://schemas.openxmlformats.org/officeDocument/2006/relationships/customXml" Target="../ink/ink241.xml"/><Relationship Id="rId88" Type="http://schemas.openxmlformats.org/officeDocument/2006/relationships/image" Target="../media/image15400.png"/><Relationship Id="rId111" Type="http://schemas.openxmlformats.org/officeDocument/2006/relationships/customXml" Target="../ink/ink162.xml"/><Relationship Id="rId132" Type="http://schemas.openxmlformats.org/officeDocument/2006/relationships/customXml" Target="../ink/ink173.xml"/><Relationship Id="rId153" Type="http://schemas.openxmlformats.org/officeDocument/2006/relationships/image" Target="../media/image15711.png"/><Relationship Id="rId174" Type="http://schemas.openxmlformats.org/officeDocument/2006/relationships/customXml" Target="../ink/ink192.xml"/><Relationship Id="rId195" Type="http://schemas.openxmlformats.org/officeDocument/2006/relationships/image" Target="../media/image2516.png"/><Relationship Id="rId209" Type="http://schemas.openxmlformats.org/officeDocument/2006/relationships/image" Target="../media/image3210.png"/><Relationship Id="rId220" Type="http://schemas.openxmlformats.org/officeDocument/2006/relationships/customXml" Target="../ink/ink215.xml"/><Relationship Id="rId241" Type="http://schemas.openxmlformats.org/officeDocument/2006/relationships/image" Target="../media/image48.png"/><Relationship Id="rId15" Type="http://schemas.openxmlformats.org/officeDocument/2006/relationships/image" Target="../media/image15080.png"/><Relationship Id="rId36" Type="http://schemas.openxmlformats.org/officeDocument/2006/relationships/customXml" Target="../ink/ink123.xml"/><Relationship Id="rId57" Type="http://schemas.openxmlformats.org/officeDocument/2006/relationships/customXml" Target="../ink/ink135.xml"/><Relationship Id="rId262" Type="http://schemas.openxmlformats.org/officeDocument/2006/relationships/customXml" Target="../ink/ink236.xml"/><Relationship Id="rId283" Type="http://schemas.openxmlformats.org/officeDocument/2006/relationships/image" Target="../media/image69.png"/><Relationship Id="rId78" Type="http://schemas.openxmlformats.org/officeDocument/2006/relationships/image" Target="../media/image15350.png"/><Relationship Id="rId99" Type="http://schemas.openxmlformats.org/officeDocument/2006/relationships/customXml" Target="../ink/ink156.xml"/><Relationship Id="rId101" Type="http://schemas.openxmlformats.org/officeDocument/2006/relationships/customXml" Target="../ink/ink157.xml"/><Relationship Id="rId122" Type="http://schemas.openxmlformats.org/officeDocument/2006/relationships/customXml" Target="../ink/ink168.xml"/><Relationship Id="rId143" Type="http://schemas.openxmlformats.org/officeDocument/2006/relationships/image" Target="../media/image15661.png"/><Relationship Id="rId164" Type="http://schemas.openxmlformats.org/officeDocument/2006/relationships/customXml" Target="../ink/ink187.xml"/><Relationship Id="rId185" Type="http://schemas.openxmlformats.org/officeDocument/2006/relationships/image" Target="../media/image2086.png"/><Relationship Id="rId9" Type="http://schemas.openxmlformats.org/officeDocument/2006/relationships/image" Target="../media/image15050.png"/><Relationship Id="rId210" Type="http://schemas.openxmlformats.org/officeDocument/2006/relationships/customXml" Target="../ink/ink210.xml"/><Relationship Id="rId26" Type="http://schemas.openxmlformats.org/officeDocument/2006/relationships/customXml" Target="../ink/ink118.xml"/><Relationship Id="rId231" Type="http://schemas.openxmlformats.org/officeDocument/2006/relationships/image" Target="../media/image4310.png"/><Relationship Id="rId252" Type="http://schemas.openxmlformats.org/officeDocument/2006/relationships/customXml" Target="../ink/ink231.xml"/><Relationship Id="rId273" Type="http://schemas.openxmlformats.org/officeDocument/2006/relationships/image" Target="../media/image64.png"/><Relationship Id="rId47" Type="http://schemas.openxmlformats.org/officeDocument/2006/relationships/customXml" Target="../ink/ink130.xml"/><Relationship Id="rId68" Type="http://schemas.openxmlformats.org/officeDocument/2006/relationships/image" Target="../media/image15300.png"/><Relationship Id="rId89" Type="http://schemas.openxmlformats.org/officeDocument/2006/relationships/customXml" Target="../ink/ink151.xml"/><Relationship Id="rId112" Type="http://schemas.openxmlformats.org/officeDocument/2006/relationships/image" Target="../media/image15510.png"/><Relationship Id="rId133" Type="http://schemas.openxmlformats.org/officeDocument/2006/relationships/image" Target="../media/image15600.png"/><Relationship Id="rId154" Type="http://schemas.openxmlformats.org/officeDocument/2006/relationships/customXml" Target="../ink/ink182.xml"/><Relationship Id="rId175" Type="http://schemas.openxmlformats.org/officeDocument/2006/relationships/image" Target="../media/image15102.png"/><Relationship Id="rId196" Type="http://schemas.openxmlformats.org/officeDocument/2006/relationships/customXml" Target="../ink/ink203.xml"/><Relationship Id="rId200" Type="http://schemas.openxmlformats.org/officeDocument/2006/relationships/customXml" Target="../ink/ink205.xml"/><Relationship Id="rId16" Type="http://schemas.openxmlformats.org/officeDocument/2006/relationships/customXml" Target="../ink/ink113.xml"/><Relationship Id="rId221" Type="http://schemas.openxmlformats.org/officeDocument/2006/relationships/image" Target="../media/image3810.png"/><Relationship Id="rId242" Type="http://schemas.openxmlformats.org/officeDocument/2006/relationships/customXml" Target="../ink/ink226.xml"/><Relationship Id="rId263" Type="http://schemas.openxmlformats.org/officeDocument/2006/relationships/image" Target="../media/image59.png"/><Relationship Id="rId284" Type="http://schemas.openxmlformats.org/officeDocument/2006/relationships/customXml" Target="../ink/ink247.xml"/><Relationship Id="rId37" Type="http://schemas.openxmlformats.org/officeDocument/2006/relationships/customXml" Target="../ink/ink124.xml"/><Relationship Id="rId58" Type="http://schemas.openxmlformats.org/officeDocument/2006/relationships/image" Target="../media/image15250.png"/><Relationship Id="rId79" Type="http://schemas.openxmlformats.org/officeDocument/2006/relationships/customXml" Target="../ink/ink146.xml"/><Relationship Id="rId102" Type="http://schemas.openxmlformats.org/officeDocument/2006/relationships/image" Target="../media/image15470.png"/><Relationship Id="rId123" Type="http://schemas.openxmlformats.org/officeDocument/2006/relationships/image" Target="../media/image15560.png"/><Relationship Id="rId144" Type="http://schemas.openxmlformats.org/officeDocument/2006/relationships/customXml" Target="../ink/ink177.xml"/><Relationship Id="rId90" Type="http://schemas.openxmlformats.org/officeDocument/2006/relationships/image" Target="../media/image15410.png"/><Relationship Id="rId165" Type="http://schemas.openxmlformats.org/officeDocument/2006/relationships/image" Target="../media/image15771.png"/><Relationship Id="rId186" Type="http://schemas.openxmlformats.org/officeDocument/2006/relationships/customXml" Target="../ink/ink198.xml"/><Relationship Id="rId211" Type="http://schemas.openxmlformats.org/officeDocument/2006/relationships/image" Target="../media/image3310.png"/><Relationship Id="rId232" Type="http://schemas.openxmlformats.org/officeDocument/2006/relationships/customXml" Target="../ink/ink221.xml"/><Relationship Id="rId253" Type="http://schemas.openxmlformats.org/officeDocument/2006/relationships/image" Target="../media/image54.png"/><Relationship Id="rId274" Type="http://schemas.openxmlformats.org/officeDocument/2006/relationships/customXml" Target="../ink/ink242.xml"/><Relationship Id="rId27" Type="http://schemas.openxmlformats.org/officeDocument/2006/relationships/image" Target="../media/image11570.png"/><Relationship Id="rId48" Type="http://schemas.openxmlformats.org/officeDocument/2006/relationships/image" Target="../media/image15200.png"/><Relationship Id="rId69" Type="http://schemas.openxmlformats.org/officeDocument/2006/relationships/customXml" Target="../ink/ink141.xml"/><Relationship Id="rId113" Type="http://schemas.openxmlformats.org/officeDocument/2006/relationships/customXml" Target="../ink/ink163.xml"/><Relationship Id="rId134" Type="http://schemas.openxmlformats.org/officeDocument/2006/relationships/customXml" Target="../ink/ink174.xml"/><Relationship Id="rId80" Type="http://schemas.openxmlformats.org/officeDocument/2006/relationships/image" Target="../media/image15360.png"/><Relationship Id="rId155" Type="http://schemas.openxmlformats.org/officeDocument/2006/relationships/image" Target="../media/image15721.png"/><Relationship Id="rId176" Type="http://schemas.openxmlformats.org/officeDocument/2006/relationships/customXml" Target="../ink/ink193.xml"/><Relationship Id="rId197" Type="http://schemas.openxmlformats.org/officeDocument/2006/relationships/image" Target="../media/image2610.png"/><Relationship Id="rId201" Type="http://schemas.openxmlformats.org/officeDocument/2006/relationships/image" Target="../media/image2810.png"/><Relationship Id="rId222" Type="http://schemas.openxmlformats.org/officeDocument/2006/relationships/customXml" Target="../ink/ink216.xml"/><Relationship Id="rId243" Type="http://schemas.openxmlformats.org/officeDocument/2006/relationships/image" Target="../media/image49.png"/><Relationship Id="rId264" Type="http://schemas.openxmlformats.org/officeDocument/2006/relationships/customXml" Target="../ink/ink237.xml"/><Relationship Id="rId285" Type="http://schemas.openxmlformats.org/officeDocument/2006/relationships/image" Target="../media/image70.png"/><Relationship Id="rId17" Type="http://schemas.openxmlformats.org/officeDocument/2006/relationships/image" Target="../media/image15090.png"/><Relationship Id="rId38" Type="http://schemas.openxmlformats.org/officeDocument/2006/relationships/customXml" Target="../ink/ink125.xml"/><Relationship Id="rId59" Type="http://schemas.openxmlformats.org/officeDocument/2006/relationships/customXml" Target="../ink/ink136.xml"/><Relationship Id="rId103" Type="http://schemas.openxmlformats.org/officeDocument/2006/relationships/customXml" Target="../ink/ink158.xml"/><Relationship Id="rId124" Type="http://schemas.openxmlformats.org/officeDocument/2006/relationships/customXml" Target="../ink/ink169.xml"/><Relationship Id="rId70" Type="http://schemas.openxmlformats.org/officeDocument/2006/relationships/image" Target="../media/image15310.png"/><Relationship Id="rId91" Type="http://schemas.openxmlformats.org/officeDocument/2006/relationships/customXml" Target="../ink/ink152.xml"/><Relationship Id="rId145" Type="http://schemas.openxmlformats.org/officeDocument/2006/relationships/image" Target="../media/image10101.png"/><Relationship Id="rId166" Type="http://schemas.openxmlformats.org/officeDocument/2006/relationships/customXml" Target="../ink/ink188.xml"/><Relationship Id="rId187" Type="http://schemas.openxmlformats.org/officeDocument/2006/relationships/image" Target="../media/image2175.png"/><Relationship Id="rId1" Type="http://schemas.microsoft.com/office/2007/relationships/media" Target="../media/media10.m4a"/><Relationship Id="rId212" Type="http://schemas.openxmlformats.org/officeDocument/2006/relationships/customXml" Target="../ink/ink211.xml"/><Relationship Id="rId233" Type="http://schemas.openxmlformats.org/officeDocument/2006/relationships/image" Target="../media/image4410.png"/><Relationship Id="rId254" Type="http://schemas.openxmlformats.org/officeDocument/2006/relationships/customXml" Target="../ink/ink232.xml"/><Relationship Id="rId28" Type="http://schemas.openxmlformats.org/officeDocument/2006/relationships/customXml" Target="../ink/ink119.xml"/><Relationship Id="rId49" Type="http://schemas.openxmlformats.org/officeDocument/2006/relationships/customXml" Target="../ink/ink131.xml"/><Relationship Id="rId114" Type="http://schemas.openxmlformats.org/officeDocument/2006/relationships/customXml" Target="../ink/ink164.xml"/><Relationship Id="rId275" Type="http://schemas.openxmlformats.org/officeDocument/2006/relationships/image" Target="../media/image65.png"/><Relationship Id="rId60" Type="http://schemas.openxmlformats.org/officeDocument/2006/relationships/image" Target="../media/image15260.png"/><Relationship Id="rId81" Type="http://schemas.openxmlformats.org/officeDocument/2006/relationships/customXml" Target="../ink/ink147.xml"/><Relationship Id="rId135" Type="http://schemas.openxmlformats.org/officeDocument/2006/relationships/image" Target="../media/image9100.png"/><Relationship Id="rId156" Type="http://schemas.openxmlformats.org/officeDocument/2006/relationships/customXml" Target="../ink/ink183.xml"/><Relationship Id="rId177" Type="http://schemas.openxmlformats.org/officeDocument/2006/relationships/image" Target="../media/image16101.png"/><Relationship Id="rId198" Type="http://schemas.openxmlformats.org/officeDocument/2006/relationships/customXml" Target="../ink/ink204.xml"/><Relationship Id="rId202" Type="http://schemas.openxmlformats.org/officeDocument/2006/relationships/customXml" Target="../ink/ink206.xml"/><Relationship Id="rId223" Type="http://schemas.openxmlformats.org/officeDocument/2006/relationships/image" Target="../media/image3910.png"/><Relationship Id="rId244" Type="http://schemas.openxmlformats.org/officeDocument/2006/relationships/customXml" Target="../ink/ink227.xml"/><Relationship Id="rId18" Type="http://schemas.openxmlformats.org/officeDocument/2006/relationships/customXml" Target="../ink/ink114.xml"/><Relationship Id="rId39" Type="http://schemas.openxmlformats.org/officeDocument/2006/relationships/customXml" Target="../ink/ink126.xml"/><Relationship Id="rId265" Type="http://schemas.openxmlformats.org/officeDocument/2006/relationships/image" Target="../media/image60.png"/><Relationship Id="rId286" Type="http://schemas.openxmlformats.org/officeDocument/2006/relationships/image" Target="../media/image1.png"/><Relationship Id="rId50" Type="http://schemas.openxmlformats.org/officeDocument/2006/relationships/image" Target="../media/image15210.png"/><Relationship Id="rId104" Type="http://schemas.openxmlformats.org/officeDocument/2006/relationships/image" Target="../media/image15480.png"/><Relationship Id="rId125" Type="http://schemas.openxmlformats.org/officeDocument/2006/relationships/image" Target="../media/image149.png"/><Relationship Id="rId146" Type="http://schemas.openxmlformats.org/officeDocument/2006/relationships/customXml" Target="../ink/ink178.xml"/><Relationship Id="rId167" Type="http://schemas.openxmlformats.org/officeDocument/2006/relationships/image" Target="../media/image1053.png"/><Relationship Id="rId188" Type="http://schemas.openxmlformats.org/officeDocument/2006/relationships/customXml" Target="../ink/ink199.xml"/><Relationship Id="rId71" Type="http://schemas.openxmlformats.org/officeDocument/2006/relationships/customXml" Target="../ink/ink142.xml"/><Relationship Id="rId92" Type="http://schemas.openxmlformats.org/officeDocument/2006/relationships/image" Target="../media/image15420.png"/><Relationship Id="rId213" Type="http://schemas.openxmlformats.org/officeDocument/2006/relationships/image" Target="../media/image3410.png"/><Relationship Id="rId234" Type="http://schemas.openxmlformats.org/officeDocument/2006/relationships/customXml" Target="../ink/ink222.xml"/><Relationship Id="rId2" Type="http://schemas.openxmlformats.org/officeDocument/2006/relationships/audio" Target="../media/media10.m4a"/><Relationship Id="rId29" Type="http://schemas.openxmlformats.org/officeDocument/2006/relationships/image" Target="../media/image7102.png"/><Relationship Id="rId255" Type="http://schemas.openxmlformats.org/officeDocument/2006/relationships/image" Target="../media/image55.png"/><Relationship Id="rId276" Type="http://schemas.openxmlformats.org/officeDocument/2006/relationships/customXml" Target="../ink/ink243.xml"/><Relationship Id="rId40" Type="http://schemas.openxmlformats.org/officeDocument/2006/relationships/image" Target="../media/image294.png"/><Relationship Id="rId115" Type="http://schemas.openxmlformats.org/officeDocument/2006/relationships/image" Target="../media/image15520.png"/><Relationship Id="rId136" Type="http://schemas.openxmlformats.org/officeDocument/2006/relationships/customXml" Target="../ink/ink175.xml"/><Relationship Id="rId157" Type="http://schemas.openxmlformats.org/officeDocument/2006/relationships/image" Target="../media/image15731.png"/><Relationship Id="rId178" Type="http://schemas.openxmlformats.org/officeDocument/2006/relationships/customXml" Target="../ink/ink194.xml"/><Relationship Id="rId61" Type="http://schemas.openxmlformats.org/officeDocument/2006/relationships/customXml" Target="../ink/ink137.xml"/><Relationship Id="rId82" Type="http://schemas.openxmlformats.org/officeDocument/2006/relationships/image" Target="../media/image8101.png"/><Relationship Id="rId199" Type="http://schemas.openxmlformats.org/officeDocument/2006/relationships/image" Target="../media/image2710.png"/><Relationship Id="rId203" Type="http://schemas.openxmlformats.org/officeDocument/2006/relationships/image" Target="../media/image2910.png"/><Relationship Id="rId19" Type="http://schemas.openxmlformats.org/officeDocument/2006/relationships/image" Target="../media/image15100.png"/><Relationship Id="rId224" Type="http://schemas.openxmlformats.org/officeDocument/2006/relationships/customXml" Target="../ink/ink217.xml"/><Relationship Id="rId245" Type="http://schemas.openxmlformats.org/officeDocument/2006/relationships/image" Target="../media/image50.png"/><Relationship Id="rId266" Type="http://schemas.openxmlformats.org/officeDocument/2006/relationships/customXml" Target="../ink/ink238.xml"/><Relationship Id="rId30" Type="http://schemas.openxmlformats.org/officeDocument/2006/relationships/customXml" Target="../ink/ink120.xml"/><Relationship Id="rId105" Type="http://schemas.openxmlformats.org/officeDocument/2006/relationships/customXml" Target="../ink/ink159.xml"/><Relationship Id="rId126" Type="http://schemas.openxmlformats.org/officeDocument/2006/relationships/customXml" Target="../ink/ink170.xml"/><Relationship Id="rId147" Type="http://schemas.openxmlformats.org/officeDocument/2006/relationships/image" Target="../media/image11100.png"/><Relationship Id="rId168" Type="http://schemas.openxmlformats.org/officeDocument/2006/relationships/customXml" Target="../ink/ink189.xml"/><Relationship Id="rId51" Type="http://schemas.openxmlformats.org/officeDocument/2006/relationships/customXml" Target="../ink/ink132.xml"/><Relationship Id="rId72" Type="http://schemas.openxmlformats.org/officeDocument/2006/relationships/image" Target="../media/image15320.png"/><Relationship Id="rId93" Type="http://schemas.openxmlformats.org/officeDocument/2006/relationships/customXml" Target="../ink/ink153.xml"/><Relationship Id="rId189" Type="http://schemas.openxmlformats.org/officeDocument/2006/relationships/image" Target="../media/image2227.png"/><Relationship Id="rId3" Type="http://schemas.openxmlformats.org/officeDocument/2006/relationships/slideLayout" Target="../slideLayouts/slideLayout1.xml"/><Relationship Id="rId214" Type="http://schemas.openxmlformats.org/officeDocument/2006/relationships/customXml" Target="../ink/ink212.xml"/><Relationship Id="rId235" Type="http://schemas.openxmlformats.org/officeDocument/2006/relationships/image" Target="../media/image45.png"/><Relationship Id="rId256" Type="http://schemas.openxmlformats.org/officeDocument/2006/relationships/customXml" Target="../ink/ink233.xml"/><Relationship Id="rId277" Type="http://schemas.openxmlformats.org/officeDocument/2006/relationships/image" Target="../media/image66.png"/><Relationship Id="rId116" Type="http://schemas.openxmlformats.org/officeDocument/2006/relationships/customXml" Target="../ink/ink165.xml"/><Relationship Id="rId158" Type="http://schemas.openxmlformats.org/officeDocument/2006/relationships/customXml" Target="../ink/ink184.xml"/><Relationship Id="rId20" Type="http://schemas.openxmlformats.org/officeDocument/2006/relationships/customXml" Target="../ink/ink115.xml"/><Relationship Id="rId41" Type="http://schemas.openxmlformats.org/officeDocument/2006/relationships/customXml" Target="../ink/ink127.xml"/><Relationship Id="rId62" Type="http://schemas.openxmlformats.org/officeDocument/2006/relationships/image" Target="../media/image15270.png"/><Relationship Id="rId83" Type="http://schemas.openxmlformats.org/officeDocument/2006/relationships/customXml" Target="../ink/ink148.xml"/><Relationship Id="rId179" Type="http://schemas.openxmlformats.org/officeDocument/2006/relationships/image" Target="../media/image17103.png"/><Relationship Id="rId190" Type="http://schemas.openxmlformats.org/officeDocument/2006/relationships/customXml" Target="../ink/ink200.xml"/><Relationship Id="rId204" Type="http://schemas.openxmlformats.org/officeDocument/2006/relationships/customXml" Target="../ink/ink207.xml"/><Relationship Id="rId225" Type="http://schemas.openxmlformats.org/officeDocument/2006/relationships/image" Target="../media/image4010.png"/><Relationship Id="rId246" Type="http://schemas.openxmlformats.org/officeDocument/2006/relationships/customXml" Target="../ink/ink228.xml"/><Relationship Id="rId267" Type="http://schemas.openxmlformats.org/officeDocument/2006/relationships/image" Target="../media/image61.png"/><Relationship Id="rId106" Type="http://schemas.openxmlformats.org/officeDocument/2006/relationships/image" Target="../media/image15490.png"/><Relationship Id="rId127" Type="http://schemas.openxmlformats.org/officeDocument/2006/relationships/image" Target="../media/image15570.png"/><Relationship Id="rId10" Type="http://schemas.openxmlformats.org/officeDocument/2006/relationships/customXml" Target="../ink/ink110.xml"/><Relationship Id="rId31" Type="http://schemas.openxmlformats.org/officeDocument/2006/relationships/image" Target="../media/image15150.png"/><Relationship Id="rId52" Type="http://schemas.openxmlformats.org/officeDocument/2006/relationships/image" Target="../media/image15220.png"/><Relationship Id="rId73" Type="http://schemas.openxmlformats.org/officeDocument/2006/relationships/customXml" Target="../ink/ink143.xml"/><Relationship Id="rId94" Type="http://schemas.openxmlformats.org/officeDocument/2006/relationships/image" Target="../media/image15430.png"/><Relationship Id="rId148" Type="http://schemas.openxmlformats.org/officeDocument/2006/relationships/customXml" Target="../ink/ink179.xml"/><Relationship Id="rId169" Type="http://schemas.openxmlformats.org/officeDocument/2006/relationships/image" Target="../media/image12100.png"/><Relationship Id="rId4" Type="http://schemas.openxmlformats.org/officeDocument/2006/relationships/customXml" Target="../ink/ink107.xml"/><Relationship Id="rId180" Type="http://schemas.openxmlformats.org/officeDocument/2006/relationships/customXml" Target="../ink/ink195.xml"/><Relationship Id="rId215" Type="http://schemas.openxmlformats.org/officeDocument/2006/relationships/image" Target="../media/image3510.png"/><Relationship Id="rId236" Type="http://schemas.openxmlformats.org/officeDocument/2006/relationships/customXml" Target="../ink/ink223.xml"/><Relationship Id="rId257" Type="http://schemas.openxmlformats.org/officeDocument/2006/relationships/image" Target="../media/image56.png"/><Relationship Id="rId278" Type="http://schemas.openxmlformats.org/officeDocument/2006/relationships/customXml" Target="../ink/ink244.xml"/><Relationship Id="rId42" Type="http://schemas.openxmlformats.org/officeDocument/2006/relationships/image" Target="../media/image15170.png"/><Relationship Id="rId84" Type="http://schemas.openxmlformats.org/officeDocument/2006/relationships/image" Target="../media/image15380.png"/><Relationship Id="rId191" Type="http://schemas.openxmlformats.org/officeDocument/2006/relationships/image" Target="../media/image2346.png"/><Relationship Id="rId205" Type="http://schemas.openxmlformats.org/officeDocument/2006/relationships/image" Target="../media/image3010.png"/><Relationship Id="rId247" Type="http://schemas.openxmlformats.org/officeDocument/2006/relationships/image" Target="../media/image51.png"/><Relationship Id="rId107" Type="http://schemas.openxmlformats.org/officeDocument/2006/relationships/customXml" Target="../ink/ink160.xml"/><Relationship Id="rId11" Type="http://schemas.openxmlformats.org/officeDocument/2006/relationships/image" Target="../media/image15060.png"/><Relationship Id="rId53" Type="http://schemas.openxmlformats.org/officeDocument/2006/relationships/customXml" Target="../ink/ink133.xml"/><Relationship Id="rId149" Type="http://schemas.openxmlformats.org/officeDocument/2006/relationships/image" Target="../media/image15691.png"/><Relationship Id="rId95" Type="http://schemas.openxmlformats.org/officeDocument/2006/relationships/customXml" Target="../ink/ink154.xml"/><Relationship Id="rId160" Type="http://schemas.openxmlformats.org/officeDocument/2006/relationships/customXml" Target="../ink/ink185.xml"/><Relationship Id="rId216" Type="http://schemas.openxmlformats.org/officeDocument/2006/relationships/customXml" Target="../ink/ink213.xml"/><Relationship Id="rId258" Type="http://schemas.openxmlformats.org/officeDocument/2006/relationships/customXml" Target="../ink/ink234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0.png"/><Relationship Id="rId299" Type="http://schemas.openxmlformats.org/officeDocument/2006/relationships/image" Target="../media/image192.png"/><Relationship Id="rId21" Type="http://schemas.openxmlformats.org/officeDocument/2006/relationships/customXml" Target="../ink/ink256.xml"/><Relationship Id="rId63" Type="http://schemas.openxmlformats.org/officeDocument/2006/relationships/image" Target="../media/image15930.png"/><Relationship Id="rId159" Type="http://schemas.openxmlformats.org/officeDocument/2006/relationships/image" Target="../media/image121.png"/><Relationship Id="rId324" Type="http://schemas.openxmlformats.org/officeDocument/2006/relationships/customXml" Target="../ink/ink390.xml"/><Relationship Id="rId170" Type="http://schemas.openxmlformats.org/officeDocument/2006/relationships/customXml" Target="../ink/ink313.xml"/><Relationship Id="rId226" Type="http://schemas.openxmlformats.org/officeDocument/2006/relationships/customXml" Target="../ink/ink341.xml"/><Relationship Id="rId268" Type="http://schemas.openxmlformats.org/officeDocument/2006/relationships/customXml" Target="../ink/ink362.xml"/><Relationship Id="rId74" Type="http://schemas.openxmlformats.org/officeDocument/2006/relationships/customXml" Target="../ink/ink264.xml"/><Relationship Id="rId128" Type="http://schemas.openxmlformats.org/officeDocument/2006/relationships/customXml" Target="../ink/ink292.xml"/><Relationship Id="rId335" Type="http://schemas.openxmlformats.org/officeDocument/2006/relationships/image" Target="../media/image1.png"/><Relationship Id="rId5" Type="http://schemas.openxmlformats.org/officeDocument/2006/relationships/customXml" Target="../ink/ink248.xml"/><Relationship Id="rId181" Type="http://schemas.openxmlformats.org/officeDocument/2006/relationships/image" Target="../media/image132.png"/><Relationship Id="rId237" Type="http://schemas.openxmlformats.org/officeDocument/2006/relationships/image" Target="../media/image161.png"/><Relationship Id="rId279" Type="http://schemas.openxmlformats.org/officeDocument/2006/relationships/image" Target="../media/image182.png"/><Relationship Id="rId139" Type="http://schemas.openxmlformats.org/officeDocument/2006/relationships/image" Target="../media/image111.png"/><Relationship Id="rId290" Type="http://schemas.openxmlformats.org/officeDocument/2006/relationships/customXml" Target="../ink/ink373.xml"/><Relationship Id="rId304" Type="http://schemas.openxmlformats.org/officeDocument/2006/relationships/customXml" Target="../ink/ink380.xml"/><Relationship Id="rId85" Type="http://schemas.openxmlformats.org/officeDocument/2006/relationships/image" Target="../media/image88.png"/><Relationship Id="rId150" Type="http://schemas.openxmlformats.org/officeDocument/2006/relationships/customXml" Target="../ink/ink303.xml"/><Relationship Id="rId192" Type="http://schemas.openxmlformats.org/officeDocument/2006/relationships/customXml" Target="../ink/ink324.xml"/><Relationship Id="rId206" Type="http://schemas.openxmlformats.org/officeDocument/2006/relationships/customXml" Target="../ink/ink331.xml"/><Relationship Id="rId248" Type="http://schemas.openxmlformats.org/officeDocument/2006/relationships/customXml" Target="../ink/ink352.xml"/><Relationship Id="rId12" Type="http://schemas.openxmlformats.org/officeDocument/2006/relationships/image" Target="../media/image74.png"/><Relationship Id="rId108" Type="http://schemas.openxmlformats.org/officeDocument/2006/relationships/customXml" Target="../ink/ink282.xml"/><Relationship Id="rId315" Type="http://schemas.openxmlformats.org/officeDocument/2006/relationships/image" Target="../media/image200.png"/><Relationship Id="rId75" Type="http://schemas.openxmlformats.org/officeDocument/2006/relationships/image" Target="../media/image84.png"/><Relationship Id="rId96" Type="http://schemas.openxmlformats.org/officeDocument/2006/relationships/customXml" Target="../ink/ink276.xml"/><Relationship Id="rId140" Type="http://schemas.openxmlformats.org/officeDocument/2006/relationships/customXml" Target="../ink/ink298.xml"/><Relationship Id="rId161" Type="http://schemas.openxmlformats.org/officeDocument/2006/relationships/image" Target="../media/image122.png"/><Relationship Id="rId182" Type="http://schemas.openxmlformats.org/officeDocument/2006/relationships/customXml" Target="../ink/ink319.xml"/><Relationship Id="rId217" Type="http://schemas.openxmlformats.org/officeDocument/2006/relationships/image" Target="../media/image151.png"/><Relationship Id="rId6" Type="http://schemas.openxmlformats.org/officeDocument/2006/relationships/image" Target="../media/image71.png"/><Relationship Id="rId238" Type="http://schemas.openxmlformats.org/officeDocument/2006/relationships/customXml" Target="../ink/ink347.xml"/><Relationship Id="rId259" Type="http://schemas.openxmlformats.org/officeDocument/2006/relationships/image" Target="../media/image172.png"/><Relationship Id="rId119" Type="http://schemas.openxmlformats.org/officeDocument/2006/relationships/image" Target="../media/image101.png"/><Relationship Id="rId270" Type="http://schemas.openxmlformats.org/officeDocument/2006/relationships/customXml" Target="../ink/ink363.xml"/><Relationship Id="rId291" Type="http://schemas.openxmlformats.org/officeDocument/2006/relationships/image" Target="../media/image188.png"/><Relationship Id="rId305" Type="http://schemas.openxmlformats.org/officeDocument/2006/relationships/image" Target="../media/image195.png"/><Relationship Id="rId326" Type="http://schemas.openxmlformats.org/officeDocument/2006/relationships/customXml" Target="../ink/ink391.xml"/><Relationship Id="rId65" Type="http://schemas.openxmlformats.org/officeDocument/2006/relationships/image" Target="../media/image79.png"/><Relationship Id="rId86" Type="http://schemas.openxmlformats.org/officeDocument/2006/relationships/customXml" Target="../ink/ink271.xml"/><Relationship Id="rId130" Type="http://schemas.openxmlformats.org/officeDocument/2006/relationships/customXml" Target="../ink/ink293.xml"/><Relationship Id="rId151" Type="http://schemas.openxmlformats.org/officeDocument/2006/relationships/image" Target="../media/image117.png"/><Relationship Id="rId172" Type="http://schemas.openxmlformats.org/officeDocument/2006/relationships/customXml" Target="../ink/ink314.xml"/><Relationship Id="rId193" Type="http://schemas.openxmlformats.org/officeDocument/2006/relationships/image" Target="../media/image138.png"/><Relationship Id="rId207" Type="http://schemas.openxmlformats.org/officeDocument/2006/relationships/image" Target="../media/image145.png"/><Relationship Id="rId228" Type="http://schemas.openxmlformats.org/officeDocument/2006/relationships/customXml" Target="../ink/ink342.xml"/><Relationship Id="rId249" Type="http://schemas.openxmlformats.org/officeDocument/2006/relationships/image" Target="../media/image167.png"/><Relationship Id="rId13" Type="http://schemas.openxmlformats.org/officeDocument/2006/relationships/customXml" Target="../ink/ink252.xml"/><Relationship Id="rId109" Type="http://schemas.openxmlformats.org/officeDocument/2006/relationships/image" Target="../media/image96.png"/><Relationship Id="rId260" Type="http://schemas.openxmlformats.org/officeDocument/2006/relationships/customXml" Target="../ink/ink358.xml"/><Relationship Id="rId281" Type="http://schemas.openxmlformats.org/officeDocument/2006/relationships/image" Target="../media/image183.png"/><Relationship Id="rId316" Type="http://schemas.openxmlformats.org/officeDocument/2006/relationships/customXml" Target="../ink/ink386.xml"/><Relationship Id="rId76" Type="http://schemas.openxmlformats.org/officeDocument/2006/relationships/customXml" Target="../ink/ink265.xml"/><Relationship Id="rId97" Type="http://schemas.openxmlformats.org/officeDocument/2006/relationships/image" Target="../media/image15710.png"/><Relationship Id="rId120" Type="http://schemas.openxmlformats.org/officeDocument/2006/relationships/customXml" Target="../ink/ink288.xml"/><Relationship Id="rId141" Type="http://schemas.openxmlformats.org/officeDocument/2006/relationships/image" Target="../media/image112.png"/><Relationship Id="rId7" Type="http://schemas.openxmlformats.org/officeDocument/2006/relationships/customXml" Target="../ink/ink249.xml"/><Relationship Id="rId162" Type="http://schemas.openxmlformats.org/officeDocument/2006/relationships/customXml" Target="../ink/ink309.xml"/><Relationship Id="rId183" Type="http://schemas.openxmlformats.org/officeDocument/2006/relationships/image" Target="../media/image133.png"/><Relationship Id="rId218" Type="http://schemas.openxmlformats.org/officeDocument/2006/relationships/customXml" Target="../ink/ink337.xml"/><Relationship Id="rId239" Type="http://schemas.openxmlformats.org/officeDocument/2006/relationships/image" Target="../media/image162.png"/><Relationship Id="rId250" Type="http://schemas.openxmlformats.org/officeDocument/2006/relationships/customXml" Target="../ink/ink353.xml"/><Relationship Id="rId271" Type="http://schemas.openxmlformats.org/officeDocument/2006/relationships/image" Target="../media/image178.png"/><Relationship Id="rId292" Type="http://schemas.openxmlformats.org/officeDocument/2006/relationships/customXml" Target="../ink/ink374.xml"/><Relationship Id="rId306" Type="http://schemas.openxmlformats.org/officeDocument/2006/relationships/customXml" Target="../ink/ink381.xml"/><Relationship Id="rId66" Type="http://schemas.openxmlformats.org/officeDocument/2006/relationships/customXml" Target="../ink/ink260.xml"/><Relationship Id="rId87" Type="http://schemas.openxmlformats.org/officeDocument/2006/relationships/image" Target="../media/image89.png"/><Relationship Id="rId110" Type="http://schemas.openxmlformats.org/officeDocument/2006/relationships/customXml" Target="../ink/ink283.xml"/><Relationship Id="rId131" Type="http://schemas.openxmlformats.org/officeDocument/2006/relationships/image" Target="../media/image107.png"/><Relationship Id="rId327" Type="http://schemas.openxmlformats.org/officeDocument/2006/relationships/image" Target="../media/image206.png"/><Relationship Id="rId152" Type="http://schemas.openxmlformats.org/officeDocument/2006/relationships/customXml" Target="../ink/ink304.xml"/><Relationship Id="rId173" Type="http://schemas.openxmlformats.org/officeDocument/2006/relationships/image" Target="../media/image128.png"/><Relationship Id="rId194" Type="http://schemas.openxmlformats.org/officeDocument/2006/relationships/customXml" Target="../ink/ink325.xml"/><Relationship Id="rId208" Type="http://schemas.openxmlformats.org/officeDocument/2006/relationships/customXml" Target="../ink/ink332.xml"/><Relationship Id="rId229" Type="http://schemas.openxmlformats.org/officeDocument/2006/relationships/image" Target="../media/image157.png"/><Relationship Id="rId240" Type="http://schemas.openxmlformats.org/officeDocument/2006/relationships/customXml" Target="../ink/ink348.xml"/><Relationship Id="rId261" Type="http://schemas.openxmlformats.org/officeDocument/2006/relationships/image" Target="../media/image173.png"/><Relationship Id="rId14" Type="http://schemas.openxmlformats.org/officeDocument/2006/relationships/image" Target="../media/image75.png"/><Relationship Id="rId77" Type="http://schemas.openxmlformats.org/officeDocument/2006/relationships/image" Target="../media/image85.png"/><Relationship Id="rId100" Type="http://schemas.openxmlformats.org/officeDocument/2006/relationships/customXml" Target="../ink/ink278.xml"/><Relationship Id="rId282" Type="http://schemas.openxmlformats.org/officeDocument/2006/relationships/customXml" Target="../ink/ink369.xml"/><Relationship Id="rId317" Type="http://schemas.openxmlformats.org/officeDocument/2006/relationships/image" Target="../media/image201.png"/><Relationship Id="rId8" Type="http://schemas.openxmlformats.org/officeDocument/2006/relationships/image" Target="../media/image72.png"/><Relationship Id="rId98" Type="http://schemas.openxmlformats.org/officeDocument/2006/relationships/customXml" Target="../ink/ink277.xml"/><Relationship Id="rId121" Type="http://schemas.openxmlformats.org/officeDocument/2006/relationships/image" Target="../media/image102.png"/><Relationship Id="rId142" Type="http://schemas.openxmlformats.org/officeDocument/2006/relationships/customXml" Target="../ink/ink299.xml"/><Relationship Id="rId163" Type="http://schemas.openxmlformats.org/officeDocument/2006/relationships/image" Target="../media/image123.png"/><Relationship Id="rId184" Type="http://schemas.openxmlformats.org/officeDocument/2006/relationships/customXml" Target="../ink/ink320.xml"/><Relationship Id="rId219" Type="http://schemas.openxmlformats.org/officeDocument/2006/relationships/image" Target="../media/image152.png"/><Relationship Id="rId230" Type="http://schemas.openxmlformats.org/officeDocument/2006/relationships/customXml" Target="../ink/ink343.xml"/><Relationship Id="rId251" Type="http://schemas.openxmlformats.org/officeDocument/2006/relationships/image" Target="../media/image168.png"/><Relationship Id="rId67" Type="http://schemas.openxmlformats.org/officeDocument/2006/relationships/image" Target="../media/image80.png"/><Relationship Id="rId25" Type="http://schemas.openxmlformats.org/officeDocument/2006/relationships/image" Target="../media/image250.png"/><Relationship Id="rId272" Type="http://schemas.openxmlformats.org/officeDocument/2006/relationships/customXml" Target="../ink/ink364.xml"/><Relationship Id="rId293" Type="http://schemas.openxmlformats.org/officeDocument/2006/relationships/image" Target="../media/image189.png"/><Relationship Id="rId307" Type="http://schemas.openxmlformats.org/officeDocument/2006/relationships/image" Target="../media/image196.png"/><Relationship Id="rId328" Type="http://schemas.openxmlformats.org/officeDocument/2006/relationships/customXml" Target="../ink/ink392.xml"/><Relationship Id="rId88" Type="http://schemas.openxmlformats.org/officeDocument/2006/relationships/customXml" Target="../ink/ink272.xml"/><Relationship Id="rId111" Type="http://schemas.openxmlformats.org/officeDocument/2006/relationships/image" Target="../media/image97.png"/><Relationship Id="rId132" Type="http://schemas.openxmlformats.org/officeDocument/2006/relationships/customXml" Target="../ink/ink294.xml"/><Relationship Id="rId153" Type="http://schemas.openxmlformats.org/officeDocument/2006/relationships/image" Target="../media/image118.png"/><Relationship Id="rId174" Type="http://schemas.openxmlformats.org/officeDocument/2006/relationships/customXml" Target="../ink/ink315.xml"/><Relationship Id="rId195" Type="http://schemas.openxmlformats.org/officeDocument/2006/relationships/image" Target="../media/image139.png"/><Relationship Id="rId209" Type="http://schemas.openxmlformats.org/officeDocument/2006/relationships/image" Target="../media/image146.png"/><Relationship Id="rId220" Type="http://schemas.openxmlformats.org/officeDocument/2006/relationships/customXml" Target="../ink/ink338.xml"/><Relationship Id="rId241" Type="http://schemas.openxmlformats.org/officeDocument/2006/relationships/image" Target="../media/image163.png"/><Relationship Id="rId15" Type="http://schemas.openxmlformats.org/officeDocument/2006/relationships/customXml" Target="../ink/ink253.xml"/><Relationship Id="rId262" Type="http://schemas.openxmlformats.org/officeDocument/2006/relationships/customXml" Target="../ink/ink359.xml"/><Relationship Id="rId283" Type="http://schemas.openxmlformats.org/officeDocument/2006/relationships/image" Target="../media/image184.png"/><Relationship Id="rId318" Type="http://schemas.openxmlformats.org/officeDocument/2006/relationships/customXml" Target="../ink/ink387.xml"/><Relationship Id="rId78" Type="http://schemas.openxmlformats.org/officeDocument/2006/relationships/customXml" Target="../ink/ink266.xml"/><Relationship Id="rId99" Type="http://schemas.openxmlformats.org/officeDocument/2006/relationships/image" Target="../media/image15720.png"/><Relationship Id="rId101" Type="http://schemas.openxmlformats.org/officeDocument/2006/relationships/image" Target="../media/image92.png"/><Relationship Id="rId122" Type="http://schemas.openxmlformats.org/officeDocument/2006/relationships/customXml" Target="../ink/ink289.xml"/><Relationship Id="rId143" Type="http://schemas.openxmlformats.org/officeDocument/2006/relationships/image" Target="../media/image113.png"/><Relationship Id="rId164" Type="http://schemas.openxmlformats.org/officeDocument/2006/relationships/customXml" Target="../ink/ink310.xml"/><Relationship Id="rId185" Type="http://schemas.openxmlformats.org/officeDocument/2006/relationships/image" Target="../media/image134.png"/><Relationship Id="rId9" Type="http://schemas.openxmlformats.org/officeDocument/2006/relationships/customXml" Target="../ink/ink250.xml"/><Relationship Id="rId210" Type="http://schemas.openxmlformats.org/officeDocument/2006/relationships/customXml" Target="../ink/ink333.xml"/><Relationship Id="rId231" Type="http://schemas.openxmlformats.org/officeDocument/2006/relationships/image" Target="../media/image158.png"/><Relationship Id="rId252" Type="http://schemas.openxmlformats.org/officeDocument/2006/relationships/customXml" Target="../ink/ink354.xml"/><Relationship Id="rId273" Type="http://schemas.openxmlformats.org/officeDocument/2006/relationships/image" Target="../media/image179.png"/><Relationship Id="rId294" Type="http://schemas.openxmlformats.org/officeDocument/2006/relationships/customXml" Target="../ink/ink375.xml"/><Relationship Id="rId308" Type="http://schemas.openxmlformats.org/officeDocument/2006/relationships/customXml" Target="../ink/ink382.xml"/><Relationship Id="rId329" Type="http://schemas.openxmlformats.org/officeDocument/2006/relationships/image" Target="../media/image207.png"/><Relationship Id="rId68" Type="http://schemas.openxmlformats.org/officeDocument/2006/relationships/customXml" Target="../ink/ink261.xml"/><Relationship Id="rId89" Type="http://schemas.openxmlformats.org/officeDocument/2006/relationships/image" Target="../media/image90.png"/><Relationship Id="rId112" Type="http://schemas.openxmlformats.org/officeDocument/2006/relationships/customXml" Target="../ink/ink284.xml"/><Relationship Id="rId133" Type="http://schemas.openxmlformats.org/officeDocument/2006/relationships/image" Target="../media/image108.png"/><Relationship Id="rId154" Type="http://schemas.openxmlformats.org/officeDocument/2006/relationships/customXml" Target="../ink/ink305.xml"/><Relationship Id="rId175" Type="http://schemas.openxmlformats.org/officeDocument/2006/relationships/image" Target="../media/image129.png"/><Relationship Id="rId196" Type="http://schemas.openxmlformats.org/officeDocument/2006/relationships/customXml" Target="../ink/ink326.xml"/><Relationship Id="rId200" Type="http://schemas.openxmlformats.org/officeDocument/2006/relationships/customXml" Target="../ink/ink328.xml"/><Relationship Id="rId16" Type="http://schemas.openxmlformats.org/officeDocument/2006/relationships/image" Target="../media/image76.png"/><Relationship Id="rId221" Type="http://schemas.openxmlformats.org/officeDocument/2006/relationships/image" Target="../media/image153.png"/><Relationship Id="rId242" Type="http://schemas.openxmlformats.org/officeDocument/2006/relationships/customXml" Target="../ink/ink349.xml"/><Relationship Id="rId263" Type="http://schemas.openxmlformats.org/officeDocument/2006/relationships/image" Target="../media/image174.png"/><Relationship Id="rId284" Type="http://schemas.openxmlformats.org/officeDocument/2006/relationships/customXml" Target="../ink/ink370.xml"/><Relationship Id="rId319" Type="http://schemas.openxmlformats.org/officeDocument/2006/relationships/image" Target="../media/image202.png"/><Relationship Id="rId79" Type="http://schemas.openxmlformats.org/officeDocument/2006/relationships/image" Target="../media/image86.png"/><Relationship Id="rId102" Type="http://schemas.openxmlformats.org/officeDocument/2006/relationships/customXml" Target="../ink/ink279.xml"/><Relationship Id="rId123" Type="http://schemas.openxmlformats.org/officeDocument/2006/relationships/image" Target="../media/image103.png"/><Relationship Id="rId144" Type="http://schemas.openxmlformats.org/officeDocument/2006/relationships/customXml" Target="../ink/ink300.xml"/><Relationship Id="rId330" Type="http://schemas.openxmlformats.org/officeDocument/2006/relationships/customXml" Target="../ink/ink393.xml"/><Relationship Id="rId90" Type="http://schemas.openxmlformats.org/officeDocument/2006/relationships/customXml" Target="../ink/ink273.xml"/><Relationship Id="rId165" Type="http://schemas.openxmlformats.org/officeDocument/2006/relationships/image" Target="../media/image124.png"/><Relationship Id="rId186" Type="http://schemas.openxmlformats.org/officeDocument/2006/relationships/customXml" Target="../ink/ink321.xml"/><Relationship Id="rId211" Type="http://schemas.openxmlformats.org/officeDocument/2006/relationships/image" Target="../media/image147.png"/><Relationship Id="rId232" Type="http://schemas.openxmlformats.org/officeDocument/2006/relationships/customXml" Target="../ink/ink344.xml"/><Relationship Id="rId253" Type="http://schemas.openxmlformats.org/officeDocument/2006/relationships/image" Target="../media/image169.png"/><Relationship Id="rId274" Type="http://schemas.openxmlformats.org/officeDocument/2006/relationships/customXml" Target="../ink/ink365.xml"/><Relationship Id="rId295" Type="http://schemas.openxmlformats.org/officeDocument/2006/relationships/image" Target="../media/image190.png"/><Relationship Id="rId309" Type="http://schemas.openxmlformats.org/officeDocument/2006/relationships/image" Target="../media/image197.png"/><Relationship Id="rId69" Type="http://schemas.openxmlformats.org/officeDocument/2006/relationships/image" Target="../media/image81.png"/><Relationship Id="rId113" Type="http://schemas.openxmlformats.org/officeDocument/2006/relationships/image" Target="../media/image98.png"/><Relationship Id="rId134" Type="http://schemas.openxmlformats.org/officeDocument/2006/relationships/customXml" Target="../ink/ink295.xml"/><Relationship Id="rId320" Type="http://schemas.openxmlformats.org/officeDocument/2006/relationships/customXml" Target="../ink/ink388.xml"/><Relationship Id="rId80" Type="http://schemas.openxmlformats.org/officeDocument/2006/relationships/customXml" Target="../ink/ink267.xml"/><Relationship Id="rId155" Type="http://schemas.openxmlformats.org/officeDocument/2006/relationships/image" Target="../media/image119.png"/><Relationship Id="rId176" Type="http://schemas.openxmlformats.org/officeDocument/2006/relationships/customXml" Target="../ink/ink316.xml"/><Relationship Id="rId197" Type="http://schemas.openxmlformats.org/officeDocument/2006/relationships/image" Target="../media/image140.png"/><Relationship Id="rId201" Type="http://schemas.openxmlformats.org/officeDocument/2006/relationships/image" Target="../media/image142.png"/><Relationship Id="rId222" Type="http://schemas.openxmlformats.org/officeDocument/2006/relationships/customXml" Target="../ink/ink339.xml"/><Relationship Id="rId243" Type="http://schemas.openxmlformats.org/officeDocument/2006/relationships/image" Target="../media/image164.png"/><Relationship Id="rId264" Type="http://schemas.openxmlformats.org/officeDocument/2006/relationships/customXml" Target="../ink/ink360.xml"/><Relationship Id="rId285" Type="http://schemas.openxmlformats.org/officeDocument/2006/relationships/image" Target="../media/image185.png"/><Relationship Id="rId17" Type="http://schemas.openxmlformats.org/officeDocument/2006/relationships/customXml" Target="../ink/ink254.xml"/><Relationship Id="rId59" Type="http://schemas.openxmlformats.org/officeDocument/2006/relationships/image" Target="../media/image15910.png"/><Relationship Id="rId103" Type="http://schemas.openxmlformats.org/officeDocument/2006/relationships/image" Target="../media/image93.png"/><Relationship Id="rId124" Type="http://schemas.openxmlformats.org/officeDocument/2006/relationships/customXml" Target="../ink/ink290.xml"/><Relationship Id="rId310" Type="http://schemas.openxmlformats.org/officeDocument/2006/relationships/customXml" Target="../ink/ink383.xml"/><Relationship Id="rId70" Type="http://schemas.openxmlformats.org/officeDocument/2006/relationships/customXml" Target="../ink/ink262.xml"/><Relationship Id="rId91" Type="http://schemas.openxmlformats.org/officeDocument/2006/relationships/image" Target="../media/image91.png"/><Relationship Id="rId145" Type="http://schemas.openxmlformats.org/officeDocument/2006/relationships/image" Target="../media/image114.png"/><Relationship Id="rId166" Type="http://schemas.openxmlformats.org/officeDocument/2006/relationships/customXml" Target="../ink/ink311.xml"/><Relationship Id="rId187" Type="http://schemas.openxmlformats.org/officeDocument/2006/relationships/image" Target="../media/image135.png"/><Relationship Id="rId331" Type="http://schemas.openxmlformats.org/officeDocument/2006/relationships/customXml" Target="../ink/ink394.xml"/><Relationship Id="rId1" Type="http://schemas.openxmlformats.org/officeDocument/2006/relationships/tags" Target="../tags/tag8.xml"/><Relationship Id="rId212" Type="http://schemas.openxmlformats.org/officeDocument/2006/relationships/customXml" Target="../ink/ink334.xml"/><Relationship Id="rId233" Type="http://schemas.openxmlformats.org/officeDocument/2006/relationships/image" Target="../media/image159.png"/><Relationship Id="rId254" Type="http://schemas.openxmlformats.org/officeDocument/2006/relationships/customXml" Target="../ink/ink355.xml"/><Relationship Id="rId114" Type="http://schemas.openxmlformats.org/officeDocument/2006/relationships/customXml" Target="../ink/ink285.xml"/><Relationship Id="rId275" Type="http://schemas.openxmlformats.org/officeDocument/2006/relationships/image" Target="../media/image180.png"/><Relationship Id="rId296" Type="http://schemas.openxmlformats.org/officeDocument/2006/relationships/customXml" Target="../ink/ink376.xml"/><Relationship Id="rId300" Type="http://schemas.openxmlformats.org/officeDocument/2006/relationships/customXml" Target="../ink/ink378.xml"/><Relationship Id="rId60" Type="http://schemas.openxmlformats.org/officeDocument/2006/relationships/customXml" Target="../ink/ink257.xml"/><Relationship Id="rId81" Type="http://schemas.openxmlformats.org/officeDocument/2006/relationships/image" Target="../media/image87.png"/><Relationship Id="rId135" Type="http://schemas.openxmlformats.org/officeDocument/2006/relationships/image" Target="../media/image109.png"/><Relationship Id="rId156" Type="http://schemas.openxmlformats.org/officeDocument/2006/relationships/customXml" Target="../ink/ink306.xml"/><Relationship Id="rId177" Type="http://schemas.openxmlformats.org/officeDocument/2006/relationships/image" Target="../media/image130.png"/><Relationship Id="rId198" Type="http://schemas.openxmlformats.org/officeDocument/2006/relationships/customXml" Target="../ink/ink327.xml"/><Relationship Id="rId321" Type="http://schemas.openxmlformats.org/officeDocument/2006/relationships/image" Target="../media/image203.png"/><Relationship Id="rId202" Type="http://schemas.openxmlformats.org/officeDocument/2006/relationships/customXml" Target="../ink/ink329.xml"/><Relationship Id="rId223" Type="http://schemas.openxmlformats.org/officeDocument/2006/relationships/image" Target="../media/image154.png"/><Relationship Id="rId244" Type="http://schemas.openxmlformats.org/officeDocument/2006/relationships/customXml" Target="../ink/ink350.xml"/><Relationship Id="rId18" Type="http://schemas.openxmlformats.org/officeDocument/2006/relationships/image" Target="../media/image77.png"/><Relationship Id="rId265" Type="http://schemas.openxmlformats.org/officeDocument/2006/relationships/image" Target="../media/image175.png"/><Relationship Id="rId286" Type="http://schemas.openxmlformats.org/officeDocument/2006/relationships/customXml" Target="../ink/ink371.xml"/><Relationship Id="rId104" Type="http://schemas.openxmlformats.org/officeDocument/2006/relationships/customXml" Target="../ink/ink280.xml"/><Relationship Id="rId125" Type="http://schemas.openxmlformats.org/officeDocument/2006/relationships/image" Target="../media/image104.png"/><Relationship Id="rId146" Type="http://schemas.openxmlformats.org/officeDocument/2006/relationships/customXml" Target="../ink/ink301.xml"/><Relationship Id="rId167" Type="http://schemas.openxmlformats.org/officeDocument/2006/relationships/image" Target="../media/image125.png"/><Relationship Id="rId188" Type="http://schemas.openxmlformats.org/officeDocument/2006/relationships/customXml" Target="../ink/ink322.xml"/><Relationship Id="rId311" Type="http://schemas.openxmlformats.org/officeDocument/2006/relationships/image" Target="../media/image198.png"/><Relationship Id="rId332" Type="http://schemas.openxmlformats.org/officeDocument/2006/relationships/image" Target="../media/image208.png"/><Relationship Id="rId71" Type="http://schemas.openxmlformats.org/officeDocument/2006/relationships/image" Target="../media/image82.png"/><Relationship Id="rId92" Type="http://schemas.openxmlformats.org/officeDocument/2006/relationships/customXml" Target="../ink/ink274.xml"/><Relationship Id="rId213" Type="http://schemas.openxmlformats.org/officeDocument/2006/relationships/image" Target="../media/image148.png"/><Relationship Id="rId234" Type="http://schemas.openxmlformats.org/officeDocument/2006/relationships/customXml" Target="../ink/ink345.xml"/><Relationship Id="rId2" Type="http://schemas.microsoft.com/office/2007/relationships/media" Target="../media/media11.m4a"/><Relationship Id="rId255" Type="http://schemas.openxmlformats.org/officeDocument/2006/relationships/image" Target="../media/image170.png"/><Relationship Id="rId276" Type="http://schemas.openxmlformats.org/officeDocument/2006/relationships/customXml" Target="../ink/ink366.xml"/><Relationship Id="rId297" Type="http://schemas.openxmlformats.org/officeDocument/2006/relationships/image" Target="../media/image191.png"/><Relationship Id="rId115" Type="http://schemas.openxmlformats.org/officeDocument/2006/relationships/image" Target="../media/image99.png"/><Relationship Id="rId136" Type="http://schemas.openxmlformats.org/officeDocument/2006/relationships/customXml" Target="../ink/ink296.xml"/><Relationship Id="rId157" Type="http://schemas.openxmlformats.org/officeDocument/2006/relationships/image" Target="../media/image120.png"/><Relationship Id="rId178" Type="http://schemas.openxmlformats.org/officeDocument/2006/relationships/customXml" Target="../ink/ink317.xml"/><Relationship Id="rId301" Type="http://schemas.openxmlformats.org/officeDocument/2006/relationships/image" Target="../media/image193.png"/><Relationship Id="rId322" Type="http://schemas.openxmlformats.org/officeDocument/2006/relationships/customXml" Target="../ink/ink389.xml"/><Relationship Id="rId61" Type="http://schemas.openxmlformats.org/officeDocument/2006/relationships/image" Target="../media/image15920.png"/><Relationship Id="rId82" Type="http://schemas.openxmlformats.org/officeDocument/2006/relationships/customXml" Target="../ink/ink268.xml"/><Relationship Id="rId199" Type="http://schemas.openxmlformats.org/officeDocument/2006/relationships/image" Target="../media/image141.png"/><Relationship Id="rId203" Type="http://schemas.openxmlformats.org/officeDocument/2006/relationships/image" Target="../media/image143.png"/><Relationship Id="rId19" Type="http://schemas.openxmlformats.org/officeDocument/2006/relationships/customXml" Target="../ink/ink255.xml"/><Relationship Id="rId224" Type="http://schemas.openxmlformats.org/officeDocument/2006/relationships/customXml" Target="../ink/ink340.xml"/><Relationship Id="rId245" Type="http://schemas.openxmlformats.org/officeDocument/2006/relationships/image" Target="../media/image165.png"/><Relationship Id="rId266" Type="http://schemas.openxmlformats.org/officeDocument/2006/relationships/customXml" Target="../ink/ink361.xml"/><Relationship Id="rId287" Type="http://schemas.openxmlformats.org/officeDocument/2006/relationships/image" Target="../media/image186.png"/><Relationship Id="rId105" Type="http://schemas.openxmlformats.org/officeDocument/2006/relationships/image" Target="../media/image94.png"/><Relationship Id="rId126" Type="http://schemas.openxmlformats.org/officeDocument/2006/relationships/customXml" Target="../ink/ink291.xml"/><Relationship Id="rId147" Type="http://schemas.openxmlformats.org/officeDocument/2006/relationships/image" Target="../media/image115.png"/><Relationship Id="rId168" Type="http://schemas.openxmlformats.org/officeDocument/2006/relationships/customXml" Target="../ink/ink312.xml"/><Relationship Id="rId312" Type="http://schemas.openxmlformats.org/officeDocument/2006/relationships/customXml" Target="../ink/ink384.xml"/><Relationship Id="rId333" Type="http://schemas.openxmlformats.org/officeDocument/2006/relationships/customXml" Target="../ink/ink395.xml"/><Relationship Id="rId72" Type="http://schemas.openxmlformats.org/officeDocument/2006/relationships/customXml" Target="../ink/ink263.xml"/><Relationship Id="rId93" Type="http://schemas.openxmlformats.org/officeDocument/2006/relationships/image" Target="../media/image15690.png"/><Relationship Id="rId189" Type="http://schemas.openxmlformats.org/officeDocument/2006/relationships/image" Target="../media/image136.png"/><Relationship Id="rId3" Type="http://schemas.openxmlformats.org/officeDocument/2006/relationships/audio" Target="../media/media11.m4a"/><Relationship Id="rId214" Type="http://schemas.openxmlformats.org/officeDocument/2006/relationships/customXml" Target="../ink/ink335.xml"/><Relationship Id="rId235" Type="http://schemas.openxmlformats.org/officeDocument/2006/relationships/image" Target="../media/image160.png"/><Relationship Id="rId256" Type="http://schemas.openxmlformats.org/officeDocument/2006/relationships/customXml" Target="../ink/ink356.xml"/><Relationship Id="rId277" Type="http://schemas.openxmlformats.org/officeDocument/2006/relationships/image" Target="../media/image181.png"/><Relationship Id="rId298" Type="http://schemas.openxmlformats.org/officeDocument/2006/relationships/customXml" Target="../ink/ink377.xml"/><Relationship Id="rId116" Type="http://schemas.openxmlformats.org/officeDocument/2006/relationships/customXml" Target="../ink/ink286.xml"/><Relationship Id="rId137" Type="http://schemas.openxmlformats.org/officeDocument/2006/relationships/image" Target="../media/image110.png"/><Relationship Id="rId158" Type="http://schemas.openxmlformats.org/officeDocument/2006/relationships/customXml" Target="../ink/ink307.xml"/><Relationship Id="rId302" Type="http://schemas.openxmlformats.org/officeDocument/2006/relationships/customXml" Target="../ink/ink379.xml"/><Relationship Id="rId323" Type="http://schemas.openxmlformats.org/officeDocument/2006/relationships/image" Target="../media/image204.png"/><Relationship Id="rId20" Type="http://schemas.openxmlformats.org/officeDocument/2006/relationships/image" Target="../media/image78.png"/><Relationship Id="rId62" Type="http://schemas.openxmlformats.org/officeDocument/2006/relationships/customXml" Target="../ink/ink258.xml"/><Relationship Id="rId83" Type="http://schemas.openxmlformats.org/officeDocument/2006/relationships/customXml" Target="../ink/ink269.xml"/><Relationship Id="rId179" Type="http://schemas.openxmlformats.org/officeDocument/2006/relationships/image" Target="../media/image131.png"/><Relationship Id="rId190" Type="http://schemas.openxmlformats.org/officeDocument/2006/relationships/customXml" Target="../ink/ink323.xml"/><Relationship Id="rId204" Type="http://schemas.openxmlformats.org/officeDocument/2006/relationships/customXml" Target="../ink/ink330.xml"/><Relationship Id="rId225" Type="http://schemas.openxmlformats.org/officeDocument/2006/relationships/image" Target="../media/image155.png"/><Relationship Id="rId246" Type="http://schemas.openxmlformats.org/officeDocument/2006/relationships/customXml" Target="../ink/ink351.xml"/><Relationship Id="rId267" Type="http://schemas.openxmlformats.org/officeDocument/2006/relationships/image" Target="../media/image176.png"/><Relationship Id="rId288" Type="http://schemas.openxmlformats.org/officeDocument/2006/relationships/customXml" Target="../ink/ink372.xml"/><Relationship Id="rId106" Type="http://schemas.openxmlformats.org/officeDocument/2006/relationships/customXml" Target="../ink/ink281.xml"/><Relationship Id="rId127" Type="http://schemas.openxmlformats.org/officeDocument/2006/relationships/image" Target="../media/image105.png"/><Relationship Id="rId313" Type="http://schemas.openxmlformats.org/officeDocument/2006/relationships/image" Target="../media/image199.png"/><Relationship Id="rId10" Type="http://schemas.openxmlformats.org/officeDocument/2006/relationships/image" Target="../media/image73.png"/><Relationship Id="rId73" Type="http://schemas.openxmlformats.org/officeDocument/2006/relationships/image" Target="../media/image83.png"/><Relationship Id="rId94" Type="http://schemas.openxmlformats.org/officeDocument/2006/relationships/customXml" Target="../ink/ink275.xml"/><Relationship Id="rId148" Type="http://schemas.openxmlformats.org/officeDocument/2006/relationships/customXml" Target="../ink/ink302.xml"/><Relationship Id="rId169" Type="http://schemas.openxmlformats.org/officeDocument/2006/relationships/image" Target="../media/image126.png"/><Relationship Id="rId334" Type="http://schemas.openxmlformats.org/officeDocument/2006/relationships/image" Target="../media/image209.png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318.xml"/><Relationship Id="rId215" Type="http://schemas.openxmlformats.org/officeDocument/2006/relationships/image" Target="../media/image150.png"/><Relationship Id="rId236" Type="http://schemas.openxmlformats.org/officeDocument/2006/relationships/customXml" Target="../ink/ink346.xml"/><Relationship Id="rId257" Type="http://schemas.openxmlformats.org/officeDocument/2006/relationships/image" Target="../media/image171.png"/><Relationship Id="rId278" Type="http://schemas.openxmlformats.org/officeDocument/2006/relationships/customXml" Target="../ink/ink367.xml"/><Relationship Id="rId303" Type="http://schemas.openxmlformats.org/officeDocument/2006/relationships/image" Target="../media/image194.png"/><Relationship Id="rId84" Type="http://schemas.openxmlformats.org/officeDocument/2006/relationships/customXml" Target="../ink/ink270.xml"/><Relationship Id="rId138" Type="http://schemas.openxmlformats.org/officeDocument/2006/relationships/customXml" Target="../ink/ink297.xml"/><Relationship Id="rId191" Type="http://schemas.openxmlformats.org/officeDocument/2006/relationships/image" Target="../media/image137.png"/><Relationship Id="rId205" Type="http://schemas.openxmlformats.org/officeDocument/2006/relationships/image" Target="../media/image144.png"/><Relationship Id="rId247" Type="http://schemas.openxmlformats.org/officeDocument/2006/relationships/image" Target="../media/image166.png"/><Relationship Id="rId107" Type="http://schemas.openxmlformats.org/officeDocument/2006/relationships/image" Target="../media/image95.png"/><Relationship Id="rId289" Type="http://schemas.openxmlformats.org/officeDocument/2006/relationships/image" Target="../media/image187.png"/><Relationship Id="rId11" Type="http://schemas.openxmlformats.org/officeDocument/2006/relationships/customXml" Target="../ink/ink251.xml"/><Relationship Id="rId149" Type="http://schemas.openxmlformats.org/officeDocument/2006/relationships/image" Target="../media/image116.png"/><Relationship Id="rId314" Type="http://schemas.openxmlformats.org/officeDocument/2006/relationships/customXml" Target="../ink/ink385.xml"/><Relationship Id="rId95" Type="http://schemas.openxmlformats.org/officeDocument/2006/relationships/image" Target="../media/image15700.png"/><Relationship Id="rId160" Type="http://schemas.openxmlformats.org/officeDocument/2006/relationships/customXml" Target="../ink/ink308.xml"/><Relationship Id="rId216" Type="http://schemas.openxmlformats.org/officeDocument/2006/relationships/customXml" Target="../ink/ink336.xml"/><Relationship Id="rId258" Type="http://schemas.openxmlformats.org/officeDocument/2006/relationships/customXml" Target="../ink/ink357.xml"/><Relationship Id="rId64" Type="http://schemas.openxmlformats.org/officeDocument/2006/relationships/customXml" Target="../ink/ink259.xml"/><Relationship Id="rId118" Type="http://schemas.openxmlformats.org/officeDocument/2006/relationships/customXml" Target="../ink/ink287.xml"/><Relationship Id="rId325" Type="http://schemas.openxmlformats.org/officeDocument/2006/relationships/image" Target="../media/image205.png"/><Relationship Id="rId171" Type="http://schemas.openxmlformats.org/officeDocument/2006/relationships/image" Target="../media/image127.png"/><Relationship Id="rId227" Type="http://schemas.openxmlformats.org/officeDocument/2006/relationships/image" Target="../media/image156.png"/><Relationship Id="rId269" Type="http://schemas.openxmlformats.org/officeDocument/2006/relationships/image" Target="../media/image177.png"/><Relationship Id="rId129" Type="http://schemas.openxmlformats.org/officeDocument/2006/relationships/image" Target="../media/image106.png"/><Relationship Id="rId280" Type="http://schemas.openxmlformats.org/officeDocument/2006/relationships/customXml" Target="../ink/ink368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0.png"/><Relationship Id="rId21" Type="http://schemas.openxmlformats.org/officeDocument/2006/relationships/customXml" Target="../ink/ink404.xml"/><Relationship Id="rId42" Type="http://schemas.openxmlformats.org/officeDocument/2006/relationships/image" Target="../media/image227.png"/><Relationship Id="rId63" Type="http://schemas.openxmlformats.org/officeDocument/2006/relationships/customXml" Target="../ink/ink435.xml"/><Relationship Id="rId84" Type="http://schemas.openxmlformats.org/officeDocument/2006/relationships/customXml" Target="../ink/ink456.xml"/><Relationship Id="rId138" Type="http://schemas.openxmlformats.org/officeDocument/2006/relationships/image" Target="../media/image249.png"/><Relationship Id="rId159" Type="http://schemas.openxmlformats.org/officeDocument/2006/relationships/customXml" Target="../ink/ink498.xml"/><Relationship Id="rId170" Type="http://schemas.openxmlformats.org/officeDocument/2006/relationships/image" Target="../media/image266.png"/><Relationship Id="rId191" Type="http://schemas.openxmlformats.org/officeDocument/2006/relationships/customXml" Target="../ink/ink514.xml"/><Relationship Id="rId107" Type="http://schemas.openxmlformats.org/officeDocument/2006/relationships/image" Target="../media/image235.png"/><Relationship Id="rId11" Type="http://schemas.openxmlformats.org/officeDocument/2006/relationships/image" Target="../media/image212.png"/><Relationship Id="rId32" Type="http://schemas.openxmlformats.org/officeDocument/2006/relationships/image" Target="../media/image222.png"/><Relationship Id="rId53" Type="http://schemas.openxmlformats.org/officeDocument/2006/relationships/customXml" Target="../ink/ink425.xml"/><Relationship Id="rId74" Type="http://schemas.openxmlformats.org/officeDocument/2006/relationships/customXml" Target="../ink/ink446.xml"/><Relationship Id="rId128" Type="http://schemas.openxmlformats.org/officeDocument/2006/relationships/image" Target="../media/image244.png"/><Relationship Id="rId149" Type="http://schemas.openxmlformats.org/officeDocument/2006/relationships/customXml" Target="../ink/ink493.xml"/><Relationship Id="rId5" Type="http://schemas.openxmlformats.org/officeDocument/2006/relationships/notesSlide" Target="../notesSlides/notesSlide7.xml"/><Relationship Id="rId95" Type="http://schemas.openxmlformats.org/officeDocument/2006/relationships/image" Target="../media/image229.png"/><Relationship Id="rId160" Type="http://schemas.openxmlformats.org/officeDocument/2006/relationships/image" Target="../media/image261.png"/><Relationship Id="rId181" Type="http://schemas.openxmlformats.org/officeDocument/2006/relationships/customXml" Target="../ink/ink509.xml"/><Relationship Id="rId22" Type="http://schemas.openxmlformats.org/officeDocument/2006/relationships/image" Target="../media/image217.png"/><Relationship Id="rId43" Type="http://schemas.openxmlformats.org/officeDocument/2006/relationships/customXml" Target="../ink/ink415.xml"/><Relationship Id="rId64" Type="http://schemas.openxmlformats.org/officeDocument/2006/relationships/customXml" Target="../ink/ink436.xml"/><Relationship Id="rId118" Type="http://schemas.openxmlformats.org/officeDocument/2006/relationships/customXml" Target="../ink/ink477.xml"/><Relationship Id="rId139" Type="http://schemas.openxmlformats.org/officeDocument/2006/relationships/customXml" Target="../ink/ink488.xml"/><Relationship Id="rId85" Type="http://schemas.openxmlformats.org/officeDocument/2006/relationships/customXml" Target="../ink/ink457.xml"/><Relationship Id="rId150" Type="http://schemas.openxmlformats.org/officeDocument/2006/relationships/image" Target="../media/image256.png"/><Relationship Id="rId171" Type="http://schemas.openxmlformats.org/officeDocument/2006/relationships/customXml" Target="../ink/ink504.xml"/><Relationship Id="rId192" Type="http://schemas.openxmlformats.org/officeDocument/2006/relationships/image" Target="../media/image277.png"/><Relationship Id="rId12" Type="http://schemas.openxmlformats.org/officeDocument/2006/relationships/customXml" Target="../ink/ink399.xml"/><Relationship Id="rId33" Type="http://schemas.openxmlformats.org/officeDocument/2006/relationships/customXml" Target="../ink/ink410.xml"/><Relationship Id="rId108" Type="http://schemas.openxmlformats.org/officeDocument/2006/relationships/customXml" Target="../ink/ink472.xml"/><Relationship Id="rId129" Type="http://schemas.openxmlformats.org/officeDocument/2006/relationships/customXml" Target="../ink/ink483.xml"/><Relationship Id="rId54" Type="http://schemas.openxmlformats.org/officeDocument/2006/relationships/customXml" Target="../ink/ink426.xml"/><Relationship Id="rId75" Type="http://schemas.openxmlformats.org/officeDocument/2006/relationships/customXml" Target="../ink/ink447.xml"/><Relationship Id="rId96" Type="http://schemas.openxmlformats.org/officeDocument/2006/relationships/customXml" Target="../ink/ink466.xml"/><Relationship Id="rId140" Type="http://schemas.openxmlformats.org/officeDocument/2006/relationships/image" Target="../media/image251.png"/><Relationship Id="rId161" Type="http://schemas.openxmlformats.org/officeDocument/2006/relationships/customXml" Target="../ink/ink499.xml"/><Relationship Id="rId182" Type="http://schemas.openxmlformats.org/officeDocument/2006/relationships/image" Target="../media/image272.png"/><Relationship Id="rId6" Type="http://schemas.openxmlformats.org/officeDocument/2006/relationships/customXml" Target="../ink/ink396.xml"/><Relationship Id="rId23" Type="http://schemas.openxmlformats.org/officeDocument/2006/relationships/customXml" Target="../ink/ink405.xml"/><Relationship Id="rId119" Type="http://schemas.openxmlformats.org/officeDocument/2006/relationships/image" Target="../media/image134.png"/><Relationship Id="rId44" Type="http://schemas.openxmlformats.org/officeDocument/2006/relationships/customXml" Target="../ink/ink416.xml"/><Relationship Id="rId65" Type="http://schemas.openxmlformats.org/officeDocument/2006/relationships/customXml" Target="../ink/ink437.xml"/><Relationship Id="rId86" Type="http://schemas.openxmlformats.org/officeDocument/2006/relationships/customXml" Target="../ink/ink458.xml"/><Relationship Id="rId130" Type="http://schemas.openxmlformats.org/officeDocument/2006/relationships/image" Target="../media/image245.png"/><Relationship Id="rId151" Type="http://schemas.openxmlformats.org/officeDocument/2006/relationships/customXml" Target="../ink/ink494.xml"/><Relationship Id="rId172" Type="http://schemas.openxmlformats.org/officeDocument/2006/relationships/image" Target="../media/image267.png"/><Relationship Id="rId193" Type="http://schemas.openxmlformats.org/officeDocument/2006/relationships/customXml" Target="../ink/ink515.xml"/><Relationship Id="rId13" Type="http://schemas.openxmlformats.org/officeDocument/2006/relationships/image" Target="../media/image213.png"/><Relationship Id="rId109" Type="http://schemas.openxmlformats.org/officeDocument/2006/relationships/image" Target="../media/image236.png"/><Relationship Id="rId34" Type="http://schemas.openxmlformats.org/officeDocument/2006/relationships/image" Target="../media/image223.png"/><Relationship Id="rId55" Type="http://schemas.openxmlformats.org/officeDocument/2006/relationships/customXml" Target="../ink/ink427.xml"/><Relationship Id="rId76" Type="http://schemas.openxmlformats.org/officeDocument/2006/relationships/customXml" Target="../ink/ink448.xml"/><Relationship Id="rId97" Type="http://schemas.openxmlformats.org/officeDocument/2006/relationships/image" Target="../media/image230.png"/><Relationship Id="rId120" Type="http://schemas.openxmlformats.org/officeDocument/2006/relationships/customXml" Target="../ink/ink478.xml"/><Relationship Id="rId141" Type="http://schemas.openxmlformats.org/officeDocument/2006/relationships/customXml" Target="../ink/ink489.xml"/><Relationship Id="rId7" Type="http://schemas.openxmlformats.org/officeDocument/2006/relationships/image" Target="../media/image210.png"/><Relationship Id="rId71" Type="http://schemas.openxmlformats.org/officeDocument/2006/relationships/customXml" Target="../ink/ink443.xml"/><Relationship Id="rId92" Type="http://schemas.openxmlformats.org/officeDocument/2006/relationships/customXml" Target="../ink/ink464.xml"/><Relationship Id="rId162" Type="http://schemas.openxmlformats.org/officeDocument/2006/relationships/image" Target="../media/image262.png"/><Relationship Id="rId183" Type="http://schemas.openxmlformats.org/officeDocument/2006/relationships/customXml" Target="../ink/ink510.xml"/><Relationship Id="rId2" Type="http://schemas.microsoft.com/office/2007/relationships/media" Target="../media/media12.m4a"/><Relationship Id="rId29" Type="http://schemas.openxmlformats.org/officeDocument/2006/relationships/customXml" Target="../ink/ink408.xml"/><Relationship Id="rId24" Type="http://schemas.openxmlformats.org/officeDocument/2006/relationships/image" Target="../media/image218.png"/><Relationship Id="rId40" Type="http://schemas.openxmlformats.org/officeDocument/2006/relationships/image" Target="../media/image226.png"/><Relationship Id="rId45" Type="http://schemas.openxmlformats.org/officeDocument/2006/relationships/customXml" Target="../ink/ink417.xml"/><Relationship Id="rId66" Type="http://schemas.openxmlformats.org/officeDocument/2006/relationships/customXml" Target="../ink/ink438.xml"/><Relationship Id="rId87" Type="http://schemas.openxmlformats.org/officeDocument/2006/relationships/customXml" Target="../ink/ink459.xml"/><Relationship Id="rId110" Type="http://schemas.openxmlformats.org/officeDocument/2006/relationships/customXml" Target="../ink/ink473.xml"/><Relationship Id="rId115" Type="http://schemas.openxmlformats.org/officeDocument/2006/relationships/image" Target="../media/image239.png"/><Relationship Id="rId131" Type="http://schemas.openxmlformats.org/officeDocument/2006/relationships/customXml" Target="../ink/ink484.xml"/><Relationship Id="rId136" Type="http://schemas.openxmlformats.org/officeDocument/2006/relationships/image" Target="../media/image248.png"/><Relationship Id="rId157" Type="http://schemas.openxmlformats.org/officeDocument/2006/relationships/customXml" Target="../ink/ink497.xml"/><Relationship Id="rId178" Type="http://schemas.openxmlformats.org/officeDocument/2006/relationships/image" Target="../media/image270.png"/><Relationship Id="rId61" Type="http://schemas.openxmlformats.org/officeDocument/2006/relationships/customXml" Target="../ink/ink433.xml"/><Relationship Id="rId82" Type="http://schemas.openxmlformats.org/officeDocument/2006/relationships/customXml" Target="../ink/ink454.xml"/><Relationship Id="rId152" Type="http://schemas.openxmlformats.org/officeDocument/2006/relationships/image" Target="../media/image257.png"/><Relationship Id="rId173" Type="http://schemas.openxmlformats.org/officeDocument/2006/relationships/customXml" Target="../ink/ink505.xml"/><Relationship Id="rId194" Type="http://schemas.openxmlformats.org/officeDocument/2006/relationships/image" Target="../media/image278.png"/><Relationship Id="rId19" Type="http://schemas.openxmlformats.org/officeDocument/2006/relationships/customXml" Target="../ink/ink403.xml"/><Relationship Id="rId14" Type="http://schemas.openxmlformats.org/officeDocument/2006/relationships/customXml" Target="../ink/ink400.xml"/><Relationship Id="rId30" Type="http://schemas.openxmlformats.org/officeDocument/2006/relationships/image" Target="../media/image221.png"/><Relationship Id="rId35" Type="http://schemas.openxmlformats.org/officeDocument/2006/relationships/customXml" Target="../ink/ink411.xml"/><Relationship Id="rId56" Type="http://schemas.openxmlformats.org/officeDocument/2006/relationships/customXml" Target="../ink/ink428.xml"/><Relationship Id="rId77" Type="http://schemas.openxmlformats.org/officeDocument/2006/relationships/customXml" Target="../ink/ink449.xml"/><Relationship Id="rId100" Type="http://schemas.openxmlformats.org/officeDocument/2006/relationships/customXml" Target="../ink/ink468.xml"/><Relationship Id="rId105" Type="http://schemas.openxmlformats.org/officeDocument/2006/relationships/image" Target="../media/image234.png"/><Relationship Id="rId126" Type="http://schemas.openxmlformats.org/officeDocument/2006/relationships/image" Target="../media/image243.png"/><Relationship Id="rId147" Type="http://schemas.openxmlformats.org/officeDocument/2006/relationships/customXml" Target="../ink/ink492.xml"/><Relationship Id="rId168" Type="http://schemas.openxmlformats.org/officeDocument/2006/relationships/image" Target="../media/image265.png"/><Relationship Id="rId8" Type="http://schemas.openxmlformats.org/officeDocument/2006/relationships/customXml" Target="../ink/ink397.xml"/><Relationship Id="rId51" Type="http://schemas.openxmlformats.org/officeDocument/2006/relationships/customXml" Target="../ink/ink423.xml"/><Relationship Id="rId72" Type="http://schemas.openxmlformats.org/officeDocument/2006/relationships/customXml" Target="../ink/ink444.xml"/><Relationship Id="rId93" Type="http://schemas.openxmlformats.org/officeDocument/2006/relationships/image" Target="../media/image228.png"/><Relationship Id="rId98" Type="http://schemas.openxmlformats.org/officeDocument/2006/relationships/customXml" Target="../ink/ink467.xml"/><Relationship Id="rId121" Type="http://schemas.openxmlformats.org/officeDocument/2006/relationships/image" Target="../media/image241.png"/><Relationship Id="rId142" Type="http://schemas.openxmlformats.org/officeDocument/2006/relationships/image" Target="../media/image252.png"/><Relationship Id="rId163" Type="http://schemas.openxmlformats.org/officeDocument/2006/relationships/customXml" Target="../ink/ink500.xml"/><Relationship Id="rId184" Type="http://schemas.openxmlformats.org/officeDocument/2006/relationships/image" Target="../media/image273.png"/><Relationship Id="rId189" Type="http://schemas.openxmlformats.org/officeDocument/2006/relationships/customXml" Target="../ink/ink513.xml"/><Relationship Id="rId3" Type="http://schemas.openxmlformats.org/officeDocument/2006/relationships/audio" Target="../media/media12.m4a"/><Relationship Id="rId25" Type="http://schemas.openxmlformats.org/officeDocument/2006/relationships/customXml" Target="../ink/ink406.xml"/><Relationship Id="rId46" Type="http://schemas.openxmlformats.org/officeDocument/2006/relationships/customXml" Target="../ink/ink418.xml"/><Relationship Id="rId67" Type="http://schemas.openxmlformats.org/officeDocument/2006/relationships/customXml" Target="../ink/ink439.xml"/><Relationship Id="rId116" Type="http://schemas.openxmlformats.org/officeDocument/2006/relationships/customXml" Target="../ink/ink476.xml"/><Relationship Id="rId137" Type="http://schemas.openxmlformats.org/officeDocument/2006/relationships/customXml" Target="../ink/ink487.xml"/><Relationship Id="rId158" Type="http://schemas.openxmlformats.org/officeDocument/2006/relationships/image" Target="../media/image260.png"/><Relationship Id="rId20" Type="http://schemas.openxmlformats.org/officeDocument/2006/relationships/image" Target="../media/image216.png"/><Relationship Id="rId41" Type="http://schemas.openxmlformats.org/officeDocument/2006/relationships/customXml" Target="../ink/ink414.xml"/><Relationship Id="rId62" Type="http://schemas.openxmlformats.org/officeDocument/2006/relationships/customXml" Target="../ink/ink434.xml"/><Relationship Id="rId83" Type="http://schemas.openxmlformats.org/officeDocument/2006/relationships/customXml" Target="../ink/ink455.xml"/><Relationship Id="rId88" Type="http://schemas.openxmlformats.org/officeDocument/2006/relationships/customXml" Target="../ink/ink460.xml"/><Relationship Id="rId111" Type="http://schemas.openxmlformats.org/officeDocument/2006/relationships/image" Target="../media/image237.png"/><Relationship Id="rId132" Type="http://schemas.openxmlformats.org/officeDocument/2006/relationships/image" Target="../media/image246.png"/><Relationship Id="rId153" Type="http://schemas.openxmlformats.org/officeDocument/2006/relationships/customXml" Target="../ink/ink495.xml"/><Relationship Id="rId174" Type="http://schemas.openxmlformats.org/officeDocument/2006/relationships/image" Target="../media/image268.png"/><Relationship Id="rId179" Type="http://schemas.openxmlformats.org/officeDocument/2006/relationships/customXml" Target="../ink/ink508.xml"/><Relationship Id="rId195" Type="http://schemas.openxmlformats.org/officeDocument/2006/relationships/customXml" Target="../ink/ink516.xml"/><Relationship Id="rId190" Type="http://schemas.openxmlformats.org/officeDocument/2006/relationships/image" Target="../media/image276.png"/><Relationship Id="rId15" Type="http://schemas.openxmlformats.org/officeDocument/2006/relationships/customXml" Target="../ink/ink401.xml"/><Relationship Id="rId36" Type="http://schemas.openxmlformats.org/officeDocument/2006/relationships/image" Target="../media/image224.png"/><Relationship Id="rId57" Type="http://schemas.openxmlformats.org/officeDocument/2006/relationships/customXml" Target="../ink/ink429.xml"/><Relationship Id="rId106" Type="http://schemas.openxmlformats.org/officeDocument/2006/relationships/customXml" Target="../ink/ink471.xml"/><Relationship Id="rId127" Type="http://schemas.openxmlformats.org/officeDocument/2006/relationships/customXml" Target="../ink/ink482.xml"/><Relationship Id="rId10" Type="http://schemas.openxmlformats.org/officeDocument/2006/relationships/customXml" Target="../ink/ink398.xml"/><Relationship Id="rId31" Type="http://schemas.openxmlformats.org/officeDocument/2006/relationships/customXml" Target="../ink/ink409.xml"/><Relationship Id="rId52" Type="http://schemas.openxmlformats.org/officeDocument/2006/relationships/customXml" Target="../ink/ink424.xml"/><Relationship Id="rId73" Type="http://schemas.openxmlformats.org/officeDocument/2006/relationships/customXml" Target="../ink/ink445.xml"/><Relationship Id="rId78" Type="http://schemas.openxmlformats.org/officeDocument/2006/relationships/customXml" Target="../ink/ink450.xml"/><Relationship Id="rId94" Type="http://schemas.openxmlformats.org/officeDocument/2006/relationships/customXml" Target="../ink/ink465.xml"/><Relationship Id="rId99" Type="http://schemas.openxmlformats.org/officeDocument/2006/relationships/image" Target="../media/image231.png"/><Relationship Id="rId101" Type="http://schemas.openxmlformats.org/officeDocument/2006/relationships/image" Target="../media/image232.png"/><Relationship Id="rId122" Type="http://schemas.openxmlformats.org/officeDocument/2006/relationships/customXml" Target="../ink/ink479.xml"/><Relationship Id="rId143" Type="http://schemas.openxmlformats.org/officeDocument/2006/relationships/customXml" Target="../ink/ink490.xml"/><Relationship Id="rId148" Type="http://schemas.openxmlformats.org/officeDocument/2006/relationships/image" Target="../media/image255.png"/><Relationship Id="rId164" Type="http://schemas.openxmlformats.org/officeDocument/2006/relationships/image" Target="../media/image263.png"/><Relationship Id="rId169" Type="http://schemas.openxmlformats.org/officeDocument/2006/relationships/customXml" Target="../ink/ink503.xml"/><Relationship Id="rId185" Type="http://schemas.openxmlformats.org/officeDocument/2006/relationships/customXml" Target="../ink/ink51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1.png"/><Relationship Id="rId180" Type="http://schemas.openxmlformats.org/officeDocument/2006/relationships/image" Target="../media/image271.png"/><Relationship Id="rId26" Type="http://schemas.openxmlformats.org/officeDocument/2006/relationships/image" Target="../media/image219.png"/><Relationship Id="rId47" Type="http://schemas.openxmlformats.org/officeDocument/2006/relationships/customXml" Target="../ink/ink419.xml"/><Relationship Id="rId68" Type="http://schemas.openxmlformats.org/officeDocument/2006/relationships/customXml" Target="../ink/ink440.xml"/><Relationship Id="rId89" Type="http://schemas.openxmlformats.org/officeDocument/2006/relationships/customXml" Target="../ink/ink461.xml"/><Relationship Id="rId112" Type="http://schemas.openxmlformats.org/officeDocument/2006/relationships/customXml" Target="../ink/ink474.xml"/><Relationship Id="rId133" Type="http://schemas.openxmlformats.org/officeDocument/2006/relationships/customXml" Target="../ink/ink485.xml"/><Relationship Id="rId154" Type="http://schemas.openxmlformats.org/officeDocument/2006/relationships/image" Target="../media/image258.png"/><Relationship Id="rId175" Type="http://schemas.openxmlformats.org/officeDocument/2006/relationships/customXml" Target="../ink/ink506.xml"/><Relationship Id="rId196" Type="http://schemas.openxmlformats.org/officeDocument/2006/relationships/image" Target="../media/image279.png"/><Relationship Id="rId16" Type="http://schemas.openxmlformats.org/officeDocument/2006/relationships/image" Target="../media/image214.png"/><Relationship Id="rId37" Type="http://schemas.openxmlformats.org/officeDocument/2006/relationships/customXml" Target="../ink/ink412.xml"/><Relationship Id="rId58" Type="http://schemas.openxmlformats.org/officeDocument/2006/relationships/customXml" Target="../ink/ink430.xml"/><Relationship Id="rId79" Type="http://schemas.openxmlformats.org/officeDocument/2006/relationships/customXml" Target="../ink/ink451.xml"/><Relationship Id="rId102" Type="http://schemas.openxmlformats.org/officeDocument/2006/relationships/customXml" Target="../ink/ink469.xml"/><Relationship Id="rId123" Type="http://schemas.openxmlformats.org/officeDocument/2006/relationships/customXml" Target="../ink/ink480.xml"/><Relationship Id="rId144" Type="http://schemas.openxmlformats.org/officeDocument/2006/relationships/image" Target="../media/image253.png"/><Relationship Id="rId90" Type="http://schemas.openxmlformats.org/officeDocument/2006/relationships/customXml" Target="../ink/ink462.xml"/><Relationship Id="rId165" Type="http://schemas.openxmlformats.org/officeDocument/2006/relationships/customXml" Target="../ink/ink501.xml"/><Relationship Id="rId186" Type="http://schemas.openxmlformats.org/officeDocument/2006/relationships/image" Target="../media/image274.png"/><Relationship Id="rId27" Type="http://schemas.openxmlformats.org/officeDocument/2006/relationships/customXml" Target="../ink/ink407.xml"/><Relationship Id="rId48" Type="http://schemas.openxmlformats.org/officeDocument/2006/relationships/customXml" Target="../ink/ink420.xml"/><Relationship Id="rId69" Type="http://schemas.openxmlformats.org/officeDocument/2006/relationships/customXml" Target="../ink/ink441.xml"/><Relationship Id="rId113" Type="http://schemas.openxmlformats.org/officeDocument/2006/relationships/image" Target="../media/image238.png"/><Relationship Id="rId134" Type="http://schemas.openxmlformats.org/officeDocument/2006/relationships/image" Target="../media/image247.png"/><Relationship Id="rId80" Type="http://schemas.openxmlformats.org/officeDocument/2006/relationships/customXml" Target="../ink/ink452.xml"/><Relationship Id="rId155" Type="http://schemas.openxmlformats.org/officeDocument/2006/relationships/customXml" Target="../ink/ink496.xml"/><Relationship Id="rId176" Type="http://schemas.openxmlformats.org/officeDocument/2006/relationships/image" Target="../media/image269.png"/><Relationship Id="rId197" Type="http://schemas.openxmlformats.org/officeDocument/2006/relationships/image" Target="../media/image1.png"/><Relationship Id="rId17" Type="http://schemas.openxmlformats.org/officeDocument/2006/relationships/customXml" Target="../ink/ink402.xml"/><Relationship Id="rId38" Type="http://schemas.openxmlformats.org/officeDocument/2006/relationships/image" Target="../media/image225.png"/><Relationship Id="rId59" Type="http://schemas.openxmlformats.org/officeDocument/2006/relationships/customXml" Target="../ink/ink431.xml"/><Relationship Id="rId103" Type="http://schemas.openxmlformats.org/officeDocument/2006/relationships/image" Target="../media/image233.png"/><Relationship Id="rId124" Type="http://schemas.openxmlformats.org/officeDocument/2006/relationships/image" Target="../media/image242.png"/><Relationship Id="rId70" Type="http://schemas.openxmlformats.org/officeDocument/2006/relationships/customXml" Target="../ink/ink442.xml"/><Relationship Id="rId91" Type="http://schemas.openxmlformats.org/officeDocument/2006/relationships/customXml" Target="../ink/ink463.xml"/><Relationship Id="rId145" Type="http://schemas.openxmlformats.org/officeDocument/2006/relationships/customXml" Target="../ink/ink491.xml"/><Relationship Id="rId166" Type="http://schemas.openxmlformats.org/officeDocument/2006/relationships/image" Target="../media/image264.png"/><Relationship Id="rId187" Type="http://schemas.openxmlformats.org/officeDocument/2006/relationships/customXml" Target="../ink/ink512.xml"/><Relationship Id="rId1" Type="http://schemas.openxmlformats.org/officeDocument/2006/relationships/tags" Target="../tags/tag9.xml"/><Relationship Id="rId28" Type="http://schemas.openxmlformats.org/officeDocument/2006/relationships/image" Target="../media/image220.png"/><Relationship Id="rId49" Type="http://schemas.openxmlformats.org/officeDocument/2006/relationships/customXml" Target="../ink/ink421.xml"/><Relationship Id="rId114" Type="http://schemas.openxmlformats.org/officeDocument/2006/relationships/customXml" Target="../ink/ink475.xml"/><Relationship Id="rId60" Type="http://schemas.openxmlformats.org/officeDocument/2006/relationships/customXml" Target="../ink/ink432.xml"/><Relationship Id="rId81" Type="http://schemas.openxmlformats.org/officeDocument/2006/relationships/customXml" Target="../ink/ink453.xml"/><Relationship Id="rId135" Type="http://schemas.openxmlformats.org/officeDocument/2006/relationships/customXml" Target="../ink/ink486.xml"/><Relationship Id="rId156" Type="http://schemas.openxmlformats.org/officeDocument/2006/relationships/image" Target="../media/image259.png"/><Relationship Id="rId177" Type="http://schemas.openxmlformats.org/officeDocument/2006/relationships/customXml" Target="../ink/ink507.xml"/><Relationship Id="rId18" Type="http://schemas.openxmlformats.org/officeDocument/2006/relationships/image" Target="../media/image215.png"/><Relationship Id="rId39" Type="http://schemas.openxmlformats.org/officeDocument/2006/relationships/customXml" Target="../ink/ink413.xml"/><Relationship Id="rId50" Type="http://schemas.openxmlformats.org/officeDocument/2006/relationships/customXml" Target="../ink/ink422.xml"/><Relationship Id="rId104" Type="http://schemas.openxmlformats.org/officeDocument/2006/relationships/customXml" Target="../ink/ink470.xml"/><Relationship Id="rId125" Type="http://schemas.openxmlformats.org/officeDocument/2006/relationships/customXml" Target="../ink/ink481.xml"/><Relationship Id="rId146" Type="http://schemas.openxmlformats.org/officeDocument/2006/relationships/image" Target="../media/image254.png"/><Relationship Id="rId167" Type="http://schemas.openxmlformats.org/officeDocument/2006/relationships/customXml" Target="../ink/ink502.xml"/><Relationship Id="rId188" Type="http://schemas.openxmlformats.org/officeDocument/2006/relationships/image" Target="../media/image275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99.xml"/><Relationship Id="rId21" Type="http://schemas.openxmlformats.org/officeDocument/2006/relationships/customXml" Target="../ink/ink526.xml"/><Relationship Id="rId42" Type="http://schemas.openxmlformats.org/officeDocument/2006/relationships/customXml" Target="../ink/ink537.xml"/><Relationship Id="rId63" Type="http://schemas.openxmlformats.org/officeDocument/2006/relationships/customXml" Target="../ink/ink558.xml"/><Relationship Id="rId84" Type="http://schemas.openxmlformats.org/officeDocument/2006/relationships/customXml" Target="../ink/ink579.xml"/><Relationship Id="rId138" Type="http://schemas.openxmlformats.org/officeDocument/2006/relationships/image" Target="../media/image304.png"/><Relationship Id="rId159" Type="http://schemas.openxmlformats.org/officeDocument/2006/relationships/customXml" Target="../ink/ink621.xml"/><Relationship Id="rId170" Type="http://schemas.openxmlformats.org/officeDocument/2006/relationships/customXml" Target="../ink/ink628.xml"/><Relationship Id="rId191" Type="http://schemas.openxmlformats.org/officeDocument/2006/relationships/image" Target="../media/image326.png"/><Relationship Id="rId205" Type="http://schemas.openxmlformats.org/officeDocument/2006/relationships/image" Target="../media/image333.png"/><Relationship Id="rId226" Type="http://schemas.openxmlformats.org/officeDocument/2006/relationships/image" Target="../media/image342.png"/><Relationship Id="rId247" Type="http://schemas.openxmlformats.org/officeDocument/2006/relationships/image" Target="../media/image352.png"/><Relationship Id="rId107" Type="http://schemas.openxmlformats.org/officeDocument/2006/relationships/image" Target="../media/image288.png"/><Relationship Id="rId11" Type="http://schemas.openxmlformats.org/officeDocument/2006/relationships/image" Target="../media/image213.png"/><Relationship Id="rId32" Type="http://schemas.openxmlformats.org/officeDocument/2006/relationships/image" Target="../media/image223.png"/><Relationship Id="rId53" Type="http://schemas.openxmlformats.org/officeDocument/2006/relationships/customXml" Target="../ink/ink548.xml"/><Relationship Id="rId74" Type="http://schemas.openxmlformats.org/officeDocument/2006/relationships/customXml" Target="../ink/ink569.xml"/><Relationship Id="rId128" Type="http://schemas.openxmlformats.org/officeDocument/2006/relationships/image" Target="../media/image299.png"/><Relationship Id="rId149" Type="http://schemas.openxmlformats.org/officeDocument/2006/relationships/customXml" Target="../ink/ink615.xml"/><Relationship Id="rId5" Type="http://schemas.openxmlformats.org/officeDocument/2006/relationships/image" Target="../media/image210.png"/><Relationship Id="rId95" Type="http://schemas.openxmlformats.org/officeDocument/2006/relationships/image" Target="../media/image282.png"/><Relationship Id="rId160" Type="http://schemas.openxmlformats.org/officeDocument/2006/relationships/customXml" Target="../ink/ink622.xml"/><Relationship Id="rId181" Type="http://schemas.openxmlformats.org/officeDocument/2006/relationships/image" Target="../media/image323.png"/><Relationship Id="rId216" Type="http://schemas.openxmlformats.org/officeDocument/2006/relationships/customXml" Target="../ink/ink651.xml"/><Relationship Id="rId237" Type="http://schemas.openxmlformats.org/officeDocument/2006/relationships/image" Target="../media/image347.png"/><Relationship Id="rId22" Type="http://schemas.openxmlformats.org/officeDocument/2006/relationships/image" Target="../media/image218.png"/><Relationship Id="rId43" Type="http://schemas.openxmlformats.org/officeDocument/2006/relationships/customXml" Target="../ink/ink538.xml"/><Relationship Id="rId64" Type="http://schemas.openxmlformats.org/officeDocument/2006/relationships/customXml" Target="../ink/ink559.xml"/><Relationship Id="rId118" Type="http://schemas.openxmlformats.org/officeDocument/2006/relationships/image" Target="../media/image293.png"/><Relationship Id="rId139" Type="http://schemas.openxmlformats.org/officeDocument/2006/relationships/customXml" Target="../ink/ink610.xml"/><Relationship Id="rId85" Type="http://schemas.openxmlformats.org/officeDocument/2006/relationships/customXml" Target="../ink/ink580.xml"/><Relationship Id="rId150" Type="http://schemas.openxmlformats.org/officeDocument/2006/relationships/image" Target="../media/image310.png"/><Relationship Id="rId171" Type="http://schemas.openxmlformats.org/officeDocument/2006/relationships/image" Target="../media/image318.png"/><Relationship Id="rId192" Type="http://schemas.openxmlformats.org/officeDocument/2006/relationships/customXml" Target="../ink/ink639.xml"/><Relationship Id="rId206" Type="http://schemas.openxmlformats.org/officeDocument/2006/relationships/customXml" Target="../ink/ink646.xml"/><Relationship Id="rId227" Type="http://schemas.openxmlformats.org/officeDocument/2006/relationships/customXml" Target="../ink/ink658.xml"/><Relationship Id="rId248" Type="http://schemas.openxmlformats.org/officeDocument/2006/relationships/customXml" Target="../ink/ink669.xml"/><Relationship Id="rId12" Type="http://schemas.openxmlformats.org/officeDocument/2006/relationships/customXml" Target="../ink/ink521.xml"/><Relationship Id="rId33" Type="http://schemas.openxmlformats.org/officeDocument/2006/relationships/customXml" Target="../ink/ink532.xml"/><Relationship Id="rId108" Type="http://schemas.openxmlformats.org/officeDocument/2006/relationships/customXml" Target="../ink/ink594.xml"/><Relationship Id="rId129" Type="http://schemas.openxmlformats.org/officeDocument/2006/relationships/customXml" Target="../ink/ink605.xml"/><Relationship Id="rId54" Type="http://schemas.openxmlformats.org/officeDocument/2006/relationships/customXml" Target="../ink/ink549.xml"/><Relationship Id="rId75" Type="http://schemas.openxmlformats.org/officeDocument/2006/relationships/customXml" Target="../ink/ink570.xml"/><Relationship Id="rId96" Type="http://schemas.openxmlformats.org/officeDocument/2006/relationships/customXml" Target="../ink/ink588.xml"/><Relationship Id="rId140" Type="http://schemas.openxmlformats.org/officeDocument/2006/relationships/image" Target="../media/image305.png"/><Relationship Id="rId161" Type="http://schemas.openxmlformats.org/officeDocument/2006/relationships/image" Target="../media/image314.png"/><Relationship Id="rId182" Type="http://schemas.openxmlformats.org/officeDocument/2006/relationships/customXml" Target="../ink/ink634.xml"/><Relationship Id="rId217" Type="http://schemas.openxmlformats.org/officeDocument/2006/relationships/image" Target="../media/image339.png"/><Relationship Id="rId6" Type="http://schemas.openxmlformats.org/officeDocument/2006/relationships/customXml" Target="../ink/ink518.xml"/><Relationship Id="rId238" Type="http://schemas.openxmlformats.org/officeDocument/2006/relationships/customXml" Target="../ink/ink664.xml"/><Relationship Id="rId23" Type="http://schemas.openxmlformats.org/officeDocument/2006/relationships/customXml" Target="../ink/ink527.xml"/><Relationship Id="rId119" Type="http://schemas.openxmlformats.org/officeDocument/2006/relationships/customXml" Target="../ink/ink600.xml"/><Relationship Id="rId44" Type="http://schemas.openxmlformats.org/officeDocument/2006/relationships/customXml" Target="../ink/ink539.xml"/><Relationship Id="rId65" Type="http://schemas.openxmlformats.org/officeDocument/2006/relationships/customXml" Target="../ink/ink560.xml"/><Relationship Id="rId86" Type="http://schemas.openxmlformats.org/officeDocument/2006/relationships/customXml" Target="../ink/ink581.xml"/><Relationship Id="rId130" Type="http://schemas.openxmlformats.org/officeDocument/2006/relationships/image" Target="../media/image300.png"/><Relationship Id="rId151" Type="http://schemas.openxmlformats.org/officeDocument/2006/relationships/customXml" Target="../ink/ink616.xml"/><Relationship Id="rId172" Type="http://schemas.openxmlformats.org/officeDocument/2006/relationships/customXml" Target="../ink/ink629.xml"/><Relationship Id="rId193" Type="http://schemas.openxmlformats.org/officeDocument/2006/relationships/image" Target="../media/image327.png"/><Relationship Id="rId207" Type="http://schemas.openxmlformats.org/officeDocument/2006/relationships/image" Target="../media/image334.png"/><Relationship Id="rId228" Type="http://schemas.openxmlformats.org/officeDocument/2006/relationships/image" Target="../media/image343.png"/><Relationship Id="rId249" Type="http://schemas.openxmlformats.org/officeDocument/2006/relationships/image" Target="../media/image353.png"/><Relationship Id="rId13" Type="http://schemas.openxmlformats.org/officeDocument/2006/relationships/customXml" Target="../ink/ink522.xml"/><Relationship Id="rId109" Type="http://schemas.openxmlformats.org/officeDocument/2006/relationships/image" Target="../media/image289.png"/><Relationship Id="rId34" Type="http://schemas.openxmlformats.org/officeDocument/2006/relationships/image" Target="../media/image224.png"/><Relationship Id="rId55" Type="http://schemas.openxmlformats.org/officeDocument/2006/relationships/customXml" Target="../ink/ink550.xml"/><Relationship Id="rId76" Type="http://schemas.openxmlformats.org/officeDocument/2006/relationships/customXml" Target="../ink/ink571.xml"/><Relationship Id="rId97" Type="http://schemas.openxmlformats.org/officeDocument/2006/relationships/image" Target="../media/image283.png"/><Relationship Id="rId120" Type="http://schemas.openxmlformats.org/officeDocument/2006/relationships/image" Target="../media/image295.png"/><Relationship Id="rId141" Type="http://schemas.openxmlformats.org/officeDocument/2006/relationships/customXml" Target="../ink/ink611.xml"/><Relationship Id="rId7" Type="http://schemas.openxmlformats.org/officeDocument/2006/relationships/image" Target="../media/image211.png"/><Relationship Id="rId162" Type="http://schemas.openxmlformats.org/officeDocument/2006/relationships/customXml" Target="../ink/ink623.xml"/><Relationship Id="rId183" Type="http://schemas.openxmlformats.org/officeDocument/2006/relationships/image" Target="../media/image199.png"/><Relationship Id="rId218" Type="http://schemas.openxmlformats.org/officeDocument/2006/relationships/customXml" Target="../ink/ink652.xml"/><Relationship Id="rId239" Type="http://schemas.openxmlformats.org/officeDocument/2006/relationships/image" Target="../media/image348.png"/><Relationship Id="rId250" Type="http://schemas.openxmlformats.org/officeDocument/2006/relationships/image" Target="../media/image1.png"/><Relationship Id="rId24" Type="http://schemas.openxmlformats.org/officeDocument/2006/relationships/image" Target="../media/image219.png"/><Relationship Id="rId45" Type="http://schemas.openxmlformats.org/officeDocument/2006/relationships/customXml" Target="../ink/ink540.xml"/><Relationship Id="rId66" Type="http://schemas.openxmlformats.org/officeDocument/2006/relationships/customXml" Target="../ink/ink561.xml"/><Relationship Id="rId87" Type="http://schemas.openxmlformats.org/officeDocument/2006/relationships/customXml" Target="../ink/ink582.xml"/><Relationship Id="rId110" Type="http://schemas.openxmlformats.org/officeDocument/2006/relationships/customXml" Target="../ink/ink595.xml"/><Relationship Id="rId131" Type="http://schemas.openxmlformats.org/officeDocument/2006/relationships/customXml" Target="../ink/ink606.xml"/><Relationship Id="rId152" Type="http://schemas.openxmlformats.org/officeDocument/2006/relationships/image" Target="../media/image311.png"/><Relationship Id="rId173" Type="http://schemas.openxmlformats.org/officeDocument/2006/relationships/image" Target="../media/image319.png"/><Relationship Id="rId194" Type="http://schemas.openxmlformats.org/officeDocument/2006/relationships/customXml" Target="../ink/ink640.xml"/><Relationship Id="rId208" Type="http://schemas.openxmlformats.org/officeDocument/2006/relationships/customXml" Target="../ink/ink647.xml"/><Relationship Id="rId229" Type="http://schemas.openxmlformats.org/officeDocument/2006/relationships/customXml" Target="../ink/ink659.xml"/><Relationship Id="rId240" Type="http://schemas.openxmlformats.org/officeDocument/2006/relationships/customXml" Target="../ink/ink665.xml"/><Relationship Id="rId14" Type="http://schemas.openxmlformats.org/officeDocument/2006/relationships/image" Target="../media/image214.png"/><Relationship Id="rId35" Type="http://schemas.openxmlformats.org/officeDocument/2006/relationships/customXml" Target="../ink/ink533.xml"/><Relationship Id="rId56" Type="http://schemas.openxmlformats.org/officeDocument/2006/relationships/customXml" Target="../ink/ink551.xml"/><Relationship Id="rId77" Type="http://schemas.openxmlformats.org/officeDocument/2006/relationships/customXml" Target="../ink/ink572.xml"/><Relationship Id="rId100" Type="http://schemas.openxmlformats.org/officeDocument/2006/relationships/customXml" Target="../ink/ink590.xml"/><Relationship Id="rId8" Type="http://schemas.openxmlformats.org/officeDocument/2006/relationships/customXml" Target="../ink/ink519.xml"/><Relationship Id="rId98" Type="http://schemas.openxmlformats.org/officeDocument/2006/relationships/customXml" Target="../ink/ink589.xml"/><Relationship Id="rId121" Type="http://schemas.openxmlformats.org/officeDocument/2006/relationships/customXml" Target="../ink/ink601.xml"/><Relationship Id="rId142" Type="http://schemas.openxmlformats.org/officeDocument/2006/relationships/image" Target="../media/image306.png"/><Relationship Id="rId163" Type="http://schemas.openxmlformats.org/officeDocument/2006/relationships/customXml" Target="../ink/ink624.xml"/><Relationship Id="rId184" Type="http://schemas.openxmlformats.org/officeDocument/2006/relationships/customXml" Target="../ink/ink635.xml"/><Relationship Id="rId219" Type="http://schemas.openxmlformats.org/officeDocument/2006/relationships/customXml" Target="../ink/ink653.xml"/><Relationship Id="rId230" Type="http://schemas.openxmlformats.org/officeDocument/2006/relationships/image" Target="../media/image344.png"/><Relationship Id="rId25" Type="http://schemas.openxmlformats.org/officeDocument/2006/relationships/customXml" Target="../ink/ink528.xml"/><Relationship Id="rId46" Type="http://schemas.openxmlformats.org/officeDocument/2006/relationships/customXml" Target="../ink/ink541.xml"/><Relationship Id="rId67" Type="http://schemas.openxmlformats.org/officeDocument/2006/relationships/customXml" Target="../ink/ink562.xml"/><Relationship Id="rId88" Type="http://schemas.openxmlformats.org/officeDocument/2006/relationships/customXml" Target="../ink/ink583.xml"/><Relationship Id="rId111" Type="http://schemas.openxmlformats.org/officeDocument/2006/relationships/customXml" Target="../ink/ink596.xml"/><Relationship Id="rId132" Type="http://schemas.openxmlformats.org/officeDocument/2006/relationships/image" Target="../media/image301.png"/><Relationship Id="rId153" Type="http://schemas.openxmlformats.org/officeDocument/2006/relationships/customXml" Target="../ink/ink617.xml"/><Relationship Id="rId174" Type="http://schemas.openxmlformats.org/officeDocument/2006/relationships/customXml" Target="../ink/ink630.xml"/><Relationship Id="rId195" Type="http://schemas.openxmlformats.org/officeDocument/2006/relationships/image" Target="../media/image328.png"/><Relationship Id="rId209" Type="http://schemas.openxmlformats.org/officeDocument/2006/relationships/image" Target="../media/image335.png"/><Relationship Id="rId220" Type="http://schemas.openxmlformats.org/officeDocument/2006/relationships/customXml" Target="../ink/ink654.xml"/><Relationship Id="rId241" Type="http://schemas.openxmlformats.org/officeDocument/2006/relationships/image" Target="../media/image349.png"/><Relationship Id="rId15" Type="http://schemas.openxmlformats.org/officeDocument/2006/relationships/customXml" Target="../ink/ink523.xml"/><Relationship Id="rId36" Type="http://schemas.openxmlformats.org/officeDocument/2006/relationships/image" Target="../media/image225.png"/><Relationship Id="rId57" Type="http://schemas.openxmlformats.org/officeDocument/2006/relationships/customXml" Target="../ink/ink552.xml"/><Relationship Id="rId78" Type="http://schemas.openxmlformats.org/officeDocument/2006/relationships/customXml" Target="../ink/ink573.xml"/><Relationship Id="rId99" Type="http://schemas.openxmlformats.org/officeDocument/2006/relationships/image" Target="../media/image284.png"/><Relationship Id="rId101" Type="http://schemas.openxmlformats.org/officeDocument/2006/relationships/image" Target="../media/image285.png"/><Relationship Id="rId122" Type="http://schemas.openxmlformats.org/officeDocument/2006/relationships/image" Target="../media/image296.png"/><Relationship Id="rId143" Type="http://schemas.openxmlformats.org/officeDocument/2006/relationships/customXml" Target="../ink/ink612.xml"/><Relationship Id="rId164" Type="http://schemas.openxmlformats.org/officeDocument/2006/relationships/customXml" Target="../ink/ink625.xml"/><Relationship Id="rId185" Type="http://schemas.openxmlformats.org/officeDocument/2006/relationships/image" Target="../media/image324.png"/><Relationship Id="rId4" Type="http://schemas.openxmlformats.org/officeDocument/2006/relationships/customXml" Target="../ink/ink517.xml"/><Relationship Id="rId9" Type="http://schemas.openxmlformats.org/officeDocument/2006/relationships/image" Target="../media/image212.png"/><Relationship Id="rId180" Type="http://schemas.openxmlformats.org/officeDocument/2006/relationships/customXml" Target="../ink/ink633.xml"/><Relationship Id="rId210" Type="http://schemas.openxmlformats.org/officeDocument/2006/relationships/customXml" Target="../ink/ink648.xml"/><Relationship Id="rId215" Type="http://schemas.openxmlformats.org/officeDocument/2006/relationships/image" Target="../media/image338.png"/><Relationship Id="rId236" Type="http://schemas.openxmlformats.org/officeDocument/2006/relationships/customXml" Target="../ink/ink663.xml"/><Relationship Id="rId26" Type="http://schemas.openxmlformats.org/officeDocument/2006/relationships/image" Target="../media/image220.png"/><Relationship Id="rId231" Type="http://schemas.openxmlformats.org/officeDocument/2006/relationships/customXml" Target="../ink/ink660.xml"/><Relationship Id="rId47" Type="http://schemas.openxmlformats.org/officeDocument/2006/relationships/customXml" Target="../ink/ink542.xml"/><Relationship Id="rId68" Type="http://schemas.openxmlformats.org/officeDocument/2006/relationships/customXml" Target="../ink/ink563.xml"/><Relationship Id="rId89" Type="http://schemas.openxmlformats.org/officeDocument/2006/relationships/customXml" Target="../ink/ink584.xml"/><Relationship Id="rId112" Type="http://schemas.openxmlformats.org/officeDocument/2006/relationships/image" Target="../media/image290.png"/><Relationship Id="rId133" Type="http://schemas.openxmlformats.org/officeDocument/2006/relationships/customXml" Target="../ink/ink607.xml"/><Relationship Id="rId154" Type="http://schemas.openxmlformats.org/officeDocument/2006/relationships/customXml" Target="../ink/ink618.xml"/><Relationship Id="rId175" Type="http://schemas.openxmlformats.org/officeDocument/2006/relationships/image" Target="../media/image320.png"/><Relationship Id="rId196" Type="http://schemas.openxmlformats.org/officeDocument/2006/relationships/customXml" Target="../ink/ink641.xml"/><Relationship Id="rId200" Type="http://schemas.openxmlformats.org/officeDocument/2006/relationships/customXml" Target="../ink/ink643.xml"/><Relationship Id="rId16" Type="http://schemas.openxmlformats.org/officeDocument/2006/relationships/image" Target="../media/image215.png"/><Relationship Id="rId221" Type="http://schemas.openxmlformats.org/officeDocument/2006/relationships/customXml" Target="../ink/ink655.xml"/><Relationship Id="rId242" Type="http://schemas.openxmlformats.org/officeDocument/2006/relationships/customXml" Target="../ink/ink666.xml"/><Relationship Id="rId37" Type="http://schemas.openxmlformats.org/officeDocument/2006/relationships/customXml" Target="../ink/ink534.xml"/><Relationship Id="rId58" Type="http://schemas.openxmlformats.org/officeDocument/2006/relationships/customXml" Target="../ink/ink553.xml"/><Relationship Id="rId79" Type="http://schemas.openxmlformats.org/officeDocument/2006/relationships/customXml" Target="../ink/ink574.xml"/><Relationship Id="rId102" Type="http://schemas.openxmlformats.org/officeDocument/2006/relationships/customXml" Target="../ink/ink591.xml"/><Relationship Id="rId123" Type="http://schemas.openxmlformats.org/officeDocument/2006/relationships/customXml" Target="../ink/ink602.xml"/><Relationship Id="rId144" Type="http://schemas.openxmlformats.org/officeDocument/2006/relationships/image" Target="../media/image307.png"/><Relationship Id="rId90" Type="http://schemas.openxmlformats.org/officeDocument/2006/relationships/customXml" Target="../ink/ink585.xml"/><Relationship Id="rId165" Type="http://schemas.openxmlformats.org/officeDocument/2006/relationships/image" Target="../media/image315.png"/><Relationship Id="rId186" Type="http://schemas.openxmlformats.org/officeDocument/2006/relationships/customXml" Target="../ink/ink636.xml"/><Relationship Id="rId211" Type="http://schemas.openxmlformats.org/officeDocument/2006/relationships/image" Target="../media/image336.png"/><Relationship Id="rId232" Type="http://schemas.openxmlformats.org/officeDocument/2006/relationships/image" Target="../media/image345.png"/><Relationship Id="rId27" Type="http://schemas.openxmlformats.org/officeDocument/2006/relationships/customXml" Target="../ink/ink529.xml"/><Relationship Id="rId48" Type="http://schemas.openxmlformats.org/officeDocument/2006/relationships/customXml" Target="../ink/ink543.xml"/><Relationship Id="rId69" Type="http://schemas.openxmlformats.org/officeDocument/2006/relationships/customXml" Target="../ink/ink564.xml"/><Relationship Id="rId113" Type="http://schemas.openxmlformats.org/officeDocument/2006/relationships/customXml" Target="../ink/ink597.xml"/><Relationship Id="rId134" Type="http://schemas.openxmlformats.org/officeDocument/2006/relationships/image" Target="../media/image302.png"/><Relationship Id="rId80" Type="http://schemas.openxmlformats.org/officeDocument/2006/relationships/customXml" Target="../ink/ink575.xml"/><Relationship Id="rId155" Type="http://schemas.openxmlformats.org/officeDocument/2006/relationships/image" Target="../media/image312.png"/><Relationship Id="rId176" Type="http://schemas.openxmlformats.org/officeDocument/2006/relationships/customXml" Target="../ink/ink631.xml"/><Relationship Id="rId197" Type="http://schemas.openxmlformats.org/officeDocument/2006/relationships/image" Target="../media/image329.png"/><Relationship Id="rId201" Type="http://schemas.openxmlformats.org/officeDocument/2006/relationships/image" Target="../media/image331.png"/><Relationship Id="rId222" Type="http://schemas.openxmlformats.org/officeDocument/2006/relationships/image" Target="../media/image340.png"/><Relationship Id="rId243" Type="http://schemas.openxmlformats.org/officeDocument/2006/relationships/image" Target="../media/image350.png"/><Relationship Id="rId17" Type="http://schemas.openxmlformats.org/officeDocument/2006/relationships/customXml" Target="../ink/ink524.xml"/><Relationship Id="rId38" Type="http://schemas.openxmlformats.org/officeDocument/2006/relationships/image" Target="../media/image226.png"/><Relationship Id="rId59" Type="http://schemas.openxmlformats.org/officeDocument/2006/relationships/customXml" Target="../ink/ink554.xml"/><Relationship Id="rId103" Type="http://schemas.openxmlformats.org/officeDocument/2006/relationships/image" Target="../media/image286.png"/><Relationship Id="rId124" Type="http://schemas.openxmlformats.org/officeDocument/2006/relationships/image" Target="../media/image297.png"/><Relationship Id="rId70" Type="http://schemas.openxmlformats.org/officeDocument/2006/relationships/customXml" Target="../ink/ink565.xml"/><Relationship Id="rId91" Type="http://schemas.openxmlformats.org/officeDocument/2006/relationships/image" Target="../media/image280.png"/><Relationship Id="rId145" Type="http://schemas.openxmlformats.org/officeDocument/2006/relationships/customXml" Target="../ink/ink613.xml"/><Relationship Id="rId166" Type="http://schemas.openxmlformats.org/officeDocument/2006/relationships/customXml" Target="../ink/ink626.xml"/><Relationship Id="rId187" Type="http://schemas.openxmlformats.org/officeDocument/2006/relationships/image" Target="../media/image134.png"/><Relationship Id="rId1" Type="http://schemas.microsoft.com/office/2007/relationships/media" Target="../media/media13.m4a"/><Relationship Id="rId212" Type="http://schemas.openxmlformats.org/officeDocument/2006/relationships/customXml" Target="../ink/ink649.xml"/><Relationship Id="rId233" Type="http://schemas.openxmlformats.org/officeDocument/2006/relationships/customXml" Target="../ink/ink661.xml"/><Relationship Id="rId28" Type="http://schemas.openxmlformats.org/officeDocument/2006/relationships/image" Target="../media/image221.png"/><Relationship Id="rId49" Type="http://schemas.openxmlformats.org/officeDocument/2006/relationships/customXml" Target="../ink/ink544.xml"/><Relationship Id="rId114" Type="http://schemas.openxmlformats.org/officeDocument/2006/relationships/image" Target="../media/image291.png"/><Relationship Id="rId60" Type="http://schemas.openxmlformats.org/officeDocument/2006/relationships/customXml" Target="../ink/ink555.xml"/><Relationship Id="rId81" Type="http://schemas.openxmlformats.org/officeDocument/2006/relationships/customXml" Target="../ink/ink576.xml"/><Relationship Id="rId135" Type="http://schemas.openxmlformats.org/officeDocument/2006/relationships/customXml" Target="../ink/ink608.xml"/><Relationship Id="rId156" Type="http://schemas.openxmlformats.org/officeDocument/2006/relationships/customXml" Target="../ink/ink619.xml"/><Relationship Id="rId177" Type="http://schemas.openxmlformats.org/officeDocument/2006/relationships/image" Target="../media/image321.png"/><Relationship Id="rId198" Type="http://schemas.openxmlformats.org/officeDocument/2006/relationships/customXml" Target="../ink/ink642.xml"/><Relationship Id="rId202" Type="http://schemas.openxmlformats.org/officeDocument/2006/relationships/customXml" Target="../ink/ink644.xml"/><Relationship Id="rId223" Type="http://schemas.openxmlformats.org/officeDocument/2006/relationships/customXml" Target="../ink/ink656.xml"/><Relationship Id="rId244" Type="http://schemas.openxmlformats.org/officeDocument/2006/relationships/customXml" Target="../ink/ink667.xml"/><Relationship Id="rId18" Type="http://schemas.openxmlformats.org/officeDocument/2006/relationships/image" Target="../media/image216.png"/><Relationship Id="rId39" Type="http://schemas.openxmlformats.org/officeDocument/2006/relationships/customXml" Target="../ink/ink535.xml"/><Relationship Id="rId50" Type="http://schemas.openxmlformats.org/officeDocument/2006/relationships/customXml" Target="../ink/ink545.xml"/><Relationship Id="rId104" Type="http://schemas.openxmlformats.org/officeDocument/2006/relationships/customXml" Target="../ink/ink592.xml"/><Relationship Id="rId125" Type="http://schemas.openxmlformats.org/officeDocument/2006/relationships/customXml" Target="../ink/ink603.xml"/><Relationship Id="rId146" Type="http://schemas.openxmlformats.org/officeDocument/2006/relationships/image" Target="../media/image308.png"/><Relationship Id="rId167" Type="http://schemas.openxmlformats.org/officeDocument/2006/relationships/image" Target="../media/image316.png"/><Relationship Id="rId188" Type="http://schemas.openxmlformats.org/officeDocument/2006/relationships/customXml" Target="../ink/ink637.xml"/><Relationship Id="rId71" Type="http://schemas.openxmlformats.org/officeDocument/2006/relationships/customXml" Target="../ink/ink566.xml"/><Relationship Id="rId92" Type="http://schemas.openxmlformats.org/officeDocument/2006/relationships/customXml" Target="../ink/ink586.xml"/><Relationship Id="rId213" Type="http://schemas.openxmlformats.org/officeDocument/2006/relationships/image" Target="../media/image337.png"/><Relationship Id="rId234" Type="http://schemas.openxmlformats.org/officeDocument/2006/relationships/customXml" Target="../ink/ink662.xml"/><Relationship Id="rId2" Type="http://schemas.openxmlformats.org/officeDocument/2006/relationships/audio" Target="../media/media13.m4a"/><Relationship Id="rId29" Type="http://schemas.openxmlformats.org/officeDocument/2006/relationships/customXml" Target="../ink/ink530.xml"/><Relationship Id="rId40" Type="http://schemas.openxmlformats.org/officeDocument/2006/relationships/image" Target="../media/image227.png"/><Relationship Id="rId115" Type="http://schemas.openxmlformats.org/officeDocument/2006/relationships/customXml" Target="../ink/ink598.xml"/><Relationship Id="rId136" Type="http://schemas.openxmlformats.org/officeDocument/2006/relationships/image" Target="../media/image303.png"/><Relationship Id="rId157" Type="http://schemas.openxmlformats.org/officeDocument/2006/relationships/image" Target="../media/image313.png"/><Relationship Id="rId178" Type="http://schemas.openxmlformats.org/officeDocument/2006/relationships/customXml" Target="../ink/ink632.xml"/><Relationship Id="rId61" Type="http://schemas.openxmlformats.org/officeDocument/2006/relationships/customXml" Target="../ink/ink556.xml"/><Relationship Id="rId82" Type="http://schemas.openxmlformats.org/officeDocument/2006/relationships/customXml" Target="../ink/ink577.xml"/><Relationship Id="rId199" Type="http://schemas.openxmlformats.org/officeDocument/2006/relationships/image" Target="../media/image330.png"/><Relationship Id="rId203" Type="http://schemas.openxmlformats.org/officeDocument/2006/relationships/image" Target="../media/image332.png"/><Relationship Id="rId19" Type="http://schemas.openxmlformats.org/officeDocument/2006/relationships/customXml" Target="../ink/ink525.xml"/><Relationship Id="rId224" Type="http://schemas.openxmlformats.org/officeDocument/2006/relationships/image" Target="../media/image341.png"/><Relationship Id="rId245" Type="http://schemas.openxmlformats.org/officeDocument/2006/relationships/image" Target="../media/image351.png"/><Relationship Id="rId30" Type="http://schemas.openxmlformats.org/officeDocument/2006/relationships/image" Target="../media/image222.png"/><Relationship Id="rId105" Type="http://schemas.openxmlformats.org/officeDocument/2006/relationships/image" Target="../media/image287.png"/><Relationship Id="rId126" Type="http://schemas.openxmlformats.org/officeDocument/2006/relationships/image" Target="../media/image298.png"/><Relationship Id="rId147" Type="http://schemas.openxmlformats.org/officeDocument/2006/relationships/customXml" Target="../ink/ink614.xml"/><Relationship Id="rId168" Type="http://schemas.openxmlformats.org/officeDocument/2006/relationships/customXml" Target="../ink/ink627.xml"/><Relationship Id="rId51" Type="http://schemas.openxmlformats.org/officeDocument/2006/relationships/customXml" Target="../ink/ink546.xml"/><Relationship Id="rId72" Type="http://schemas.openxmlformats.org/officeDocument/2006/relationships/customXml" Target="../ink/ink567.xml"/><Relationship Id="rId93" Type="http://schemas.openxmlformats.org/officeDocument/2006/relationships/image" Target="../media/image281.png"/><Relationship Id="rId189" Type="http://schemas.openxmlformats.org/officeDocument/2006/relationships/image" Target="../media/image325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650.xml"/><Relationship Id="rId235" Type="http://schemas.openxmlformats.org/officeDocument/2006/relationships/image" Target="../media/image346.png"/><Relationship Id="rId116" Type="http://schemas.openxmlformats.org/officeDocument/2006/relationships/image" Target="../media/image292.png"/><Relationship Id="rId137" Type="http://schemas.openxmlformats.org/officeDocument/2006/relationships/customXml" Target="../ink/ink609.xml"/><Relationship Id="rId158" Type="http://schemas.openxmlformats.org/officeDocument/2006/relationships/customXml" Target="../ink/ink620.xml"/><Relationship Id="rId20" Type="http://schemas.openxmlformats.org/officeDocument/2006/relationships/image" Target="../media/image217.png"/><Relationship Id="rId41" Type="http://schemas.openxmlformats.org/officeDocument/2006/relationships/customXml" Target="../ink/ink536.xml"/><Relationship Id="rId62" Type="http://schemas.openxmlformats.org/officeDocument/2006/relationships/customXml" Target="../ink/ink557.xml"/><Relationship Id="rId83" Type="http://schemas.openxmlformats.org/officeDocument/2006/relationships/customXml" Target="../ink/ink578.xml"/><Relationship Id="rId179" Type="http://schemas.openxmlformats.org/officeDocument/2006/relationships/image" Target="../media/image322.png"/><Relationship Id="rId190" Type="http://schemas.openxmlformats.org/officeDocument/2006/relationships/customXml" Target="../ink/ink638.xml"/><Relationship Id="rId204" Type="http://schemas.openxmlformats.org/officeDocument/2006/relationships/customXml" Target="../ink/ink645.xml"/><Relationship Id="rId225" Type="http://schemas.openxmlformats.org/officeDocument/2006/relationships/customXml" Target="../ink/ink657.xml"/><Relationship Id="rId246" Type="http://schemas.openxmlformats.org/officeDocument/2006/relationships/customXml" Target="../ink/ink668.xml"/><Relationship Id="rId106" Type="http://schemas.openxmlformats.org/officeDocument/2006/relationships/customXml" Target="../ink/ink593.xml"/><Relationship Id="rId127" Type="http://schemas.openxmlformats.org/officeDocument/2006/relationships/customXml" Target="../ink/ink604.xml"/><Relationship Id="rId10" Type="http://schemas.openxmlformats.org/officeDocument/2006/relationships/customXml" Target="../ink/ink520.xml"/><Relationship Id="rId31" Type="http://schemas.openxmlformats.org/officeDocument/2006/relationships/customXml" Target="../ink/ink531.xml"/><Relationship Id="rId52" Type="http://schemas.openxmlformats.org/officeDocument/2006/relationships/customXml" Target="../ink/ink547.xml"/><Relationship Id="rId73" Type="http://schemas.openxmlformats.org/officeDocument/2006/relationships/customXml" Target="../ink/ink568.xml"/><Relationship Id="rId94" Type="http://schemas.openxmlformats.org/officeDocument/2006/relationships/customXml" Target="../ink/ink587.xml"/><Relationship Id="rId148" Type="http://schemas.openxmlformats.org/officeDocument/2006/relationships/image" Target="../media/image309.png"/><Relationship Id="rId169" Type="http://schemas.openxmlformats.org/officeDocument/2006/relationships/image" Target="../media/image317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6.png"/><Relationship Id="rId21" Type="http://schemas.openxmlformats.org/officeDocument/2006/relationships/image" Target="../media/image362.png"/><Relationship Id="rId42" Type="http://schemas.openxmlformats.org/officeDocument/2006/relationships/customXml" Target="../ink/ink689.xml"/><Relationship Id="rId63" Type="http://schemas.openxmlformats.org/officeDocument/2006/relationships/image" Target="../media/image383.png"/><Relationship Id="rId84" Type="http://schemas.openxmlformats.org/officeDocument/2006/relationships/customXml" Target="../ink/ink710.xml"/><Relationship Id="rId138" Type="http://schemas.openxmlformats.org/officeDocument/2006/relationships/customXml" Target="../ink/ink737.xml"/><Relationship Id="rId107" Type="http://schemas.openxmlformats.org/officeDocument/2006/relationships/image" Target="../media/image281.png"/><Relationship Id="rId11" Type="http://schemas.openxmlformats.org/officeDocument/2006/relationships/image" Target="../media/image357.png"/><Relationship Id="rId32" Type="http://schemas.openxmlformats.org/officeDocument/2006/relationships/customXml" Target="../ink/ink684.xml"/><Relationship Id="rId53" Type="http://schemas.openxmlformats.org/officeDocument/2006/relationships/image" Target="../media/image378.png"/><Relationship Id="rId74" Type="http://schemas.openxmlformats.org/officeDocument/2006/relationships/customXml" Target="../ink/ink705.xml"/><Relationship Id="rId128" Type="http://schemas.openxmlformats.org/officeDocument/2006/relationships/customXml" Target="../ink/ink732.xml"/><Relationship Id="rId149" Type="http://schemas.openxmlformats.org/officeDocument/2006/relationships/image" Target="../media/image302.png"/><Relationship Id="rId5" Type="http://schemas.openxmlformats.org/officeDocument/2006/relationships/image" Target="../media/image354.png"/><Relationship Id="rId95" Type="http://schemas.openxmlformats.org/officeDocument/2006/relationships/image" Target="../media/image399.png"/><Relationship Id="rId22" Type="http://schemas.openxmlformats.org/officeDocument/2006/relationships/customXml" Target="../ink/ink679.xml"/><Relationship Id="rId27" Type="http://schemas.openxmlformats.org/officeDocument/2006/relationships/image" Target="../media/image365.png"/><Relationship Id="rId43" Type="http://schemas.openxmlformats.org/officeDocument/2006/relationships/image" Target="../media/image373.png"/><Relationship Id="rId48" Type="http://schemas.openxmlformats.org/officeDocument/2006/relationships/customXml" Target="../ink/ink692.xml"/><Relationship Id="rId64" Type="http://schemas.openxmlformats.org/officeDocument/2006/relationships/customXml" Target="../ink/ink700.xml"/><Relationship Id="rId69" Type="http://schemas.openxmlformats.org/officeDocument/2006/relationships/image" Target="../media/image386.png"/><Relationship Id="rId113" Type="http://schemas.openxmlformats.org/officeDocument/2006/relationships/image" Target="../media/image284.png"/><Relationship Id="rId118" Type="http://schemas.openxmlformats.org/officeDocument/2006/relationships/customXml" Target="../ink/ink727.xml"/><Relationship Id="rId134" Type="http://schemas.openxmlformats.org/officeDocument/2006/relationships/customXml" Target="../ink/ink735.xml"/><Relationship Id="rId139" Type="http://schemas.openxmlformats.org/officeDocument/2006/relationships/image" Target="../media/image297.png"/><Relationship Id="rId80" Type="http://schemas.openxmlformats.org/officeDocument/2006/relationships/customXml" Target="../ink/ink708.xml"/><Relationship Id="rId85" Type="http://schemas.openxmlformats.org/officeDocument/2006/relationships/image" Target="../media/image394.png"/><Relationship Id="rId150" Type="http://schemas.openxmlformats.org/officeDocument/2006/relationships/customXml" Target="../ink/ink743.xml"/><Relationship Id="rId155" Type="http://schemas.openxmlformats.org/officeDocument/2006/relationships/image" Target="../media/image305.png"/><Relationship Id="rId12" Type="http://schemas.openxmlformats.org/officeDocument/2006/relationships/customXml" Target="../ink/ink674.xml"/><Relationship Id="rId17" Type="http://schemas.openxmlformats.org/officeDocument/2006/relationships/image" Target="../media/image360.png"/><Relationship Id="rId33" Type="http://schemas.openxmlformats.org/officeDocument/2006/relationships/image" Target="../media/image368.png"/><Relationship Id="rId38" Type="http://schemas.openxmlformats.org/officeDocument/2006/relationships/customXml" Target="../ink/ink687.xml"/><Relationship Id="rId59" Type="http://schemas.openxmlformats.org/officeDocument/2006/relationships/image" Target="../media/image381.png"/><Relationship Id="rId103" Type="http://schemas.openxmlformats.org/officeDocument/2006/relationships/image" Target="../media/image403.png"/><Relationship Id="rId108" Type="http://schemas.openxmlformats.org/officeDocument/2006/relationships/customXml" Target="../ink/ink722.xml"/><Relationship Id="rId124" Type="http://schemas.openxmlformats.org/officeDocument/2006/relationships/customXml" Target="../ink/ink730.xml"/><Relationship Id="rId129" Type="http://schemas.openxmlformats.org/officeDocument/2006/relationships/image" Target="../media/image291.png"/><Relationship Id="rId54" Type="http://schemas.openxmlformats.org/officeDocument/2006/relationships/customXml" Target="../ink/ink695.xml"/><Relationship Id="rId70" Type="http://schemas.openxmlformats.org/officeDocument/2006/relationships/customXml" Target="../ink/ink703.xml"/><Relationship Id="rId75" Type="http://schemas.openxmlformats.org/officeDocument/2006/relationships/image" Target="../media/image389.png"/><Relationship Id="rId91" Type="http://schemas.openxmlformats.org/officeDocument/2006/relationships/image" Target="../media/image397.png"/><Relationship Id="rId96" Type="http://schemas.openxmlformats.org/officeDocument/2006/relationships/customXml" Target="../ink/ink716.xml"/><Relationship Id="rId140" Type="http://schemas.openxmlformats.org/officeDocument/2006/relationships/customXml" Target="../ink/ink738.xml"/><Relationship Id="rId145" Type="http://schemas.openxmlformats.org/officeDocument/2006/relationships/image" Target="../media/image300.png"/><Relationship Id="rId1" Type="http://schemas.microsoft.com/office/2007/relationships/media" Target="../media/media14.m4a"/><Relationship Id="rId6" Type="http://schemas.openxmlformats.org/officeDocument/2006/relationships/customXml" Target="../ink/ink671.xml"/><Relationship Id="rId23" Type="http://schemas.openxmlformats.org/officeDocument/2006/relationships/image" Target="../media/image363.png"/><Relationship Id="rId28" Type="http://schemas.openxmlformats.org/officeDocument/2006/relationships/customXml" Target="../ink/ink682.xml"/><Relationship Id="rId49" Type="http://schemas.openxmlformats.org/officeDocument/2006/relationships/image" Target="../media/image376.png"/><Relationship Id="rId114" Type="http://schemas.openxmlformats.org/officeDocument/2006/relationships/customXml" Target="../ink/ink725.xml"/><Relationship Id="rId119" Type="http://schemas.openxmlformats.org/officeDocument/2006/relationships/image" Target="../media/image287.png"/><Relationship Id="rId44" Type="http://schemas.openxmlformats.org/officeDocument/2006/relationships/customXml" Target="../ink/ink690.xml"/><Relationship Id="rId60" Type="http://schemas.openxmlformats.org/officeDocument/2006/relationships/customXml" Target="../ink/ink698.xml"/><Relationship Id="rId65" Type="http://schemas.openxmlformats.org/officeDocument/2006/relationships/image" Target="../media/image384.png"/><Relationship Id="rId81" Type="http://schemas.openxmlformats.org/officeDocument/2006/relationships/image" Target="../media/image392.png"/><Relationship Id="rId86" Type="http://schemas.openxmlformats.org/officeDocument/2006/relationships/customXml" Target="../ink/ink711.xml"/><Relationship Id="rId130" Type="http://schemas.openxmlformats.org/officeDocument/2006/relationships/customXml" Target="../ink/ink733.xml"/><Relationship Id="rId135" Type="http://schemas.openxmlformats.org/officeDocument/2006/relationships/image" Target="../media/image295.png"/><Relationship Id="rId151" Type="http://schemas.openxmlformats.org/officeDocument/2006/relationships/image" Target="../media/image303.png"/><Relationship Id="rId156" Type="http://schemas.openxmlformats.org/officeDocument/2006/relationships/image" Target="../media/image1.png"/><Relationship Id="rId13" Type="http://schemas.openxmlformats.org/officeDocument/2006/relationships/image" Target="../media/image358.png"/><Relationship Id="rId18" Type="http://schemas.openxmlformats.org/officeDocument/2006/relationships/customXml" Target="../ink/ink677.xml"/><Relationship Id="rId39" Type="http://schemas.openxmlformats.org/officeDocument/2006/relationships/image" Target="../media/image371.png"/><Relationship Id="rId109" Type="http://schemas.openxmlformats.org/officeDocument/2006/relationships/image" Target="../media/image282.png"/><Relationship Id="rId34" Type="http://schemas.openxmlformats.org/officeDocument/2006/relationships/customXml" Target="../ink/ink685.xml"/><Relationship Id="rId50" Type="http://schemas.openxmlformats.org/officeDocument/2006/relationships/customXml" Target="../ink/ink693.xml"/><Relationship Id="rId55" Type="http://schemas.openxmlformats.org/officeDocument/2006/relationships/image" Target="../media/image379.png"/><Relationship Id="rId76" Type="http://schemas.openxmlformats.org/officeDocument/2006/relationships/customXml" Target="../ink/ink706.xml"/><Relationship Id="rId97" Type="http://schemas.openxmlformats.org/officeDocument/2006/relationships/image" Target="../media/image400.png"/><Relationship Id="rId104" Type="http://schemas.openxmlformats.org/officeDocument/2006/relationships/customXml" Target="../ink/ink720.xml"/><Relationship Id="rId120" Type="http://schemas.openxmlformats.org/officeDocument/2006/relationships/customXml" Target="../ink/ink728.xml"/><Relationship Id="rId125" Type="http://schemas.openxmlformats.org/officeDocument/2006/relationships/image" Target="../media/image213.png"/><Relationship Id="rId141" Type="http://schemas.openxmlformats.org/officeDocument/2006/relationships/image" Target="../media/image298.png"/><Relationship Id="rId146" Type="http://schemas.openxmlformats.org/officeDocument/2006/relationships/customXml" Target="../ink/ink741.xml"/><Relationship Id="rId7" Type="http://schemas.openxmlformats.org/officeDocument/2006/relationships/image" Target="../media/image355.png"/><Relationship Id="rId71" Type="http://schemas.openxmlformats.org/officeDocument/2006/relationships/image" Target="../media/image387.png"/><Relationship Id="rId92" Type="http://schemas.openxmlformats.org/officeDocument/2006/relationships/customXml" Target="../ink/ink714.xml"/><Relationship Id="rId2" Type="http://schemas.openxmlformats.org/officeDocument/2006/relationships/audio" Target="../media/media14.m4a"/><Relationship Id="rId29" Type="http://schemas.openxmlformats.org/officeDocument/2006/relationships/image" Target="../media/image366.png"/><Relationship Id="rId24" Type="http://schemas.openxmlformats.org/officeDocument/2006/relationships/customXml" Target="../ink/ink680.xml"/><Relationship Id="rId40" Type="http://schemas.openxmlformats.org/officeDocument/2006/relationships/customXml" Target="../ink/ink688.xml"/><Relationship Id="rId45" Type="http://schemas.openxmlformats.org/officeDocument/2006/relationships/image" Target="../media/image374.png"/><Relationship Id="rId66" Type="http://schemas.openxmlformats.org/officeDocument/2006/relationships/customXml" Target="../ink/ink701.xml"/><Relationship Id="rId87" Type="http://schemas.openxmlformats.org/officeDocument/2006/relationships/image" Target="../media/image395.png"/><Relationship Id="rId110" Type="http://schemas.openxmlformats.org/officeDocument/2006/relationships/customXml" Target="../ink/ink723.xml"/><Relationship Id="rId115" Type="http://schemas.openxmlformats.org/officeDocument/2006/relationships/image" Target="../media/image285.png"/><Relationship Id="rId131" Type="http://schemas.openxmlformats.org/officeDocument/2006/relationships/image" Target="../media/image292.png"/><Relationship Id="rId136" Type="http://schemas.openxmlformats.org/officeDocument/2006/relationships/customXml" Target="../ink/ink736.xml"/><Relationship Id="rId61" Type="http://schemas.openxmlformats.org/officeDocument/2006/relationships/image" Target="../media/image382.png"/><Relationship Id="rId82" Type="http://schemas.openxmlformats.org/officeDocument/2006/relationships/customXml" Target="../ink/ink709.xml"/><Relationship Id="rId152" Type="http://schemas.openxmlformats.org/officeDocument/2006/relationships/customXml" Target="../ink/ink744.xml"/><Relationship Id="rId19" Type="http://schemas.openxmlformats.org/officeDocument/2006/relationships/image" Target="../media/image361.png"/><Relationship Id="rId14" Type="http://schemas.openxmlformats.org/officeDocument/2006/relationships/customXml" Target="../ink/ink675.xml"/><Relationship Id="rId30" Type="http://schemas.openxmlformats.org/officeDocument/2006/relationships/customXml" Target="../ink/ink683.xml"/><Relationship Id="rId35" Type="http://schemas.openxmlformats.org/officeDocument/2006/relationships/image" Target="../media/image369.png"/><Relationship Id="rId56" Type="http://schemas.openxmlformats.org/officeDocument/2006/relationships/customXml" Target="../ink/ink696.xml"/><Relationship Id="rId77" Type="http://schemas.openxmlformats.org/officeDocument/2006/relationships/image" Target="../media/image390.png"/><Relationship Id="rId100" Type="http://schemas.openxmlformats.org/officeDocument/2006/relationships/customXml" Target="../ink/ink718.xml"/><Relationship Id="rId105" Type="http://schemas.openxmlformats.org/officeDocument/2006/relationships/image" Target="../media/image280.png"/><Relationship Id="rId126" Type="http://schemas.openxmlformats.org/officeDocument/2006/relationships/customXml" Target="../ink/ink731.xml"/><Relationship Id="rId147" Type="http://schemas.openxmlformats.org/officeDocument/2006/relationships/image" Target="../media/image301.png"/><Relationship Id="rId8" Type="http://schemas.openxmlformats.org/officeDocument/2006/relationships/customXml" Target="../ink/ink672.xml"/><Relationship Id="rId51" Type="http://schemas.openxmlformats.org/officeDocument/2006/relationships/image" Target="../media/image377.png"/><Relationship Id="rId72" Type="http://schemas.openxmlformats.org/officeDocument/2006/relationships/customXml" Target="../ink/ink704.xml"/><Relationship Id="rId93" Type="http://schemas.openxmlformats.org/officeDocument/2006/relationships/image" Target="../media/image398.png"/><Relationship Id="rId98" Type="http://schemas.openxmlformats.org/officeDocument/2006/relationships/customXml" Target="../ink/ink717.xml"/><Relationship Id="rId121" Type="http://schemas.openxmlformats.org/officeDocument/2006/relationships/image" Target="../media/image288.png"/><Relationship Id="rId142" Type="http://schemas.openxmlformats.org/officeDocument/2006/relationships/customXml" Target="../ink/ink739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364.png"/><Relationship Id="rId46" Type="http://schemas.openxmlformats.org/officeDocument/2006/relationships/customXml" Target="../ink/ink691.xml"/><Relationship Id="rId67" Type="http://schemas.openxmlformats.org/officeDocument/2006/relationships/image" Target="../media/image385.png"/><Relationship Id="rId116" Type="http://schemas.openxmlformats.org/officeDocument/2006/relationships/customXml" Target="../ink/ink726.xml"/><Relationship Id="rId137" Type="http://schemas.openxmlformats.org/officeDocument/2006/relationships/image" Target="../media/image296.png"/><Relationship Id="rId20" Type="http://schemas.openxmlformats.org/officeDocument/2006/relationships/customXml" Target="../ink/ink678.xml"/><Relationship Id="rId41" Type="http://schemas.openxmlformats.org/officeDocument/2006/relationships/image" Target="../media/image372.png"/><Relationship Id="rId62" Type="http://schemas.openxmlformats.org/officeDocument/2006/relationships/customXml" Target="../ink/ink699.xml"/><Relationship Id="rId83" Type="http://schemas.openxmlformats.org/officeDocument/2006/relationships/image" Target="../media/image393.png"/><Relationship Id="rId88" Type="http://schemas.openxmlformats.org/officeDocument/2006/relationships/customXml" Target="../ink/ink712.xml"/><Relationship Id="rId111" Type="http://schemas.openxmlformats.org/officeDocument/2006/relationships/image" Target="../media/image283.png"/><Relationship Id="rId132" Type="http://schemas.openxmlformats.org/officeDocument/2006/relationships/customXml" Target="../ink/ink734.xml"/><Relationship Id="rId153" Type="http://schemas.openxmlformats.org/officeDocument/2006/relationships/image" Target="../media/image304.png"/><Relationship Id="rId15" Type="http://schemas.openxmlformats.org/officeDocument/2006/relationships/image" Target="../media/image359.png"/><Relationship Id="rId36" Type="http://schemas.openxmlformats.org/officeDocument/2006/relationships/customXml" Target="../ink/ink686.xml"/><Relationship Id="rId57" Type="http://schemas.openxmlformats.org/officeDocument/2006/relationships/image" Target="../media/image380.png"/><Relationship Id="rId106" Type="http://schemas.openxmlformats.org/officeDocument/2006/relationships/customXml" Target="../ink/ink721.xml"/><Relationship Id="rId127" Type="http://schemas.openxmlformats.org/officeDocument/2006/relationships/image" Target="../media/image290.png"/><Relationship Id="rId10" Type="http://schemas.openxmlformats.org/officeDocument/2006/relationships/customXml" Target="../ink/ink673.xml"/><Relationship Id="rId31" Type="http://schemas.openxmlformats.org/officeDocument/2006/relationships/image" Target="../media/image367.png"/><Relationship Id="rId52" Type="http://schemas.openxmlformats.org/officeDocument/2006/relationships/customXml" Target="../ink/ink694.xml"/><Relationship Id="rId73" Type="http://schemas.openxmlformats.org/officeDocument/2006/relationships/image" Target="../media/image388.png"/><Relationship Id="rId78" Type="http://schemas.openxmlformats.org/officeDocument/2006/relationships/customXml" Target="../ink/ink707.xml"/><Relationship Id="rId94" Type="http://schemas.openxmlformats.org/officeDocument/2006/relationships/customXml" Target="../ink/ink715.xml"/><Relationship Id="rId99" Type="http://schemas.openxmlformats.org/officeDocument/2006/relationships/image" Target="../media/image401.png"/><Relationship Id="rId101" Type="http://schemas.openxmlformats.org/officeDocument/2006/relationships/image" Target="../media/image402.png"/><Relationship Id="rId122" Type="http://schemas.openxmlformats.org/officeDocument/2006/relationships/customXml" Target="../ink/ink729.xml"/><Relationship Id="rId143" Type="http://schemas.openxmlformats.org/officeDocument/2006/relationships/image" Target="../media/image299.png"/><Relationship Id="rId148" Type="http://schemas.openxmlformats.org/officeDocument/2006/relationships/customXml" Target="../ink/ink742.xml"/><Relationship Id="rId4" Type="http://schemas.openxmlformats.org/officeDocument/2006/relationships/customXml" Target="../ink/ink670.xml"/><Relationship Id="rId9" Type="http://schemas.openxmlformats.org/officeDocument/2006/relationships/image" Target="../media/image356.png"/><Relationship Id="rId26" Type="http://schemas.openxmlformats.org/officeDocument/2006/relationships/customXml" Target="../ink/ink681.xml"/><Relationship Id="rId47" Type="http://schemas.openxmlformats.org/officeDocument/2006/relationships/image" Target="../media/image375.png"/><Relationship Id="rId68" Type="http://schemas.openxmlformats.org/officeDocument/2006/relationships/customXml" Target="../ink/ink702.xml"/><Relationship Id="rId89" Type="http://schemas.openxmlformats.org/officeDocument/2006/relationships/image" Target="../media/image396.png"/><Relationship Id="rId112" Type="http://schemas.openxmlformats.org/officeDocument/2006/relationships/customXml" Target="../ink/ink724.xml"/><Relationship Id="rId133" Type="http://schemas.openxmlformats.org/officeDocument/2006/relationships/image" Target="../media/image293.png"/><Relationship Id="rId154" Type="http://schemas.openxmlformats.org/officeDocument/2006/relationships/customXml" Target="../ink/ink745.xml"/><Relationship Id="rId16" Type="http://schemas.openxmlformats.org/officeDocument/2006/relationships/customXml" Target="../ink/ink676.xml"/><Relationship Id="rId37" Type="http://schemas.openxmlformats.org/officeDocument/2006/relationships/image" Target="../media/image370.png"/><Relationship Id="rId58" Type="http://schemas.openxmlformats.org/officeDocument/2006/relationships/customXml" Target="../ink/ink697.xml"/><Relationship Id="rId79" Type="http://schemas.openxmlformats.org/officeDocument/2006/relationships/image" Target="../media/image391.png"/><Relationship Id="rId102" Type="http://schemas.openxmlformats.org/officeDocument/2006/relationships/customXml" Target="../ink/ink719.xml"/><Relationship Id="rId123" Type="http://schemas.openxmlformats.org/officeDocument/2006/relationships/image" Target="../media/image289.png"/><Relationship Id="rId144" Type="http://schemas.openxmlformats.org/officeDocument/2006/relationships/customXml" Target="../ink/ink740.xml"/><Relationship Id="rId90" Type="http://schemas.openxmlformats.org/officeDocument/2006/relationships/customXml" Target="../ink/ink713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50.png"/><Relationship Id="rId21" Type="http://schemas.openxmlformats.org/officeDocument/2006/relationships/customXml" Target="../ink/ink754.xml"/><Relationship Id="rId42" Type="http://schemas.openxmlformats.org/officeDocument/2006/relationships/image" Target="../media/image422.png"/><Relationship Id="rId63" Type="http://schemas.openxmlformats.org/officeDocument/2006/relationships/customXml" Target="../ink/ink775.xml"/><Relationship Id="rId84" Type="http://schemas.openxmlformats.org/officeDocument/2006/relationships/image" Target="../media/image442.png"/><Relationship Id="rId138" Type="http://schemas.openxmlformats.org/officeDocument/2006/relationships/customXml" Target="../ink/ink813.xml"/><Relationship Id="rId159" Type="http://schemas.openxmlformats.org/officeDocument/2006/relationships/image" Target="../media/image470.png"/><Relationship Id="rId170" Type="http://schemas.openxmlformats.org/officeDocument/2006/relationships/customXml" Target="../ink/ink829.xml"/><Relationship Id="rId191" Type="http://schemas.openxmlformats.org/officeDocument/2006/relationships/image" Target="../media/image486.png"/><Relationship Id="rId205" Type="http://schemas.openxmlformats.org/officeDocument/2006/relationships/customXml" Target="../ink/ink847.xml"/><Relationship Id="rId226" Type="http://schemas.openxmlformats.org/officeDocument/2006/relationships/image" Target="../media/image502.png"/><Relationship Id="rId107" Type="http://schemas.openxmlformats.org/officeDocument/2006/relationships/image" Target="../media/image227.png"/><Relationship Id="rId11" Type="http://schemas.openxmlformats.org/officeDocument/2006/relationships/customXml" Target="../ink/ink749.xml"/><Relationship Id="rId32" Type="http://schemas.openxmlformats.org/officeDocument/2006/relationships/image" Target="../media/image417.png"/><Relationship Id="rId53" Type="http://schemas.openxmlformats.org/officeDocument/2006/relationships/customXml" Target="../ink/ink770.xml"/><Relationship Id="rId74" Type="http://schemas.openxmlformats.org/officeDocument/2006/relationships/image" Target="../media/image437.png"/><Relationship Id="rId128" Type="http://schemas.openxmlformats.org/officeDocument/2006/relationships/customXml" Target="../ink/ink808.xml"/><Relationship Id="rId149" Type="http://schemas.openxmlformats.org/officeDocument/2006/relationships/image" Target="../media/image465.png"/><Relationship Id="rId5" Type="http://schemas.openxmlformats.org/officeDocument/2006/relationships/customXml" Target="../ink/ink746.xml"/><Relationship Id="rId95" Type="http://schemas.openxmlformats.org/officeDocument/2006/relationships/image" Target="../media/image221.png"/><Relationship Id="rId160" Type="http://schemas.openxmlformats.org/officeDocument/2006/relationships/customXml" Target="../ink/ink824.xml"/><Relationship Id="rId181" Type="http://schemas.openxmlformats.org/officeDocument/2006/relationships/image" Target="../media/image481.png"/><Relationship Id="rId216" Type="http://schemas.openxmlformats.org/officeDocument/2006/relationships/image" Target="../media/image497.png"/><Relationship Id="rId237" Type="http://schemas.openxmlformats.org/officeDocument/2006/relationships/image" Target="../media/image508.png"/><Relationship Id="rId22" Type="http://schemas.openxmlformats.org/officeDocument/2006/relationships/image" Target="../media/image412.png"/><Relationship Id="rId43" Type="http://schemas.openxmlformats.org/officeDocument/2006/relationships/customXml" Target="../ink/ink765.xml"/><Relationship Id="rId64" Type="http://schemas.openxmlformats.org/officeDocument/2006/relationships/image" Target="../media/image432.png"/><Relationship Id="rId118" Type="http://schemas.openxmlformats.org/officeDocument/2006/relationships/customXml" Target="../ink/ink803.xml"/><Relationship Id="rId139" Type="http://schemas.openxmlformats.org/officeDocument/2006/relationships/image" Target="../media/image460.png"/><Relationship Id="rId85" Type="http://schemas.openxmlformats.org/officeDocument/2006/relationships/customXml" Target="../ink/ink786.xml"/><Relationship Id="rId150" Type="http://schemas.openxmlformats.org/officeDocument/2006/relationships/customXml" Target="../ink/ink819.xml"/><Relationship Id="rId171" Type="http://schemas.openxmlformats.org/officeDocument/2006/relationships/image" Target="../media/image476.png"/><Relationship Id="rId192" Type="http://schemas.openxmlformats.org/officeDocument/2006/relationships/customXml" Target="../ink/ink840.xml"/><Relationship Id="rId206" Type="http://schemas.openxmlformats.org/officeDocument/2006/relationships/image" Target="../media/image492.png"/><Relationship Id="rId227" Type="http://schemas.openxmlformats.org/officeDocument/2006/relationships/customXml" Target="../ink/ink858.xml"/><Relationship Id="rId12" Type="http://schemas.openxmlformats.org/officeDocument/2006/relationships/image" Target="../media/image407.png"/><Relationship Id="rId33" Type="http://schemas.openxmlformats.org/officeDocument/2006/relationships/customXml" Target="../ink/ink760.xml"/><Relationship Id="rId108" Type="http://schemas.openxmlformats.org/officeDocument/2006/relationships/customXml" Target="../ink/ink798.xml"/><Relationship Id="rId129" Type="http://schemas.openxmlformats.org/officeDocument/2006/relationships/image" Target="../media/image455.png"/><Relationship Id="rId54" Type="http://schemas.openxmlformats.org/officeDocument/2006/relationships/image" Target="../media/image428.png"/><Relationship Id="rId75" Type="http://schemas.openxmlformats.org/officeDocument/2006/relationships/customXml" Target="../ink/ink781.xml"/><Relationship Id="rId96" Type="http://schemas.openxmlformats.org/officeDocument/2006/relationships/customXml" Target="../ink/ink792.xml"/><Relationship Id="rId140" Type="http://schemas.openxmlformats.org/officeDocument/2006/relationships/customXml" Target="../ink/ink814.xml"/><Relationship Id="rId161" Type="http://schemas.openxmlformats.org/officeDocument/2006/relationships/image" Target="../media/image471.png"/><Relationship Id="rId182" Type="http://schemas.openxmlformats.org/officeDocument/2006/relationships/customXml" Target="../ink/ink835.xml"/><Relationship Id="rId217" Type="http://schemas.openxmlformats.org/officeDocument/2006/relationships/customXml" Target="../ink/ink853.xml"/><Relationship Id="rId6" Type="http://schemas.openxmlformats.org/officeDocument/2006/relationships/image" Target="../media/image404.png"/><Relationship Id="rId238" Type="http://schemas.openxmlformats.org/officeDocument/2006/relationships/customXml" Target="../ink/ink863.xml"/><Relationship Id="rId23" Type="http://schemas.openxmlformats.org/officeDocument/2006/relationships/customXml" Target="../ink/ink755.xml"/><Relationship Id="rId119" Type="http://schemas.openxmlformats.org/officeDocument/2006/relationships/image" Target="../media/image451.png"/><Relationship Id="rId44" Type="http://schemas.openxmlformats.org/officeDocument/2006/relationships/image" Target="../media/image423.png"/><Relationship Id="rId65" Type="http://schemas.openxmlformats.org/officeDocument/2006/relationships/customXml" Target="../ink/ink776.xml"/><Relationship Id="rId86" Type="http://schemas.openxmlformats.org/officeDocument/2006/relationships/image" Target="../media/image443.png"/><Relationship Id="rId130" Type="http://schemas.openxmlformats.org/officeDocument/2006/relationships/customXml" Target="../ink/ink809.xml"/><Relationship Id="rId151" Type="http://schemas.openxmlformats.org/officeDocument/2006/relationships/image" Target="../media/image466.png"/><Relationship Id="rId172" Type="http://schemas.openxmlformats.org/officeDocument/2006/relationships/customXml" Target="../ink/ink830.xml"/><Relationship Id="rId193" Type="http://schemas.openxmlformats.org/officeDocument/2006/relationships/image" Target="../media/image487.png"/><Relationship Id="rId207" Type="http://schemas.openxmlformats.org/officeDocument/2006/relationships/customXml" Target="../ink/ink848.xml"/><Relationship Id="rId228" Type="http://schemas.openxmlformats.org/officeDocument/2006/relationships/image" Target="../media/image503.png"/><Relationship Id="rId13" Type="http://schemas.openxmlformats.org/officeDocument/2006/relationships/customXml" Target="../ink/ink750.xml"/><Relationship Id="rId109" Type="http://schemas.openxmlformats.org/officeDocument/2006/relationships/image" Target="../media/image447.png"/><Relationship Id="rId34" Type="http://schemas.openxmlformats.org/officeDocument/2006/relationships/image" Target="../media/image418.png"/><Relationship Id="rId55" Type="http://schemas.openxmlformats.org/officeDocument/2006/relationships/customXml" Target="../ink/ink771.xml"/><Relationship Id="rId76" Type="http://schemas.openxmlformats.org/officeDocument/2006/relationships/image" Target="../media/image438.png"/><Relationship Id="rId97" Type="http://schemas.openxmlformats.org/officeDocument/2006/relationships/image" Target="../media/image222.png"/><Relationship Id="rId120" Type="http://schemas.openxmlformats.org/officeDocument/2006/relationships/customXml" Target="../ink/ink804.xml"/><Relationship Id="rId141" Type="http://schemas.openxmlformats.org/officeDocument/2006/relationships/image" Target="../media/image461.png"/><Relationship Id="rId7" Type="http://schemas.openxmlformats.org/officeDocument/2006/relationships/customXml" Target="../ink/ink747.xml"/><Relationship Id="rId162" Type="http://schemas.openxmlformats.org/officeDocument/2006/relationships/customXml" Target="../ink/ink825.xml"/><Relationship Id="rId183" Type="http://schemas.openxmlformats.org/officeDocument/2006/relationships/image" Target="../media/image482.png"/><Relationship Id="rId218" Type="http://schemas.openxmlformats.org/officeDocument/2006/relationships/image" Target="../media/image498.png"/><Relationship Id="rId239" Type="http://schemas.openxmlformats.org/officeDocument/2006/relationships/image" Target="../media/image509.png"/><Relationship Id="rId24" Type="http://schemas.openxmlformats.org/officeDocument/2006/relationships/image" Target="../media/image413.png"/><Relationship Id="rId45" Type="http://schemas.openxmlformats.org/officeDocument/2006/relationships/customXml" Target="../ink/ink766.xml"/><Relationship Id="rId66" Type="http://schemas.openxmlformats.org/officeDocument/2006/relationships/image" Target="../media/image433.png"/><Relationship Id="rId87" Type="http://schemas.openxmlformats.org/officeDocument/2006/relationships/customXml" Target="../ink/ink787.xml"/><Relationship Id="rId110" Type="http://schemas.openxmlformats.org/officeDocument/2006/relationships/customXml" Target="../ink/ink799.xml"/><Relationship Id="rId131" Type="http://schemas.openxmlformats.org/officeDocument/2006/relationships/image" Target="../media/image456.png"/><Relationship Id="rId152" Type="http://schemas.openxmlformats.org/officeDocument/2006/relationships/customXml" Target="../ink/ink820.xml"/><Relationship Id="rId173" Type="http://schemas.openxmlformats.org/officeDocument/2006/relationships/image" Target="../media/image477.png"/><Relationship Id="rId194" Type="http://schemas.openxmlformats.org/officeDocument/2006/relationships/customXml" Target="../ink/ink841.xml"/><Relationship Id="rId208" Type="http://schemas.openxmlformats.org/officeDocument/2006/relationships/image" Target="../media/image493.png"/><Relationship Id="rId229" Type="http://schemas.openxmlformats.org/officeDocument/2006/relationships/customXml" Target="../ink/ink859.xml"/><Relationship Id="rId240" Type="http://schemas.openxmlformats.org/officeDocument/2006/relationships/customXml" Target="../ink/ink864.xml"/><Relationship Id="rId14" Type="http://schemas.openxmlformats.org/officeDocument/2006/relationships/image" Target="../media/image408.png"/><Relationship Id="rId35" Type="http://schemas.openxmlformats.org/officeDocument/2006/relationships/customXml" Target="../ink/ink761.xml"/><Relationship Id="rId56" Type="http://schemas.openxmlformats.org/officeDocument/2006/relationships/image" Target="../media/image429.png"/><Relationship Id="rId77" Type="http://schemas.openxmlformats.org/officeDocument/2006/relationships/customXml" Target="../ink/ink782.xml"/><Relationship Id="rId100" Type="http://schemas.openxmlformats.org/officeDocument/2006/relationships/customXml" Target="../ink/ink794.xml"/><Relationship Id="rId8" Type="http://schemas.openxmlformats.org/officeDocument/2006/relationships/image" Target="../media/image405.png"/><Relationship Id="rId98" Type="http://schemas.openxmlformats.org/officeDocument/2006/relationships/customXml" Target="../ink/ink793.xml"/><Relationship Id="rId121" Type="http://schemas.openxmlformats.org/officeDocument/2006/relationships/image" Target="../media/image452.png"/><Relationship Id="rId142" Type="http://schemas.openxmlformats.org/officeDocument/2006/relationships/customXml" Target="../ink/ink815.xml"/><Relationship Id="rId163" Type="http://schemas.openxmlformats.org/officeDocument/2006/relationships/image" Target="../media/image472.png"/><Relationship Id="rId184" Type="http://schemas.openxmlformats.org/officeDocument/2006/relationships/customXml" Target="../ink/ink836.xml"/><Relationship Id="rId219" Type="http://schemas.openxmlformats.org/officeDocument/2006/relationships/customXml" Target="../ink/ink854.xml"/><Relationship Id="rId230" Type="http://schemas.openxmlformats.org/officeDocument/2006/relationships/image" Target="../media/image504.png"/><Relationship Id="rId25" Type="http://schemas.openxmlformats.org/officeDocument/2006/relationships/customXml" Target="../ink/ink756.xml"/><Relationship Id="rId46" Type="http://schemas.openxmlformats.org/officeDocument/2006/relationships/image" Target="../media/image424.png"/><Relationship Id="rId67" Type="http://schemas.openxmlformats.org/officeDocument/2006/relationships/customXml" Target="../ink/ink777.xml"/><Relationship Id="rId88" Type="http://schemas.openxmlformats.org/officeDocument/2006/relationships/image" Target="../media/image444.png"/><Relationship Id="rId111" Type="http://schemas.openxmlformats.org/officeDocument/2006/relationships/image" Target="../media/image301.png"/><Relationship Id="rId132" Type="http://schemas.openxmlformats.org/officeDocument/2006/relationships/customXml" Target="../ink/ink810.xml"/><Relationship Id="rId153" Type="http://schemas.openxmlformats.org/officeDocument/2006/relationships/image" Target="../media/image467.png"/><Relationship Id="rId174" Type="http://schemas.openxmlformats.org/officeDocument/2006/relationships/customXml" Target="../ink/ink831.xml"/><Relationship Id="rId195" Type="http://schemas.openxmlformats.org/officeDocument/2006/relationships/image" Target="../media/image488.png"/><Relationship Id="rId209" Type="http://schemas.openxmlformats.org/officeDocument/2006/relationships/customXml" Target="../ink/ink849.xml"/><Relationship Id="rId220" Type="http://schemas.openxmlformats.org/officeDocument/2006/relationships/image" Target="../media/image499.png"/><Relationship Id="rId241" Type="http://schemas.openxmlformats.org/officeDocument/2006/relationships/image" Target="../media/image510.png"/><Relationship Id="rId15" Type="http://schemas.openxmlformats.org/officeDocument/2006/relationships/customXml" Target="../ink/ink751.xml"/><Relationship Id="rId36" Type="http://schemas.openxmlformats.org/officeDocument/2006/relationships/image" Target="../media/image419.png"/><Relationship Id="rId57" Type="http://schemas.openxmlformats.org/officeDocument/2006/relationships/customXml" Target="../ink/ink772.xml"/><Relationship Id="rId106" Type="http://schemas.openxmlformats.org/officeDocument/2006/relationships/customXml" Target="../ink/ink797.xml"/><Relationship Id="rId127" Type="http://schemas.openxmlformats.org/officeDocument/2006/relationships/image" Target="../media/image454.png"/><Relationship Id="rId10" Type="http://schemas.openxmlformats.org/officeDocument/2006/relationships/image" Target="../media/image406.png"/><Relationship Id="rId31" Type="http://schemas.openxmlformats.org/officeDocument/2006/relationships/customXml" Target="../ink/ink759.xml"/><Relationship Id="rId52" Type="http://schemas.openxmlformats.org/officeDocument/2006/relationships/image" Target="../media/image427.png"/><Relationship Id="rId73" Type="http://schemas.openxmlformats.org/officeDocument/2006/relationships/customXml" Target="../ink/ink780.xml"/><Relationship Id="rId78" Type="http://schemas.openxmlformats.org/officeDocument/2006/relationships/image" Target="../media/image439.png"/><Relationship Id="rId94" Type="http://schemas.openxmlformats.org/officeDocument/2006/relationships/customXml" Target="../ink/ink791.xml"/><Relationship Id="rId99" Type="http://schemas.openxmlformats.org/officeDocument/2006/relationships/image" Target="../media/image223.png"/><Relationship Id="rId101" Type="http://schemas.openxmlformats.org/officeDocument/2006/relationships/image" Target="../media/image224.png"/><Relationship Id="rId122" Type="http://schemas.openxmlformats.org/officeDocument/2006/relationships/customXml" Target="../ink/ink805.xml"/><Relationship Id="rId143" Type="http://schemas.openxmlformats.org/officeDocument/2006/relationships/image" Target="../media/image462.png"/><Relationship Id="rId148" Type="http://schemas.openxmlformats.org/officeDocument/2006/relationships/customXml" Target="../ink/ink818.xml"/><Relationship Id="rId164" Type="http://schemas.openxmlformats.org/officeDocument/2006/relationships/customXml" Target="../ink/ink826.xml"/><Relationship Id="rId169" Type="http://schemas.openxmlformats.org/officeDocument/2006/relationships/image" Target="../media/image475.png"/><Relationship Id="rId185" Type="http://schemas.openxmlformats.org/officeDocument/2006/relationships/image" Target="../media/image483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748.xml"/><Relationship Id="rId180" Type="http://schemas.openxmlformats.org/officeDocument/2006/relationships/customXml" Target="../ink/ink834.xml"/><Relationship Id="rId210" Type="http://schemas.openxmlformats.org/officeDocument/2006/relationships/image" Target="../media/image494.png"/><Relationship Id="rId215" Type="http://schemas.openxmlformats.org/officeDocument/2006/relationships/customXml" Target="../ink/ink852.xml"/><Relationship Id="rId236" Type="http://schemas.openxmlformats.org/officeDocument/2006/relationships/customXml" Target="../ink/ink862.xml"/><Relationship Id="rId26" Type="http://schemas.openxmlformats.org/officeDocument/2006/relationships/image" Target="../media/image414.png"/><Relationship Id="rId231" Type="http://schemas.openxmlformats.org/officeDocument/2006/relationships/image" Target="../media/image505.png"/><Relationship Id="rId47" Type="http://schemas.openxmlformats.org/officeDocument/2006/relationships/customXml" Target="../ink/ink767.xml"/><Relationship Id="rId68" Type="http://schemas.openxmlformats.org/officeDocument/2006/relationships/image" Target="../media/image434.png"/><Relationship Id="rId89" Type="http://schemas.openxmlformats.org/officeDocument/2006/relationships/customXml" Target="../ink/ink788.xml"/><Relationship Id="rId112" Type="http://schemas.openxmlformats.org/officeDocument/2006/relationships/customXml" Target="../ink/ink800.xml"/><Relationship Id="rId133" Type="http://schemas.openxmlformats.org/officeDocument/2006/relationships/image" Target="../media/image457.png"/><Relationship Id="rId154" Type="http://schemas.openxmlformats.org/officeDocument/2006/relationships/customXml" Target="../ink/ink821.xml"/><Relationship Id="rId175" Type="http://schemas.openxmlformats.org/officeDocument/2006/relationships/image" Target="../media/image478.png"/><Relationship Id="rId196" Type="http://schemas.openxmlformats.org/officeDocument/2006/relationships/customXml" Target="../ink/ink842.xml"/><Relationship Id="rId200" Type="http://schemas.openxmlformats.org/officeDocument/2006/relationships/image" Target="../media/image489.png"/><Relationship Id="rId16" Type="http://schemas.openxmlformats.org/officeDocument/2006/relationships/image" Target="../media/image409.png"/><Relationship Id="rId221" Type="http://schemas.openxmlformats.org/officeDocument/2006/relationships/customXml" Target="../ink/ink855.xml"/><Relationship Id="rId242" Type="http://schemas.openxmlformats.org/officeDocument/2006/relationships/image" Target="../media/image1.png"/><Relationship Id="rId37" Type="http://schemas.openxmlformats.org/officeDocument/2006/relationships/customXml" Target="../ink/ink762.xml"/><Relationship Id="rId58" Type="http://schemas.openxmlformats.org/officeDocument/2006/relationships/image" Target="../media/image213.png"/><Relationship Id="rId79" Type="http://schemas.openxmlformats.org/officeDocument/2006/relationships/customXml" Target="../ink/ink783.xml"/><Relationship Id="rId102" Type="http://schemas.openxmlformats.org/officeDocument/2006/relationships/customXml" Target="../ink/ink795.xml"/><Relationship Id="rId123" Type="http://schemas.openxmlformats.org/officeDocument/2006/relationships/image" Target="../media/image453.png"/><Relationship Id="rId144" Type="http://schemas.openxmlformats.org/officeDocument/2006/relationships/customXml" Target="../ink/ink816.xml"/><Relationship Id="rId90" Type="http://schemas.openxmlformats.org/officeDocument/2006/relationships/image" Target="../media/image445.png"/><Relationship Id="rId165" Type="http://schemas.openxmlformats.org/officeDocument/2006/relationships/image" Target="../media/image473.png"/><Relationship Id="rId186" Type="http://schemas.openxmlformats.org/officeDocument/2006/relationships/customXml" Target="../ink/ink837.xml"/><Relationship Id="rId211" Type="http://schemas.openxmlformats.org/officeDocument/2006/relationships/customXml" Target="../ink/ink850.xml"/><Relationship Id="rId232" Type="http://schemas.openxmlformats.org/officeDocument/2006/relationships/customXml" Target="../ink/ink860.xml"/><Relationship Id="rId27" Type="http://schemas.openxmlformats.org/officeDocument/2006/relationships/customXml" Target="../ink/ink757.xml"/><Relationship Id="rId48" Type="http://schemas.openxmlformats.org/officeDocument/2006/relationships/image" Target="../media/image425.png"/><Relationship Id="rId69" Type="http://schemas.openxmlformats.org/officeDocument/2006/relationships/customXml" Target="../ink/ink778.xml"/><Relationship Id="rId113" Type="http://schemas.openxmlformats.org/officeDocument/2006/relationships/image" Target="../media/image448.png"/><Relationship Id="rId134" Type="http://schemas.openxmlformats.org/officeDocument/2006/relationships/customXml" Target="../ink/ink811.xml"/><Relationship Id="rId80" Type="http://schemas.openxmlformats.org/officeDocument/2006/relationships/image" Target="../media/image440.png"/><Relationship Id="rId155" Type="http://schemas.openxmlformats.org/officeDocument/2006/relationships/image" Target="../media/image468.png"/><Relationship Id="rId176" Type="http://schemas.openxmlformats.org/officeDocument/2006/relationships/customXml" Target="../ink/ink832.xml"/><Relationship Id="rId197" Type="http://schemas.openxmlformats.org/officeDocument/2006/relationships/image" Target="../media/image179.png"/><Relationship Id="rId201" Type="http://schemas.openxmlformats.org/officeDocument/2006/relationships/customXml" Target="../ink/ink845.xml"/><Relationship Id="rId222" Type="http://schemas.openxmlformats.org/officeDocument/2006/relationships/image" Target="../media/image500.png"/><Relationship Id="rId17" Type="http://schemas.openxmlformats.org/officeDocument/2006/relationships/customXml" Target="../ink/ink752.xml"/><Relationship Id="rId38" Type="http://schemas.openxmlformats.org/officeDocument/2006/relationships/image" Target="../media/image420.png"/><Relationship Id="rId59" Type="http://schemas.openxmlformats.org/officeDocument/2006/relationships/customXml" Target="../ink/ink773.xml"/><Relationship Id="rId103" Type="http://schemas.openxmlformats.org/officeDocument/2006/relationships/image" Target="../media/image225.png"/><Relationship Id="rId124" Type="http://schemas.openxmlformats.org/officeDocument/2006/relationships/customXml" Target="../ink/ink806.xml"/><Relationship Id="rId70" Type="http://schemas.openxmlformats.org/officeDocument/2006/relationships/image" Target="../media/image435.png"/><Relationship Id="rId91" Type="http://schemas.openxmlformats.org/officeDocument/2006/relationships/customXml" Target="../ink/ink789.xml"/><Relationship Id="rId145" Type="http://schemas.openxmlformats.org/officeDocument/2006/relationships/image" Target="../media/image463.png"/><Relationship Id="rId166" Type="http://schemas.openxmlformats.org/officeDocument/2006/relationships/customXml" Target="../ink/ink827.xml"/><Relationship Id="rId187" Type="http://schemas.openxmlformats.org/officeDocument/2006/relationships/image" Target="../media/image484.png"/><Relationship Id="rId1" Type="http://schemas.openxmlformats.org/officeDocument/2006/relationships/tags" Target="../tags/tag10.xml"/><Relationship Id="rId212" Type="http://schemas.openxmlformats.org/officeDocument/2006/relationships/image" Target="../media/image495.png"/><Relationship Id="rId233" Type="http://schemas.openxmlformats.org/officeDocument/2006/relationships/image" Target="../media/image506.png"/><Relationship Id="rId28" Type="http://schemas.openxmlformats.org/officeDocument/2006/relationships/image" Target="../media/image415.png"/><Relationship Id="rId49" Type="http://schemas.openxmlformats.org/officeDocument/2006/relationships/customXml" Target="../ink/ink768.xml"/><Relationship Id="rId114" Type="http://schemas.openxmlformats.org/officeDocument/2006/relationships/customXml" Target="../ink/ink801.xml"/><Relationship Id="rId60" Type="http://schemas.openxmlformats.org/officeDocument/2006/relationships/image" Target="../media/image430.png"/><Relationship Id="rId81" Type="http://schemas.openxmlformats.org/officeDocument/2006/relationships/customXml" Target="../ink/ink784.xml"/><Relationship Id="rId135" Type="http://schemas.openxmlformats.org/officeDocument/2006/relationships/image" Target="../media/image458.png"/><Relationship Id="rId156" Type="http://schemas.openxmlformats.org/officeDocument/2006/relationships/customXml" Target="../ink/ink822.xml"/><Relationship Id="rId177" Type="http://schemas.openxmlformats.org/officeDocument/2006/relationships/image" Target="../media/image479.png"/><Relationship Id="rId198" Type="http://schemas.openxmlformats.org/officeDocument/2006/relationships/customXml" Target="../ink/ink843.xml"/><Relationship Id="rId202" Type="http://schemas.openxmlformats.org/officeDocument/2006/relationships/image" Target="../media/image490.png"/><Relationship Id="rId223" Type="http://schemas.openxmlformats.org/officeDocument/2006/relationships/customXml" Target="../ink/ink856.xml"/><Relationship Id="rId18" Type="http://schemas.openxmlformats.org/officeDocument/2006/relationships/image" Target="../media/image410.png"/><Relationship Id="rId39" Type="http://schemas.openxmlformats.org/officeDocument/2006/relationships/customXml" Target="../ink/ink763.xml"/><Relationship Id="rId50" Type="http://schemas.openxmlformats.org/officeDocument/2006/relationships/image" Target="../media/image426.png"/><Relationship Id="rId104" Type="http://schemas.openxmlformats.org/officeDocument/2006/relationships/customXml" Target="../ink/ink796.xml"/><Relationship Id="rId125" Type="http://schemas.openxmlformats.org/officeDocument/2006/relationships/image" Target="../media/image376.png"/><Relationship Id="rId146" Type="http://schemas.openxmlformats.org/officeDocument/2006/relationships/customXml" Target="../ink/ink817.xml"/><Relationship Id="rId167" Type="http://schemas.openxmlformats.org/officeDocument/2006/relationships/image" Target="../media/image474.png"/><Relationship Id="rId188" Type="http://schemas.openxmlformats.org/officeDocument/2006/relationships/customXml" Target="../ink/ink838.xml"/><Relationship Id="rId71" Type="http://schemas.openxmlformats.org/officeDocument/2006/relationships/customXml" Target="../ink/ink779.xml"/><Relationship Id="rId92" Type="http://schemas.openxmlformats.org/officeDocument/2006/relationships/image" Target="../media/image446.png"/><Relationship Id="rId213" Type="http://schemas.openxmlformats.org/officeDocument/2006/relationships/customXml" Target="../ink/ink851.xml"/><Relationship Id="rId234" Type="http://schemas.openxmlformats.org/officeDocument/2006/relationships/customXml" Target="../ink/ink861.xml"/><Relationship Id="rId2" Type="http://schemas.microsoft.com/office/2007/relationships/media" Target="../media/media15.m4a"/><Relationship Id="rId29" Type="http://schemas.openxmlformats.org/officeDocument/2006/relationships/customXml" Target="../ink/ink758.xml"/><Relationship Id="rId40" Type="http://schemas.openxmlformats.org/officeDocument/2006/relationships/image" Target="../media/image421.png"/><Relationship Id="rId115" Type="http://schemas.openxmlformats.org/officeDocument/2006/relationships/image" Target="../media/image449.png"/><Relationship Id="rId136" Type="http://schemas.openxmlformats.org/officeDocument/2006/relationships/customXml" Target="../ink/ink812.xml"/><Relationship Id="rId157" Type="http://schemas.openxmlformats.org/officeDocument/2006/relationships/image" Target="../media/image469.png"/><Relationship Id="rId178" Type="http://schemas.openxmlformats.org/officeDocument/2006/relationships/customXml" Target="../ink/ink833.xml"/><Relationship Id="rId61" Type="http://schemas.openxmlformats.org/officeDocument/2006/relationships/customXml" Target="../ink/ink774.xml"/><Relationship Id="rId82" Type="http://schemas.openxmlformats.org/officeDocument/2006/relationships/image" Target="../media/image441.png"/><Relationship Id="rId199" Type="http://schemas.openxmlformats.org/officeDocument/2006/relationships/customXml" Target="../ink/ink844.xml"/><Relationship Id="rId203" Type="http://schemas.openxmlformats.org/officeDocument/2006/relationships/customXml" Target="../ink/ink846.xml"/><Relationship Id="rId19" Type="http://schemas.openxmlformats.org/officeDocument/2006/relationships/customXml" Target="../ink/ink753.xml"/><Relationship Id="rId224" Type="http://schemas.openxmlformats.org/officeDocument/2006/relationships/image" Target="../media/image501.png"/><Relationship Id="rId30" Type="http://schemas.openxmlformats.org/officeDocument/2006/relationships/image" Target="../media/image416.png"/><Relationship Id="rId105" Type="http://schemas.openxmlformats.org/officeDocument/2006/relationships/image" Target="../media/image226.png"/><Relationship Id="rId126" Type="http://schemas.openxmlformats.org/officeDocument/2006/relationships/customXml" Target="../ink/ink807.xml"/><Relationship Id="rId147" Type="http://schemas.openxmlformats.org/officeDocument/2006/relationships/image" Target="../media/image464.png"/><Relationship Id="rId168" Type="http://schemas.openxmlformats.org/officeDocument/2006/relationships/customXml" Target="../ink/ink828.xml"/><Relationship Id="rId51" Type="http://schemas.openxmlformats.org/officeDocument/2006/relationships/customXml" Target="../ink/ink769.xml"/><Relationship Id="rId72" Type="http://schemas.openxmlformats.org/officeDocument/2006/relationships/image" Target="../media/image436.png"/><Relationship Id="rId93" Type="http://schemas.openxmlformats.org/officeDocument/2006/relationships/customXml" Target="../ink/ink790.xml"/><Relationship Id="rId189" Type="http://schemas.openxmlformats.org/officeDocument/2006/relationships/image" Target="../media/image485.png"/><Relationship Id="rId3" Type="http://schemas.openxmlformats.org/officeDocument/2006/relationships/audio" Target="../media/media15.m4a"/><Relationship Id="rId214" Type="http://schemas.openxmlformats.org/officeDocument/2006/relationships/image" Target="../media/image496.png"/><Relationship Id="rId235" Type="http://schemas.openxmlformats.org/officeDocument/2006/relationships/image" Target="../media/image507.png"/><Relationship Id="rId116" Type="http://schemas.openxmlformats.org/officeDocument/2006/relationships/customXml" Target="../ink/ink802.xml"/><Relationship Id="rId137" Type="http://schemas.openxmlformats.org/officeDocument/2006/relationships/image" Target="../media/image459.png"/><Relationship Id="rId158" Type="http://schemas.openxmlformats.org/officeDocument/2006/relationships/customXml" Target="../ink/ink823.xml"/><Relationship Id="rId20" Type="http://schemas.openxmlformats.org/officeDocument/2006/relationships/image" Target="../media/image411.png"/><Relationship Id="rId41" Type="http://schemas.openxmlformats.org/officeDocument/2006/relationships/customXml" Target="../ink/ink764.xml"/><Relationship Id="rId62" Type="http://schemas.openxmlformats.org/officeDocument/2006/relationships/image" Target="../media/image431.png"/><Relationship Id="rId83" Type="http://schemas.openxmlformats.org/officeDocument/2006/relationships/customXml" Target="../ink/ink785.xml"/><Relationship Id="rId179" Type="http://schemas.openxmlformats.org/officeDocument/2006/relationships/image" Target="../media/image480.png"/><Relationship Id="rId190" Type="http://schemas.openxmlformats.org/officeDocument/2006/relationships/customXml" Target="../ink/ink839.xml"/><Relationship Id="rId204" Type="http://schemas.openxmlformats.org/officeDocument/2006/relationships/image" Target="../media/image491.png"/><Relationship Id="rId225" Type="http://schemas.openxmlformats.org/officeDocument/2006/relationships/customXml" Target="../ink/ink857.xml"/></Relationships>
</file>

<file path=ppt/slides/_rels/slide1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473.png"/><Relationship Id="rId42" Type="http://schemas.openxmlformats.org/officeDocument/2006/relationships/customXml" Target="../ink/ink884.xml"/><Relationship Id="rId47" Type="http://schemas.openxmlformats.org/officeDocument/2006/relationships/image" Target="../media/image486.png"/><Relationship Id="rId63" Type="http://schemas.openxmlformats.org/officeDocument/2006/relationships/customXml" Target="../ink/ink895.xml"/><Relationship Id="rId68" Type="http://schemas.openxmlformats.org/officeDocument/2006/relationships/image" Target="../media/image15180.png"/><Relationship Id="rId84" Type="http://schemas.openxmlformats.org/officeDocument/2006/relationships/image" Target="../media/image15260.png"/><Relationship Id="rId89" Type="http://schemas.openxmlformats.org/officeDocument/2006/relationships/customXml" Target="../ink/ink908.xml"/><Relationship Id="rId154" Type="http://schemas.openxmlformats.org/officeDocument/2006/relationships/customXml" Target="../ink/ink922.xml"/><Relationship Id="rId159" Type="http://schemas.openxmlformats.org/officeDocument/2006/relationships/image" Target="../media/image15741.png"/><Relationship Id="rId16" Type="http://schemas.openxmlformats.org/officeDocument/2006/relationships/customXml" Target="../ink/ink871.xml"/><Relationship Id="rId107" Type="http://schemas.openxmlformats.org/officeDocument/2006/relationships/customXml" Target="../ink/ink917.xml"/><Relationship Id="rId11" Type="http://schemas.openxmlformats.org/officeDocument/2006/relationships/image" Target="../media/image468.png"/><Relationship Id="rId32" Type="http://schemas.openxmlformats.org/officeDocument/2006/relationships/customXml" Target="../ink/ink879.xml"/><Relationship Id="rId37" Type="http://schemas.openxmlformats.org/officeDocument/2006/relationships/image" Target="../media/image481.png"/><Relationship Id="rId53" Type="http://schemas.openxmlformats.org/officeDocument/2006/relationships/image" Target="../media/image179.png"/><Relationship Id="rId58" Type="http://schemas.openxmlformats.org/officeDocument/2006/relationships/image" Target="../media/image490.png"/><Relationship Id="rId74" Type="http://schemas.openxmlformats.org/officeDocument/2006/relationships/image" Target="../media/image15210.png"/><Relationship Id="rId79" Type="http://schemas.openxmlformats.org/officeDocument/2006/relationships/customXml" Target="../ink/ink903.xml"/><Relationship Id="rId102" Type="http://schemas.openxmlformats.org/officeDocument/2006/relationships/image" Target="../media/image15350.png"/><Relationship Id="rId149" Type="http://schemas.openxmlformats.org/officeDocument/2006/relationships/image" Target="../media/image15691.png"/><Relationship Id="rId5" Type="http://schemas.openxmlformats.org/officeDocument/2006/relationships/image" Target="../media/image465.png"/><Relationship Id="rId90" Type="http://schemas.openxmlformats.org/officeDocument/2006/relationships/image" Target="../media/image15290.png"/><Relationship Id="rId95" Type="http://schemas.openxmlformats.org/officeDocument/2006/relationships/customXml" Target="../ink/ink911.xml"/><Relationship Id="rId160" Type="http://schemas.openxmlformats.org/officeDocument/2006/relationships/customXml" Target="../ink/ink925.xml"/><Relationship Id="rId165" Type="http://schemas.openxmlformats.org/officeDocument/2006/relationships/image" Target="../media/image15771.png"/><Relationship Id="rId22" Type="http://schemas.openxmlformats.org/officeDocument/2006/relationships/customXml" Target="../ink/ink874.xml"/><Relationship Id="rId27" Type="http://schemas.openxmlformats.org/officeDocument/2006/relationships/image" Target="../media/image476.png"/><Relationship Id="rId43" Type="http://schemas.openxmlformats.org/officeDocument/2006/relationships/image" Target="../media/image484.png"/><Relationship Id="rId48" Type="http://schemas.openxmlformats.org/officeDocument/2006/relationships/customXml" Target="../ink/ink887.xml"/><Relationship Id="rId64" Type="http://schemas.openxmlformats.org/officeDocument/2006/relationships/image" Target="../media/image493.png"/><Relationship Id="rId69" Type="http://schemas.openxmlformats.org/officeDocument/2006/relationships/customXml" Target="../ink/ink898.xml"/><Relationship Id="rId80" Type="http://schemas.openxmlformats.org/officeDocument/2006/relationships/image" Target="../media/image15240.png"/><Relationship Id="rId85" Type="http://schemas.openxmlformats.org/officeDocument/2006/relationships/customXml" Target="../ink/ink906.xml"/><Relationship Id="rId150" Type="http://schemas.openxmlformats.org/officeDocument/2006/relationships/customXml" Target="../ink/ink920.xml"/><Relationship Id="rId155" Type="http://schemas.openxmlformats.org/officeDocument/2006/relationships/image" Target="../media/image15721.png"/><Relationship Id="rId12" Type="http://schemas.openxmlformats.org/officeDocument/2006/relationships/customXml" Target="../ink/ink869.xml"/><Relationship Id="rId17" Type="http://schemas.openxmlformats.org/officeDocument/2006/relationships/image" Target="../media/image471.png"/><Relationship Id="rId33" Type="http://schemas.openxmlformats.org/officeDocument/2006/relationships/image" Target="../media/image479.png"/><Relationship Id="rId38" Type="http://schemas.openxmlformats.org/officeDocument/2006/relationships/customXml" Target="../ink/ink882.xml"/><Relationship Id="rId59" Type="http://schemas.openxmlformats.org/officeDocument/2006/relationships/customXml" Target="../ink/ink893.xml"/><Relationship Id="rId103" Type="http://schemas.openxmlformats.org/officeDocument/2006/relationships/customXml" Target="../ink/ink915.xml"/><Relationship Id="rId108" Type="http://schemas.openxmlformats.org/officeDocument/2006/relationships/image" Target="../media/image10101.png"/><Relationship Id="rId54" Type="http://schemas.openxmlformats.org/officeDocument/2006/relationships/customXml" Target="../ink/ink890.xml"/><Relationship Id="rId70" Type="http://schemas.openxmlformats.org/officeDocument/2006/relationships/image" Target="../media/image15190.png"/><Relationship Id="rId75" Type="http://schemas.openxmlformats.org/officeDocument/2006/relationships/customXml" Target="../ink/ink901.xml"/><Relationship Id="rId91" Type="http://schemas.openxmlformats.org/officeDocument/2006/relationships/customXml" Target="../ink/ink909.xml"/><Relationship Id="rId96" Type="http://schemas.openxmlformats.org/officeDocument/2006/relationships/image" Target="../media/image15320.png"/><Relationship Id="rId161" Type="http://schemas.openxmlformats.org/officeDocument/2006/relationships/image" Target="../media/image15751.png"/><Relationship Id="rId166" Type="http://schemas.openxmlformats.org/officeDocument/2006/relationships/customXml" Target="../ink/ink928.xml"/><Relationship Id="rId1" Type="http://schemas.microsoft.com/office/2007/relationships/media" Target="../media/media16.m4a"/><Relationship Id="rId6" Type="http://schemas.openxmlformats.org/officeDocument/2006/relationships/customXml" Target="../ink/ink866.xml"/><Relationship Id="rId23" Type="http://schemas.openxmlformats.org/officeDocument/2006/relationships/image" Target="../media/image474.png"/><Relationship Id="rId28" Type="http://schemas.openxmlformats.org/officeDocument/2006/relationships/customXml" Target="../ink/ink877.xml"/><Relationship Id="rId49" Type="http://schemas.openxmlformats.org/officeDocument/2006/relationships/image" Target="../media/image487.png"/><Relationship Id="rId44" Type="http://schemas.openxmlformats.org/officeDocument/2006/relationships/customXml" Target="../ink/ink885.xml"/><Relationship Id="rId60" Type="http://schemas.openxmlformats.org/officeDocument/2006/relationships/image" Target="../media/image491.png"/><Relationship Id="rId65" Type="http://schemas.openxmlformats.org/officeDocument/2006/relationships/customXml" Target="../ink/ink896.xml"/><Relationship Id="rId81" Type="http://schemas.openxmlformats.org/officeDocument/2006/relationships/customXml" Target="../ink/ink904.xml"/><Relationship Id="rId86" Type="http://schemas.openxmlformats.org/officeDocument/2006/relationships/image" Target="../media/image15270.png"/><Relationship Id="rId151" Type="http://schemas.openxmlformats.org/officeDocument/2006/relationships/image" Target="../media/image15701.png"/><Relationship Id="rId156" Type="http://schemas.openxmlformats.org/officeDocument/2006/relationships/customXml" Target="../ink/ink923.xml"/><Relationship Id="rId13" Type="http://schemas.openxmlformats.org/officeDocument/2006/relationships/image" Target="../media/image469.png"/><Relationship Id="rId18" Type="http://schemas.openxmlformats.org/officeDocument/2006/relationships/customXml" Target="../ink/ink872.xml"/><Relationship Id="rId39" Type="http://schemas.openxmlformats.org/officeDocument/2006/relationships/image" Target="../media/image482.png"/><Relationship Id="rId109" Type="http://schemas.openxmlformats.org/officeDocument/2006/relationships/customXml" Target="../ink/ink918.xml"/><Relationship Id="rId34" Type="http://schemas.openxmlformats.org/officeDocument/2006/relationships/customXml" Target="../ink/ink880.xml"/><Relationship Id="rId50" Type="http://schemas.openxmlformats.org/officeDocument/2006/relationships/customXml" Target="../ink/ink888.xml"/><Relationship Id="rId55" Type="http://schemas.openxmlformats.org/officeDocument/2006/relationships/customXml" Target="../ink/ink891.xml"/><Relationship Id="rId76" Type="http://schemas.openxmlformats.org/officeDocument/2006/relationships/image" Target="../media/image15220.png"/><Relationship Id="rId97" Type="http://schemas.openxmlformats.org/officeDocument/2006/relationships/customXml" Target="../ink/ink912.xml"/><Relationship Id="rId104" Type="http://schemas.openxmlformats.org/officeDocument/2006/relationships/image" Target="../media/image15360.png"/><Relationship Id="rId167" Type="http://schemas.openxmlformats.org/officeDocument/2006/relationships/image" Target="../media/image1053.png"/><Relationship Id="rId7" Type="http://schemas.openxmlformats.org/officeDocument/2006/relationships/image" Target="../media/image466.png"/><Relationship Id="rId71" Type="http://schemas.openxmlformats.org/officeDocument/2006/relationships/customXml" Target="../ink/ink899.xml"/><Relationship Id="rId92" Type="http://schemas.openxmlformats.org/officeDocument/2006/relationships/image" Target="../media/image15300.png"/><Relationship Id="rId162" Type="http://schemas.openxmlformats.org/officeDocument/2006/relationships/customXml" Target="../ink/ink926.xml"/><Relationship Id="rId2" Type="http://schemas.openxmlformats.org/officeDocument/2006/relationships/audio" Target="../media/media16.m4a"/><Relationship Id="rId29" Type="http://schemas.openxmlformats.org/officeDocument/2006/relationships/image" Target="../media/image477.png"/><Relationship Id="rId24" Type="http://schemas.openxmlformats.org/officeDocument/2006/relationships/customXml" Target="../ink/ink875.xml"/><Relationship Id="rId40" Type="http://schemas.openxmlformats.org/officeDocument/2006/relationships/customXml" Target="../ink/ink883.xml"/><Relationship Id="rId45" Type="http://schemas.openxmlformats.org/officeDocument/2006/relationships/image" Target="../media/image485.png"/><Relationship Id="rId66" Type="http://schemas.openxmlformats.org/officeDocument/2006/relationships/image" Target="../media/image15170.png"/><Relationship Id="rId87" Type="http://schemas.openxmlformats.org/officeDocument/2006/relationships/customXml" Target="../ink/ink907.xml"/><Relationship Id="rId110" Type="http://schemas.openxmlformats.org/officeDocument/2006/relationships/image" Target="../media/image11100.png"/><Relationship Id="rId157" Type="http://schemas.openxmlformats.org/officeDocument/2006/relationships/image" Target="../media/image15731.png"/><Relationship Id="rId61" Type="http://schemas.openxmlformats.org/officeDocument/2006/relationships/customXml" Target="../ink/ink894.xml"/><Relationship Id="rId82" Type="http://schemas.openxmlformats.org/officeDocument/2006/relationships/image" Target="../media/image15250.png"/><Relationship Id="rId152" Type="http://schemas.openxmlformats.org/officeDocument/2006/relationships/customXml" Target="../ink/ink921.xml"/><Relationship Id="rId19" Type="http://schemas.openxmlformats.org/officeDocument/2006/relationships/image" Target="../media/image472.png"/><Relationship Id="rId14" Type="http://schemas.openxmlformats.org/officeDocument/2006/relationships/customXml" Target="../ink/ink870.xml"/><Relationship Id="rId30" Type="http://schemas.openxmlformats.org/officeDocument/2006/relationships/customXml" Target="../ink/ink878.xml"/><Relationship Id="rId35" Type="http://schemas.openxmlformats.org/officeDocument/2006/relationships/image" Target="../media/image480.png"/><Relationship Id="rId56" Type="http://schemas.openxmlformats.org/officeDocument/2006/relationships/image" Target="../media/image489.png"/><Relationship Id="rId77" Type="http://schemas.openxmlformats.org/officeDocument/2006/relationships/customXml" Target="../ink/ink902.xml"/><Relationship Id="rId100" Type="http://schemas.openxmlformats.org/officeDocument/2006/relationships/image" Target="../media/image15340.png"/><Relationship Id="rId105" Type="http://schemas.openxmlformats.org/officeDocument/2006/relationships/customXml" Target="../ink/ink916.xml"/><Relationship Id="rId168" Type="http://schemas.openxmlformats.org/officeDocument/2006/relationships/image" Target="../media/image1.png"/><Relationship Id="rId8" Type="http://schemas.openxmlformats.org/officeDocument/2006/relationships/customXml" Target="../ink/ink867.xml"/><Relationship Id="rId51" Type="http://schemas.openxmlformats.org/officeDocument/2006/relationships/image" Target="../media/image488.png"/><Relationship Id="rId72" Type="http://schemas.openxmlformats.org/officeDocument/2006/relationships/image" Target="../media/image15200.png"/><Relationship Id="rId93" Type="http://schemas.openxmlformats.org/officeDocument/2006/relationships/customXml" Target="../ink/ink910.xml"/><Relationship Id="rId98" Type="http://schemas.openxmlformats.org/officeDocument/2006/relationships/image" Target="../media/image15330.png"/><Relationship Id="rId163" Type="http://schemas.openxmlformats.org/officeDocument/2006/relationships/image" Target="../media/image15761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475.png"/><Relationship Id="rId46" Type="http://schemas.openxmlformats.org/officeDocument/2006/relationships/customXml" Target="../ink/ink886.xml"/><Relationship Id="rId67" Type="http://schemas.openxmlformats.org/officeDocument/2006/relationships/customXml" Target="../ink/ink897.xml"/><Relationship Id="rId158" Type="http://schemas.openxmlformats.org/officeDocument/2006/relationships/customXml" Target="../ink/ink924.xml"/><Relationship Id="rId20" Type="http://schemas.openxmlformats.org/officeDocument/2006/relationships/customXml" Target="../ink/ink873.xml"/><Relationship Id="rId41" Type="http://schemas.openxmlformats.org/officeDocument/2006/relationships/image" Target="../media/image483.png"/><Relationship Id="rId62" Type="http://schemas.openxmlformats.org/officeDocument/2006/relationships/image" Target="../media/image492.png"/><Relationship Id="rId83" Type="http://schemas.openxmlformats.org/officeDocument/2006/relationships/customXml" Target="../ink/ink905.xml"/><Relationship Id="rId88" Type="http://schemas.openxmlformats.org/officeDocument/2006/relationships/image" Target="../media/image15280.png"/><Relationship Id="rId111" Type="http://schemas.openxmlformats.org/officeDocument/2006/relationships/customXml" Target="../ink/ink919.xml"/><Relationship Id="rId153" Type="http://schemas.openxmlformats.org/officeDocument/2006/relationships/image" Target="../media/image15711.png"/><Relationship Id="rId15" Type="http://schemas.openxmlformats.org/officeDocument/2006/relationships/image" Target="../media/image470.png"/><Relationship Id="rId36" Type="http://schemas.openxmlformats.org/officeDocument/2006/relationships/customXml" Target="../ink/ink881.xml"/><Relationship Id="rId57" Type="http://schemas.openxmlformats.org/officeDocument/2006/relationships/customXml" Target="../ink/ink892.xml"/><Relationship Id="rId106" Type="http://schemas.openxmlformats.org/officeDocument/2006/relationships/image" Target="../media/image8101.png"/><Relationship Id="rId10" Type="http://schemas.openxmlformats.org/officeDocument/2006/relationships/customXml" Target="../ink/ink868.xml"/><Relationship Id="rId31" Type="http://schemas.openxmlformats.org/officeDocument/2006/relationships/image" Target="../media/image478.png"/><Relationship Id="rId52" Type="http://schemas.openxmlformats.org/officeDocument/2006/relationships/customXml" Target="../ink/ink889.xml"/><Relationship Id="rId73" Type="http://schemas.openxmlformats.org/officeDocument/2006/relationships/customXml" Target="../ink/ink900.xml"/><Relationship Id="rId78" Type="http://schemas.openxmlformats.org/officeDocument/2006/relationships/image" Target="../media/image15230.png"/><Relationship Id="rId94" Type="http://schemas.openxmlformats.org/officeDocument/2006/relationships/image" Target="../media/image15310.png"/><Relationship Id="rId99" Type="http://schemas.openxmlformats.org/officeDocument/2006/relationships/customXml" Target="../ink/ink913.xml"/><Relationship Id="rId101" Type="http://schemas.openxmlformats.org/officeDocument/2006/relationships/customXml" Target="../ink/ink914.xml"/><Relationship Id="rId164" Type="http://schemas.openxmlformats.org/officeDocument/2006/relationships/customXml" Target="../ink/ink927.xml"/><Relationship Id="rId4" Type="http://schemas.openxmlformats.org/officeDocument/2006/relationships/customXml" Target="../ink/ink865.xml"/><Relationship Id="rId9" Type="http://schemas.openxmlformats.org/officeDocument/2006/relationships/image" Target="../media/image467.png"/><Relationship Id="rId26" Type="http://schemas.openxmlformats.org/officeDocument/2006/relationships/customXml" Target="../ink/ink876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210.png"/><Relationship Id="rId299" Type="http://schemas.openxmlformats.org/officeDocument/2006/relationships/customXml" Target="../ink/ink1080.xml"/><Relationship Id="rId21" Type="http://schemas.openxmlformats.org/officeDocument/2006/relationships/image" Target="../media/image18780.png"/><Relationship Id="rId63" Type="http://schemas.openxmlformats.org/officeDocument/2006/relationships/image" Target="../media/image18970.png"/><Relationship Id="rId159" Type="http://schemas.openxmlformats.org/officeDocument/2006/relationships/customXml" Target="../ink/ink1007.xml"/><Relationship Id="rId324" Type="http://schemas.openxmlformats.org/officeDocument/2006/relationships/image" Target="../media/image542.png"/><Relationship Id="rId170" Type="http://schemas.openxmlformats.org/officeDocument/2006/relationships/image" Target="../media/image19450.png"/><Relationship Id="rId226" Type="http://schemas.openxmlformats.org/officeDocument/2006/relationships/image" Target="../media/image19730.png"/><Relationship Id="rId268" Type="http://schemas.openxmlformats.org/officeDocument/2006/relationships/image" Target="../media/image225.png"/><Relationship Id="rId32" Type="http://schemas.openxmlformats.org/officeDocument/2006/relationships/customXml" Target="../ink/ink943.xml"/><Relationship Id="rId74" Type="http://schemas.openxmlformats.org/officeDocument/2006/relationships/customXml" Target="../ink/ink964.xml"/><Relationship Id="rId128" Type="http://schemas.openxmlformats.org/officeDocument/2006/relationships/image" Target="../media/image521.png"/><Relationship Id="rId335" Type="http://schemas.openxmlformats.org/officeDocument/2006/relationships/customXml" Target="../ink/ink1098.xml"/><Relationship Id="rId5" Type="http://schemas.openxmlformats.org/officeDocument/2006/relationships/image" Target="../media/image18700.png"/><Relationship Id="rId181" Type="http://schemas.openxmlformats.org/officeDocument/2006/relationships/customXml" Target="../ink/ink1018.xml"/><Relationship Id="rId237" Type="http://schemas.openxmlformats.org/officeDocument/2006/relationships/customXml" Target="../ink/ink1046.xml"/><Relationship Id="rId279" Type="http://schemas.openxmlformats.org/officeDocument/2006/relationships/customXml" Target="../ink/ink1070.xml"/><Relationship Id="rId43" Type="http://schemas.openxmlformats.org/officeDocument/2006/relationships/image" Target="../media/image1320.png"/><Relationship Id="rId139" Type="http://schemas.openxmlformats.org/officeDocument/2006/relationships/customXml" Target="../ink/ink997.xml"/><Relationship Id="rId290" Type="http://schemas.openxmlformats.org/officeDocument/2006/relationships/image" Target="../media/image526.png"/><Relationship Id="rId304" Type="http://schemas.openxmlformats.org/officeDocument/2006/relationships/image" Target="../media/image533.png"/><Relationship Id="rId346" Type="http://schemas.openxmlformats.org/officeDocument/2006/relationships/image" Target="../media/image553.png"/><Relationship Id="rId85" Type="http://schemas.openxmlformats.org/officeDocument/2006/relationships/image" Target="../media/image19060.png"/><Relationship Id="rId150" Type="http://schemas.openxmlformats.org/officeDocument/2006/relationships/image" Target="../media/image19350.png"/><Relationship Id="rId192" Type="http://schemas.openxmlformats.org/officeDocument/2006/relationships/image" Target="../media/image19560.png"/><Relationship Id="rId206" Type="http://schemas.openxmlformats.org/officeDocument/2006/relationships/image" Target="../media/image19630.png"/><Relationship Id="rId248" Type="http://schemas.openxmlformats.org/officeDocument/2006/relationships/image" Target="../media/image19840.png"/><Relationship Id="rId12" Type="http://schemas.openxmlformats.org/officeDocument/2006/relationships/customXml" Target="../ink/ink933.xml"/><Relationship Id="rId108" Type="http://schemas.openxmlformats.org/officeDocument/2006/relationships/customXml" Target="../ink/ink981.xml"/><Relationship Id="rId315" Type="http://schemas.openxmlformats.org/officeDocument/2006/relationships/customXml" Target="../ink/ink1088.xml"/><Relationship Id="rId357" Type="http://schemas.openxmlformats.org/officeDocument/2006/relationships/customXml" Target="../ink/ink1109.xml"/><Relationship Id="rId54" Type="http://schemas.openxmlformats.org/officeDocument/2006/relationships/customXml" Target="../ink/ink954.xml"/><Relationship Id="rId96" Type="http://schemas.openxmlformats.org/officeDocument/2006/relationships/customXml" Target="../ink/ink975.xml"/><Relationship Id="rId161" Type="http://schemas.openxmlformats.org/officeDocument/2006/relationships/customXml" Target="../ink/ink1008.xml"/><Relationship Id="rId217" Type="http://schemas.openxmlformats.org/officeDocument/2006/relationships/customXml" Target="../ink/ink1036.xml"/><Relationship Id="rId259" Type="http://schemas.openxmlformats.org/officeDocument/2006/relationships/customXml" Target="../ink/ink1057.xml"/><Relationship Id="rId23" Type="http://schemas.openxmlformats.org/officeDocument/2006/relationships/image" Target="../media/image18790.png"/><Relationship Id="rId119" Type="http://schemas.openxmlformats.org/officeDocument/2006/relationships/image" Target="../media/image19220.png"/><Relationship Id="rId270" Type="http://schemas.openxmlformats.org/officeDocument/2006/relationships/image" Target="../media/image226.png"/><Relationship Id="rId326" Type="http://schemas.openxmlformats.org/officeDocument/2006/relationships/image" Target="../media/image543.png"/><Relationship Id="rId65" Type="http://schemas.openxmlformats.org/officeDocument/2006/relationships/image" Target="../media/image18980.png"/><Relationship Id="rId130" Type="http://schemas.openxmlformats.org/officeDocument/2006/relationships/image" Target="../media/image3291.png"/><Relationship Id="rId172" Type="http://schemas.openxmlformats.org/officeDocument/2006/relationships/image" Target="../media/image19460.png"/><Relationship Id="rId228" Type="http://schemas.openxmlformats.org/officeDocument/2006/relationships/image" Target="../media/image19740.png"/><Relationship Id="rId281" Type="http://schemas.openxmlformats.org/officeDocument/2006/relationships/customXml" Target="../ink/ink1071.xml"/><Relationship Id="rId337" Type="http://schemas.openxmlformats.org/officeDocument/2006/relationships/customXml" Target="../ink/ink1099.xml"/><Relationship Id="rId34" Type="http://schemas.openxmlformats.org/officeDocument/2006/relationships/customXml" Target="../ink/ink944.xml"/><Relationship Id="rId76" Type="http://schemas.openxmlformats.org/officeDocument/2006/relationships/customXml" Target="../ink/ink965.xml"/><Relationship Id="rId141" Type="http://schemas.openxmlformats.org/officeDocument/2006/relationships/customXml" Target="../ink/ink998.xml"/><Relationship Id="rId7" Type="http://schemas.openxmlformats.org/officeDocument/2006/relationships/image" Target="../media/image18710.png"/><Relationship Id="rId183" Type="http://schemas.openxmlformats.org/officeDocument/2006/relationships/customXml" Target="../ink/ink1019.xml"/><Relationship Id="rId239" Type="http://schemas.openxmlformats.org/officeDocument/2006/relationships/customXml" Target="../ink/ink1047.xml"/><Relationship Id="rId250" Type="http://schemas.openxmlformats.org/officeDocument/2006/relationships/image" Target="../media/image19850.png"/><Relationship Id="rId292" Type="http://schemas.openxmlformats.org/officeDocument/2006/relationships/image" Target="../media/image527.png"/><Relationship Id="rId306" Type="http://schemas.openxmlformats.org/officeDocument/2006/relationships/image" Target="../media/image534.png"/><Relationship Id="rId45" Type="http://schemas.openxmlformats.org/officeDocument/2006/relationships/image" Target="../media/image511.png"/><Relationship Id="rId87" Type="http://schemas.openxmlformats.org/officeDocument/2006/relationships/image" Target="../media/image19070.png"/><Relationship Id="rId110" Type="http://schemas.openxmlformats.org/officeDocument/2006/relationships/customXml" Target="../ink/ink982.xml"/><Relationship Id="rId348" Type="http://schemas.openxmlformats.org/officeDocument/2006/relationships/image" Target="../media/image554.png"/><Relationship Id="rId152" Type="http://schemas.openxmlformats.org/officeDocument/2006/relationships/image" Target="../media/image19360.png"/><Relationship Id="rId194" Type="http://schemas.openxmlformats.org/officeDocument/2006/relationships/image" Target="../media/image19570.png"/><Relationship Id="rId208" Type="http://schemas.openxmlformats.org/officeDocument/2006/relationships/image" Target="../media/image19640.png"/><Relationship Id="rId261" Type="http://schemas.openxmlformats.org/officeDocument/2006/relationships/customXml" Target="../ink/ink1058.xml"/><Relationship Id="rId14" Type="http://schemas.openxmlformats.org/officeDocument/2006/relationships/customXml" Target="../ink/ink934.xml"/><Relationship Id="rId56" Type="http://schemas.openxmlformats.org/officeDocument/2006/relationships/customXml" Target="../ink/ink955.xml"/><Relationship Id="rId317" Type="http://schemas.openxmlformats.org/officeDocument/2006/relationships/customXml" Target="../ink/ink1089.xml"/><Relationship Id="rId359" Type="http://schemas.openxmlformats.org/officeDocument/2006/relationships/customXml" Target="../ink/ink1110.xml"/><Relationship Id="rId98" Type="http://schemas.openxmlformats.org/officeDocument/2006/relationships/customXml" Target="../ink/ink976.xml"/><Relationship Id="rId121" Type="http://schemas.openxmlformats.org/officeDocument/2006/relationships/image" Target="../media/image19230.png"/><Relationship Id="rId163" Type="http://schemas.openxmlformats.org/officeDocument/2006/relationships/customXml" Target="../ink/ink1009.xml"/><Relationship Id="rId219" Type="http://schemas.openxmlformats.org/officeDocument/2006/relationships/customXml" Target="../ink/ink1037.xml"/><Relationship Id="rId230" Type="http://schemas.openxmlformats.org/officeDocument/2006/relationships/image" Target="../media/image19750.png"/><Relationship Id="rId25" Type="http://schemas.openxmlformats.org/officeDocument/2006/relationships/image" Target="../media/image18800.png"/><Relationship Id="rId67" Type="http://schemas.openxmlformats.org/officeDocument/2006/relationships/image" Target="../media/image18990.png"/><Relationship Id="rId272" Type="http://schemas.openxmlformats.org/officeDocument/2006/relationships/image" Target="../media/image227.png"/><Relationship Id="rId328" Type="http://schemas.openxmlformats.org/officeDocument/2006/relationships/image" Target="../media/image544.png"/><Relationship Id="rId88" Type="http://schemas.openxmlformats.org/officeDocument/2006/relationships/customXml" Target="../ink/ink971.xml"/><Relationship Id="rId111" Type="http://schemas.openxmlformats.org/officeDocument/2006/relationships/image" Target="../media/image19180.png"/><Relationship Id="rId132" Type="http://schemas.openxmlformats.org/officeDocument/2006/relationships/image" Target="../media/image19270.png"/><Relationship Id="rId153" Type="http://schemas.openxmlformats.org/officeDocument/2006/relationships/customXml" Target="../ink/ink1004.xml"/><Relationship Id="rId174" Type="http://schemas.openxmlformats.org/officeDocument/2006/relationships/image" Target="../media/image19470.png"/><Relationship Id="rId195" Type="http://schemas.openxmlformats.org/officeDocument/2006/relationships/customXml" Target="../ink/ink1025.xml"/><Relationship Id="rId209" Type="http://schemas.openxmlformats.org/officeDocument/2006/relationships/customXml" Target="../ink/ink1032.xml"/><Relationship Id="rId360" Type="http://schemas.openxmlformats.org/officeDocument/2006/relationships/image" Target="../media/image559.png"/><Relationship Id="rId220" Type="http://schemas.openxmlformats.org/officeDocument/2006/relationships/image" Target="../media/image19700.png"/><Relationship Id="rId241" Type="http://schemas.openxmlformats.org/officeDocument/2006/relationships/customXml" Target="../ink/ink1048.xml"/><Relationship Id="rId15" Type="http://schemas.openxmlformats.org/officeDocument/2006/relationships/image" Target="../media/image18750.png"/><Relationship Id="rId36" Type="http://schemas.openxmlformats.org/officeDocument/2006/relationships/customXml" Target="../ink/ink945.xml"/><Relationship Id="rId57" Type="http://schemas.openxmlformats.org/officeDocument/2006/relationships/image" Target="../media/image18940.png"/><Relationship Id="rId262" Type="http://schemas.openxmlformats.org/officeDocument/2006/relationships/image" Target="../media/image222.png"/><Relationship Id="rId283" Type="http://schemas.openxmlformats.org/officeDocument/2006/relationships/customXml" Target="../ink/ink1072.xml"/><Relationship Id="rId318" Type="http://schemas.openxmlformats.org/officeDocument/2006/relationships/image" Target="../media/image539.png"/><Relationship Id="rId339" Type="http://schemas.openxmlformats.org/officeDocument/2006/relationships/customXml" Target="../ink/ink1100.xml"/><Relationship Id="rId78" Type="http://schemas.openxmlformats.org/officeDocument/2006/relationships/customXml" Target="../ink/ink966.xml"/><Relationship Id="rId99" Type="http://schemas.openxmlformats.org/officeDocument/2006/relationships/image" Target="../media/image520.png"/><Relationship Id="rId101" Type="http://schemas.openxmlformats.org/officeDocument/2006/relationships/image" Target="../media/image19130.png"/><Relationship Id="rId122" Type="http://schemas.openxmlformats.org/officeDocument/2006/relationships/customXml" Target="../ink/ink988.xml"/><Relationship Id="rId143" Type="http://schemas.openxmlformats.org/officeDocument/2006/relationships/customXml" Target="../ink/ink999.xml"/><Relationship Id="rId164" Type="http://schemas.openxmlformats.org/officeDocument/2006/relationships/image" Target="../media/image19420.png"/><Relationship Id="rId185" Type="http://schemas.openxmlformats.org/officeDocument/2006/relationships/customXml" Target="../ink/ink1020.xml"/><Relationship Id="rId350" Type="http://schemas.openxmlformats.org/officeDocument/2006/relationships/image" Target="../media/image284.png"/><Relationship Id="rId9" Type="http://schemas.openxmlformats.org/officeDocument/2006/relationships/image" Target="../media/image18720.png"/><Relationship Id="rId210" Type="http://schemas.openxmlformats.org/officeDocument/2006/relationships/image" Target="../media/image19650.png"/><Relationship Id="rId26" Type="http://schemas.openxmlformats.org/officeDocument/2006/relationships/customXml" Target="../ink/ink940.xml"/><Relationship Id="rId231" Type="http://schemas.openxmlformats.org/officeDocument/2006/relationships/customXml" Target="../ink/ink1043.xml"/><Relationship Id="rId252" Type="http://schemas.openxmlformats.org/officeDocument/2006/relationships/image" Target="../media/image19860.png"/><Relationship Id="rId273" Type="http://schemas.openxmlformats.org/officeDocument/2006/relationships/customXml" Target="../ink/ink1064.xml"/><Relationship Id="rId294" Type="http://schemas.openxmlformats.org/officeDocument/2006/relationships/image" Target="../media/image528.png"/><Relationship Id="rId308" Type="http://schemas.openxmlformats.org/officeDocument/2006/relationships/image" Target="../media/image535.png"/><Relationship Id="rId329" Type="http://schemas.openxmlformats.org/officeDocument/2006/relationships/customXml" Target="../ink/ink1095.xml"/><Relationship Id="rId47" Type="http://schemas.openxmlformats.org/officeDocument/2006/relationships/image" Target="../media/image512.png"/><Relationship Id="rId68" Type="http://schemas.openxmlformats.org/officeDocument/2006/relationships/customXml" Target="../ink/ink961.xml"/><Relationship Id="rId89" Type="http://schemas.openxmlformats.org/officeDocument/2006/relationships/image" Target="../media/image19080.png"/><Relationship Id="rId112" Type="http://schemas.openxmlformats.org/officeDocument/2006/relationships/customXml" Target="../ink/ink983.xml"/><Relationship Id="rId133" Type="http://schemas.openxmlformats.org/officeDocument/2006/relationships/customXml" Target="../ink/ink994.xml"/><Relationship Id="rId154" Type="http://schemas.openxmlformats.org/officeDocument/2006/relationships/image" Target="../media/image19370.png"/><Relationship Id="rId175" Type="http://schemas.openxmlformats.org/officeDocument/2006/relationships/customXml" Target="../ink/ink1015.xml"/><Relationship Id="rId340" Type="http://schemas.openxmlformats.org/officeDocument/2006/relationships/image" Target="../media/image550.png"/><Relationship Id="rId361" Type="http://schemas.openxmlformats.org/officeDocument/2006/relationships/customXml" Target="../ink/ink1111.xml"/><Relationship Id="rId196" Type="http://schemas.openxmlformats.org/officeDocument/2006/relationships/image" Target="../media/image19580.png"/><Relationship Id="rId200" Type="http://schemas.openxmlformats.org/officeDocument/2006/relationships/image" Target="../media/image19600.png"/><Relationship Id="rId16" Type="http://schemas.openxmlformats.org/officeDocument/2006/relationships/customXml" Target="../ink/ink935.xml"/><Relationship Id="rId221" Type="http://schemas.openxmlformats.org/officeDocument/2006/relationships/customXml" Target="../ink/ink1038.xml"/><Relationship Id="rId242" Type="http://schemas.openxmlformats.org/officeDocument/2006/relationships/image" Target="../media/image19810.png"/><Relationship Id="rId263" Type="http://schemas.openxmlformats.org/officeDocument/2006/relationships/customXml" Target="../ink/ink1059.xml"/><Relationship Id="rId284" Type="http://schemas.openxmlformats.org/officeDocument/2006/relationships/image" Target="../media/image523.png"/><Relationship Id="rId319" Type="http://schemas.openxmlformats.org/officeDocument/2006/relationships/customXml" Target="../ink/ink1090.xml"/><Relationship Id="rId37" Type="http://schemas.openxmlformats.org/officeDocument/2006/relationships/image" Target="../media/image18850.png"/><Relationship Id="rId58" Type="http://schemas.openxmlformats.org/officeDocument/2006/relationships/customXml" Target="../ink/ink956.xml"/><Relationship Id="rId79" Type="http://schemas.openxmlformats.org/officeDocument/2006/relationships/image" Target="../media/image19040.png"/><Relationship Id="rId102" Type="http://schemas.openxmlformats.org/officeDocument/2006/relationships/customXml" Target="../ink/ink978.xml"/><Relationship Id="rId123" Type="http://schemas.openxmlformats.org/officeDocument/2006/relationships/customXml" Target="../ink/ink989.xml"/><Relationship Id="rId144" Type="http://schemas.openxmlformats.org/officeDocument/2006/relationships/image" Target="../media/image19320.png"/><Relationship Id="rId330" Type="http://schemas.openxmlformats.org/officeDocument/2006/relationships/image" Target="../media/image545.png"/><Relationship Id="rId90" Type="http://schemas.openxmlformats.org/officeDocument/2006/relationships/customXml" Target="../ink/ink972.xml"/><Relationship Id="rId165" Type="http://schemas.openxmlformats.org/officeDocument/2006/relationships/customXml" Target="../ink/ink1010.xml"/><Relationship Id="rId186" Type="http://schemas.openxmlformats.org/officeDocument/2006/relationships/image" Target="../media/image19530.png"/><Relationship Id="rId351" Type="http://schemas.openxmlformats.org/officeDocument/2006/relationships/customXml" Target="../ink/ink1106.xml"/><Relationship Id="rId211" Type="http://schemas.openxmlformats.org/officeDocument/2006/relationships/customXml" Target="../ink/ink1033.xml"/><Relationship Id="rId232" Type="http://schemas.openxmlformats.org/officeDocument/2006/relationships/image" Target="../media/image19760.png"/><Relationship Id="rId253" Type="http://schemas.openxmlformats.org/officeDocument/2006/relationships/customXml" Target="../ink/ink1054.xml"/><Relationship Id="rId274" Type="http://schemas.openxmlformats.org/officeDocument/2006/relationships/customXml" Target="../ink/ink1065.xml"/><Relationship Id="rId295" Type="http://schemas.openxmlformats.org/officeDocument/2006/relationships/customXml" Target="../ink/ink1078.xml"/><Relationship Id="rId309" Type="http://schemas.openxmlformats.org/officeDocument/2006/relationships/customXml" Target="../ink/ink1085.xml"/><Relationship Id="rId27" Type="http://schemas.openxmlformats.org/officeDocument/2006/relationships/image" Target="../media/image18810.png"/><Relationship Id="rId48" Type="http://schemas.openxmlformats.org/officeDocument/2006/relationships/customXml" Target="../ink/ink951.xml"/><Relationship Id="rId69" Type="http://schemas.openxmlformats.org/officeDocument/2006/relationships/image" Target="../media/image250.png"/><Relationship Id="rId113" Type="http://schemas.openxmlformats.org/officeDocument/2006/relationships/image" Target="../media/image19190.png"/><Relationship Id="rId134" Type="http://schemas.openxmlformats.org/officeDocument/2006/relationships/image" Target="../media/image19280.png"/><Relationship Id="rId320" Type="http://schemas.openxmlformats.org/officeDocument/2006/relationships/image" Target="../media/image540.png"/><Relationship Id="rId80" Type="http://schemas.openxmlformats.org/officeDocument/2006/relationships/customXml" Target="../ink/ink967.xml"/><Relationship Id="rId155" Type="http://schemas.openxmlformats.org/officeDocument/2006/relationships/customXml" Target="../ink/ink1005.xml"/><Relationship Id="rId176" Type="http://schemas.openxmlformats.org/officeDocument/2006/relationships/image" Target="../media/image19480.png"/><Relationship Id="rId197" Type="http://schemas.openxmlformats.org/officeDocument/2006/relationships/customXml" Target="../ink/ink1026.xml"/><Relationship Id="rId341" Type="http://schemas.openxmlformats.org/officeDocument/2006/relationships/customXml" Target="../ink/ink1101.xml"/><Relationship Id="rId362" Type="http://schemas.openxmlformats.org/officeDocument/2006/relationships/image" Target="../media/image560.png"/><Relationship Id="rId201" Type="http://schemas.openxmlformats.org/officeDocument/2006/relationships/customXml" Target="../ink/ink1028.xml"/><Relationship Id="rId222" Type="http://schemas.openxmlformats.org/officeDocument/2006/relationships/image" Target="../media/image19710.png"/><Relationship Id="rId243" Type="http://schemas.openxmlformats.org/officeDocument/2006/relationships/customXml" Target="../ink/ink1049.xml"/><Relationship Id="rId264" Type="http://schemas.openxmlformats.org/officeDocument/2006/relationships/image" Target="../media/image223.png"/><Relationship Id="rId285" Type="http://schemas.openxmlformats.org/officeDocument/2006/relationships/customXml" Target="../ink/ink1073.xml"/><Relationship Id="rId17" Type="http://schemas.openxmlformats.org/officeDocument/2006/relationships/image" Target="../media/image18760.png"/><Relationship Id="rId38" Type="http://schemas.openxmlformats.org/officeDocument/2006/relationships/customXml" Target="../ink/ink946.xml"/><Relationship Id="rId59" Type="http://schemas.openxmlformats.org/officeDocument/2006/relationships/image" Target="../media/image18950.png"/><Relationship Id="rId103" Type="http://schemas.openxmlformats.org/officeDocument/2006/relationships/image" Target="../media/image19140.png"/><Relationship Id="rId124" Type="http://schemas.openxmlformats.org/officeDocument/2006/relationships/image" Target="../media/image19240.png"/><Relationship Id="rId310" Type="http://schemas.openxmlformats.org/officeDocument/2006/relationships/image" Target="../media/image157.png"/><Relationship Id="rId70" Type="http://schemas.openxmlformats.org/officeDocument/2006/relationships/customXml" Target="../ink/ink962.xml"/><Relationship Id="rId91" Type="http://schemas.openxmlformats.org/officeDocument/2006/relationships/image" Target="../media/image19090.png"/><Relationship Id="rId145" Type="http://schemas.openxmlformats.org/officeDocument/2006/relationships/customXml" Target="../ink/ink1000.xml"/><Relationship Id="rId166" Type="http://schemas.openxmlformats.org/officeDocument/2006/relationships/image" Target="../media/image19430.png"/><Relationship Id="rId187" Type="http://schemas.openxmlformats.org/officeDocument/2006/relationships/customXml" Target="../ink/ink1021.xml"/><Relationship Id="rId331" Type="http://schemas.openxmlformats.org/officeDocument/2006/relationships/customXml" Target="../ink/ink1096.xml"/><Relationship Id="rId352" Type="http://schemas.openxmlformats.org/officeDocument/2006/relationships/image" Target="../media/image555.png"/><Relationship Id="rId1" Type="http://schemas.microsoft.com/office/2007/relationships/media" Target="../media/media17.m4a"/><Relationship Id="rId212" Type="http://schemas.openxmlformats.org/officeDocument/2006/relationships/image" Target="../media/image19660.png"/><Relationship Id="rId233" Type="http://schemas.openxmlformats.org/officeDocument/2006/relationships/customXml" Target="../ink/ink1044.xml"/><Relationship Id="rId254" Type="http://schemas.openxmlformats.org/officeDocument/2006/relationships/image" Target="../media/image19870.png"/><Relationship Id="rId28" Type="http://schemas.openxmlformats.org/officeDocument/2006/relationships/customXml" Target="../ink/ink941.xml"/><Relationship Id="rId49" Type="http://schemas.openxmlformats.org/officeDocument/2006/relationships/image" Target="../media/image513.png"/><Relationship Id="rId114" Type="http://schemas.openxmlformats.org/officeDocument/2006/relationships/customXml" Target="../ink/ink984.xml"/><Relationship Id="rId275" Type="http://schemas.openxmlformats.org/officeDocument/2006/relationships/customXml" Target="../ink/ink1066.xml"/><Relationship Id="rId296" Type="http://schemas.openxmlformats.org/officeDocument/2006/relationships/image" Target="../media/image529.png"/><Relationship Id="rId300" Type="http://schemas.openxmlformats.org/officeDocument/2006/relationships/image" Target="../media/image531.png"/><Relationship Id="rId60" Type="http://schemas.openxmlformats.org/officeDocument/2006/relationships/customXml" Target="../ink/ink957.xml"/><Relationship Id="rId81" Type="http://schemas.openxmlformats.org/officeDocument/2006/relationships/image" Target="../media/image19050.png"/><Relationship Id="rId135" Type="http://schemas.openxmlformats.org/officeDocument/2006/relationships/customXml" Target="../ink/ink995.xml"/><Relationship Id="rId156" Type="http://schemas.openxmlformats.org/officeDocument/2006/relationships/image" Target="../media/image19380.png"/><Relationship Id="rId177" Type="http://schemas.openxmlformats.org/officeDocument/2006/relationships/customXml" Target="../ink/ink1016.xml"/><Relationship Id="rId198" Type="http://schemas.openxmlformats.org/officeDocument/2006/relationships/image" Target="../media/image19590.png"/><Relationship Id="rId321" Type="http://schemas.openxmlformats.org/officeDocument/2006/relationships/customXml" Target="../ink/ink1091.xml"/><Relationship Id="rId342" Type="http://schemas.openxmlformats.org/officeDocument/2006/relationships/image" Target="../media/image551.png"/><Relationship Id="rId363" Type="http://schemas.openxmlformats.org/officeDocument/2006/relationships/image" Target="../media/image1.png"/><Relationship Id="rId202" Type="http://schemas.openxmlformats.org/officeDocument/2006/relationships/image" Target="../media/image19610.png"/><Relationship Id="rId223" Type="http://schemas.openxmlformats.org/officeDocument/2006/relationships/customXml" Target="../ink/ink1039.xml"/><Relationship Id="rId244" Type="http://schemas.openxmlformats.org/officeDocument/2006/relationships/image" Target="../media/image19820.png"/><Relationship Id="rId18" Type="http://schemas.openxmlformats.org/officeDocument/2006/relationships/customXml" Target="../ink/ink936.xml"/><Relationship Id="rId39" Type="http://schemas.openxmlformats.org/officeDocument/2006/relationships/image" Target="../media/image18860.png"/><Relationship Id="rId265" Type="http://schemas.openxmlformats.org/officeDocument/2006/relationships/customXml" Target="../ink/ink1060.xml"/><Relationship Id="rId286" Type="http://schemas.openxmlformats.org/officeDocument/2006/relationships/image" Target="../media/image524.png"/><Relationship Id="rId50" Type="http://schemas.openxmlformats.org/officeDocument/2006/relationships/customXml" Target="../ink/ink952.xml"/><Relationship Id="rId104" Type="http://schemas.openxmlformats.org/officeDocument/2006/relationships/customXml" Target="../ink/ink979.xml"/><Relationship Id="rId125" Type="http://schemas.openxmlformats.org/officeDocument/2006/relationships/customXml" Target="../ink/ink990.xml"/><Relationship Id="rId146" Type="http://schemas.openxmlformats.org/officeDocument/2006/relationships/image" Target="../media/image19330.png"/><Relationship Id="rId167" Type="http://schemas.openxmlformats.org/officeDocument/2006/relationships/customXml" Target="../ink/ink1011.xml"/><Relationship Id="rId188" Type="http://schemas.openxmlformats.org/officeDocument/2006/relationships/image" Target="../media/image19540.png"/><Relationship Id="rId311" Type="http://schemas.openxmlformats.org/officeDocument/2006/relationships/customXml" Target="../ink/ink1086.xml"/><Relationship Id="rId332" Type="http://schemas.openxmlformats.org/officeDocument/2006/relationships/image" Target="../media/image546.png"/><Relationship Id="rId353" Type="http://schemas.openxmlformats.org/officeDocument/2006/relationships/customXml" Target="../ink/ink1107.xml"/><Relationship Id="rId71" Type="http://schemas.openxmlformats.org/officeDocument/2006/relationships/image" Target="../media/image517.png"/><Relationship Id="rId92" Type="http://schemas.openxmlformats.org/officeDocument/2006/relationships/customXml" Target="../ink/ink973.xml"/><Relationship Id="rId213" Type="http://schemas.openxmlformats.org/officeDocument/2006/relationships/customXml" Target="../ink/ink1034.xml"/><Relationship Id="rId234" Type="http://schemas.openxmlformats.org/officeDocument/2006/relationships/image" Target="../media/image19770.png"/><Relationship Id="rId2" Type="http://schemas.openxmlformats.org/officeDocument/2006/relationships/audio" Target="../media/media17.m4a"/><Relationship Id="rId29" Type="http://schemas.openxmlformats.org/officeDocument/2006/relationships/image" Target="../media/image18820.png"/><Relationship Id="rId255" Type="http://schemas.openxmlformats.org/officeDocument/2006/relationships/customXml" Target="../ink/ink1055.xml"/><Relationship Id="rId276" Type="http://schemas.openxmlformats.org/officeDocument/2006/relationships/customXml" Target="../ink/ink1067.xml"/><Relationship Id="rId297" Type="http://schemas.openxmlformats.org/officeDocument/2006/relationships/customXml" Target="../ink/ink1079.xml"/><Relationship Id="rId40" Type="http://schemas.openxmlformats.org/officeDocument/2006/relationships/customXml" Target="../ink/ink947.xml"/><Relationship Id="rId115" Type="http://schemas.openxmlformats.org/officeDocument/2006/relationships/image" Target="../media/image19200.png"/><Relationship Id="rId136" Type="http://schemas.openxmlformats.org/officeDocument/2006/relationships/image" Target="../media/image19290.png"/><Relationship Id="rId157" Type="http://schemas.openxmlformats.org/officeDocument/2006/relationships/customXml" Target="../ink/ink1006.xml"/><Relationship Id="rId178" Type="http://schemas.openxmlformats.org/officeDocument/2006/relationships/image" Target="../media/image19490.png"/><Relationship Id="rId301" Type="http://schemas.openxmlformats.org/officeDocument/2006/relationships/customXml" Target="../ink/ink1081.xml"/><Relationship Id="rId322" Type="http://schemas.openxmlformats.org/officeDocument/2006/relationships/image" Target="../media/image541.png"/><Relationship Id="rId343" Type="http://schemas.openxmlformats.org/officeDocument/2006/relationships/customXml" Target="../ink/ink1102.xml"/><Relationship Id="rId61" Type="http://schemas.openxmlformats.org/officeDocument/2006/relationships/image" Target="../media/image18960.png"/><Relationship Id="rId82" Type="http://schemas.openxmlformats.org/officeDocument/2006/relationships/customXml" Target="../ink/ink968.xml"/><Relationship Id="rId199" Type="http://schemas.openxmlformats.org/officeDocument/2006/relationships/customXml" Target="../ink/ink1027.xml"/><Relationship Id="rId203" Type="http://schemas.openxmlformats.org/officeDocument/2006/relationships/customXml" Target="../ink/ink1029.xml"/><Relationship Id="rId19" Type="http://schemas.openxmlformats.org/officeDocument/2006/relationships/image" Target="../media/image18770.png"/><Relationship Id="rId224" Type="http://schemas.openxmlformats.org/officeDocument/2006/relationships/image" Target="../media/image19720.png"/><Relationship Id="rId245" Type="http://schemas.openxmlformats.org/officeDocument/2006/relationships/customXml" Target="../ink/ink1050.xml"/><Relationship Id="rId266" Type="http://schemas.openxmlformats.org/officeDocument/2006/relationships/image" Target="../media/image224.png"/><Relationship Id="rId287" Type="http://schemas.openxmlformats.org/officeDocument/2006/relationships/customXml" Target="../ink/ink1074.xml"/><Relationship Id="rId30" Type="http://schemas.openxmlformats.org/officeDocument/2006/relationships/customXml" Target="../ink/ink942.xml"/><Relationship Id="rId105" Type="http://schemas.openxmlformats.org/officeDocument/2006/relationships/image" Target="../media/image19150.png"/><Relationship Id="rId126" Type="http://schemas.openxmlformats.org/officeDocument/2006/relationships/image" Target="../media/image19250.png"/><Relationship Id="rId147" Type="http://schemas.openxmlformats.org/officeDocument/2006/relationships/customXml" Target="../ink/ink1001.xml"/><Relationship Id="rId168" Type="http://schemas.openxmlformats.org/officeDocument/2006/relationships/image" Target="../media/image19440.png"/><Relationship Id="rId312" Type="http://schemas.openxmlformats.org/officeDocument/2006/relationships/image" Target="../media/image536.png"/><Relationship Id="rId333" Type="http://schemas.openxmlformats.org/officeDocument/2006/relationships/customXml" Target="../ink/ink1097.xml"/><Relationship Id="rId354" Type="http://schemas.openxmlformats.org/officeDocument/2006/relationships/image" Target="../media/image556.png"/><Relationship Id="rId51" Type="http://schemas.openxmlformats.org/officeDocument/2006/relationships/image" Target="../media/image514.png"/><Relationship Id="rId72" Type="http://schemas.openxmlformats.org/officeDocument/2006/relationships/customXml" Target="../ink/ink963.xml"/><Relationship Id="rId93" Type="http://schemas.openxmlformats.org/officeDocument/2006/relationships/image" Target="../media/image19100.png"/><Relationship Id="rId189" Type="http://schemas.openxmlformats.org/officeDocument/2006/relationships/customXml" Target="../ink/ink1022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9670.png"/><Relationship Id="rId235" Type="http://schemas.openxmlformats.org/officeDocument/2006/relationships/customXml" Target="../ink/ink1045.xml"/><Relationship Id="rId256" Type="http://schemas.openxmlformats.org/officeDocument/2006/relationships/image" Target="../media/image19880.png"/><Relationship Id="rId277" Type="http://schemas.openxmlformats.org/officeDocument/2006/relationships/customXml" Target="../ink/ink1068.xml"/><Relationship Id="rId298" Type="http://schemas.openxmlformats.org/officeDocument/2006/relationships/image" Target="../media/image530.png"/><Relationship Id="rId116" Type="http://schemas.openxmlformats.org/officeDocument/2006/relationships/customXml" Target="../ink/ink985.xml"/><Relationship Id="rId137" Type="http://schemas.openxmlformats.org/officeDocument/2006/relationships/customXml" Target="../ink/ink996.xml"/><Relationship Id="rId158" Type="http://schemas.openxmlformats.org/officeDocument/2006/relationships/image" Target="../media/image19390.png"/><Relationship Id="rId302" Type="http://schemas.openxmlformats.org/officeDocument/2006/relationships/image" Target="../media/image532.png"/><Relationship Id="rId323" Type="http://schemas.openxmlformats.org/officeDocument/2006/relationships/customXml" Target="../ink/ink1092.xml"/><Relationship Id="rId344" Type="http://schemas.openxmlformats.org/officeDocument/2006/relationships/image" Target="../media/image552.png"/><Relationship Id="rId20" Type="http://schemas.openxmlformats.org/officeDocument/2006/relationships/customXml" Target="../ink/ink937.xml"/><Relationship Id="rId41" Type="http://schemas.openxmlformats.org/officeDocument/2006/relationships/image" Target="../media/image18870.png"/><Relationship Id="rId62" Type="http://schemas.openxmlformats.org/officeDocument/2006/relationships/customXml" Target="../ink/ink958.xml"/><Relationship Id="rId83" Type="http://schemas.openxmlformats.org/officeDocument/2006/relationships/image" Target="../media/image16970.png"/><Relationship Id="rId179" Type="http://schemas.openxmlformats.org/officeDocument/2006/relationships/customXml" Target="../ink/ink1017.xml"/><Relationship Id="rId190" Type="http://schemas.openxmlformats.org/officeDocument/2006/relationships/image" Target="../media/image19550.png"/><Relationship Id="rId204" Type="http://schemas.openxmlformats.org/officeDocument/2006/relationships/image" Target="../media/image19620.png"/><Relationship Id="rId225" Type="http://schemas.openxmlformats.org/officeDocument/2006/relationships/customXml" Target="../ink/ink1040.xml"/><Relationship Id="rId246" Type="http://schemas.openxmlformats.org/officeDocument/2006/relationships/image" Target="../media/image19830.png"/><Relationship Id="rId267" Type="http://schemas.openxmlformats.org/officeDocument/2006/relationships/customXml" Target="../ink/ink1061.xml"/><Relationship Id="rId288" Type="http://schemas.openxmlformats.org/officeDocument/2006/relationships/image" Target="../media/image525.png"/><Relationship Id="rId106" Type="http://schemas.openxmlformats.org/officeDocument/2006/relationships/customXml" Target="../ink/ink980.xml"/><Relationship Id="rId127" Type="http://schemas.openxmlformats.org/officeDocument/2006/relationships/customXml" Target="../ink/ink991.xml"/><Relationship Id="rId313" Type="http://schemas.openxmlformats.org/officeDocument/2006/relationships/customXml" Target="../ink/ink1087.xml"/><Relationship Id="rId10" Type="http://schemas.openxmlformats.org/officeDocument/2006/relationships/customXml" Target="../ink/ink932.xml"/><Relationship Id="rId31" Type="http://schemas.openxmlformats.org/officeDocument/2006/relationships/image" Target="../media/image3811.png"/><Relationship Id="rId52" Type="http://schemas.openxmlformats.org/officeDocument/2006/relationships/customXml" Target="../ink/ink953.xml"/><Relationship Id="rId73" Type="http://schemas.openxmlformats.org/officeDocument/2006/relationships/image" Target="../media/image19010.png"/><Relationship Id="rId94" Type="http://schemas.openxmlformats.org/officeDocument/2006/relationships/customXml" Target="../ink/ink974.xml"/><Relationship Id="rId148" Type="http://schemas.openxmlformats.org/officeDocument/2006/relationships/image" Target="../media/image19340.png"/><Relationship Id="rId169" Type="http://schemas.openxmlformats.org/officeDocument/2006/relationships/customXml" Target="../ink/ink1012.xml"/><Relationship Id="rId334" Type="http://schemas.openxmlformats.org/officeDocument/2006/relationships/image" Target="../media/image547.png"/><Relationship Id="rId355" Type="http://schemas.openxmlformats.org/officeDocument/2006/relationships/customXml" Target="../ink/ink1108.xml"/><Relationship Id="rId4" Type="http://schemas.openxmlformats.org/officeDocument/2006/relationships/customXml" Target="../ink/ink929.xml"/><Relationship Id="rId180" Type="http://schemas.openxmlformats.org/officeDocument/2006/relationships/image" Target="../media/image19500.png"/><Relationship Id="rId215" Type="http://schemas.openxmlformats.org/officeDocument/2006/relationships/customXml" Target="../ink/ink1035.xml"/><Relationship Id="rId236" Type="http://schemas.openxmlformats.org/officeDocument/2006/relationships/image" Target="../media/image19780.png"/><Relationship Id="rId257" Type="http://schemas.openxmlformats.org/officeDocument/2006/relationships/customXml" Target="../ink/ink1056.xml"/><Relationship Id="rId278" Type="http://schemas.openxmlformats.org/officeDocument/2006/relationships/customXml" Target="../ink/ink1069.xml"/><Relationship Id="rId303" Type="http://schemas.openxmlformats.org/officeDocument/2006/relationships/customXml" Target="../ink/ink1082.xml"/><Relationship Id="rId42" Type="http://schemas.openxmlformats.org/officeDocument/2006/relationships/customXml" Target="../ink/ink948.xml"/><Relationship Id="rId84" Type="http://schemas.openxmlformats.org/officeDocument/2006/relationships/customXml" Target="../ink/ink969.xml"/><Relationship Id="rId138" Type="http://schemas.openxmlformats.org/officeDocument/2006/relationships/image" Target="../media/image19300.png"/><Relationship Id="rId345" Type="http://schemas.openxmlformats.org/officeDocument/2006/relationships/customXml" Target="../ink/ink1103.xml"/><Relationship Id="rId191" Type="http://schemas.openxmlformats.org/officeDocument/2006/relationships/customXml" Target="../ink/ink1023.xml"/><Relationship Id="rId205" Type="http://schemas.openxmlformats.org/officeDocument/2006/relationships/customXml" Target="../ink/ink1030.xml"/><Relationship Id="rId247" Type="http://schemas.openxmlformats.org/officeDocument/2006/relationships/customXml" Target="../ink/ink1051.xml"/><Relationship Id="rId107" Type="http://schemas.openxmlformats.org/officeDocument/2006/relationships/image" Target="../media/image19160.png"/><Relationship Id="rId289" Type="http://schemas.openxmlformats.org/officeDocument/2006/relationships/customXml" Target="../ink/ink1075.xml"/><Relationship Id="rId11" Type="http://schemas.openxmlformats.org/officeDocument/2006/relationships/image" Target="../media/image18730.png"/><Relationship Id="rId53" Type="http://schemas.openxmlformats.org/officeDocument/2006/relationships/image" Target="../media/image515.png"/><Relationship Id="rId149" Type="http://schemas.openxmlformats.org/officeDocument/2006/relationships/customXml" Target="../ink/ink1002.xml"/><Relationship Id="rId314" Type="http://schemas.openxmlformats.org/officeDocument/2006/relationships/image" Target="../media/image537.png"/><Relationship Id="rId356" Type="http://schemas.openxmlformats.org/officeDocument/2006/relationships/image" Target="../media/image557.png"/><Relationship Id="rId95" Type="http://schemas.openxmlformats.org/officeDocument/2006/relationships/image" Target="../media/image518.png"/><Relationship Id="rId160" Type="http://schemas.openxmlformats.org/officeDocument/2006/relationships/image" Target="../media/image19400.png"/><Relationship Id="rId216" Type="http://schemas.openxmlformats.org/officeDocument/2006/relationships/image" Target="../media/image19680.png"/><Relationship Id="rId258" Type="http://schemas.openxmlformats.org/officeDocument/2006/relationships/image" Target="../media/image19890.png"/><Relationship Id="rId22" Type="http://schemas.openxmlformats.org/officeDocument/2006/relationships/customXml" Target="../ink/ink938.xml"/><Relationship Id="rId64" Type="http://schemas.openxmlformats.org/officeDocument/2006/relationships/customXml" Target="../ink/ink959.xml"/><Relationship Id="rId118" Type="http://schemas.openxmlformats.org/officeDocument/2006/relationships/customXml" Target="../ink/ink986.xml"/><Relationship Id="rId325" Type="http://schemas.openxmlformats.org/officeDocument/2006/relationships/customXml" Target="../ink/ink1093.xml"/><Relationship Id="rId171" Type="http://schemas.openxmlformats.org/officeDocument/2006/relationships/customXml" Target="../ink/ink1013.xml"/><Relationship Id="rId227" Type="http://schemas.openxmlformats.org/officeDocument/2006/relationships/customXml" Target="../ink/ink1041.xml"/><Relationship Id="rId269" Type="http://schemas.openxmlformats.org/officeDocument/2006/relationships/customXml" Target="../ink/ink1062.xml"/><Relationship Id="rId33" Type="http://schemas.openxmlformats.org/officeDocument/2006/relationships/image" Target="../media/image18830.png"/><Relationship Id="rId129" Type="http://schemas.openxmlformats.org/officeDocument/2006/relationships/customXml" Target="../ink/ink992.xml"/><Relationship Id="rId280" Type="http://schemas.openxmlformats.org/officeDocument/2006/relationships/image" Target="../media/image505.png"/><Relationship Id="rId336" Type="http://schemas.openxmlformats.org/officeDocument/2006/relationships/image" Target="../media/image548.png"/><Relationship Id="rId75" Type="http://schemas.openxmlformats.org/officeDocument/2006/relationships/image" Target="../media/image19020.png"/><Relationship Id="rId140" Type="http://schemas.openxmlformats.org/officeDocument/2006/relationships/image" Target="../media/image15790.png"/><Relationship Id="rId182" Type="http://schemas.openxmlformats.org/officeDocument/2006/relationships/image" Target="../media/image19510.png"/><Relationship Id="rId6" Type="http://schemas.openxmlformats.org/officeDocument/2006/relationships/customXml" Target="../ink/ink930.xml"/><Relationship Id="rId238" Type="http://schemas.openxmlformats.org/officeDocument/2006/relationships/image" Target="../media/image19790.png"/><Relationship Id="rId291" Type="http://schemas.openxmlformats.org/officeDocument/2006/relationships/customXml" Target="../ink/ink1076.xml"/><Relationship Id="rId305" Type="http://schemas.openxmlformats.org/officeDocument/2006/relationships/customXml" Target="../ink/ink1083.xml"/><Relationship Id="rId347" Type="http://schemas.openxmlformats.org/officeDocument/2006/relationships/customXml" Target="../ink/ink1104.xml"/><Relationship Id="rId44" Type="http://schemas.openxmlformats.org/officeDocument/2006/relationships/customXml" Target="../ink/ink949.xml"/><Relationship Id="rId86" Type="http://schemas.openxmlformats.org/officeDocument/2006/relationships/customXml" Target="../ink/ink970.xml"/><Relationship Id="rId151" Type="http://schemas.openxmlformats.org/officeDocument/2006/relationships/customXml" Target="../ink/ink1003.xml"/><Relationship Id="rId193" Type="http://schemas.openxmlformats.org/officeDocument/2006/relationships/customXml" Target="../ink/ink1024.xml"/><Relationship Id="rId207" Type="http://schemas.openxmlformats.org/officeDocument/2006/relationships/customXml" Target="../ink/ink1031.xml"/><Relationship Id="rId249" Type="http://schemas.openxmlformats.org/officeDocument/2006/relationships/customXml" Target="../ink/ink1052.xml"/><Relationship Id="rId13" Type="http://schemas.openxmlformats.org/officeDocument/2006/relationships/image" Target="../media/image18740.png"/><Relationship Id="rId109" Type="http://schemas.openxmlformats.org/officeDocument/2006/relationships/image" Target="../media/image19170.png"/><Relationship Id="rId260" Type="http://schemas.openxmlformats.org/officeDocument/2006/relationships/image" Target="../media/image221.png"/><Relationship Id="rId316" Type="http://schemas.openxmlformats.org/officeDocument/2006/relationships/image" Target="../media/image538.png"/><Relationship Id="rId55" Type="http://schemas.openxmlformats.org/officeDocument/2006/relationships/image" Target="../media/image516.png"/><Relationship Id="rId97" Type="http://schemas.openxmlformats.org/officeDocument/2006/relationships/image" Target="../media/image519.png"/><Relationship Id="rId120" Type="http://schemas.openxmlformats.org/officeDocument/2006/relationships/customXml" Target="../ink/ink987.xml"/><Relationship Id="rId358" Type="http://schemas.openxmlformats.org/officeDocument/2006/relationships/image" Target="../media/image558.png"/><Relationship Id="rId162" Type="http://schemas.openxmlformats.org/officeDocument/2006/relationships/image" Target="../media/image19410.png"/><Relationship Id="rId218" Type="http://schemas.openxmlformats.org/officeDocument/2006/relationships/image" Target="../media/image19690.png"/><Relationship Id="rId271" Type="http://schemas.openxmlformats.org/officeDocument/2006/relationships/customXml" Target="../ink/ink1063.xml"/><Relationship Id="rId24" Type="http://schemas.openxmlformats.org/officeDocument/2006/relationships/customXml" Target="../ink/ink939.xml"/><Relationship Id="rId66" Type="http://schemas.openxmlformats.org/officeDocument/2006/relationships/customXml" Target="../ink/ink960.xml"/><Relationship Id="rId131" Type="http://schemas.openxmlformats.org/officeDocument/2006/relationships/customXml" Target="../ink/ink993.xml"/><Relationship Id="rId327" Type="http://schemas.openxmlformats.org/officeDocument/2006/relationships/customXml" Target="../ink/ink1094.xml"/><Relationship Id="rId173" Type="http://schemas.openxmlformats.org/officeDocument/2006/relationships/customXml" Target="../ink/ink1014.xml"/><Relationship Id="rId229" Type="http://schemas.openxmlformats.org/officeDocument/2006/relationships/customXml" Target="../ink/ink1042.xml"/><Relationship Id="rId240" Type="http://schemas.openxmlformats.org/officeDocument/2006/relationships/image" Target="../media/image19800.png"/><Relationship Id="rId35" Type="http://schemas.openxmlformats.org/officeDocument/2006/relationships/image" Target="../media/image18840.png"/><Relationship Id="rId77" Type="http://schemas.openxmlformats.org/officeDocument/2006/relationships/image" Target="../media/image19030.png"/><Relationship Id="rId100" Type="http://schemas.openxmlformats.org/officeDocument/2006/relationships/customXml" Target="../ink/ink977.xml"/><Relationship Id="rId282" Type="http://schemas.openxmlformats.org/officeDocument/2006/relationships/image" Target="../media/image522.png"/><Relationship Id="rId338" Type="http://schemas.openxmlformats.org/officeDocument/2006/relationships/image" Target="../media/image549.png"/><Relationship Id="rId8" Type="http://schemas.openxmlformats.org/officeDocument/2006/relationships/customXml" Target="../ink/ink931.xml"/><Relationship Id="rId142" Type="http://schemas.openxmlformats.org/officeDocument/2006/relationships/image" Target="../media/image19310.png"/><Relationship Id="rId184" Type="http://schemas.openxmlformats.org/officeDocument/2006/relationships/image" Target="../media/image19520.png"/><Relationship Id="rId251" Type="http://schemas.openxmlformats.org/officeDocument/2006/relationships/customXml" Target="../ink/ink1053.xml"/><Relationship Id="rId46" Type="http://schemas.openxmlformats.org/officeDocument/2006/relationships/customXml" Target="../ink/ink950.xml"/><Relationship Id="rId293" Type="http://schemas.openxmlformats.org/officeDocument/2006/relationships/customXml" Target="../ink/ink1077.xml"/><Relationship Id="rId307" Type="http://schemas.openxmlformats.org/officeDocument/2006/relationships/customXml" Target="../ink/ink1084.xml"/><Relationship Id="rId349" Type="http://schemas.openxmlformats.org/officeDocument/2006/relationships/customXml" Target="../ink/ink1105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69.xml"/><Relationship Id="rId21" Type="http://schemas.openxmlformats.org/officeDocument/2006/relationships/image" Target="../media/image569.png"/><Relationship Id="rId42" Type="http://schemas.openxmlformats.org/officeDocument/2006/relationships/customXml" Target="../ink/ink1131.xml"/><Relationship Id="rId63" Type="http://schemas.openxmlformats.org/officeDocument/2006/relationships/image" Target="../media/image590.png"/><Relationship Id="rId84" Type="http://schemas.openxmlformats.org/officeDocument/2006/relationships/customXml" Target="../ink/ink1152.xml"/><Relationship Id="rId138" Type="http://schemas.openxmlformats.org/officeDocument/2006/relationships/image" Target="../media/image627.png"/><Relationship Id="rId159" Type="http://schemas.openxmlformats.org/officeDocument/2006/relationships/customXml" Target="../ink/ink1190.xml"/><Relationship Id="rId170" Type="http://schemas.openxmlformats.org/officeDocument/2006/relationships/image" Target="../media/image643.png"/><Relationship Id="rId191" Type="http://schemas.openxmlformats.org/officeDocument/2006/relationships/image" Target="../media/image650.png"/><Relationship Id="rId107" Type="http://schemas.openxmlformats.org/officeDocument/2006/relationships/customXml" Target="../ink/ink1164.xml"/><Relationship Id="rId11" Type="http://schemas.openxmlformats.org/officeDocument/2006/relationships/image" Target="../media/image564.png"/><Relationship Id="rId32" Type="http://schemas.openxmlformats.org/officeDocument/2006/relationships/customXml" Target="../ink/ink1126.xml"/><Relationship Id="rId53" Type="http://schemas.openxmlformats.org/officeDocument/2006/relationships/image" Target="../media/image585.png"/><Relationship Id="rId74" Type="http://schemas.openxmlformats.org/officeDocument/2006/relationships/customXml" Target="../ink/ink1147.xml"/><Relationship Id="rId128" Type="http://schemas.openxmlformats.org/officeDocument/2006/relationships/image" Target="../media/image621.png"/><Relationship Id="rId149" Type="http://schemas.openxmlformats.org/officeDocument/2006/relationships/customXml" Target="../ink/ink1185.xml"/><Relationship Id="rId5" Type="http://schemas.openxmlformats.org/officeDocument/2006/relationships/image" Target="../media/image561.png"/><Relationship Id="rId95" Type="http://schemas.openxmlformats.org/officeDocument/2006/relationships/image" Target="../media/image606.png"/><Relationship Id="rId160" Type="http://schemas.openxmlformats.org/officeDocument/2006/relationships/image" Target="../media/image638.png"/><Relationship Id="rId181" Type="http://schemas.openxmlformats.org/officeDocument/2006/relationships/customXml" Target="../ink/ink1201.xml"/><Relationship Id="rId22" Type="http://schemas.openxmlformats.org/officeDocument/2006/relationships/customXml" Target="../ink/ink1121.xml"/><Relationship Id="rId43" Type="http://schemas.openxmlformats.org/officeDocument/2006/relationships/image" Target="../media/image580.png"/><Relationship Id="rId64" Type="http://schemas.openxmlformats.org/officeDocument/2006/relationships/customXml" Target="../ink/ink1142.xml"/><Relationship Id="rId118" Type="http://schemas.openxmlformats.org/officeDocument/2006/relationships/image" Target="../media/image616.png"/><Relationship Id="rId139" Type="http://schemas.openxmlformats.org/officeDocument/2006/relationships/customXml" Target="../ink/ink1180.xml"/><Relationship Id="rId85" Type="http://schemas.openxmlformats.org/officeDocument/2006/relationships/image" Target="../media/image601.png"/><Relationship Id="rId150" Type="http://schemas.openxmlformats.org/officeDocument/2006/relationships/image" Target="../media/image633.png"/><Relationship Id="rId171" Type="http://schemas.openxmlformats.org/officeDocument/2006/relationships/customXml" Target="../ink/ink1196.xml"/><Relationship Id="rId192" Type="http://schemas.openxmlformats.org/officeDocument/2006/relationships/image" Target="../media/image1.png"/><Relationship Id="rId12" Type="http://schemas.openxmlformats.org/officeDocument/2006/relationships/customXml" Target="../ink/ink1116.xml"/><Relationship Id="rId33" Type="http://schemas.openxmlformats.org/officeDocument/2006/relationships/image" Target="../media/image575.png"/><Relationship Id="rId108" Type="http://schemas.openxmlformats.org/officeDocument/2006/relationships/image" Target="../media/image6110.png"/><Relationship Id="rId129" Type="http://schemas.openxmlformats.org/officeDocument/2006/relationships/customXml" Target="../ink/ink1175.xml"/><Relationship Id="rId54" Type="http://schemas.openxmlformats.org/officeDocument/2006/relationships/customXml" Target="../ink/ink1137.xml"/><Relationship Id="rId75" Type="http://schemas.openxmlformats.org/officeDocument/2006/relationships/image" Target="../media/image596.png"/><Relationship Id="rId96" Type="http://schemas.openxmlformats.org/officeDocument/2006/relationships/customXml" Target="../ink/ink1158.xml"/><Relationship Id="rId140" Type="http://schemas.openxmlformats.org/officeDocument/2006/relationships/image" Target="../media/image628.png"/><Relationship Id="rId161" Type="http://schemas.openxmlformats.org/officeDocument/2006/relationships/customXml" Target="../ink/ink1191.xml"/><Relationship Id="rId182" Type="http://schemas.openxmlformats.org/officeDocument/2006/relationships/image" Target="../media/image623.png"/><Relationship Id="rId6" Type="http://schemas.openxmlformats.org/officeDocument/2006/relationships/customXml" Target="../ink/ink1113.xml"/><Relationship Id="rId23" Type="http://schemas.openxmlformats.org/officeDocument/2006/relationships/image" Target="../media/image570.png"/><Relationship Id="rId119" Type="http://schemas.openxmlformats.org/officeDocument/2006/relationships/customXml" Target="../ink/ink1170.xml"/><Relationship Id="rId44" Type="http://schemas.openxmlformats.org/officeDocument/2006/relationships/customXml" Target="../ink/ink1132.xml"/><Relationship Id="rId65" Type="http://schemas.openxmlformats.org/officeDocument/2006/relationships/image" Target="../media/image591.png"/><Relationship Id="rId86" Type="http://schemas.openxmlformats.org/officeDocument/2006/relationships/customXml" Target="../ink/ink1153.xml"/><Relationship Id="rId130" Type="http://schemas.openxmlformats.org/officeDocument/2006/relationships/image" Target="../media/image622.png"/><Relationship Id="rId151" Type="http://schemas.openxmlformats.org/officeDocument/2006/relationships/customXml" Target="../ink/ink1186.xml"/><Relationship Id="rId172" Type="http://schemas.openxmlformats.org/officeDocument/2006/relationships/image" Target="../media/image644.png"/><Relationship Id="rId13" Type="http://schemas.openxmlformats.org/officeDocument/2006/relationships/image" Target="../media/image565.png"/><Relationship Id="rId18" Type="http://schemas.openxmlformats.org/officeDocument/2006/relationships/customXml" Target="../ink/ink1119.xml"/><Relationship Id="rId39" Type="http://schemas.openxmlformats.org/officeDocument/2006/relationships/image" Target="../media/image578.png"/><Relationship Id="rId109" Type="http://schemas.openxmlformats.org/officeDocument/2006/relationships/customXml" Target="../ink/ink1165.xml"/><Relationship Id="rId34" Type="http://schemas.openxmlformats.org/officeDocument/2006/relationships/customXml" Target="../ink/ink1127.xml"/><Relationship Id="rId50" Type="http://schemas.openxmlformats.org/officeDocument/2006/relationships/customXml" Target="../ink/ink1135.xml"/><Relationship Id="rId55" Type="http://schemas.openxmlformats.org/officeDocument/2006/relationships/image" Target="../media/image586.png"/><Relationship Id="rId76" Type="http://schemas.openxmlformats.org/officeDocument/2006/relationships/customXml" Target="../ink/ink1148.xml"/><Relationship Id="rId97" Type="http://schemas.openxmlformats.org/officeDocument/2006/relationships/image" Target="../media/image607.png"/><Relationship Id="rId104" Type="http://schemas.openxmlformats.org/officeDocument/2006/relationships/customXml" Target="../ink/ink1162.xml"/><Relationship Id="rId120" Type="http://schemas.openxmlformats.org/officeDocument/2006/relationships/image" Target="../media/image617.png"/><Relationship Id="rId125" Type="http://schemas.openxmlformats.org/officeDocument/2006/relationships/customXml" Target="../ink/ink1173.xml"/><Relationship Id="rId141" Type="http://schemas.openxmlformats.org/officeDocument/2006/relationships/customXml" Target="../ink/ink1181.xml"/><Relationship Id="rId146" Type="http://schemas.openxmlformats.org/officeDocument/2006/relationships/image" Target="../media/image631.png"/><Relationship Id="rId167" Type="http://schemas.openxmlformats.org/officeDocument/2006/relationships/customXml" Target="../ink/ink1194.xml"/><Relationship Id="rId188" Type="http://schemas.openxmlformats.org/officeDocument/2006/relationships/image" Target="../media/image652.png"/><Relationship Id="rId7" Type="http://schemas.openxmlformats.org/officeDocument/2006/relationships/image" Target="../media/image562.png"/><Relationship Id="rId71" Type="http://schemas.openxmlformats.org/officeDocument/2006/relationships/image" Target="../media/image594.png"/><Relationship Id="rId92" Type="http://schemas.openxmlformats.org/officeDocument/2006/relationships/customXml" Target="../ink/ink1156.xml"/><Relationship Id="rId162" Type="http://schemas.openxmlformats.org/officeDocument/2006/relationships/image" Target="../media/image639.png"/><Relationship Id="rId183" Type="http://schemas.openxmlformats.org/officeDocument/2006/relationships/customXml" Target="../ink/ink1202.xml"/><Relationship Id="rId2" Type="http://schemas.openxmlformats.org/officeDocument/2006/relationships/audio" Target="../media/media18.m4a"/><Relationship Id="rId29" Type="http://schemas.openxmlformats.org/officeDocument/2006/relationships/image" Target="../media/image573.png"/><Relationship Id="rId24" Type="http://schemas.openxmlformats.org/officeDocument/2006/relationships/customXml" Target="../ink/ink1122.xml"/><Relationship Id="rId40" Type="http://schemas.openxmlformats.org/officeDocument/2006/relationships/customXml" Target="../ink/ink1130.xml"/><Relationship Id="rId45" Type="http://schemas.openxmlformats.org/officeDocument/2006/relationships/image" Target="../media/image581.png"/><Relationship Id="rId66" Type="http://schemas.openxmlformats.org/officeDocument/2006/relationships/customXml" Target="../ink/ink1143.xml"/><Relationship Id="rId87" Type="http://schemas.openxmlformats.org/officeDocument/2006/relationships/image" Target="../media/image602.png"/><Relationship Id="rId110" Type="http://schemas.openxmlformats.org/officeDocument/2006/relationships/image" Target="../media/image612.png"/><Relationship Id="rId115" Type="http://schemas.openxmlformats.org/officeDocument/2006/relationships/customXml" Target="../ink/ink1168.xml"/><Relationship Id="rId131" Type="http://schemas.openxmlformats.org/officeDocument/2006/relationships/customXml" Target="../ink/ink1176.xml"/><Relationship Id="rId136" Type="http://schemas.openxmlformats.org/officeDocument/2006/relationships/image" Target="../media/image626.png"/><Relationship Id="rId157" Type="http://schemas.openxmlformats.org/officeDocument/2006/relationships/customXml" Target="../ink/ink1189.xml"/><Relationship Id="rId178" Type="http://schemas.openxmlformats.org/officeDocument/2006/relationships/image" Target="../media/image647.png"/><Relationship Id="rId61" Type="http://schemas.openxmlformats.org/officeDocument/2006/relationships/image" Target="../media/image589.png"/><Relationship Id="rId82" Type="http://schemas.openxmlformats.org/officeDocument/2006/relationships/customXml" Target="../ink/ink1151.xml"/><Relationship Id="rId152" Type="http://schemas.openxmlformats.org/officeDocument/2006/relationships/image" Target="../media/image634.png"/><Relationship Id="rId173" Type="http://schemas.openxmlformats.org/officeDocument/2006/relationships/customXml" Target="../ink/ink1197.xml"/><Relationship Id="rId19" Type="http://schemas.openxmlformats.org/officeDocument/2006/relationships/image" Target="../media/image568.png"/><Relationship Id="rId14" Type="http://schemas.openxmlformats.org/officeDocument/2006/relationships/customXml" Target="../ink/ink1117.xml"/><Relationship Id="rId30" Type="http://schemas.openxmlformats.org/officeDocument/2006/relationships/customXml" Target="../ink/ink1125.xml"/><Relationship Id="rId35" Type="http://schemas.openxmlformats.org/officeDocument/2006/relationships/image" Target="../media/image576.png"/><Relationship Id="rId56" Type="http://schemas.openxmlformats.org/officeDocument/2006/relationships/customXml" Target="../ink/ink1138.xml"/><Relationship Id="rId77" Type="http://schemas.openxmlformats.org/officeDocument/2006/relationships/image" Target="../media/image597.png"/><Relationship Id="rId100" Type="http://schemas.openxmlformats.org/officeDocument/2006/relationships/customXml" Target="../ink/ink1160.xml"/><Relationship Id="rId105" Type="http://schemas.openxmlformats.org/officeDocument/2006/relationships/image" Target="../media/image611.png"/><Relationship Id="rId126" Type="http://schemas.openxmlformats.org/officeDocument/2006/relationships/image" Target="../media/image620.png"/><Relationship Id="rId147" Type="http://schemas.openxmlformats.org/officeDocument/2006/relationships/customXml" Target="../ink/ink1184.xml"/><Relationship Id="rId168" Type="http://schemas.openxmlformats.org/officeDocument/2006/relationships/image" Target="../media/image642.png"/><Relationship Id="rId8" Type="http://schemas.openxmlformats.org/officeDocument/2006/relationships/customXml" Target="../ink/ink1114.xml"/><Relationship Id="rId51" Type="http://schemas.openxmlformats.org/officeDocument/2006/relationships/image" Target="../media/image584.png"/><Relationship Id="rId72" Type="http://schemas.openxmlformats.org/officeDocument/2006/relationships/customXml" Target="../ink/ink1146.xml"/><Relationship Id="rId93" Type="http://schemas.openxmlformats.org/officeDocument/2006/relationships/image" Target="../media/image605.png"/><Relationship Id="rId98" Type="http://schemas.openxmlformats.org/officeDocument/2006/relationships/customXml" Target="../ink/ink1159.xml"/><Relationship Id="rId121" Type="http://schemas.openxmlformats.org/officeDocument/2006/relationships/customXml" Target="../ink/ink1171.xml"/><Relationship Id="rId142" Type="http://schemas.openxmlformats.org/officeDocument/2006/relationships/image" Target="../media/image629.png"/><Relationship Id="rId163" Type="http://schemas.openxmlformats.org/officeDocument/2006/relationships/customXml" Target="../ink/ink1192.xml"/><Relationship Id="rId184" Type="http://schemas.openxmlformats.org/officeDocument/2006/relationships/image" Target="../media/image649.png"/><Relationship Id="rId189" Type="http://schemas.openxmlformats.org/officeDocument/2006/relationships/customXml" Target="../ink/ink1205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571.png"/><Relationship Id="rId46" Type="http://schemas.openxmlformats.org/officeDocument/2006/relationships/customXml" Target="../ink/ink1133.xml"/><Relationship Id="rId67" Type="http://schemas.openxmlformats.org/officeDocument/2006/relationships/image" Target="../media/image592.png"/><Relationship Id="rId116" Type="http://schemas.openxmlformats.org/officeDocument/2006/relationships/image" Target="../media/image615.png"/><Relationship Id="rId137" Type="http://schemas.openxmlformats.org/officeDocument/2006/relationships/customXml" Target="../ink/ink1179.xml"/><Relationship Id="rId158" Type="http://schemas.openxmlformats.org/officeDocument/2006/relationships/image" Target="../media/image637.png"/><Relationship Id="rId20" Type="http://schemas.openxmlformats.org/officeDocument/2006/relationships/customXml" Target="../ink/ink1120.xml"/><Relationship Id="rId41" Type="http://schemas.openxmlformats.org/officeDocument/2006/relationships/image" Target="../media/image579.png"/><Relationship Id="rId62" Type="http://schemas.openxmlformats.org/officeDocument/2006/relationships/customXml" Target="../ink/ink1141.xml"/><Relationship Id="rId83" Type="http://schemas.openxmlformats.org/officeDocument/2006/relationships/image" Target="../media/image600.png"/><Relationship Id="rId88" Type="http://schemas.openxmlformats.org/officeDocument/2006/relationships/customXml" Target="../ink/ink1154.xml"/><Relationship Id="rId111" Type="http://schemas.openxmlformats.org/officeDocument/2006/relationships/customXml" Target="../ink/ink1166.xml"/><Relationship Id="rId132" Type="http://schemas.openxmlformats.org/officeDocument/2006/relationships/image" Target="../media/image624.png"/><Relationship Id="rId153" Type="http://schemas.openxmlformats.org/officeDocument/2006/relationships/customXml" Target="../ink/ink1187.xml"/><Relationship Id="rId174" Type="http://schemas.openxmlformats.org/officeDocument/2006/relationships/image" Target="../media/image645.png"/><Relationship Id="rId179" Type="http://schemas.openxmlformats.org/officeDocument/2006/relationships/customXml" Target="../ink/ink1200.xml"/><Relationship Id="rId190" Type="http://schemas.openxmlformats.org/officeDocument/2006/relationships/image" Target="../media/image653.png"/><Relationship Id="rId15" Type="http://schemas.openxmlformats.org/officeDocument/2006/relationships/image" Target="../media/image566.png"/><Relationship Id="rId36" Type="http://schemas.openxmlformats.org/officeDocument/2006/relationships/customXml" Target="../ink/ink1128.xml"/><Relationship Id="rId57" Type="http://schemas.openxmlformats.org/officeDocument/2006/relationships/image" Target="../media/image587.png"/><Relationship Id="rId106" Type="http://schemas.openxmlformats.org/officeDocument/2006/relationships/customXml" Target="../ink/ink1163.xml"/><Relationship Id="rId127" Type="http://schemas.openxmlformats.org/officeDocument/2006/relationships/customXml" Target="../ink/ink1174.xml"/><Relationship Id="rId10" Type="http://schemas.openxmlformats.org/officeDocument/2006/relationships/customXml" Target="../ink/ink1115.xml"/><Relationship Id="rId31" Type="http://schemas.openxmlformats.org/officeDocument/2006/relationships/image" Target="../media/image574.png"/><Relationship Id="rId52" Type="http://schemas.openxmlformats.org/officeDocument/2006/relationships/customXml" Target="../ink/ink1136.xml"/><Relationship Id="rId73" Type="http://schemas.openxmlformats.org/officeDocument/2006/relationships/image" Target="../media/image595.png"/><Relationship Id="rId78" Type="http://schemas.openxmlformats.org/officeDocument/2006/relationships/customXml" Target="../ink/ink1149.xml"/><Relationship Id="rId94" Type="http://schemas.openxmlformats.org/officeDocument/2006/relationships/customXml" Target="../ink/ink1157.xml"/><Relationship Id="rId99" Type="http://schemas.openxmlformats.org/officeDocument/2006/relationships/image" Target="../media/image608.png"/><Relationship Id="rId101" Type="http://schemas.openxmlformats.org/officeDocument/2006/relationships/image" Target="../media/image609.png"/><Relationship Id="rId122" Type="http://schemas.openxmlformats.org/officeDocument/2006/relationships/image" Target="../media/image618.png"/><Relationship Id="rId143" Type="http://schemas.openxmlformats.org/officeDocument/2006/relationships/customXml" Target="../ink/ink1182.xml"/><Relationship Id="rId148" Type="http://schemas.openxmlformats.org/officeDocument/2006/relationships/image" Target="../media/image632.png"/><Relationship Id="rId164" Type="http://schemas.openxmlformats.org/officeDocument/2006/relationships/image" Target="../media/image640.png"/><Relationship Id="rId169" Type="http://schemas.openxmlformats.org/officeDocument/2006/relationships/customXml" Target="../ink/ink1195.xml"/><Relationship Id="rId185" Type="http://schemas.openxmlformats.org/officeDocument/2006/relationships/customXml" Target="../ink/ink1203.xml"/><Relationship Id="rId4" Type="http://schemas.openxmlformats.org/officeDocument/2006/relationships/customXml" Target="../ink/ink1112.xml"/><Relationship Id="rId9" Type="http://schemas.openxmlformats.org/officeDocument/2006/relationships/image" Target="../media/image563.png"/><Relationship Id="rId180" Type="http://schemas.openxmlformats.org/officeDocument/2006/relationships/image" Target="../media/image648.png"/><Relationship Id="rId26" Type="http://schemas.openxmlformats.org/officeDocument/2006/relationships/customXml" Target="../ink/ink1123.xml"/><Relationship Id="rId47" Type="http://schemas.openxmlformats.org/officeDocument/2006/relationships/image" Target="../media/image582.png"/><Relationship Id="rId68" Type="http://schemas.openxmlformats.org/officeDocument/2006/relationships/customXml" Target="../ink/ink1144.xml"/><Relationship Id="rId89" Type="http://schemas.openxmlformats.org/officeDocument/2006/relationships/image" Target="../media/image603.png"/><Relationship Id="rId112" Type="http://schemas.openxmlformats.org/officeDocument/2006/relationships/image" Target="../media/image613.png"/><Relationship Id="rId133" Type="http://schemas.openxmlformats.org/officeDocument/2006/relationships/customXml" Target="../ink/ink1177.xml"/><Relationship Id="rId154" Type="http://schemas.openxmlformats.org/officeDocument/2006/relationships/image" Target="../media/image635.png"/><Relationship Id="rId175" Type="http://schemas.openxmlformats.org/officeDocument/2006/relationships/customXml" Target="../ink/ink1198.xml"/><Relationship Id="rId16" Type="http://schemas.openxmlformats.org/officeDocument/2006/relationships/customXml" Target="../ink/ink1118.xml"/><Relationship Id="rId37" Type="http://schemas.openxmlformats.org/officeDocument/2006/relationships/image" Target="../media/image577.png"/><Relationship Id="rId58" Type="http://schemas.openxmlformats.org/officeDocument/2006/relationships/customXml" Target="../ink/ink1139.xml"/><Relationship Id="rId79" Type="http://schemas.openxmlformats.org/officeDocument/2006/relationships/image" Target="../media/image598.png"/><Relationship Id="rId102" Type="http://schemas.openxmlformats.org/officeDocument/2006/relationships/customXml" Target="../ink/ink1161.xml"/><Relationship Id="rId123" Type="http://schemas.openxmlformats.org/officeDocument/2006/relationships/customXml" Target="../ink/ink1172.xml"/><Relationship Id="rId144" Type="http://schemas.openxmlformats.org/officeDocument/2006/relationships/image" Target="../media/image630.png"/><Relationship Id="rId90" Type="http://schemas.openxmlformats.org/officeDocument/2006/relationships/customXml" Target="../ink/ink1155.xml"/><Relationship Id="rId165" Type="http://schemas.openxmlformats.org/officeDocument/2006/relationships/customXml" Target="../ink/ink1193.xml"/><Relationship Id="rId186" Type="http://schemas.openxmlformats.org/officeDocument/2006/relationships/image" Target="../media/image651.png"/><Relationship Id="rId27" Type="http://schemas.openxmlformats.org/officeDocument/2006/relationships/image" Target="../media/image572.png"/><Relationship Id="rId48" Type="http://schemas.openxmlformats.org/officeDocument/2006/relationships/customXml" Target="../ink/ink1134.xml"/><Relationship Id="rId69" Type="http://schemas.openxmlformats.org/officeDocument/2006/relationships/image" Target="../media/image593.png"/><Relationship Id="rId113" Type="http://schemas.openxmlformats.org/officeDocument/2006/relationships/customXml" Target="../ink/ink1167.xml"/><Relationship Id="rId134" Type="http://schemas.openxmlformats.org/officeDocument/2006/relationships/image" Target="../media/image625.png"/><Relationship Id="rId80" Type="http://schemas.openxmlformats.org/officeDocument/2006/relationships/customXml" Target="../ink/ink1150.xml"/><Relationship Id="rId155" Type="http://schemas.openxmlformats.org/officeDocument/2006/relationships/customXml" Target="../ink/ink1188.xml"/><Relationship Id="rId176" Type="http://schemas.openxmlformats.org/officeDocument/2006/relationships/image" Target="../media/image646.png"/><Relationship Id="rId17" Type="http://schemas.openxmlformats.org/officeDocument/2006/relationships/image" Target="../media/image567.png"/><Relationship Id="rId38" Type="http://schemas.openxmlformats.org/officeDocument/2006/relationships/customXml" Target="../ink/ink1129.xml"/><Relationship Id="rId59" Type="http://schemas.openxmlformats.org/officeDocument/2006/relationships/image" Target="../media/image588.png"/><Relationship Id="rId103" Type="http://schemas.openxmlformats.org/officeDocument/2006/relationships/image" Target="../media/image610.png"/><Relationship Id="rId124" Type="http://schemas.openxmlformats.org/officeDocument/2006/relationships/image" Target="../media/image619.png"/><Relationship Id="rId70" Type="http://schemas.openxmlformats.org/officeDocument/2006/relationships/customXml" Target="../ink/ink1145.xml"/><Relationship Id="rId91" Type="http://schemas.openxmlformats.org/officeDocument/2006/relationships/image" Target="../media/image604.png"/><Relationship Id="rId145" Type="http://schemas.openxmlformats.org/officeDocument/2006/relationships/customXml" Target="../ink/ink1183.xml"/><Relationship Id="rId166" Type="http://schemas.openxmlformats.org/officeDocument/2006/relationships/image" Target="../media/image641.png"/><Relationship Id="rId187" Type="http://schemas.openxmlformats.org/officeDocument/2006/relationships/customXml" Target="../ink/ink1204.xml"/><Relationship Id="rId1" Type="http://schemas.microsoft.com/office/2007/relationships/media" Target="../media/media18.m4a"/><Relationship Id="rId28" Type="http://schemas.openxmlformats.org/officeDocument/2006/relationships/customXml" Target="../ink/ink1124.xml"/><Relationship Id="rId49" Type="http://schemas.openxmlformats.org/officeDocument/2006/relationships/image" Target="../media/image583.png"/><Relationship Id="rId114" Type="http://schemas.openxmlformats.org/officeDocument/2006/relationships/image" Target="../media/image614.png"/><Relationship Id="rId60" Type="http://schemas.openxmlformats.org/officeDocument/2006/relationships/customXml" Target="../ink/ink1140.xml"/><Relationship Id="rId81" Type="http://schemas.openxmlformats.org/officeDocument/2006/relationships/image" Target="../media/image599.png"/><Relationship Id="rId135" Type="http://schemas.openxmlformats.org/officeDocument/2006/relationships/customXml" Target="../ink/ink1178.xml"/><Relationship Id="rId156" Type="http://schemas.openxmlformats.org/officeDocument/2006/relationships/image" Target="../media/image636.png"/><Relationship Id="rId177" Type="http://schemas.openxmlformats.org/officeDocument/2006/relationships/customXml" Target="../ink/ink1199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07.png"/><Relationship Id="rId21" Type="http://schemas.openxmlformats.org/officeDocument/2006/relationships/customXml" Target="../ink/ink1214.xml"/><Relationship Id="rId63" Type="http://schemas.openxmlformats.org/officeDocument/2006/relationships/image" Target="../media/image680.png"/><Relationship Id="rId170" Type="http://schemas.openxmlformats.org/officeDocument/2006/relationships/image" Target="../media/image734.png"/><Relationship Id="rId226" Type="http://schemas.openxmlformats.org/officeDocument/2006/relationships/image" Target="../media/image719.png"/><Relationship Id="rId268" Type="http://schemas.openxmlformats.org/officeDocument/2006/relationships/customXml" Target="../ink/ink1330.xml"/><Relationship Id="rId32" Type="http://schemas.openxmlformats.org/officeDocument/2006/relationships/customXml" Target="../ink/ink1220.xml"/><Relationship Id="rId74" Type="http://schemas.openxmlformats.org/officeDocument/2006/relationships/customXml" Target="../ink/ink1242.xml"/><Relationship Id="rId128" Type="http://schemas.openxmlformats.org/officeDocument/2006/relationships/customXml" Target="../ink/ink1269.xml"/><Relationship Id="rId5" Type="http://schemas.openxmlformats.org/officeDocument/2006/relationships/customXml" Target="../ink/ink1206.xml"/><Relationship Id="rId95" Type="http://schemas.openxmlformats.org/officeDocument/2006/relationships/image" Target="../media/image696.png"/><Relationship Id="rId181" Type="http://schemas.openxmlformats.org/officeDocument/2006/relationships/customXml" Target="../ink/ink1278.xml"/><Relationship Id="rId216" Type="http://schemas.openxmlformats.org/officeDocument/2006/relationships/image" Target="../media/image757.png"/><Relationship Id="rId237" Type="http://schemas.openxmlformats.org/officeDocument/2006/relationships/customXml" Target="../ink/ink1310.xml"/><Relationship Id="rId160" Type="http://schemas.openxmlformats.org/officeDocument/2006/relationships/image" Target="../media/image729.png"/><Relationship Id="rId258" Type="http://schemas.openxmlformats.org/officeDocument/2006/relationships/customXml" Target="../ink/ink1325.xml"/><Relationship Id="rId279" Type="http://schemas.openxmlformats.org/officeDocument/2006/relationships/image" Target="../media/image774.png"/><Relationship Id="rId22" Type="http://schemas.openxmlformats.org/officeDocument/2006/relationships/image" Target="../media/image662.png"/><Relationship Id="rId43" Type="http://schemas.openxmlformats.org/officeDocument/2006/relationships/customXml" Target="../ink/ink1226.xml"/><Relationship Id="rId64" Type="http://schemas.openxmlformats.org/officeDocument/2006/relationships/customXml" Target="../ink/ink1237.xml"/><Relationship Id="rId118" Type="http://schemas.openxmlformats.org/officeDocument/2006/relationships/customXml" Target="../ink/ink1264.xml"/><Relationship Id="rId290" Type="http://schemas.openxmlformats.org/officeDocument/2006/relationships/customXml" Target="../ink/ink1341.xml"/><Relationship Id="rId85" Type="http://schemas.openxmlformats.org/officeDocument/2006/relationships/image" Target="../media/image691.png"/><Relationship Id="rId171" Type="http://schemas.openxmlformats.org/officeDocument/2006/relationships/customXml" Target="../ink/ink1273.xml"/><Relationship Id="rId192" Type="http://schemas.openxmlformats.org/officeDocument/2006/relationships/image" Target="../media/image745.png"/><Relationship Id="rId206" Type="http://schemas.openxmlformats.org/officeDocument/2006/relationships/image" Target="../media/image752.png"/><Relationship Id="rId227" Type="http://schemas.openxmlformats.org/officeDocument/2006/relationships/customXml" Target="../ink/ink1301.xml"/><Relationship Id="rId150" Type="http://schemas.openxmlformats.org/officeDocument/2006/relationships/image" Target="../media/image724.png"/><Relationship Id="rId248" Type="http://schemas.openxmlformats.org/officeDocument/2006/relationships/customXml" Target="../ink/ink1320.xml"/><Relationship Id="rId269" Type="http://schemas.openxmlformats.org/officeDocument/2006/relationships/image" Target="../media/image769.png"/><Relationship Id="rId12" Type="http://schemas.openxmlformats.org/officeDocument/2006/relationships/image" Target="../media/image657.png"/><Relationship Id="rId33" Type="http://schemas.openxmlformats.org/officeDocument/2006/relationships/image" Target="../media/image666.png"/><Relationship Id="rId108" Type="http://schemas.openxmlformats.org/officeDocument/2006/relationships/customXml" Target="../ink/ink1259.xml"/><Relationship Id="rId129" Type="http://schemas.openxmlformats.org/officeDocument/2006/relationships/image" Target="../media/image712.png"/><Relationship Id="rId280" Type="http://schemas.openxmlformats.org/officeDocument/2006/relationships/customXml" Target="../ink/ink1336.xml"/><Relationship Id="rId54" Type="http://schemas.openxmlformats.org/officeDocument/2006/relationships/customXml" Target="../ink/ink1232.xml"/><Relationship Id="rId75" Type="http://schemas.openxmlformats.org/officeDocument/2006/relationships/image" Target="../media/image686.png"/><Relationship Id="rId96" Type="http://schemas.openxmlformats.org/officeDocument/2006/relationships/customXml" Target="../ink/ink1253.xml"/><Relationship Id="rId182" Type="http://schemas.openxmlformats.org/officeDocument/2006/relationships/image" Target="../media/image740.png"/><Relationship Id="rId217" Type="http://schemas.openxmlformats.org/officeDocument/2006/relationships/customXml" Target="../ink/ink1296.xml"/><Relationship Id="rId140" Type="http://schemas.openxmlformats.org/officeDocument/2006/relationships/image" Target="../media/image7193.png"/><Relationship Id="rId6" Type="http://schemas.openxmlformats.org/officeDocument/2006/relationships/image" Target="../media/image654.png"/><Relationship Id="rId238" Type="http://schemas.openxmlformats.org/officeDocument/2006/relationships/customXml" Target="../ink/ink1311.xml"/><Relationship Id="rId259" Type="http://schemas.openxmlformats.org/officeDocument/2006/relationships/image" Target="../media/image764.png"/><Relationship Id="rId23" Type="http://schemas.openxmlformats.org/officeDocument/2006/relationships/customXml" Target="../ink/ink1215.xml"/><Relationship Id="rId119" Type="http://schemas.openxmlformats.org/officeDocument/2006/relationships/image" Target="../media/image708.png"/><Relationship Id="rId270" Type="http://schemas.openxmlformats.org/officeDocument/2006/relationships/customXml" Target="../ink/ink1331.xml"/><Relationship Id="rId291" Type="http://schemas.openxmlformats.org/officeDocument/2006/relationships/image" Target="../media/image780.png"/><Relationship Id="rId44" Type="http://schemas.openxmlformats.org/officeDocument/2006/relationships/customXml" Target="../ink/ink1227.xml"/><Relationship Id="rId65" Type="http://schemas.openxmlformats.org/officeDocument/2006/relationships/image" Target="../media/image681.png"/><Relationship Id="rId86" Type="http://schemas.openxmlformats.org/officeDocument/2006/relationships/customXml" Target="../ink/ink1248.xml"/><Relationship Id="rId130" Type="http://schemas.openxmlformats.org/officeDocument/2006/relationships/customXml" Target="../ink/ink1270.xml"/><Relationship Id="rId172" Type="http://schemas.openxmlformats.org/officeDocument/2006/relationships/image" Target="../media/image735.png"/><Relationship Id="rId193" Type="http://schemas.openxmlformats.org/officeDocument/2006/relationships/customXml" Target="../ink/ink1284.xml"/><Relationship Id="rId207" Type="http://schemas.openxmlformats.org/officeDocument/2006/relationships/customXml" Target="../ink/ink1291.xml"/><Relationship Id="rId228" Type="http://schemas.openxmlformats.org/officeDocument/2006/relationships/image" Target="../media/image720.png"/><Relationship Id="rId249" Type="http://schemas.openxmlformats.org/officeDocument/2006/relationships/image" Target="../media/image759.png"/><Relationship Id="rId13" Type="http://schemas.openxmlformats.org/officeDocument/2006/relationships/customXml" Target="../ink/ink1210.xml"/><Relationship Id="rId109" Type="http://schemas.openxmlformats.org/officeDocument/2006/relationships/image" Target="../media/image703.png"/><Relationship Id="rId260" Type="http://schemas.openxmlformats.org/officeDocument/2006/relationships/customXml" Target="../ink/ink1326.xml"/><Relationship Id="rId281" Type="http://schemas.openxmlformats.org/officeDocument/2006/relationships/image" Target="../media/image775.png"/><Relationship Id="rId34" Type="http://schemas.openxmlformats.org/officeDocument/2006/relationships/customXml" Target="../ink/ink1221.xml"/><Relationship Id="rId55" Type="http://schemas.openxmlformats.org/officeDocument/2006/relationships/image" Target="../media/image676.png"/><Relationship Id="rId76" Type="http://schemas.openxmlformats.org/officeDocument/2006/relationships/customXml" Target="../ink/ink1243.xml"/><Relationship Id="rId97" Type="http://schemas.openxmlformats.org/officeDocument/2006/relationships/image" Target="../media/image697.png"/><Relationship Id="rId120" Type="http://schemas.openxmlformats.org/officeDocument/2006/relationships/customXml" Target="../ink/ink1265.xml"/><Relationship Id="rId7" Type="http://schemas.openxmlformats.org/officeDocument/2006/relationships/customXml" Target="../ink/ink1207.xml"/><Relationship Id="rId183" Type="http://schemas.openxmlformats.org/officeDocument/2006/relationships/customXml" Target="../ink/ink1279.xml"/><Relationship Id="rId218" Type="http://schemas.openxmlformats.org/officeDocument/2006/relationships/image" Target="../media/image715.png"/><Relationship Id="rId239" Type="http://schemas.openxmlformats.org/officeDocument/2006/relationships/customXml" Target="../ink/ink1312.xml"/><Relationship Id="rId162" Type="http://schemas.openxmlformats.org/officeDocument/2006/relationships/image" Target="../media/image730.png"/><Relationship Id="rId250" Type="http://schemas.openxmlformats.org/officeDocument/2006/relationships/customXml" Target="../ink/ink1321.xml"/><Relationship Id="rId271" Type="http://schemas.openxmlformats.org/officeDocument/2006/relationships/image" Target="../media/image770.png"/><Relationship Id="rId292" Type="http://schemas.openxmlformats.org/officeDocument/2006/relationships/customXml" Target="../ink/ink1342.xml"/><Relationship Id="rId24" Type="http://schemas.openxmlformats.org/officeDocument/2006/relationships/image" Target="../media/image663.png"/><Relationship Id="rId45" Type="http://schemas.openxmlformats.org/officeDocument/2006/relationships/image" Target="../media/image671.png"/><Relationship Id="rId66" Type="http://schemas.openxmlformats.org/officeDocument/2006/relationships/customXml" Target="../ink/ink1238.xml"/><Relationship Id="rId87" Type="http://schemas.openxmlformats.org/officeDocument/2006/relationships/image" Target="../media/image692.png"/><Relationship Id="rId110" Type="http://schemas.openxmlformats.org/officeDocument/2006/relationships/customXml" Target="../ink/ink1260.xml"/><Relationship Id="rId131" Type="http://schemas.openxmlformats.org/officeDocument/2006/relationships/image" Target="../media/image713.png"/><Relationship Id="rId173" Type="http://schemas.openxmlformats.org/officeDocument/2006/relationships/customXml" Target="../ink/ink1274.xml"/><Relationship Id="rId194" Type="http://schemas.openxmlformats.org/officeDocument/2006/relationships/image" Target="../media/image746.png"/><Relationship Id="rId208" Type="http://schemas.openxmlformats.org/officeDocument/2006/relationships/image" Target="../media/image753.png"/><Relationship Id="rId229" Type="http://schemas.openxmlformats.org/officeDocument/2006/relationships/customXml" Target="../ink/ink1302.xml"/><Relationship Id="rId152" Type="http://schemas.openxmlformats.org/officeDocument/2006/relationships/image" Target="../media/image725.png"/><Relationship Id="rId240" Type="http://schemas.openxmlformats.org/officeDocument/2006/relationships/customXml" Target="../ink/ink1313.xml"/><Relationship Id="rId261" Type="http://schemas.openxmlformats.org/officeDocument/2006/relationships/image" Target="../media/image765.png"/><Relationship Id="rId14" Type="http://schemas.openxmlformats.org/officeDocument/2006/relationships/image" Target="../media/image658.png"/><Relationship Id="rId35" Type="http://schemas.openxmlformats.org/officeDocument/2006/relationships/image" Target="../media/image667.png"/><Relationship Id="rId56" Type="http://schemas.openxmlformats.org/officeDocument/2006/relationships/customXml" Target="../ink/ink1233.xml"/><Relationship Id="rId77" Type="http://schemas.openxmlformats.org/officeDocument/2006/relationships/image" Target="../media/image687.png"/><Relationship Id="rId100" Type="http://schemas.openxmlformats.org/officeDocument/2006/relationships/customXml" Target="../ink/ink1255.xml"/><Relationship Id="rId282" Type="http://schemas.openxmlformats.org/officeDocument/2006/relationships/customXml" Target="../ink/ink1337.xml"/><Relationship Id="rId8" Type="http://schemas.openxmlformats.org/officeDocument/2006/relationships/image" Target="../media/image655.png"/><Relationship Id="rId98" Type="http://schemas.openxmlformats.org/officeDocument/2006/relationships/customXml" Target="../ink/ink1254.xml"/><Relationship Id="rId121" Type="http://schemas.openxmlformats.org/officeDocument/2006/relationships/image" Target="../media/image709.png"/><Relationship Id="rId184" Type="http://schemas.openxmlformats.org/officeDocument/2006/relationships/image" Target="../media/image741.png"/><Relationship Id="rId219" Type="http://schemas.openxmlformats.org/officeDocument/2006/relationships/customXml" Target="../ink/ink1297.xml"/><Relationship Id="rId142" Type="http://schemas.openxmlformats.org/officeDocument/2006/relationships/image" Target="../media/image7203.png"/><Relationship Id="rId230" Type="http://schemas.openxmlformats.org/officeDocument/2006/relationships/customXml" Target="../ink/ink1303.xml"/><Relationship Id="rId251" Type="http://schemas.openxmlformats.org/officeDocument/2006/relationships/image" Target="../media/image760.png"/><Relationship Id="rId25" Type="http://schemas.openxmlformats.org/officeDocument/2006/relationships/customXml" Target="../ink/ink1216.xml"/><Relationship Id="rId46" Type="http://schemas.openxmlformats.org/officeDocument/2006/relationships/customXml" Target="../ink/ink1228.xml"/><Relationship Id="rId67" Type="http://schemas.openxmlformats.org/officeDocument/2006/relationships/image" Target="../media/image682.png"/><Relationship Id="rId272" Type="http://schemas.openxmlformats.org/officeDocument/2006/relationships/customXml" Target="../ink/ink1332.xml"/><Relationship Id="rId293" Type="http://schemas.openxmlformats.org/officeDocument/2006/relationships/image" Target="../media/image781.png"/><Relationship Id="rId88" Type="http://schemas.openxmlformats.org/officeDocument/2006/relationships/customXml" Target="../ink/ink1249.xml"/><Relationship Id="rId111" Type="http://schemas.openxmlformats.org/officeDocument/2006/relationships/image" Target="../media/image704.png"/><Relationship Id="rId132" Type="http://schemas.openxmlformats.org/officeDocument/2006/relationships/customXml" Target="../ink/ink1271.xml"/><Relationship Id="rId174" Type="http://schemas.openxmlformats.org/officeDocument/2006/relationships/image" Target="../media/image736.png"/><Relationship Id="rId195" Type="http://schemas.openxmlformats.org/officeDocument/2006/relationships/customXml" Target="../ink/ink1285.xml"/><Relationship Id="rId209" Type="http://schemas.openxmlformats.org/officeDocument/2006/relationships/customXml" Target="../ink/ink1292.xml"/><Relationship Id="rId220" Type="http://schemas.openxmlformats.org/officeDocument/2006/relationships/image" Target="../media/image716.png"/><Relationship Id="rId241" Type="http://schemas.openxmlformats.org/officeDocument/2006/relationships/customXml" Target="../ink/ink1314.xml"/><Relationship Id="rId15" Type="http://schemas.openxmlformats.org/officeDocument/2006/relationships/customXml" Target="../ink/ink1211.xml"/><Relationship Id="rId36" Type="http://schemas.openxmlformats.org/officeDocument/2006/relationships/customXml" Target="../ink/ink1222.xml"/><Relationship Id="rId57" Type="http://schemas.openxmlformats.org/officeDocument/2006/relationships/image" Target="../media/image677.png"/><Relationship Id="rId262" Type="http://schemas.openxmlformats.org/officeDocument/2006/relationships/customXml" Target="../ink/ink1327.xml"/><Relationship Id="rId283" Type="http://schemas.openxmlformats.org/officeDocument/2006/relationships/image" Target="../media/image776.png"/><Relationship Id="rId78" Type="http://schemas.openxmlformats.org/officeDocument/2006/relationships/customXml" Target="../ink/ink1244.xml"/><Relationship Id="rId99" Type="http://schemas.openxmlformats.org/officeDocument/2006/relationships/image" Target="../media/image698.png"/><Relationship Id="rId101" Type="http://schemas.openxmlformats.org/officeDocument/2006/relationships/image" Target="../media/image699.png"/><Relationship Id="rId122" Type="http://schemas.openxmlformats.org/officeDocument/2006/relationships/customXml" Target="../ink/ink1266.xml"/><Relationship Id="rId185" Type="http://schemas.openxmlformats.org/officeDocument/2006/relationships/customXml" Target="../ink/ink1280.xml"/><Relationship Id="rId164" Type="http://schemas.openxmlformats.org/officeDocument/2006/relationships/image" Target="../media/image731.png"/><Relationship Id="rId9" Type="http://schemas.openxmlformats.org/officeDocument/2006/relationships/customXml" Target="../ink/ink1208.xml"/><Relationship Id="rId210" Type="http://schemas.openxmlformats.org/officeDocument/2006/relationships/image" Target="../media/image754.png"/><Relationship Id="rId26" Type="http://schemas.openxmlformats.org/officeDocument/2006/relationships/image" Target="../media/image664.png"/><Relationship Id="rId231" Type="http://schemas.openxmlformats.org/officeDocument/2006/relationships/customXml" Target="../ink/ink1304.xml"/><Relationship Id="rId252" Type="http://schemas.openxmlformats.org/officeDocument/2006/relationships/customXml" Target="../ink/ink1322.xml"/><Relationship Id="rId273" Type="http://schemas.openxmlformats.org/officeDocument/2006/relationships/image" Target="../media/image771.png"/><Relationship Id="rId294" Type="http://schemas.openxmlformats.org/officeDocument/2006/relationships/image" Target="../media/image1.png"/><Relationship Id="rId47" Type="http://schemas.openxmlformats.org/officeDocument/2006/relationships/image" Target="../media/image672.png"/><Relationship Id="rId68" Type="http://schemas.openxmlformats.org/officeDocument/2006/relationships/customXml" Target="../ink/ink1239.xml"/><Relationship Id="rId89" Type="http://schemas.openxmlformats.org/officeDocument/2006/relationships/image" Target="../media/image693.png"/><Relationship Id="rId112" Type="http://schemas.openxmlformats.org/officeDocument/2006/relationships/customXml" Target="../ink/ink1261.xml"/><Relationship Id="rId133" Type="http://schemas.openxmlformats.org/officeDocument/2006/relationships/image" Target="../media/image714.png"/><Relationship Id="rId175" Type="http://schemas.openxmlformats.org/officeDocument/2006/relationships/customXml" Target="../ink/ink1275.xml"/><Relationship Id="rId154" Type="http://schemas.openxmlformats.org/officeDocument/2006/relationships/image" Target="../media/image726.png"/><Relationship Id="rId196" Type="http://schemas.openxmlformats.org/officeDocument/2006/relationships/image" Target="../media/image747.png"/><Relationship Id="rId200" Type="http://schemas.openxmlformats.org/officeDocument/2006/relationships/image" Target="../media/image749.png"/><Relationship Id="rId16" Type="http://schemas.openxmlformats.org/officeDocument/2006/relationships/image" Target="../media/image659.png"/><Relationship Id="rId221" Type="http://schemas.openxmlformats.org/officeDocument/2006/relationships/customXml" Target="../ink/ink1298.xml"/><Relationship Id="rId242" Type="http://schemas.openxmlformats.org/officeDocument/2006/relationships/customXml" Target="../ink/ink1315.xml"/><Relationship Id="rId263" Type="http://schemas.openxmlformats.org/officeDocument/2006/relationships/image" Target="../media/image766.png"/><Relationship Id="rId284" Type="http://schemas.openxmlformats.org/officeDocument/2006/relationships/customXml" Target="../ink/ink1338.xml"/><Relationship Id="rId37" Type="http://schemas.openxmlformats.org/officeDocument/2006/relationships/image" Target="../media/image668.png"/><Relationship Id="rId58" Type="http://schemas.openxmlformats.org/officeDocument/2006/relationships/customXml" Target="../ink/ink1234.xml"/><Relationship Id="rId79" Type="http://schemas.openxmlformats.org/officeDocument/2006/relationships/image" Target="../media/image688.png"/><Relationship Id="rId102" Type="http://schemas.openxmlformats.org/officeDocument/2006/relationships/customXml" Target="../ink/ink1256.xml"/><Relationship Id="rId123" Type="http://schemas.openxmlformats.org/officeDocument/2006/relationships/image" Target="../media/image569.png"/><Relationship Id="rId144" Type="http://schemas.openxmlformats.org/officeDocument/2006/relationships/image" Target="../media/image721.png"/><Relationship Id="rId90" Type="http://schemas.openxmlformats.org/officeDocument/2006/relationships/customXml" Target="../ink/ink1250.xml"/><Relationship Id="rId186" Type="http://schemas.openxmlformats.org/officeDocument/2006/relationships/image" Target="../media/image742.png"/><Relationship Id="rId211" Type="http://schemas.openxmlformats.org/officeDocument/2006/relationships/customXml" Target="../ink/ink1293.xml"/><Relationship Id="rId232" Type="http://schemas.openxmlformats.org/officeDocument/2006/relationships/customXml" Target="../ink/ink1305.xml"/><Relationship Id="rId253" Type="http://schemas.openxmlformats.org/officeDocument/2006/relationships/image" Target="../media/image761.png"/><Relationship Id="rId274" Type="http://schemas.openxmlformats.org/officeDocument/2006/relationships/customXml" Target="../ink/ink1333.xml"/><Relationship Id="rId27" Type="http://schemas.openxmlformats.org/officeDocument/2006/relationships/customXml" Target="../ink/ink1217.xml"/><Relationship Id="rId48" Type="http://schemas.openxmlformats.org/officeDocument/2006/relationships/customXml" Target="../ink/ink1229.xml"/><Relationship Id="rId69" Type="http://schemas.openxmlformats.org/officeDocument/2006/relationships/image" Target="../media/image683.png"/><Relationship Id="rId113" Type="http://schemas.openxmlformats.org/officeDocument/2006/relationships/image" Target="../media/image705.png"/><Relationship Id="rId134" Type="http://schemas.openxmlformats.org/officeDocument/2006/relationships/customXml" Target="../ink/ink1272.xml"/><Relationship Id="rId80" Type="http://schemas.openxmlformats.org/officeDocument/2006/relationships/customXml" Target="../ink/ink1245.xml"/><Relationship Id="rId176" Type="http://schemas.openxmlformats.org/officeDocument/2006/relationships/image" Target="../media/image737.png"/><Relationship Id="rId197" Type="http://schemas.openxmlformats.org/officeDocument/2006/relationships/customXml" Target="../ink/ink1286.xml"/><Relationship Id="rId201" Type="http://schemas.openxmlformats.org/officeDocument/2006/relationships/customXml" Target="../ink/ink1288.xml"/><Relationship Id="rId222" Type="http://schemas.openxmlformats.org/officeDocument/2006/relationships/image" Target="../media/image717.png"/><Relationship Id="rId243" Type="http://schemas.openxmlformats.org/officeDocument/2006/relationships/customXml" Target="../ink/ink1316.xml"/><Relationship Id="rId264" Type="http://schemas.openxmlformats.org/officeDocument/2006/relationships/customXml" Target="../ink/ink1328.xml"/><Relationship Id="rId285" Type="http://schemas.openxmlformats.org/officeDocument/2006/relationships/image" Target="../media/image777.png"/><Relationship Id="rId17" Type="http://schemas.openxmlformats.org/officeDocument/2006/relationships/customXml" Target="../ink/ink1212.xml"/><Relationship Id="rId38" Type="http://schemas.openxmlformats.org/officeDocument/2006/relationships/customXml" Target="../ink/ink1223.xml"/><Relationship Id="rId59" Type="http://schemas.openxmlformats.org/officeDocument/2006/relationships/image" Target="../media/image678.png"/><Relationship Id="rId103" Type="http://schemas.openxmlformats.org/officeDocument/2006/relationships/image" Target="../media/image700.png"/><Relationship Id="rId124" Type="http://schemas.openxmlformats.org/officeDocument/2006/relationships/customXml" Target="../ink/ink1267.xml"/><Relationship Id="rId70" Type="http://schemas.openxmlformats.org/officeDocument/2006/relationships/customXml" Target="../ink/ink1240.xml"/><Relationship Id="rId91" Type="http://schemas.openxmlformats.org/officeDocument/2006/relationships/image" Target="../media/image694.png"/><Relationship Id="rId187" Type="http://schemas.openxmlformats.org/officeDocument/2006/relationships/customXml" Target="../ink/ink1281.xml"/><Relationship Id="rId166" Type="http://schemas.openxmlformats.org/officeDocument/2006/relationships/image" Target="../media/image732.png"/><Relationship Id="rId1" Type="http://schemas.openxmlformats.org/officeDocument/2006/relationships/tags" Target="../tags/tag11.xml"/><Relationship Id="rId212" Type="http://schemas.openxmlformats.org/officeDocument/2006/relationships/image" Target="../media/image755.png"/><Relationship Id="rId233" Type="http://schemas.openxmlformats.org/officeDocument/2006/relationships/customXml" Target="../ink/ink1306.xml"/><Relationship Id="rId254" Type="http://schemas.openxmlformats.org/officeDocument/2006/relationships/customXml" Target="../ink/ink1323.xml"/><Relationship Id="rId28" Type="http://schemas.openxmlformats.org/officeDocument/2006/relationships/image" Target="../media/image665.png"/><Relationship Id="rId49" Type="http://schemas.openxmlformats.org/officeDocument/2006/relationships/image" Target="../media/image673.png"/><Relationship Id="rId114" Type="http://schemas.openxmlformats.org/officeDocument/2006/relationships/customXml" Target="../ink/ink1262.xml"/><Relationship Id="rId275" Type="http://schemas.openxmlformats.org/officeDocument/2006/relationships/image" Target="../media/image772.png"/><Relationship Id="rId60" Type="http://schemas.openxmlformats.org/officeDocument/2006/relationships/customXml" Target="../ink/ink1235.xml"/><Relationship Id="rId81" Type="http://schemas.openxmlformats.org/officeDocument/2006/relationships/image" Target="../media/image689.png"/><Relationship Id="rId177" Type="http://schemas.openxmlformats.org/officeDocument/2006/relationships/customXml" Target="../ink/ink1276.xml"/><Relationship Id="rId198" Type="http://schemas.openxmlformats.org/officeDocument/2006/relationships/image" Target="../media/image748.png"/><Relationship Id="rId156" Type="http://schemas.openxmlformats.org/officeDocument/2006/relationships/image" Target="../media/image727.png"/><Relationship Id="rId202" Type="http://schemas.openxmlformats.org/officeDocument/2006/relationships/image" Target="../media/image750.png"/><Relationship Id="rId223" Type="http://schemas.openxmlformats.org/officeDocument/2006/relationships/customXml" Target="../ink/ink1299.xml"/><Relationship Id="rId244" Type="http://schemas.openxmlformats.org/officeDocument/2006/relationships/customXml" Target="../ink/ink1317.xml"/><Relationship Id="rId18" Type="http://schemas.openxmlformats.org/officeDocument/2006/relationships/image" Target="../media/image660.png"/><Relationship Id="rId39" Type="http://schemas.openxmlformats.org/officeDocument/2006/relationships/image" Target="../media/image669.png"/><Relationship Id="rId265" Type="http://schemas.openxmlformats.org/officeDocument/2006/relationships/image" Target="../media/image767.png"/><Relationship Id="rId286" Type="http://schemas.openxmlformats.org/officeDocument/2006/relationships/customXml" Target="../ink/ink1339.xml"/><Relationship Id="rId50" Type="http://schemas.openxmlformats.org/officeDocument/2006/relationships/customXml" Target="../ink/ink1230.xml"/><Relationship Id="rId104" Type="http://schemas.openxmlformats.org/officeDocument/2006/relationships/customXml" Target="../ink/ink1257.xml"/><Relationship Id="rId125" Type="http://schemas.openxmlformats.org/officeDocument/2006/relationships/image" Target="../media/image710.png"/><Relationship Id="rId188" Type="http://schemas.openxmlformats.org/officeDocument/2006/relationships/image" Target="../media/image743.png"/><Relationship Id="rId146" Type="http://schemas.openxmlformats.org/officeDocument/2006/relationships/image" Target="../media/image722.png"/><Relationship Id="rId71" Type="http://schemas.openxmlformats.org/officeDocument/2006/relationships/image" Target="../media/image684.png"/><Relationship Id="rId92" Type="http://schemas.openxmlformats.org/officeDocument/2006/relationships/customXml" Target="../ink/ink1251.xml"/><Relationship Id="rId213" Type="http://schemas.openxmlformats.org/officeDocument/2006/relationships/customXml" Target="../ink/ink1294.xml"/><Relationship Id="rId234" Type="http://schemas.openxmlformats.org/officeDocument/2006/relationships/customXml" Target="../ink/ink1307.xml"/><Relationship Id="rId2" Type="http://schemas.microsoft.com/office/2007/relationships/media" Target="../media/media19.m4a"/><Relationship Id="rId29" Type="http://schemas.openxmlformats.org/officeDocument/2006/relationships/customXml" Target="../ink/ink1218.xml"/><Relationship Id="rId255" Type="http://schemas.openxmlformats.org/officeDocument/2006/relationships/image" Target="../media/image762.png"/><Relationship Id="rId276" Type="http://schemas.openxmlformats.org/officeDocument/2006/relationships/customXml" Target="../ink/ink1334.xml"/><Relationship Id="rId40" Type="http://schemas.openxmlformats.org/officeDocument/2006/relationships/customXml" Target="../ink/ink1224.xml"/><Relationship Id="rId115" Type="http://schemas.openxmlformats.org/officeDocument/2006/relationships/image" Target="../media/image706.png"/><Relationship Id="rId178" Type="http://schemas.openxmlformats.org/officeDocument/2006/relationships/image" Target="../media/image738.png"/><Relationship Id="rId136" Type="http://schemas.openxmlformats.org/officeDocument/2006/relationships/image" Target="../media/image7172.png"/><Relationship Id="rId61" Type="http://schemas.openxmlformats.org/officeDocument/2006/relationships/image" Target="../media/image679.png"/><Relationship Id="rId82" Type="http://schemas.openxmlformats.org/officeDocument/2006/relationships/customXml" Target="../ink/ink1246.xml"/><Relationship Id="rId199" Type="http://schemas.openxmlformats.org/officeDocument/2006/relationships/customXml" Target="../ink/ink1287.xml"/><Relationship Id="rId203" Type="http://schemas.openxmlformats.org/officeDocument/2006/relationships/customXml" Target="../ink/ink1289.xml"/><Relationship Id="rId19" Type="http://schemas.openxmlformats.org/officeDocument/2006/relationships/customXml" Target="../ink/ink1213.xml"/><Relationship Id="rId224" Type="http://schemas.openxmlformats.org/officeDocument/2006/relationships/image" Target="../media/image718.png"/><Relationship Id="rId245" Type="http://schemas.openxmlformats.org/officeDocument/2006/relationships/customXml" Target="../ink/ink1318.xml"/><Relationship Id="rId266" Type="http://schemas.openxmlformats.org/officeDocument/2006/relationships/customXml" Target="../ink/ink1329.xml"/><Relationship Id="rId287" Type="http://schemas.openxmlformats.org/officeDocument/2006/relationships/image" Target="../media/image778.png"/><Relationship Id="rId30" Type="http://schemas.openxmlformats.org/officeDocument/2006/relationships/image" Target="../media/image607.png"/><Relationship Id="rId105" Type="http://schemas.openxmlformats.org/officeDocument/2006/relationships/image" Target="../media/image701.png"/><Relationship Id="rId126" Type="http://schemas.openxmlformats.org/officeDocument/2006/relationships/customXml" Target="../ink/ink1268.xml"/><Relationship Id="rId168" Type="http://schemas.openxmlformats.org/officeDocument/2006/relationships/image" Target="../media/image733.png"/><Relationship Id="rId51" Type="http://schemas.openxmlformats.org/officeDocument/2006/relationships/image" Target="../media/image674.png"/><Relationship Id="rId72" Type="http://schemas.openxmlformats.org/officeDocument/2006/relationships/customXml" Target="../ink/ink1241.xml"/><Relationship Id="rId93" Type="http://schemas.openxmlformats.org/officeDocument/2006/relationships/image" Target="../media/image695.png"/><Relationship Id="rId189" Type="http://schemas.openxmlformats.org/officeDocument/2006/relationships/customXml" Target="../ink/ink1282.xml"/><Relationship Id="rId3" Type="http://schemas.openxmlformats.org/officeDocument/2006/relationships/audio" Target="../media/media19.m4a"/><Relationship Id="rId214" Type="http://schemas.openxmlformats.org/officeDocument/2006/relationships/image" Target="../media/image756.png"/><Relationship Id="rId235" Type="http://schemas.openxmlformats.org/officeDocument/2006/relationships/customXml" Target="../ink/ink1308.xml"/><Relationship Id="rId256" Type="http://schemas.openxmlformats.org/officeDocument/2006/relationships/customXml" Target="../ink/ink1324.xml"/><Relationship Id="rId277" Type="http://schemas.openxmlformats.org/officeDocument/2006/relationships/image" Target="../media/image773.png"/><Relationship Id="rId116" Type="http://schemas.openxmlformats.org/officeDocument/2006/relationships/customXml" Target="../ink/ink1263.xml"/><Relationship Id="rId158" Type="http://schemas.openxmlformats.org/officeDocument/2006/relationships/image" Target="../media/image728.png"/><Relationship Id="rId20" Type="http://schemas.openxmlformats.org/officeDocument/2006/relationships/image" Target="../media/image661.png"/><Relationship Id="rId41" Type="http://schemas.openxmlformats.org/officeDocument/2006/relationships/customXml" Target="../ink/ink1225.xml"/><Relationship Id="rId62" Type="http://schemas.openxmlformats.org/officeDocument/2006/relationships/customXml" Target="../ink/ink1236.xml"/><Relationship Id="rId83" Type="http://schemas.openxmlformats.org/officeDocument/2006/relationships/image" Target="../media/image690.png"/><Relationship Id="rId179" Type="http://schemas.openxmlformats.org/officeDocument/2006/relationships/customXml" Target="../ink/ink1277.xml"/><Relationship Id="rId190" Type="http://schemas.openxmlformats.org/officeDocument/2006/relationships/image" Target="../media/image744.png"/><Relationship Id="rId204" Type="http://schemas.openxmlformats.org/officeDocument/2006/relationships/image" Target="../media/image751.png"/><Relationship Id="rId225" Type="http://schemas.openxmlformats.org/officeDocument/2006/relationships/customXml" Target="../ink/ink1300.xml"/><Relationship Id="rId246" Type="http://schemas.openxmlformats.org/officeDocument/2006/relationships/customXml" Target="../ink/ink1319.xml"/><Relationship Id="rId267" Type="http://schemas.openxmlformats.org/officeDocument/2006/relationships/image" Target="../media/image768.png"/><Relationship Id="rId288" Type="http://schemas.openxmlformats.org/officeDocument/2006/relationships/customXml" Target="../ink/ink1340.xml"/><Relationship Id="rId106" Type="http://schemas.openxmlformats.org/officeDocument/2006/relationships/customXml" Target="../ink/ink1258.xml"/><Relationship Id="rId127" Type="http://schemas.openxmlformats.org/officeDocument/2006/relationships/image" Target="../media/image711.png"/><Relationship Id="rId10" Type="http://schemas.openxmlformats.org/officeDocument/2006/relationships/image" Target="../media/image656.png"/><Relationship Id="rId31" Type="http://schemas.openxmlformats.org/officeDocument/2006/relationships/customXml" Target="../ink/ink1219.xml"/><Relationship Id="rId52" Type="http://schemas.openxmlformats.org/officeDocument/2006/relationships/customXml" Target="../ink/ink1231.xml"/><Relationship Id="rId73" Type="http://schemas.openxmlformats.org/officeDocument/2006/relationships/image" Target="../media/image685.png"/><Relationship Id="rId94" Type="http://schemas.openxmlformats.org/officeDocument/2006/relationships/customXml" Target="../ink/ink1252.xml"/><Relationship Id="rId148" Type="http://schemas.openxmlformats.org/officeDocument/2006/relationships/image" Target="../media/image723.png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739.png"/><Relationship Id="rId215" Type="http://schemas.openxmlformats.org/officeDocument/2006/relationships/customXml" Target="../ink/ink1295.xml"/><Relationship Id="rId236" Type="http://schemas.openxmlformats.org/officeDocument/2006/relationships/customXml" Target="../ink/ink1309.xml"/><Relationship Id="rId257" Type="http://schemas.openxmlformats.org/officeDocument/2006/relationships/image" Target="../media/image763.png"/><Relationship Id="rId278" Type="http://schemas.openxmlformats.org/officeDocument/2006/relationships/customXml" Target="../ink/ink1335.xml"/><Relationship Id="rId42" Type="http://schemas.openxmlformats.org/officeDocument/2006/relationships/image" Target="../media/image670.png"/><Relationship Id="rId84" Type="http://schemas.openxmlformats.org/officeDocument/2006/relationships/customXml" Target="../ink/ink1247.xml"/><Relationship Id="rId138" Type="http://schemas.openxmlformats.org/officeDocument/2006/relationships/image" Target="../media/image7183.png"/><Relationship Id="rId191" Type="http://schemas.openxmlformats.org/officeDocument/2006/relationships/customXml" Target="../ink/ink1283.xml"/><Relationship Id="rId205" Type="http://schemas.openxmlformats.org/officeDocument/2006/relationships/customXml" Target="../ink/ink1290.xml"/><Relationship Id="rId247" Type="http://schemas.openxmlformats.org/officeDocument/2006/relationships/image" Target="../media/image758.png"/><Relationship Id="rId107" Type="http://schemas.openxmlformats.org/officeDocument/2006/relationships/image" Target="../media/image702.png"/><Relationship Id="rId289" Type="http://schemas.openxmlformats.org/officeDocument/2006/relationships/image" Target="../media/image779.png"/><Relationship Id="rId11" Type="http://schemas.openxmlformats.org/officeDocument/2006/relationships/customXml" Target="../ink/ink1209.xml"/><Relationship Id="rId53" Type="http://schemas.openxmlformats.org/officeDocument/2006/relationships/image" Target="../media/image6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210.png"/><Relationship Id="rId21" Type="http://schemas.openxmlformats.org/officeDocument/2006/relationships/image" Target="../media/image18780.png"/><Relationship Id="rId63" Type="http://schemas.openxmlformats.org/officeDocument/2006/relationships/image" Target="../media/image18970.png"/><Relationship Id="rId159" Type="http://schemas.openxmlformats.org/officeDocument/2006/relationships/customXml" Target="../ink/ink1421.xml"/><Relationship Id="rId170" Type="http://schemas.openxmlformats.org/officeDocument/2006/relationships/image" Target="../media/image226.png"/><Relationship Id="rId226" Type="http://schemas.openxmlformats.org/officeDocument/2006/relationships/image" Target="../media/image6570.png"/><Relationship Id="rId268" Type="http://schemas.openxmlformats.org/officeDocument/2006/relationships/customXml" Target="../ink/ink1479.xml"/><Relationship Id="rId32" Type="http://schemas.openxmlformats.org/officeDocument/2006/relationships/customXml" Target="../ink/ink1357.xml"/><Relationship Id="rId74" Type="http://schemas.openxmlformats.org/officeDocument/2006/relationships/customXml" Target="../ink/ink1378.xml"/><Relationship Id="rId128" Type="http://schemas.openxmlformats.org/officeDocument/2006/relationships/image" Target="../media/image521.png"/><Relationship Id="rId5" Type="http://schemas.openxmlformats.org/officeDocument/2006/relationships/image" Target="../media/image18700.png"/><Relationship Id="rId181" Type="http://schemas.openxmlformats.org/officeDocument/2006/relationships/customXml" Target="../ink/ink1435.xml"/><Relationship Id="rId237" Type="http://schemas.openxmlformats.org/officeDocument/2006/relationships/customXml" Target="../ink/ink1463.xml"/><Relationship Id="rId279" Type="http://schemas.openxmlformats.org/officeDocument/2006/relationships/image" Target="../media/image6670.png"/><Relationship Id="rId43" Type="http://schemas.openxmlformats.org/officeDocument/2006/relationships/image" Target="../media/image1320.png"/><Relationship Id="rId139" Type="http://schemas.openxmlformats.org/officeDocument/2006/relationships/customXml" Target="../ink/ink1411.xml"/><Relationship Id="rId290" Type="http://schemas.openxmlformats.org/officeDocument/2006/relationships/customXml" Target="../ink/ink1490.xml"/><Relationship Id="rId85" Type="http://schemas.openxmlformats.org/officeDocument/2006/relationships/image" Target="../media/image19060.png"/><Relationship Id="rId150" Type="http://schemas.openxmlformats.org/officeDocument/2006/relationships/image" Target="../media/image19350.png"/><Relationship Id="rId192" Type="http://schemas.openxmlformats.org/officeDocument/2006/relationships/image" Target="../media/image538.png"/><Relationship Id="rId206" Type="http://schemas.openxmlformats.org/officeDocument/2006/relationships/image" Target="../media/image6480.png"/><Relationship Id="rId248" Type="http://schemas.openxmlformats.org/officeDocument/2006/relationships/image" Target="../media/image549.png"/><Relationship Id="rId269" Type="http://schemas.openxmlformats.org/officeDocument/2006/relationships/image" Target="../media/image559.png"/><Relationship Id="rId12" Type="http://schemas.openxmlformats.org/officeDocument/2006/relationships/customXml" Target="../ink/ink1347.xml"/><Relationship Id="rId33" Type="http://schemas.openxmlformats.org/officeDocument/2006/relationships/image" Target="../media/image18830.png"/><Relationship Id="rId108" Type="http://schemas.openxmlformats.org/officeDocument/2006/relationships/customXml" Target="../ink/ink1395.xml"/><Relationship Id="rId129" Type="http://schemas.openxmlformats.org/officeDocument/2006/relationships/customXml" Target="../ink/ink1406.xml"/><Relationship Id="rId280" Type="http://schemas.openxmlformats.org/officeDocument/2006/relationships/customXml" Target="../ink/ink1485.xml"/><Relationship Id="rId54" Type="http://schemas.openxmlformats.org/officeDocument/2006/relationships/customXml" Target="../ink/ink1368.xml"/><Relationship Id="rId75" Type="http://schemas.openxmlformats.org/officeDocument/2006/relationships/image" Target="../media/image19020.png"/><Relationship Id="rId96" Type="http://schemas.openxmlformats.org/officeDocument/2006/relationships/customXml" Target="../ink/ink1389.xml"/><Relationship Id="rId140" Type="http://schemas.openxmlformats.org/officeDocument/2006/relationships/image" Target="../media/image15790.png"/><Relationship Id="rId161" Type="http://schemas.openxmlformats.org/officeDocument/2006/relationships/customXml" Target="../ink/ink1422.xml"/><Relationship Id="rId182" Type="http://schemas.openxmlformats.org/officeDocument/2006/relationships/image" Target="../media/image534.png"/><Relationship Id="rId217" Type="http://schemas.openxmlformats.org/officeDocument/2006/relationships/customXml" Target="../ink/ink1453.xml"/><Relationship Id="rId6" Type="http://schemas.openxmlformats.org/officeDocument/2006/relationships/customXml" Target="../ink/ink1344.xml"/><Relationship Id="rId238" Type="http://schemas.openxmlformats.org/officeDocument/2006/relationships/image" Target="../media/image6630.png"/><Relationship Id="rId259" Type="http://schemas.openxmlformats.org/officeDocument/2006/relationships/customXml" Target="../ink/ink1474.xml"/><Relationship Id="rId23" Type="http://schemas.openxmlformats.org/officeDocument/2006/relationships/image" Target="../media/image18790.png"/><Relationship Id="rId119" Type="http://schemas.openxmlformats.org/officeDocument/2006/relationships/image" Target="../media/image19220.png"/><Relationship Id="rId270" Type="http://schemas.openxmlformats.org/officeDocument/2006/relationships/customXml" Target="../ink/ink1480.xml"/><Relationship Id="rId291" Type="http://schemas.openxmlformats.org/officeDocument/2006/relationships/image" Target="../media/image6730.png"/><Relationship Id="rId44" Type="http://schemas.openxmlformats.org/officeDocument/2006/relationships/customXml" Target="../ink/ink1363.xml"/><Relationship Id="rId65" Type="http://schemas.openxmlformats.org/officeDocument/2006/relationships/image" Target="../media/image18980.png"/><Relationship Id="rId86" Type="http://schemas.openxmlformats.org/officeDocument/2006/relationships/customXml" Target="../ink/ink1384.xml"/><Relationship Id="rId130" Type="http://schemas.openxmlformats.org/officeDocument/2006/relationships/image" Target="../media/image3291.png"/><Relationship Id="rId151" Type="http://schemas.openxmlformats.org/officeDocument/2006/relationships/customXml" Target="../ink/ink1417.xml"/><Relationship Id="rId172" Type="http://schemas.openxmlformats.org/officeDocument/2006/relationships/image" Target="../media/image227.png"/><Relationship Id="rId193" Type="http://schemas.openxmlformats.org/officeDocument/2006/relationships/customXml" Target="../ink/ink1441.xml"/><Relationship Id="rId207" Type="http://schemas.openxmlformats.org/officeDocument/2006/relationships/customXml" Target="../ink/ink1448.xml"/><Relationship Id="rId228" Type="http://schemas.openxmlformats.org/officeDocument/2006/relationships/image" Target="../media/image6580.png"/><Relationship Id="rId249" Type="http://schemas.openxmlformats.org/officeDocument/2006/relationships/customXml" Target="../ink/ink1469.xml"/><Relationship Id="rId13" Type="http://schemas.openxmlformats.org/officeDocument/2006/relationships/image" Target="../media/image18740.png"/><Relationship Id="rId109" Type="http://schemas.openxmlformats.org/officeDocument/2006/relationships/image" Target="../media/image19170.png"/><Relationship Id="rId260" Type="http://schemas.openxmlformats.org/officeDocument/2006/relationships/customXml" Target="../ink/ink1475.xml"/><Relationship Id="rId281" Type="http://schemas.openxmlformats.org/officeDocument/2006/relationships/image" Target="../media/image6680.png"/><Relationship Id="rId34" Type="http://schemas.openxmlformats.org/officeDocument/2006/relationships/customXml" Target="../ink/ink1358.xml"/><Relationship Id="rId55" Type="http://schemas.openxmlformats.org/officeDocument/2006/relationships/image" Target="../media/image516.png"/><Relationship Id="rId76" Type="http://schemas.openxmlformats.org/officeDocument/2006/relationships/customXml" Target="../ink/ink1379.xml"/><Relationship Id="rId97" Type="http://schemas.openxmlformats.org/officeDocument/2006/relationships/image" Target="../media/image519.png"/><Relationship Id="rId120" Type="http://schemas.openxmlformats.org/officeDocument/2006/relationships/customXml" Target="../ink/ink1401.xml"/><Relationship Id="rId141" Type="http://schemas.openxmlformats.org/officeDocument/2006/relationships/customXml" Target="../ink/ink1412.xml"/><Relationship Id="rId7" Type="http://schemas.openxmlformats.org/officeDocument/2006/relationships/image" Target="../media/image18710.png"/><Relationship Id="rId162" Type="http://schemas.openxmlformats.org/officeDocument/2006/relationships/image" Target="../media/image222.png"/><Relationship Id="rId183" Type="http://schemas.openxmlformats.org/officeDocument/2006/relationships/customXml" Target="../ink/ink1436.xml"/><Relationship Id="rId218" Type="http://schemas.openxmlformats.org/officeDocument/2006/relationships/image" Target="../media/image6530.png"/><Relationship Id="rId239" Type="http://schemas.openxmlformats.org/officeDocument/2006/relationships/customXml" Target="../ink/ink1464.xml"/><Relationship Id="rId250" Type="http://schemas.openxmlformats.org/officeDocument/2006/relationships/image" Target="../media/image550.png"/><Relationship Id="rId271" Type="http://schemas.openxmlformats.org/officeDocument/2006/relationships/image" Target="../media/image560.png"/><Relationship Id="rId292" Type="http://schemas.openxmlformats.org/officeDocument/2006/relationships/image" Target="../media/image1.png"/><Relationship Id="rId24" Type="http://schemas.openxmlformats.org/officeDocument/2006/relationships/customXml" Target="../ink/ink1353.xml"/><Relationship Id="rId45" Type="http://schemas.openxmlformats.org/officeDocument/2006/relationships/image" Target="../media/image511.png"/><Relationship Id="rId66" Type="http://schemas.openxmlformats.org/officeDocument/2006/relationships/customXml" Target="../ink/ink1374.xml"/><Relationship Id="rId87" Type="http://schemas.openxmlformats.org/officeDocument/2006/relationships/image" Target="../media/image19070.png"/><Relationship Id="rId110" Type="http://schemas.openxmlformats.org/officeDocument/2006/relationships/customXml" Target="../ink/ink1396.xml"/><Relationship Id="rId131" Type="http://schemas.openxmlformats.org/officeDocument/2006/relationships/customXml" Target="../ink/ink1407.xml"/><Relationship Id="rId152" Type="http://schemas.openxmlformats.org/officeDocument/2006/relationships/image" Target="../media/image19360.png"/><Relationship Id="rId173" Type="http://schemas.openxmlformats.org/officeDocument/2006/relationships/customXml" Target="../ink/ink1428.xml"/><Relationship Id="rId194" Type="http://schemas.openxmlformats.org/officeDocument/2006/relationships/image" Target="../media/image539.png"/><Relationship Id="rId208" Type="http://schemas.openxmlformats.org/officeDocument/2006/relationships/image" Target="../media/image6490.png"/><Relationship Id="rId229" Type="http://schemas.openxmlformats.org/officeDocument/2006/relationships/customXml" Target="../ink/ink1459.xml"/><Relationship Id="rId240" Type="http://schemas.openxmlformats.org/officeDocument/2006/relationships/image" Target="../media/image545.png"/><Relationship Id="rId261" Type="http://schemas.openxmlformats.org/officeDocument/2006/relationships/image" Target="../media/image555.png"/><Relationship Id="rId14" Type="http://schemas.openxmlformats.org/officeDocument/2006/relationships/customXml" Target="../ink/ink1348.xml"/><Relationship Id="rId35" Type="http://schemas.openxmlformats.org/officeDocument/2006/relationships/image" Target="../media/image18840.png"/><Relationship Id="rId56" Type="http://schemas.openxmlformats.org/officeDocument/2006/relationships/customXml" Target="../ink/ink1369.xml"/><Relationship Id="rId77" Type="http://schemas.openxmlformats.org/officeDocument/2006/relationships/image" Target="../media/image19030.png"/><Relationship Id="rId100" Type="http://schemas.openxmlformats.org/officeDocument/2006/relationships/customXml" Target="../ink/ink1391.xml"/><Relationship Id="rId282" Type="http://schemas.openxmlformats.org/officeDocument/2006/relationships/customXml" Target="../ink/ink1486.xml"/><Relationship Id="rId8" Type="http://schemas.openxmlformats.org/officeDocument/2006/relationships/customXml" Target="../ink/ink1345.xml"/><Relationship Id="rId98" Type="http://schemas.openxmlformats.org/officeDocument/2006/relationships/customXml" Target="../ink/ink1390.xml"/><Relationship Id="rId121" Type="http://schemas.openxmlformats.org/officeDocument/2006/relationships/image" Target="../media/image19230.png"/><Relationship Id="rId142" Type="http://schemas.openxmlformats.org/officeDocument/2006/relationships/image" Target="../media/image19310.png"/><Relationship Id="rId163" Type="http://schemas.openxmlformats.org/officeDocument/2006/relationships/customXml" Target="../ink/ink1423.xml"/><Relationship Id="rId184" Type="http://schemas.openxmlformats.org/officeDocument/2006/relationships/image" Target="../media/image535.png"/><Relationship Id="rId219" Type="http://schemas.openxmlformats.org/officeDocument/2006/relationships/customXml" Target="../ink/ink1454.xml"/><Relationship Id="rId230" Type="http://schemas.openxmlformats.org/officeDocument/2006/relationships/image" Target="../media/image6590.png"/><Relationship Id="rId251" Type="http://schemas.openxmlformats.org/officeDocument/2006/relationships/customXml" Target="../ink/ink1470.xml"/><Relationship Id="rId25" Type="http://schemas.openxmlformats.org/officeDocument/2006/relationships/image" Target="../media/image18800.png"/><Relationship Id="rId46" Type="http://schemas.openxmlformats.org/officeDocument/2006/relationships/customXml" Target="../ink/ink1364.xml"/><Relationship Id="rId67" Type="http://schemas.openxmlformats.org/officeDocument/2006/relationships/image" Target="../media/image18990.png"/><Relationship Id="rId272" Type="http://schemas.openxmlformats.org/officeDocument/2006/relationships/customXml" Target="../ink/ink1481.xml"/><Relationship Id="rId88" Type="http://schemas.openxmlformats.org/officeDocument/2006/relationships/customXml" Target="../ink/ink1385.xml"/><Relationship Id="rId111" Type="http://schemas.openxmlformats.org/officeDocument/2006/relationships/image" Target="../media/image19180.png"/><Relationship Id="rId132" Type="http://schemas.openxmlformats.org/officeDocument/2006/relationships/image" Target="../media/image19270.png"/><Relationship Id="rId153" Type="http://schemas.openxmlformats.org/officeDocument/2006/relationships/customXml" Target="../ink/ink1418.xml"/><Relationship Id="rId174" Type="http://schemas.openxmlformats.org/officeDocument/2006/relationships/customXml" Target="../ink/ink1429.xml"/><Relationship Id="rId195" Type="http://schemas.openxmlformats.org/officeDocument/2006/relationships/customXml" Target="../ink/ink1442.xml"/><Relationship Id="rId209" Type="http://schemas.openxmlformats.org/officeDocument/2006/relationships/customXml" Target="../ink/ink1449.xml"/><Relationship Id="rId220" Type="http://schemas.openxmlformats.org/officeDocument/2006/relationships/image" Target="../media/image6540.png"/><Relationship Id="rId241" Type="http://schemas.openxmlformats.org/officeDocument/2006/relationships/customXml" Target="../ink/ink1465.xml"/><Relationship Id="rId15" Type="http://schemas.openxmlformats.org/officeDocument/2006/relationships/image" Target="../media/image18750.png"/><Relationship Id="rId36" Type="http://schemas.openxmlformats.org/officeDocument/2006/relationships/customXml" Target="../ink/ink1359.xml"/><Relationship Id="rId57" Type="http://schemas.openxmlformats.org/officeDocument/2006/relationships/image" Target="../media/image18940.png"/><Relationship Id="rId262" Type="http://schemas.openxmlformats.org/officeDocument/2006/relationships/customXml" Target="../ink/ink1476.xml"/><Relationship Id="rId283" Type="http://schemas.openxmlformats.org/officeDocument/2006/relationships/image" Target="../media/image6690.png"/><Relationship Id="rId78" Type="http://schemas.openxmlformats.org/officeDocument/2006/relationships/customXml" Target="../ink/ink1380.xml"/><Relationship Id="rId99" Type="http://schemas.openxmlformats.org/officeDocument/2006/relationships/image" Target="../media/image520.png"/><Relationship Id="rId101" Type="http://schemas.openxmlformats.org/officeDocument/2006/relationships/image" Target="../media/image19130.png"/><Relationship Id="rId122" Type="http://schemas.openxmlformats.org/officeDocument/2006/relationships/customXml" Target="../ink/ink1402.xml"/><Relationship Id="rId143" Type="http://schemas.openxmlformats.org/officeDocument/2006/relationships/customXml" Target="../ink/ink1413.xml"/><Relationship Id="rId164" Type="http://schemas.openxmlformats.org/officeDocument/2006/relationships/image" Target="../media/image223.png"/><Relationship Id="rId185" Type="http://schemas.openxmlformats.org/officeDocument/2006/relationships/customXml" Target="../ink/ink1437.xml"/><Relationship Id="rId9" Type="http://schemas.openxmlformats.org/officeDocument/2006/relationships/image" Target="../media/image18720.png"/><Relationship Id="rId210" Type="http://schemas.openxmlformats.org/officeDocument/2006/relationships/image" Target="../media/image6500.png"/><Relationship Id="rId26" Type="http://schemas.openxmlformats.org/officeDocument/2006/relationships/customXml" Target="../ink/ink1354.xml"/><Relationship Id="rId231" Type="http://schemas.openxmlformats.org/officeDocument/2006/relationships/customXml" Target="../ink/ink1460.xml"/><Relationship Id="rId252" Type="http://schemas.openxmlformats.org/officeDocument/2006/relationships/image" Target="../media/image551.png"/><Relationship Id="rId273" Type="http://schemas.openxmlformats.org/officeDocument/2006/relationships/image" Target="../media/image6640.png"/><Relationship Id="rId47" Type="http://schemas.openxmlformats.org/officeDocument/2006/relationships/image" Target="../media/image512.png"/><Relationship Id="rId68" Type="http://schemas.openxmlformats.org/officeDocument/2006/relationships/customXml" Target="../ink/ink1375.xml"/><Relationship Id="rId89" Type="http://schemas.openxmlformats.org/officeDocument/2006/relationships/image" Target="../media/image19080.png"/><Relationship Id="rId112" Type="http://schemas.openxmlformats.org/officeDocument/2006/relationships/customXml" Target="../ink/ink1397.xml"/><Relationship Id="rId133" Type="http://schemas.openxmlformats.org/officeDocument/2006/relationships/customXml" Target="../ink/ink1408.xml"/><Relationship Id="rId154" Type="http://schemas.openxmlformats.org/officeDocument/2006/relationships/image" Target="../media/image19370.png"/><Relationship Id="rId175" Type="http://schemas.openxmlformats.org/officeDocument/2006/relationships/customXml" Target="../ink/ink1430.xml"/><Relationship Id="rId196" Type="http://schemas.openxmlformats.org/officeDocument/2006/relationships/image" Target="../media/image540.png"/><Relationship Id="rId200" Type="http://schemas.openxmlformats.org/officeDocument/2006/relationships/image" Target="../media/image542.png"/><Relationship Id="rId16" Type="http://schemas.openxmlformats.org/officeDocument/2006/relationships/customXml" Target="../ink/ink1349.xml"/><Relationship Id="rId221" Type="http://schemas.openxmlformats.org/officeDocument/2006/relationships/customXml" Target="../ink/ink1455.xml"/><Relationship Id="rId242" Type="http://schemas.openxmlformats.org/officeDocument/2006/relationships/image" Target="../media/image546.png"/><Relationship Id="rId263" Type="http://schemas.openxmlformats.org/officeDocument/2006/relationships/image" Target="../media/image556.png"/><Relationship Id="rId284" Type="http://schemas.openxmlformats.org/officeDocument/2006/relationships/customXml" Target="../ink/ink1487.xml"/><Relationship Id="rId37" Type="http://schemas.openxmlformats.org/officeDocument/2006/relationships/image" Target="../media/image18850.png"/><Relationship Id="rId58" Type="http://schemas.openxmlformats.org/officeDocument/2006/relationships/customXml" Target="../ink/ink1370.xml"/><Relationship Id="rId79" Type="http://schemas.openxmlformats.org/officeDocument/2006/relationships/image" Target="../media/image19040.png"/><Relationship Id="rId102" Type="http://schemas.openxmlformats.org/officeDocument/2006/relationships/customXml" Target="../ink/ink1392.xml"/><Relationship Id="rId123" Type="http://schemas.openxmlformats.org/officeDocument/2006/relationships/customXml" Target="../ink/ink1403.xml"/><Relationship Id="rId144" Type="http://schemas.openxmlformats.org/officeDocument/2006/relationships/image" Target="../media/image19320.png"/><Relationship Id="rId90" Type="http://schemas.openxmlformats.org/officeDocument/2006/relationships/customXml" Target="../ink/ink1386.xml"/><Relationship Id="rId165" Type="http://schemas.openxmlformats.org/officeDocument/2006/relationships/customXml" Target="../ink/ink1424.xml"/><Relationship Id="rId186" Type="http://schemas.openxmlformats.org/officeDocument/2006/relationships/image" Target="../media/image157.png"/><Relationship Id="rId211" Type="http://schemas.openxmlformats.org/officeDocument/2006/relationships/customXml" Target="../ink/ink1450.xml"/><Relationship Id="rId232" Type="http://schemas.openxmlformats.org/officeDocument/2006/relationships/image" Target="../media/image6600.png"/><Relationship Id="rId253" Type="http://schemas.openxmlformats.org/officeDocument/2006/relationships/customXml" Target="../ink/ink1471.xml"/><Relationship Id="rId274" Type="http://schemas.openxmlformats.org/officeDocument/2006/relationships/customXml" Target="../ink/ink1482.xml"/><Relationship Id="rId27" Type="http://schemas.openxmlformats.org/officeDocument/2006/relationships/image" Target="../media/image18810.png"/><Relationship Id="rId48" Type="http://schemas.openxmlformats.org/officeDocument/2006/relationships/customXml" Target="../ink/ink1365.xml"/><Relationship Id="rId69" Type="http://schemas.openxmlformats.org/officeDocument/2006/relationships/image" Target="../media/image250.png"/><Relationship Id="rId113" Type="http://schemas.openxmlformats.org/officeDocument/2006/relationships/image" Target="../media/image19190.png"/><Relationship Id="rId134" Type="http://schemas.openxmlformats.org/officeDocument/2006/relationships/image" Target="../media/image19280.png"/><Relationship Id="rId80" Type="http://schemas.openxmlformats.org/officeDocument/2006/relationships/customXml" Target="../ink/ink1381.xml"/><Relationship Id="rId155" Type="http://schemas.openxmlformats.org/officeDocument/2006/relationships/customXml" Target="../ink/ink1419.xml"/><Relationship Id="rId176" Type="http://schemas.openxmlformats.org/officeDocument/2006/relationships/customXml" Target="../ink/ink1431.xml"/><Relationship Id="rId197" Type="http://schemas.openxmlformats.org/officeDocument/2006/relationships/customXml" Target="../ink/ink1443.xml"/><Relationship Id="rId201" Type="http://schemas.openxmlformats.org/officeDocument/2006/relationships/customXml" Target="../ink/ink1445.xml"/><Relationship Id="rId222" Type="http://schemas.openxmlformats.org/officeDocument/2006/relationships/image" Target="../media/image6550.png"/><Relationship Id="rId243" Type="http://schemas.openxmlformats.org/officeDocument/2006/relationships/customXml" Target="../ink/ink1466.xml"/><Relationship Id="rId264" Type="http://schemas.openxmlformats.org/officeDocument/2006/relationships/customXml" Target="../ink/ink1477.xml"/><Relationship Id="rId285" Type="http://schemas.openxmlformats.org/officeDocument/2006/relationships/image" Target="../media/image6700.png"/><Relationship Id="rId17" Type="http://schemas.openxmlformats.org/officeDocument/2006/relationships/image" Target="../media/image18760.png"/><Relationship Id="rId38" Type="http://schemas.openxmlformats.org/officeDocument/2006/relationships/customXml" Target="../ink/ink1360.xml"/><Relationship Id="rId59" Type="http://schemas.openxmlformats.org/officeDocument/2006/relationships/image" Target="../media/image18950.png"/><Relationship Id="rId103" Type="http://schemas.openxmlformats.org/officeDocument/2006/relationships/image" Target="../media/image19140.png"/><Relationship Id="rId124" Type="http://schemas.openxmlformats.org/officeDocument/2006/relationships/image" Target="../media/image19240.png"/><Relationship Id="rId70" Type="http://schemas.openxmlformats.org/officeDocument/2006/relationships/customXml" Target="../ink/ink1376.xml"/><Relationship Id="rId91" Type="http://schemas.openxmlformats.org/officeDocument/2006/relationships/image" Target="../media/image19090.png"/><Relationship Id="rId145" Type="http://schemas.openxmlformats.org/officeDocument/2006/relationships/customXml" Target="../ink/ink1414.xml"/><Relationship Id="rId166" Type="http://schemas.openxmlformats.org/officeDocument/2006/relationships/image" Target="../media/image224.png"/><Relationship Id="rId187" Type="http://schemas.openxmlformats.org/officeDocument/2006/relationships/customXml" Target="../ink/ink1438.xml"/><Relationship Id="rId1" Type="http://schemas.microsoft.com/office/2007/relationships/media" Target="../media/media20.m4a"/><Relationship Id="rId212" Type="http://schemas.openxmlformats.org/officeDocument/2006/relationships/image" Target="../media/image6510.png"/><Relationship Id="rId233" Type="http://schemas.openxmlformats.org/officeDocument/2006/relationships/customXml" Target="../ink/ink1461.xml"/><Relationship Id="rId254" Type="http://schemas.openxmlformats.org/officeDocument/2006/relationships/image" Target="../media/image552.png"/><Relationship Id="rId28" Type="http://schemas.openxmlformats.org/officeDocument/2006/relationships/customXml" Target="../ink/ink1355.xml"/><Relationship Id="rId49" Type="http://schemas.openxmlformats.org/officeDocument/2006/relationships/image" Target="../media/image513.png"/><Relationship Id="rId114" Type="http://schemas.openxmlformats.org/officeDocument/2006/relationships/customXml" Target="../ink/ink1398.xml"/><Relationship Id="rId275" Type="http://schemas.openxmlformats.org/officeDocument/2006/relationships/image" Target="../media/image6650.png"/><Relationship Id="rId60" Type="http://schemas.openxmlformats.org/officeDocument/2006/relationships/customXml" Target="../ink/ink1371.xml"/><Relationship Id="rId81" Type="http://schemas.openxmlformats.org/officeDocument/2006/relationships/image" Target="../media/image19050.png"/><Relationship Id="rId135" Type="http://schemas.openxmlformats.org/officeDocument/2006/relationships/customXml" Target="../ink/ink1409.xml"/><Relationship Id="rId156" Type="http://schemas.openxmlformats.org/officeDocument/2006/relationships/image" Target="../media/image19380.png"/><Relationship Id="rId177" Type="http://schemas.openxmlformats.org/officeDocument/2006/relationships/customXml" Target="../ink/ink1432.xml"/><Relationship Id="rId198" Type="http://schemas.openxmlformats.org/officeDocument/2006/relationships/image" Target="../media/image541.png"/><Relationship Id="rId202" Type="http://schemas.openxmlformats.org/officeDocument/2006/relationships/image" Target="../media/image543.png"/><Relationship Id="rId223" Type="http://schemas.openxmlformats.org/officeDocument/2006/relationships/customXml" Target="../ink/ink1456.xml"/><Relationship Id="rId244" Type="http://schemas.openxmlformats.org/officeDocument/2006/relationships/image" Target="../media/image547.png"/><Relationship Id="rId18" Type="http://schemas.openxmlformats.org/officeDocument/2006/relationships/customXml" Target="../ink/ink1350.xml"/><Relationship Id="rId39" Type="http://schemas.openxmlformats.org/officeDocument/2006/relationships/image" Target="../media/image18860.png"/><Relationship Id="rId265" Type="http://schemas.openxmlformats.org/officeDocument/2006/relationships/image" Target="../media/image557.png"/><Relationship Id="rId286" Type="http://schemas.openxmlformats.org/officeDocument/2006/relationships/customXml" Target="../ink/ink1488.xml"/><Relationship Id="rId50" Type="http://schemas.openxmlformats.org/officeDocument/2006/relationships/customXml" Target="../ink/ink1366.xml"/><Relationship Id="rId104" Type="http://schemas.openxmlformats.org/officeDocument/2006/relationships/customXml" Target="../ink/ink1393.xml"/><Relationship Id="rId125" Type="http://schemas.openxmlformats.org/officeDocument/2006/relationships/customXml" Target="../ink/ink1404.xml"/><Relationship Id="rId146" Type="http://schemas.openxmlformats.org/officeDocument/2006/relationships/image" Target="../media/image19330.png"/><Relationship Id="rId167" Type="http://schemas.openxmlformats.org/officeDocument/2006/relationships/customXml" Target="../ink/ink1425.xml"/><Relationship Id="rId188" Type="http://schemas.openxmlformats.org/officeDocument/2006/relationships/image" Target="../media/image536.png"/><Relationship Id="rId71" Type="http://schemas.openxmlformats.org/officeDocument/2006/relationships/image" Target="../media/image517.png"/><Relationship Id="rId92" Type="http://schemas.openxmlformats.org/officeDocument/2006/relationships/customXml" Target="../ink/ink1387.xml"/><Relationship Id="rId213" Type="http://schemas.openxmlformats.org/officeDocument/2006/relationships/customXml" Target="../ink/ink1451.xml"/><Relationship Id="rId234" Type="http://schemas.openxmlformats.org/officeDocument/2006/relationships/image" Target="../media/image6610.png"/><Relationship Id="rId2" Type="http://schemas.openxmlformats.org/officeDocument/2006/relationships/audio" Target="../media/media20.m4a"/><Relationship Id="rId29" Type="http://schemas.openxmlformats.org/officeDocument/2006/relationships/image" Target="../media/image18820.png"/><Relationship Id="rId255" Type="http://schemas.openxmlformats.org/officeDocument/2006/relationships/customXml" Target="../ink/ink1472.xml"/><Relationship Id="rId276" Type="http://schemas.openxmlformats.org/officeDocument/2006/relationships/customXml" Target="../ink/ink1483.xml"/><Relationship Id="rId40" Type="http://schemas.openxmlformats.org/officeDocument/2006/relationships/customXml" Target="../ink/ink1361.xml"/><Relationship Id="rId115" Type="http://schemas.openxmlformats.org/officeDocument/2006/relationships/image" Target="../media/image19200.png"/><Relationship Id="rId136" Type="http://schemas.openxmlformats.org/officeDocument/2006/relationships/image" Target="../media/image19290.png"/><Relationship Id="rId157" Type="http://schemas.openxmlformats.org/officeDocument/2006/relationships/customXml" Target="../ink/ink1420.xml"/><Relationship Id="rId178" Type="http://schemas.openxmlformats.org/officeDocument/2006/relationships/customXml" Target="../ink/ink1433.xml"/><Relationship Id="rId61" Type="http://schemas.openxmlformats.org/officeDocument/2006/relationships/image" Target="../media/image18960.png"/><Relationship Id="rId82" Type="http://schemas.openxmlformats.org/officeDocument/2006/relationships/customXml" Target="../ink/ink1382.xml"/><Relationship Id="rId199" Type="http://schemas.openxmlformats.org/officeDocument/2006/relationships/customXml" Target="../ink/ink1444.xml"/><Relationship Id="rId203" Type="http://schemas.openxmlformats.org/officeDocument/2006/relationships/customXml" Target="../ink/ink1446.xml"/><Relationship Id="rId19" Type="http://schemas.openxmlformats.org/officeDocument/2006/relationships/image" Target="../media/image18770.png"/><Relationship Id="rId224" Type="http://schemas.openxmlformats.org/officeDocument/2006/relationships/image" Target="../media/image6560.png"/><Relationship Id="rId245" Type="http://schemas.openxmlformats.org/officeDocument/2006/relationships/customXml" Target="../ink/ink1467.xml"/><Relationship Id="rId266" Type="http://schemas.openxmlformats.org/officeDocument/2006/relationships/customXml" Target="../ink/ink1478.xml"/><Relationship Id="rId287" Type="http://schemas.openxmlformats.org/officeDocument/2006/relationships/image" Target="../media/image6710.png"/><Relationship Id="rId30" Type="http://schemas.openxmlformats.org/officeDocument/2006/relationships/customXml" Target="../ink/ink1356.xml"/><Relationship Id="rId105" Type="http://schemas.openxmlformats.org/officeDocument/2006/relationships/image" Target="../media/image19150.png"/><Relationship Id="rId126" Type="http://schemas.openxmlformats.org/officeDocument/2006/relationships/image" Target="../media/image19250.png"/><Relationship Id="rId147" Type="http://schemas.openxmlformats.org/officeDocument/2006/relationships/customXml" Target="../ink/ink1415.xml"/><Relationship Id="rId168" Type="http://schemas.openxmlformats.org/officeDocument/2006/relationships/image" Target="../media/image225.png"/><Relationship Id="rId51" Type="http://schemas.openxmlformats.org/officeDocument/2006/relationships/image" Target="../media/image514.png"/><Relationship Id="rId72" Type="http://schemas.openxmlformats.org/officeDocument/2006/relationships/customXml" Target="../ink/ink1377.xml"/><Relationship Id="rId93" Type="http://schemas.openxmlformats.org/officeDocument/2006/relationships/image" Target="../media/image19100.png"/><Relationship Id="rId189" Type="http://schemas.openxmlformats.org/officeDocument/2006/relationships/customXml" Target="../ink/ink1439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284.png"/><Relationship Id="rId235" Type="http://schemas.openxmlformats.org/officeDocument/2006/relationships/customXml" Target="../ink/ink1462.xml"/><Relationship Id="rId256" Type="http://schemas.openxmlformats.org/officeDocument/2006/relationships/image" Target="../media/image553.png"/><Relationship Id="rId277" Type="http://schemas.openxmlformats.org/officeDocument/2006/relationships/image" Target="../media/image6660.png"/><Relationship Id="rId116" Type="http://schemas.openxmlformats.org/officeDocument/2006/relationships/customXml" Target="../ink/ink1399.xml"/><Relationship Id="rId137" Type="http://schemas.openxmlformats.org/officeDocument/2006/relationships/customXml" Target="../ink/ink1410.xml"/><Relationship Id="rId158" Type="http://schemas.openxmlformats.org/officeDocument/2006/relationships/image" Target="../media/image19390.png"/><Relationship Id="rId20" Type="http://schemas.openxmlformats.org/officeDocument/2006/relationships/customXml" Target="../ink/ink1351.xml"/><Relationship Id="rId41" Type="http://schemas.openxmlformats.org/officeDocument/2006/relationships/image" Target="../media/image18870.png"/><Relationship Id="rId62" Type="http://schemas.openxmlformats.org/officeDocument/2006/relationships/customXml" Target="../ink/ink1372.xml"/><Relationship Id="rId83" Type="http://schemas.openxmlformats.org/officeDocument/2006/relationships/image" Target="../media/image16970.png"/><Relationship Id="rId179" Type="http://schemas.openxmlformats.org/officeDocument/2006/relationships/customXml" Target="../ink/ink1434.xml"/><Relationship Id="rId190" Type="http://schemas.openxmlformats.org/officeDocument/2006/relationships/image" Target="../media/image537.png"/><Relationship Id="rId204" Type="http://schemas.openxmlformats.org/officeDocument/2006/relationships/image" Target="../media/image544.png"/><Relationship Id="rId225" Type="http://schemas.openxmlformats.org/officeDocument/2006/relationships/customXml" Target="../ink/ink1457.xml"/><Relationship Id="rId246" Type="http://schemas.openxmlformats.org/officeDocument/2006/relationships/image" Target="../media/image548.png"/><Relationship Id="rId267" Type="http://schemas.openxmlformats.org/officeDocument/2006/relationships/image" Target="../media/image558.png"/><Relationship Id="rId288" Type="http://schemas.openxmlformats.org/officeDocument/2006/relationships/customXml" Target="../ink/ink1489.xml"/><Relationship Id="rId106" Type="http://schemas.openxmlformats.org/officeDocument/2006/relationships/customXml" Target="../ink/ink1394.xml"/><Relationship Id="rId127" Type="http://schemas.openxmlformats.org/officeDocument/2006/relationships/customXml" Target="../ink/ink1405.xml"/><Relationship Id="rId10" Type="http://schemas.openxmlformats.org/officeDocument/2006/relationships/customXml" Target="../ink/ink1346.xml"/><Relationship Id="rId31" Type="http://schemas.openxmlformats.org/officeDocument/2006/relationships/image" Target="../media/image3811.png"/><Relationship Id="rId52" Type="http://schemas.openxmlformats.org/officeDocument/2006/relationships/customXml" Target="../ink/ink1367.xml"/><Relationship Id="rId73" Type="http://schemas.openxmlformats.org/officeDocument/2006/relationships/image" Target="../media/image19010.png"/><Relationship Id="rId94" Type="http://schemas.openxmlformats.org/officeDocument/2006/relationships/customXml" Target="../ink/ink1388.xml"/><Relationship Id="rId148" Type="http://schemas.openxmlformats.org/officeDocument/2006/relationships/image" Target="../media/image19340.png"/><Relationship Id="rId169" Type="http://schemas.openxmlformats.org/officeDocument/2006/relationships/customXml" Target="../ink/ink1426.xml"/><Relationship Id="rId4" Type="http://schemas.openxmlformats.org/officeDocument/2006/relationships/customXml" Target="../ink/ink1343.xml"/><Relationship Id="rId180" Type="http://schemas.openxmlformats.org/officeDocument/2006/relationships/image" Target="../media/image505.png"/><Relationship Id="rId215" Type="http://schemas.openxmlformats.org/officeDocument/2006/relationships/customXml" Target="../ink/ink1452.xml"/><Relationship Id="rId236" Type="http://schemas.openxmlformats.org/officeDocument/2006/relationships/image" Target="../media/image6620.png"/><Relationship Id="rId257" Type="http://schemas.openxmlformats.org/officeDocument/2006/relationships/customXml" Target="../ink/ink1473.xml"/><Relationship Id="rId278" Type="http://schemas.openxmlformats.org/officeDocument/2006/relationships/customXml" Target="../ink/ink1484.xml"/><Relationship Id="rId42" Type="http://schemas.openxmlformats.org/officeDocument/2006/relationships/customXml" Target="../ink/ink1362.xml"/><Relationship Id="rId84" Type="http://schemas.openxmlformats.org/officeDocument/2006/relationships/customXml" Target="../ink/ink1383.xml"/><Relationship Id="rId138" Type="http://schemas.openxmlformats.org/officeDocument/2006/relationships/image" Target="../media/image19300.png"/><Relationship Id="rId191" Type="http://schemas.openxmlformats.org/officeDocument/2006/relationships/customXml" Target="../ink/ink1440.xml"/><Relationship Id="rId205" Type="http://schemas.openxmlformats.org/officeDocument/2006/relationships/customXml" Target="../ink/ink1447.xml"/><Relationship Id="rId247" Type="http://schemas.openxmlformats.org/officeDocument/2006/relationships/customXml" Target="../ink/ink1468.xml"/><Relationship Id="rId107" Type="http://schemas.openxmlformats.org/officeDocument/2006/relationships/image" Target="../media/image19160.png"/><Relationship Id="rId289" Type="http://schemas.openxmlformats.org/officeDocument/2006/relationships/image" Target="../media/image6720.png"/><Relationship Id="rId11" Type="http://schemas.openxmlformats.org/officeDocument/2006/relationships/image" Target="../media/image18730.png"/><Relationship Id="rId53" Type="http://schemas.openxmlformats.org/officeDocument/2006/relationships/image" Target="../media/image515.png"/><Relationship Id="rId149" Type="http://schemas.openxmlformats.org/officeDocument/2006/relationships/customXml" Target="../ink/ink1416.xml"/><Relationship Id="rId95" Type="http://schemas.openxmlformats.org/officeDocument/2006/relationships/image" Target="../media/image518.png"/><Relationship Id="rId160" Type="http://schemas.openxmlformats.org/officeDocument/2006/relationships/image" Target="../media/image221.png"/><Relationship Id="rId216" Type="http://schemas.openxmlformats.org/officeDocument/2006/relationships/image" Target="../media/image6520.png"/><Relationship Id="rId258" Type="http://schemas.openxmlformats.org/officeDocument/2006/relationships/image" Target="../media/image554.png"/><Relationship Id="rId22" Type="http://schemas.openxmlformats.org/officeDocument/2006/relationships/customXml" Target="../ink/ink1352.xml"/><Relationship Id="rId64" Type="http://schemas.openxmlformats.org/officeDocument/2006/relationships/customXml" Target="../ink/ink1373.xml"/><Relationship Id="rId118" Type="http://schemas.openxmlformats.org/officeDocument/2006/relationships/customXml" Target="../ink/ink1400.xml"/><Relationship Id="rId171" Type="http://schemas.openxmlformats.org/officeDocument/2006/relationships/customXml" Target="../ink/ink1427.xml"/><Relationship Id="rId227" Type="http://schemas.openxmlformats.org/officeDocument/2006/relationships/customXml" Target="../ink/ink1458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210.png"/><Relationship Id="rId299" Type="http://schemas.openxmlformats.org/officeDocument/2006/relationships/image" Target="../media/image6880.png"/><Relationship Id="rId21" Type="http://schemas.openxmlformats.org/officeDocument/2006/relationships/image" Target="../media/image18780.png"/><Relationship Id="rId63" Type="http://schemas.openxmlformats.org/officeDocument/2006/relationships/image" Target="../media/image18970.png"/><Relationship Id="rId159" Type="http://schemas.openxmlformats.org/officeDocument/2006/relationships/customXml" Target="../ink/ink1555.xml"/><Relationship Id="rId324" Type="http://schemas.openxmlformats.org/officeDocument/2006/relationships/customXml" Target="../ink/ink1637.xml"/><Relationship Id="rId366" Type="http://schemas.openxmlformats.org/officeDocument/2006/relationships/customXml" Target="../ink/ink1658.xml"/><Relationship Id="rId170" Type="http://schemas.openxmlformats.org/officeDocument/2006/relationships/image" Target="../media/image227.png"/><Relationship Id="rId226" Type="http://schemas.openxmlformats.org/officeDocument/2006/relationships/image" Target="../media/image6580.png"/><Relationship Id="rId268" Type="http://schemas.openxmlformats.org/officeDocument/2006/relationships/customXml" Target="../ink/ink1609.xml"/><Relationship Id="rId32" Type="http://schemas.openxmlformats.org/officeDocument/2006/relationships/customXml" Target="../ink/ink1505.xml"/><Relationship Id="rId74" Type="http://schemas.openxmlformats.org/officeDocument/2006/relationships/customXml" Target="../ink/ink1526.xml"/><Relationship Id="rId128" Type="http://schemas.openxmlformats.org/officeDocument/2006/relationships/image" Target="../media/image521.png"/><Relationship Id="rId335" Type="http://schemas.openxmlformats.org/officeDocument/2006/relationships/image" Target="../media/image7061.png"/><Relationship Id="rId377" Type="http://schemas.openxmlformats.org/officeDocument/2006/relationships/image" Target="../media/image7273.png"/><Relationship Id="rId5" Type="http://schemas.openxmlformats.org/officeDocument/2006/relationships/image" Target="../media/image18700.png"/><Relationship Id="rId181" Type="http://schemas.openxmlformats.org/officeDocument/2006/relationships/customXml" Target="../ink/ink1569.xml"/><Relationship Id="rId237" Type="http://schemas.openxmlformats.org/officeDocument/2006/relationships/customXml" Target="../ink/ink1593.xml"/><Relationship Id="rId279" Type="http://schemas.openxmlformats.org/officeDocument/2006/relationships/image" Target="../media/image6780.png"/><Relationship Id="rId43" Type="http://schemas.openxmlformats.org/officeDocument/2006/relationships/image" Target="../media/image1320.png"/><Relationship Id="rId290" Type="http://schemas.openxmlformats.org/officeDocument/2006/relationships/customXml" Target="../ink/ink1620.xml"/><Relationship Id="rId304" Type="http://schemas.openxmlformats.org/officeDocument/2006/relationships/customXml" Target="../ink/ink1627.xml"/><Relationship Id="rId346" Type="http://schemas.openxmlformats.org/officeDocument/2006/relationships/customXml" Target="../ink/ink1648.xml"/><Relationship Id="rId388" Type="http://schemas.openxmlformats.org/officeDocument/2006/relationships/customXml" Target="../ink/ink1669.xml"/><Relationship Id="rId85" Type="http://schemas.openxmlformats.org/officeDocument/2006/relationships/image" Target="../media/image19060.png"/><Relationship Id="rId192" Type="http://schemas.openxmlformats.org/officeDocument/2006/relationships/image" Target="../media/image539.png"/><Relationship Id="rId206" Type="http://schemas.openxmlformats.org/officeDocument/2006/relationships/image" Target="../media/image6490.png"/><Relationship Id="rId248" Type="http://schemas.openxmlformats.org/officeDocument/2006/relationships/image" Target="../media/image550.png"/><Relationship Id="rId12" Type="http://schemas.openxmlformats.org/officeDocument/2006/relationships/customXml" Target="../ink/ink1495.xml"/><Relationship Id="rId108" Type="http://schemas.openxmlformats.org/officeDocument/2006/relationships/customXml" Target="../ink/ink1543.xml"/><Relationship Id="rId315" Type="http://schemas.openxmlformats.org/officeDocument/2006/relationships/image" Target="../media/image6960.png"/><Relationship Id="rId357" Type="http://schemas.openxmlformats.org/officeDocument/2006/relationships/image" Target="../media/image7171.png"/><Relationship Id="rId54" Type="http://schemas.openxmlformats.org/officeDocument/2006/relationships/customXml" Target="../ink/ink1516.xml"/><Relationship Id="rId96" Type="http://schemas.openxmlformats.org/officeDocument/2006/relationships/customXml" Target="../ink/ink1537.xml"/><Relationship Id="rId161" Type="http://schemas.openxmlformats.org/officeDocument/2006/relationships/customXml" Target="../ink/ink1556.xml"/><Relationship Id="rId259" Type="http://schemas.openxmlformats.org/officeDocument/2006/relationships/image" Target="../media/image555.png"/><Relationship Id="rId23" Type="http://schemas.openxmlformats.org/officeDocument/2006/relationships/image" Target="../media/image18790.png"/><Relationship Id="rId119" Type="http://schemas.openxmlformats.org/officeDocument/2006/relationships/image" Target="../media/image19220.png"/><Relationship Id="rId270" Type="http://schemas.openxmlformats.org/officeDocument/2006/relationships/customXml" Target="../ink/ink1610.xml"/><Relationship Id="rId326" Type="http://schemas.openxmlformats.org/officeDocument/2006/relationships/customXml" Target="../ink/ink1638.xml"/><Relationship Id="rId65" Type="http://schemas.openxmlformats.org/officeDocument/2006/relationships/image" Target="../media/image18980.png"/><Relationship Id="rId368" Type="http://schemas.openxmlformats.org/officeDocument/2006/relationships/customXml" Target="../ink/ink1659.xml"/><Relationship Id="rId172" Type="http://schemas.openxmlformats.org/officeDocument/2006/relationships/customXml" Target="../ink/ink1562.xml"/><Relationship Id="rId228" Type="http://schemas.openxmlformats.org/officeDocument/2006/relationships/image" Target="../media/image6590.png"/><Relationship Id="rId281" Type="http://schemas.openxmlformats.org/officeDocument/2006/relationships/image" Target="../media/image6790.png"/><Relationship Id="rId337" Type="http://schemas.openxmlformats.org/officeDocument/2006/relationships/image" Target="../media/image7072.png"/><Relationship Id="rId34" Type="http://schemas.openxmlformats.org/officeDocument/2006/relationships/customXml" Target="../ink/ink1506.xml"/><Relationship Id="rId76" Type="http://schemas.openxmlformats.org/officeDocument/2006/relationships/customXml" Target="../ink/ink1527.xml"/><Relationship Id="rId379" Type="http://schemas.openxmlformats.org/officeDocument/2006/relationships/image" Target="../media/image7283.png"/><Relationship Id="rId7" Type="http://schemas.openxmlformats.org/officeDocument/2006/relationships/image" Target="../media/image18710.png"/><Relationship Id="rId183" Type="http://schemas.openxmlformats.org/officeDocument/2006/relationships/customXml" Target="../ink/ink1570.xml"/><Relationship Id="rId239" Type="http://schemas.openxmlformats.org/officeDocument/2006/relationships/customXml" Target="../ink/ink1594.xml"/><Relationship Id="rId390" Type="http://schemas.openxmlformats.org/officeDocument/2006/relationships/customXml" Target="../ink/ink1670.xml"/><Relationship Id="rId250" Type="http://schemas.openxmlformats.org/officeDocument/2006/relationships/image" Target="../media/image551.png"/><Relationship Id="rId292" Type="http://schemas.openxmlformats.org/officeDocument/2006/relationships/customXml" Target="../ink/ink1621.xml"/><Relationship Id="rId306" Type="http://schemas.openxmlformats.org/officeDocument/2006/relationships/customXml" Target="../ink/ink1628.xml"/><Relationship Id="rId45" Type="http://schemas.openxmlformats.org/officeDocument/2006/relationships/image" Target="../media/image511.png"/><Relationship Id="rId87" Type="http://schemas.openxmlformats.org/officeDocument/2006/relationships/image" Target="../media/image19070.png"/><Relationship Id="rId110" Type="http://schemas.openxmlformats.org/officeDocument/2006/relationships/customXml" Target="../ink/ink1544.xml"/><Relationship Id="rId348" Type="http://schemas.openxmlformats.org/officeDocument/2006/relationships/customXml" Target="../ink/ink1649.xml"/><Relationship Id="rId194" Type="http://schemas.openxmlformats.org/officeDocument/2006/relationships/image" Target="../media/image540.png"/><Relationship Id="rId208" Type="http://schemas.openxmlformats.org/officeDocument/2006/relationships/image" Target="../media/image6500.png"/><Relationship Id="rId261" Type="http://schemas.openxmlformats.org/officeDocument/2006/relationships/image" Target="../media/image556.png"/><Relationship Id="rId14" Type="http://schemas.openxmlformats.org/officeDocument/2006/relationships/customXml" Target="../ink/ink1496.xml"/><Relationship Id="rId56" Type="http://schemas.openxmlformats.org/officeDocument/2006/relationships/customXml" Target="../ink/ink1517.xml"/><Relationship Id="rId317" Type="http://schemas.openxmlformats.org/officeDocument/2006/relationships/image" Target="../media/image6970.png"/><Relationship Id="rId359" Type="http://schemas.openxmlformats.org/officeDocument/2006/relationships/image" Target="../media/image7182.png"/><Relationship Id="rId98" Type="http://schemas.openxmlformats.org/officeDocument/2006/relationships/customXml" Target="../ink/ink1538.xml"/><Relationship Id="rId121" Type="http://schemas.openxmlformats.org/officeDocument/2006/relationships/image" Target="../media/image19230.png"/><Relationship Id="rId163" Type="http://schemas.openxmlformats.org/officeDocument/2006/relationships/customXml" Target="../ink/ink1557.xml"/><Relationship Id="rId219" Type="http://schemas.openxmlformats.org/officeDocument/2006/relationships/customXml" Target="../ink/ink1584.xml"/><Relationship Id="rId370" Type="http://schemas.openxmlformats.org/officeDocument/2006/relationships/customXml" Target="../ink/ink1660.xml"/><Relationship Id="rId230" Type="http://schemas.openxmlformats.org/officeDocument/2006/relationships/image" Target="../media/image6600.png"/><Relationship Id="rId25" Type="http://schemas.openxmlformats.org/officeDocument/2006/relationships/image" Target="../media/image18800.png"/><Relationship Id="rId67" Type="http://schemas.openxmlformats.org/officeDocument/2006/relationships/image" Target="../media/image18990.png"/><Relationship Id="rId272" Type="http://schemas.openxmlformats.org/officeDocument/2006/relationships/customXml" Target="../ink/ink1611.xml"/><Relationship Id="rId328" Type="http://schemas.openxmlformats.org/officeDocument/2006/relationships/customXml" Target="../ink/ink1639.xml"/><Relationship Id="rId88" Type="http://schemas.openxmlformats.org/officeDocument/2006/relationships/customXml" Target="../ink/ink1533.xml"/><Relationship Id="rId111" Type="http://schemas.openxmlformats.org/officeDocument/2006/relationships/image" Target="../media/image19180.png"/><Relationship Id="rId174" Type="http://schemas.openxmlformats.org/officeDocument/2006/relationships/customXml" Target="../ink/ink1564.xml"/><Relationship Id="rId195" Type="http://schemas.openxmlformats.org/officeDocument/2006/relationships/customXml" Target="../ink/ink1576.xml"/><Relationship Id="rId209" Type="http://schemas.openxmlformats.org/officeDocument/2006/relationships/customXml" Target="../ink/ink1583.xml"/><Relationship Id="rId360" Type="http://schemas.openxmlformats.org/officeDocument/2006/relationships/customXml" Target="../ink/ink1655.xml"/><Relationship Id="rId381" Type="http://schemas.openxmlformats.org/officeDocument/2006/relationships/image" Target="../media/image7293.png"/><Relationship Id="rId220" Type="http://schemas.openxmlformats.org/officeDocument/2006/relationships/image" Target="../media/image6550.png"/><Relationship Id="rId241" Type="http://schemas.openxmlformats.org/officeDocument/2006/relationships/customXml" Target="../ink/ink1595.xml"/><Relationship Id="rId15" Type="http://schemas.openxmlformats.org/officeDocument/2006/relationships/image" Target="../media/image18750.png"/><Relationship Id="rId36" Type="http://schemas.openxmlformats.org/officeDocument/2006/relationships/customXml" Target="../ink/ink1507.xml"/><Relationship Id="rId57" Type="http://schemas.openxmlformats.org/officeDocument/2006/relationships/image" Target="../media/image18940.png"/><Relationship Id="rId262" Type="http://schemas.openxmlformats.org/officeDocument/2006/relationships/customXml" Target="../ink/ink1606.xml"/><Relationship Id="rId283" Type="http://schemas.openxmlformats.org/officeDocument/2006/relationships/image" Target="../media/image6800.png"/><Relationship Id="rId318" Type="http://schemas.openxmlformats.org/officeDocument/2006/relationships/customXml" Target="../ink/ink1634.xml"/><Relationship Id="rId339" Type="http://schemas.openxmlformats.org/officeDocument/2006/relationships/image" Target="../media/image7082.png"/><Relationship Id="rId78" Type="http://schemas.openxmlformats.org/officeDocument/2006/relationships/customXml" Target="../ink/ink1528.xml"/><Relationship Id="rId99" Type="http://schemas.openxmlformats.org/officeDocument/2006/relationships/image" Target="../media/image520.png"/><Relationship Id="rId101" Type="http://schemas.openxmlformats.org/officeDocument/2006/relationships/image" Target="../media/image19130.png"/><Relationship Id="rId122" Type="http://schemas.openxmlformats.org/officeDocument/2006/relationships/customXml" Target="../ink/ink1550.xml"/><Relationship Id="rId164" Type="http://schemas.openxmlformats.org/officeDocument/2006/relationships/image" Target="../media/image224.png"/><Relationship Id="rId185" Type="http://schemas.openxmlformats.org/officeDocument/2006/relationships/customXml" Target="../ink/ink1571.xml"/><Relationship Id="rId350" Type="http://schemas.openxmlformats.org/officeDocument/2006/relationships/customXml" Target="../ink/ink1650.xml"/><Relationship Id="rId371" Type="http://schemas.openxmlformats.org/officeDocument/2006/relationships/image" Target="../media/image7242.png"/><Relationship Id="rId9" Type="http://schemas.openxmlformats.org/officeDocument/2006/relationships/image" Target="../media/image18720.png"/><Relationship Id="rId392" Type="http://schemas.openxmlformats.org/officeDocument/2006/relationships/customXml" Target="../ink/ink1671.xml"/><Relationship Id="rId26" Type="http://schemas.openxmlformats.org/officeDocument/2006/relationships/customXml" Target="../ink/ink1502.xml"/><Relationship Id="rId231" Type="http://schemas.openxmlformats.org/officeDocument/2006/relationships/customXml" Target="../ink/ink1590.xml"/><Relationship Id="rId252" Type="http://schemas.openxmlformats.org/officeDocument/2006/relationships/image" Target="../media/image552.png"/><Relationship Id="rId273" Type="http://schemas.openxmlformats.org/officeDocument/2006/relationships/image" Target="../media/image6750.png"/><Relationship Id="rId294" Type="http://schemas.openxmlformats.org/officeDocument/2006/relationships/customXml" Target="../ink/ink1622.xml"/><Relationship Id="rId308" Type="http://schemas.openxmlformats.org/officeDocument/2006/relationships/customXml" Target="../ink/ink1629.xml"/><Relationship Id="rId329" Type="http://schemas.openxmlformats.org/officeDocument/2006/relationships/image" Target="../media/image7030.png"/><Relationship Id="rId47" Type="http://schemas.openxmlformats.org/officeDocument/2006/relationships/image" Target="../media/image512.png"/><Relationship Id="rId68" Type="http://schemas.openxmlformats.org/officeDocument/2006/relationships/customXml" Target="../ink/ink1523.xml"/><Relationship Id="rId89" Type="http://schemas.openxmlformats.org/officeDocument/2006/relationships/image" Target="../media/image19080.png"/><Relationship Id="rId112" Type="http://schemas.openxmlformats.org/officeDocument/2006/relationships/customXml" Target="../ink/ink1545.xml"/><Relationship Id="rId175" Type="http://schemas.openxmlformats.org/officeDocument/2006/relationships/customXml" Target="../ink/ink1565.xml"/><Relationship Id="rId340" Type="http://schemas.openxmlformats.org/officeDocument/2006/relationships/customXml" Target="../ink/ink1645.xml"/><Relationship Id="rId361" Type="http://schemas.openxmlformats.org/officeDocument/2006/relationships/image" Target="../media/image7192.png"/><Relationship Id="rId196" Type="http://schemas.openxmlformats.org/officeDocument/2006/relationships/image" Target="../media/image541.png"/><Relationship Id="rId200" Type="http://schemas.openxmlformats.org/officeDocument/2006/relationships/image" Target="../media/image543.png"/><Relationship Id="rId382" Type="http://schemas.openxmlformats.org/officeDocument/2006/relationships/customXml" Target="../ink/ink1666.xml"/><Relationship Id="rId16" Type="http://schemas.openxmlformats.org/officeDocument/2006/relationships/customXml" Target="../ink/ink1497.xml"/><Relationship Id="rId221" Type="http://schemas.openxmlformats.org/officeDocument/2006/relationships/customXml" Target="../ink/ink1585.xml"/><Relationship Id="rId242" Type="http://schemas.openxmlformats.org/officeDocument/2006/relationships/image" Target="../media/image547.png"/><Relationship Id="rId263" Type="http://schemas.openxmlformats.org/officeDocument/2006/relationships/image" Target="../media/image557.png"/><Relationship Id="rId284" Type="http://schemas.openxmlformats.org/officeDocument/2006/relationships/customXml" Target="../ink/ink1617.xml"/><Relationship Id="rId319" Type="http://schemas.openxmlformats.org/officeDocument/2006/relationships/image" Target="../media/image6980.png"/><Relationship Id="rId37" Type="http://schemas.openxmlformats.org/officeDocument/2006/relationships/image" Target="../media/image18850.png"/><Relationship Id="rId58" Type="http://schemas.openxmlformats.org/officeDocument/2006/relationships/customXml" Target="../ink/ink1518.xml"/><Relationship Id="rId79" Type="http://schemas.openxmlformats.org/officeDocument/2006/relationships/image" Target="../media/image19040.png"/><Relationship Id="rId102" Type="http://schemas.openxmlformats.org/officeDocument/2006/relationships/customXml" Target="../ink/ink1540.xml"/><Relationship Id="rId123" Type="http://schemas.openxmlformats.org/officeDocument/2006/relationships/customXml" Target="../ink/ink1551.xml"/><Relationship Id="rId330" Type="http://schemas.openxmlformats.org/officeDocument/2006/relationships/customXml" Target="../ink/ink1640.xml"/><Relationship Id="rId90" Type="http://schemas.openxmlformats.org/officeDocument/2006/relationships/customXml" Target="../ink/ink1534.xml"/><Relationship Id="rId165" Type="http://schemas.openxmlformats.org/officeDocument/2006/relationships/customXml" Target="../ink/ink1558.xml"/><Relationship Id="rId186" Type="http://schemas.openxmlformats.org/officeDocument/2006/relationships/image" Target="../media/image536.png"/><Relationship Id="rId351" Type="http://schemas.openxmlformats.org/officeDocument/2006/relationships/image" Target="../media/image7143.png"/><Relationship Id="rId372" Type="http://schemas.openxmlformats.org/officeDocument/2006/relationships/customXml" Target="../ink/ink1661.xml"/><Relationship Id="rId393" Type="http://schemas.openxmlformats.org/officeDocument/2006/relationships/image" Target="../media/image7353.png"/><Relationship Id="rId232" Type="http://schemas.openxmlformats.org/officeDocument/2006/relationships/image" Target="../media/image6610.png"/><Relationship Id="rId253" Type="http://schemas.openxmlformats.org/officeDocument/2006/relationships/customXml" Target="../ink/ink1601.xml"/><Relationship Id="rId274" Type="http://schemas.openxmlformats.org/officeDocument/2006/relationships/customXml" Target="../ink/ink1612.xml"/><Relationship Id="rId295" Type="http://schemas.openxmlformats.org/officeDocument/2006/relationships/image" Target="../media/image6860.png"/><Relationship Id="rId309" Type="http://schemas.openxmlformats.org/officeDocument/2006/relationships/image" Target="../media/image6930.png"/><Relationship Id="rId27" Type="http://schemas.openxmlformats.org/officeDocument/2006/relationships/image" Target="../media/image18810.png"/><Relationship Id="rId48" Type="http://schemas.openxmlformats.org/officeDocument/2006/relationships/customXml" Target="../ink/ink1513.xml"/><Relationship Id="rId69" Type="http://schemas.openxmlformats.org/officeDocument/2006/relationships/image" Target="../media/image250.png"/><Relationship Id="rId113" Type="http://schemas.openxmlformats.org/officeDocument/2006/relationships/image" Target="../media/image19190.png"/><Relationship Id="rId320" Type="http://schemas.openxmlformats.org/officeDocument/2006/relationships/customXml" Target="../ink/ink1635.xml"/><Relationship Id="rId80" Type="http://schemas.openxmlformats.org/officeDocument/2006/relationships/customXml" Target="../ink/ink1529.xml"/><Relationship Id="rId176" Type="http://schemas.openxmlformats.org/officeDocument/2006/relationships/customXml" Target="../ink/ink1566.xml"/><Relationship Id="rId197" Type="http://schemas.openxmlformats.org/officeDocument/2006/relationships/customXml" Target="../ink/ink1577.xml"/><Relationship Id="rId341" Type="http://schemas.openxmlformats.org/officeDocument/2006/relationships/image" Target="../media/image7092.png"/><Relationship Id="rId362" Type="http://schemas.openxmlformats.org/officeDocument/2006/relationships/customXml" Target="../ink/ink1656.xml"/><Relationship Id="rId383" Type="http://schemas.openxmlformats.org/officeDocument/2006/relationships/image" Target="../media/image7303.png"/><Relationship Id="rId201" Type="http://schemas.openxmlformats.org/officeDocument/2006/relationships/customXml" Target="../ink/ink1579.xml"/><Relationship Id="rId222" Type="http://schemas.openxmlformats.org/officeDocument/2006/relationships/image" Target="../media/image6560.png"/><Relationship Id="rId243" Type="http://schemas.openxmlformats.org/officeDocument/2006/relationships/customXml" Target="../ink/ink1596.xml"/><Relationship Id="rId264" Type="http://schemas.openxmlformats.org/officeDocument/2006/relationships/customXml" Target="../ink/ink1607.xml"/><Relationship Id="rId285" Type="http://schemas.openxmlformats.org/officeDocument/2006/relationships/image" Target="../media/image6810.png"/><Relationship Id="rId17" Type="http://schemas.openxmlformats.org/officeDocument/2006/relationships/image" Target="../media/image18760.png"/><Relationship Id="rId38" Type="http://schemas.openxmlformats.org/officeDocument/2006/relationships/customXml" Target="../ink/ink1508.xml"/><Relationship Id="rId59" Type="http://schemas.openxmlformats.org/officeDocument/2006/relationships/image" Target="../media/image18950.png"/><Relationship Id="rId103" Type="http://schemas.openxmlformats.org/officeDocument/2006/relationships/image" Target="../media/image19140.png"/><Relationship Id="rId124" Type="http://schemas.openxmlformats.org/officeDocument/2006/relationships/image" Target="../media/image19240.png"/><Relationship Id="rId310" Type="http://schemas.openxmlformats.org/officeDocument/2006/relationships/customXml" Target="../ink/ink1630.xml"/><Relationship Id="rId70" Type="http://schemas.openxmlformats.org/officeDocument/2006/relationships/customXml" Target="../ink/ink1524.xml"/><Relationship Id="rId91" Type="http://schemas.openxmlformats.org/officeDocument/2006/relationships/image" Target="../media/image19090.png"/><Relationship Id="rId166" Type="http://schemas.openxmlformats.org/officeDocument/2006/relationships/image" Target="../media/image225.png"/><Relationship Id="rId187" Type="http://schemas.openxmlformats.org/officeDocument/2006/relationships/customXml" Target="../ink/ink1572.xml"/><Relationship Id="rId331" Type="http://schemas.openxmlformats.org/officeDocument/2006/relationships/image" Target="../media/image7040.png"/><Relationship Id="rId352" Type="http://schemas.openxmlformats.org/officeDocument/2006/relationships/customXml" Target="../ink/ink1651.xml"/><Relationship Id="rId373" Type="http://schemas.openxmlformats.org/officeDocument/2006/relationships/image" Target="../media/image7253.png"/><Relationship Id="rId394" Type="http://schemas.openxmlformats.org/officeDocument/2006/relationships/customXml" Target="../ink/ink1672.xml"/><Relationship Id="rId1" Type="http://schemas.microsoft.com/office/2007/relationships/media" Target="../media/media21.m4a"/><Relationship Id="rId233" Type="http://schemas.openxmlformats.org/officeDocument/2006/relationships/customXml" Target="../ink/ink1591.xml"/><Relationship Id="rId254" Type="http://schemas.openxmlformats.org/officeDocument/2006/relationships/image" Target="../media/image553.png"/><Relationship Id="rId212" Type="http://schemas.openxmlformats.org/officeDocument/2006/relationships/image" Target="../media/image284.png"/><Relationship Id="rId28" Type="http://schemas.openxmlformats.org/officeDocument/2006/relationships/customXml" Target="../ink/ink1503.xml"/><Relationship Id="rId49" Type="http://schemas.openxmlformats.org/officeDocument/2006/relationships/image" Target="../media/image513.png"/><Relationship Id="rId114" Type="http://schemas.openxmlformats.org/officeDocument/2006/relationships/customXml" Target="../ink/ink1546.xml"/><Relationship Id="rId275" Type="http://schemas.openxmlformats.org/officeDocument/2006/relationships/image" Target="../media/image6760.png"/><Relationship Id="rId296" Type="http://schemas.openxmlformats.org/officeDocument/2006/relationships/customXml" Target="../ink/ink1623.xml"/><Relationship Id="rId300" Type="http://schemas.openxmlformats.org/officeDocument/2006/relationships/customXml" Target="../ink/ink1625.xml"/><Relationship Id="rId60" Type="http://schemas.openxmlformats.org/officeDocument/2006/relationships/customXml" Target="../ink/ink1519.xml"/><Relationship Id="rId81" Type="http://schemas.openxmlformats.org/officeDocument/2006/relationships/image" Target="../media/image19050.png"/><Relationship Id="rId177" Type="http://schemas.openxmlformats.org/officeDocument/2006/relationships/customXml" Target="../ink/ink1567.xml"/><Relationship Id="rId198" Type="http://schemas.openxmlformats.org/officeDocument/2006/relationships/image" Target="../media/image542.png"/><Relationship Id="rId321" Type="http://schemas.openxmlformats.org/officeDocument/2006/relationships/image" Target="../media/image6990.png"/><Relationship Id="rId342" Type="http://schemas.openxmlformats.org/officeDocument/2006/relationships/customXml" Target="../ink/ink1646.xml"/><Relationship Id="rId363" Type="http://schemas.openxmlformats.org/officeDocument/2006/relationships/image" Target="../media/image7202.png"/><Relationship Id="rId384" Type="http://schemas.openxmlformats.org/officeDocument/2006/relationships/customXml" Target="../ink/ink1667.xml"/><Relationship Id="rId202" Type="http://schemas.openxmlformats.org/officeDocument/2006/relationships/image" Target="../media/image544.png"/><Relationship Id="rId223" Type="http://schemas.openxmlformats.org/officeDocument/2006/relationships/customXml" Target="../ink/ink1586.xml"/><Relationship Id="rId244" Type="http://schemas.openxmlformats.org/officeDocument/2006/relationships/image" Target="../media/image548.png"/><Relationship Id="rId18" Type="http://schemas.openxmlformats.org/officeDocument/2006/relationships/customXml" Target="../ink/ink1498.xml"/><Relationship Id="rId39" Type="http://schemas.openxmlformats.org/officeDocument/2006/relationships/image" Target="../media/image18860.png"/><Relationship Id="rId265" Type="http://schemas.openxmlformats.org/officeDocument/2006/relationships/image" Target="../media/image558.png"/><Relationship Id="rId286" Type="http://schemas.openxmlformats.org/officeDocument/2006/relationships/customXml" Target="../ink/ink1618.xml"/><Relationship Id="rId50" Type="http://schemas.openxmlformats.org/officeDocument/2006/relationships/customXml" Target="../ink/ink1514.xml"/><Relationship Id="rId104" Type="http://schemas.openxmlformats.org/officeDocument/2006/relationships/customXml" Target="../ink/ink1541.xml"/><Relationship Id="rId125" Type="http://schemas.openxmlformats.org/officeDocument/2006/relationships/customXml" Target="../ink/ink1552.xml"/><Relationship Id="rId167" Type="http://schemas.openxmlformats.org/officeDocument/2006/relationships/customXml" Target="../ink/ink1559.xml"/><Relationship Id="rId188" Type="http://schemas.openxmlformats.org/officeDocument/2006/relationships/image" Target="../media/image537.png"/><Relationship Id="rId311" Type="http://schemas.openxmlformats.org/officeDocument/2006/relationships/image" Target="../media/image6940.png"/><Relationship Id="rId332" Type="http://schemas.openxmlformats.org/officeDocument/2006/relationships/customXml" Target="../ink/ink1641.xml"/><Relationship Id="rId353" Type="http://schemas.openxmlformats.org/officeDocument/2006/relationships/image" Target="../media/image7153.png"/><Relationship Id="rId374" Type="http://schemas.openxmlformats.org/officeDocument/2006/relationships/customXml" Target="../ink/ink1662.xml"/><Relationship Id="rId395" Type="http://schemas.openxmlformats.org/officeDocument/2006/relationships/image" Target="../media/image7363.png"/><Relationship Id="rId71" Type="http://schemas.openxmlformats.org/officeDocument/2006/relationships/image" Target="../media/image517.png"/><Relationship Id="rId92" Type="http://schemas.openxmlformats.org/officeDocument/2006/relationships/customXml" Target="../ink/ink1535.xml"/><Relationship Id="rId234" Type="http://schemas.openxmlformats.org/officeDocument/2006/relationships/image" Target="../media/image6620.png"/><Relationship Id="rId2" Type="http://schemas.openxmlformats.org/officeDocument/2006/relationships/audio" Target="../media/media21.m4a"/><Relationship Id="rId29" Type="http://schemas.openxmlformats.org/officeDocument/2006/relationships/image" Target="../media/image18820.png"/><Relationship Id="rId255" Type="http://schemas.openxmlformats.org/officeDocument/2006/relationships/customXml" Target="../ink/ink1602.xml"/><Relationship Id="rId276" Type="http://schemas.openxmlformats.org/officeDocument/2006/relationships/customXml" Target="../ink/ink1613.xml"/><Relationship Id="rId297" Type="http://schemas.openxmlformats.org/officeDocument/2006/relationships/image" Target="../media/image6870.png"/><Relationship Id="rId40" Type="http://schemas.openxmlformats.org/officeDocument/2006/relationships/customXml" Target="../ink/ink1509.xml"/><Relationship Id="rId115" Type="http://schemas.openxmlformats.org/officeDocument/2006/relationships/image" Target="../media/image19200.png"/><Relationship Id="rId178" Type="http://schemas.openxmlformats.org/officeDocument/2006/relationships/customXml" Target="../ink/ink1568.xml"/><Relationship Id="rId301" Type="http://schemas.openxmlformats.org/officeDocument/2006/relationships/image" Target="../media/image6890.png"/><Relationship Id="rId322" Type="http://schemas.openxmlformats.org/officeDocument/2006/relationships/customXml" Target="../ink/ink1636.xml"/><Relationship Id="rId343" Type="http://schemas.openxmlformats.org/officeDocument/2006/relationships/image" Target="../media/image7103.png"/><Relationship Id="rId364" Type="http://schemas.openxmlformats.org/officeDocument/2006/relationships/customXml" Target="../ink/ink1657.xml"/><Relationship Id="rId61" Type="http://schemas.openxmlformats.org/officeDocument/2006/relationships/image" Target="../media/image18960.png"/><Relationship Id="rId82" Type="http://schemas.openxmlformats.org/officeDocument/2006/relationships/customXml" Target="../ink/ink1530.xml"/><Relationship Id="rId199" Type="http://schemas.openxmlformats.org/officeDocument/2006/relationships/customXml" Target="../ink/ink1578.xml"/><Relationship Id="rId203" Type="http://schemas.openxmlformats.org/officeDocument/2006/relationships/customXml" Target="../ink/ink1580.xml"/><Relationship Id="rId385" Type="http://schemas.openxmlformats.org/officeDocument/2006/relationships/image" Target="../media/image7312.png"/><Relationship Id="rId19" Type="http://schemas.openxmlformats.org/officeDocument/2006/relationships/image" Target="../media/image18770.png"/><Relationship Id="rId224" Type="http://schemas.openxmlformats.org/officeDocument/2006/relationships/image" Target="../media/image6570.png"/><Relationship Id="rId245" Type="http://schemas.openxmlformats.org/officeDocument/2006/relationships/customXml" Target="../ink/ink1597.xml"/><Relationship Id="rId266" Type="http://schemas.openxmlformats.org/officeDocument/2006/relationships/customXml" Target="../ink/ink1608.xml"/><Relationship Id="rId287" Type="http://schemas.openxmlformats.org/officeDocument/2006/relationships/image" Target="../media/image6820.png"/><Relationship Id="rId30" Type="http://schemas.openxmlformats.org/officeDocument/2006/relationships/customXml" Target="../ink/ink1504.xml"/><Relationship Id="rId105" Type="http://schemas.openxmlformats.org/officeDocument/2006/relationships/image" Target="../media/image19150.png"/><Relationship Id="rId126" Type="http://schemas.openxmlformats.org/officeDocument/2006/relationships/image" Target="../media/image19250.png"/><Relationship Id="rId168" Type="http://schemas.openxmlformats.org/officeDocument/2006/relationships/image" Target="../media/image226.png"/><Relationship Id="rId312" Type="http://schemas.openxmlformats.org/officeDocument/2006/relationships/customXml" Target="../ink/ink1631.xml"/><Relationship Id="rId333" Type="http://schemas.openxmlformats.org/officeDocument/2006/relationships/image" Target="../media/image7050.png"/><Relationship Id="rId354" Type="http://schemas.openxmlformats.org/officeDocument/2006/relationships/customXml" Target="../ink/ink1652.xml"/><Relationship Id="rId51" Type="http://schemas.openxmlformats.org/officeDocument/2006/relationships/image" Target="../media/image514.png"/><Relationship Id="rId72" Type="http://schemas.openxmlformats.org/officeDocument/2006/relationships/customXml" Target="../ink/ink1525.xml"/><Relationship Id="rId93" Type="http://schemas.openxmlformats.org/officeDocument/2006/relationships/image" Target="../media/image19100.png"/><Relationship Id="rId189" Type="http://schemas.openxmlformats.org/officeDocument/2006/relationships/customXml" Target="../ink/ink1573.xml"/><Relationship Id="rId375" Type="http://schemas.openxmlformats.org/officeDocument/2006/relationships/image" Target="../media/image7263.png"/><Relationship Id="rId396" Type="http://schemas.openxmlformats.org/officeDocument/2006/relationships/customXml" Target="../ink/ink1673.xml"/><Relationship Id="rId3" Type="http://schemas.openxmlformats.org/officeDocument/2006/relationships/slideLayout" Target="../slideLayouts/slideLayout2.xml"/><Relationship Id="rId235" Type="http://schemas.openxmlformats.org/officeDocument/2006/relationships/customXml" Target="../ink/ink1592.xml"/><Relationship Id="rId256" Type="http://schemas.openxmlformats.org/officeDocument/2006/relationships/image" Target="../media/image554.png"/><Relationship Id="rId277" Type="http://schemas.openxmlformats.org/officeDocument/2006/relationships/image" Target="../media/image6770.png"/><Relationship Id="rId298" Type="http://schemas.openxmlformats.org/officeDocument/2006/relationships/customXml" Target="../ink/ink1624.xml"/><Relationship Id="rId116" Type="http://schemas.openxmlformats.org/officeDocument/2006/relationships/customXml" Target="../ink/ink1547.xml"/><Relationship Id="rId158" Type="http://schemas.openxmlformats.org/officeDocument/2006/relationships/image" Target="../media/image221.png"/><Relationship Id="rId302" Type="http://schemas.openxmlformats.org/officeDocument/2006/relationships/customXml" Target="../ink/ink1626.xml"/><Relationship Id="rId323" Type="http://schemas.openxmlformats.org/officeDocument/2006/relationships/image" Target="../media/image7000.png"/><Relationship Id="rId344" Type="http://schemas.openxmlformats.org/officeDocument/2006/relationships/customXml" Target="../ink/ink1647.xml"/><Relationship Id="rId20" Type="http://schemas.openxmlformats.org/officeDocument/2006/relationships/customXml" Target="../ink/ink1499.xml"/><Relationship Id="rId41" Type="http://schemas.openxmlformats.org/officeDocument/2006/relationships/image" Target="../media/image18870.png"/><Relationship Id="rId62" Type="http://schemas.openxmlformats.org/officeDocument/2006/relationships/customXml" Target="../ink/ink1520.xml"/><Relationship Id="rId83" Type="http://schemas.openxmlformats.org/officeDocument/2006/relationships/image" Target="../media/image16970.png"/><Relationship Id="rId365" Type="http://schemas.openxmlformats.org/officeDocument/2006/relationships/image" Target="../media/image7212.png"/><Relationship Id="rId386" Type="http://schemas.openxmlformats.org/officeDocument/2006/relationships/customXml" Target="../ink/ink1668.xml"/><Relationship Id="rId190" Type="http://schemas.openxmlformats.org/officeDocument/2006/relationships/image" Target="../media/image538.png"/><Relationship Id="rId204" Type="http://schemas.openxmlformats.org/officeDocument/2006/relationships/image" Target="../media/image6480.png"/><Relationship Id="rId225" Type="http://schemas.openxmlformats.org/officeDocument/2006/relationships/customXml" Target="../ink/ink1587.xml"/><Relationship Id="rId246" Type="http://schemas.openxmlformats.org/officeDocument/2006/relationships/image" Target="../media/image549.png"/><Relationship Id="rId267" Type="http://schemas.openxmlformats.org/officeDocument/2006/relationships/image" Target="../media/image559.png"/><Relationship Id="rId288" Type="http://schemas.openxmlformats.org/officeDocument/2006/relationships/customXml" Target="../ink/ink1619.xml"/><Relationship Id="rId106" Type="http://schemas.openxmlformats.org/officeDocument/2006/relationships/customXml" Target="../ink/ink1542.xml"/><Relationship Id="rId127" Type="http://schemas.openxmlformats.org/officeDocument/2006/relationships/customXml" Target="../ink/ink1553.xml"/><Relationship Id="rId313" Type="http://schemas.openxmlformats.org/officeDocument/2006/relationships/image" Target="../media/image6950.png"/><Relationship Id="rId10" Type="http://schemas.openxmlformats.org/officeDocument/2006/relationships/customXml" Target="../ink/ink1494.xml"/><Relationship Id="rId31" Type="http://schemas.openxmlformats.org/officeDocument/2006/relationships/image" Target="../media/image3811.png"/><Relationship Id="rId52" Type="http://schemas.openxmlformats.org/officeDocument/2006/relationships/customXml" Target="../ink/ink1515.xml"/><Relationship Id="rId73" Type="http://schemas.openxmlformats.org/officeDocument/2006/relationships/image" Target="../media/image19010.png"/><Relationship Id="rId94" Type="http://schemas.openxmlformats.org/officeDocument/2006/relationships/customXml" Target="../ink/ink1536.xml"/><Relationship Id="rId169" Type="http://schemas.openxmlformats.org/officeDocument/2006/relationships/customXml" Target="../ink/ink1560.xml"/><Relationship Id="rId334" Type="http://schemas.openxmlformats.org/officeDocument/2006/relationships/customXml" Target="../ink/ink1642.xml"/><Relationship Id="rId355" Type="http://schemas.openxmlformats.org/officeDocument/2006/relationships/image" Target="../media/image7163.png"/><Relationship Id="rId376" Type="http://schemas.openxmlformats.org/officeDocument/2006/relationships/customXml" Target="../ink/ink1663.xml"/><Relationship Id="rId397" Type="http://schemas.openxmlformats.org/officeDocument/2006/relationships/image" Target="../media/image7373.png"/><Relationship Id="rId4" Type="http://schemas.openxmlformats.org/officeDocument/2006/relationships/customXml" Target="../ink/ink1491.xml"/><Relationship Id="rId180" Type="http://schemas.openxmlformats.org/officeDocument/2006/relationships/image" Target="../media/image534.png"/><Relationship Id="rId236" Type="http://schemas.openxmlformats.org/officeDocument/2006/relationships/image" Target="../media/image6630.png"/><Relationship Id="rId257" Type="http://schemas.openxmlformats.org/officeDocument/2006/relationships/customXml" Target="../ink/ink1603.xml"/><Relationship Id="rId278" Type="http://schemas.openxmlformats.org/officeDocument/2006/relationships/customXml" Target="../ink/ink1614.xml"/><Relationship Id="rId303" Type="http://schemas.openxmlformats.org/officeDocument/2006/relationships/image" Target="../media/image6900.png"/><Relationship Id="rId42" Type="http://schemas.openxmlformats.org/officeDocument/2006/relationships/customXml" Target="../ink/ink1510.xml"/><Relationship Id="rId84" Type="http://schemas.openxmlformats.org/officeDocument/2006/relationships/customXml" Target="../ink/ink1531.xml"/><Relationship Id="rId345" Type="http://schemas.openxmlformats.org/officeDocument/2006/relationships/image" Target="../media/image7112.png"/><Relationship Id="rId387" Type="http://schemas.openxmlformats.org/officeDocument/2006/relationships/image" Target="../media/image7323.png"/><Relationship Id="rId191" Type="http://schemas.openxmlformats.org/officeDocument/2006/relationships/customXml" Target="../ink/ink1574.xml"/><Relationship Id="rId205" Type="http://schemas.openxmlformats.org/officeDocument/2006/relationships/customXml" Target="../ink/ink1581.xml"/><Relationship Id="rId247" Type="http://schemas.openxmlformats.org/officeDocument/2006/relationships/customXml" Target="../ink/ink1598.xml"/><Relationship Id="rId107" Type="http://schemas.openxmlformats.org/officeDocument/2006/relationships/image" Target="../media/image19160.png"/><Relationship Id="rId289" Type="http://schemas.openxmlformats.org/officeDocument/2006/relationships/image" Target="../media/image6830.png"/><Relationship Id="rId11" Type="http://schemas.openxmlformats.org/officeDocument/2006/relationships/image" Target="../media/image18730.png"/><Relationship Id="rId53" Type="http://schemas.openxmlformats.org/officeDocument/2006/relationships/image" Target="../media/image515.png"/><Relationship Id="rId314" Type="http://schemas.openxmlformats.org/officeDocument/2006/relationships/customXml" Target="../ink/ink1632.xml"/><Relationship Id="rId356" Type="http://schemas.openxmlformats.org/officeDocument/2006/relationships/customXml" Target="../ink/ink1653.xml"/><Relationship Id="rId398" Type="http://schemas.openxmlformats.org/officeDocument/2006/relationships/image" Target="../media/image1.png"/><Relationship Id="rId95" Type="http://schemas.openxmlformats.org/officeDocument/2006/relationships/image" Target="../media/image518.png"/><Relationship Id="rId160" Type="http://schemas.openxmlformats.org/officeDocument/2006/relationships/image" Target="../media/image222.png"/><Relationship Id="rId258" Type="http://schemas.openxmlformats.org/officeDocument/2006/relationships/customXml" Target="../ink/ink1604.xml"/><Relationship Id="rId22" Type="http://schemas.openxmlformats.org/officeDocument/2006/relationships/customXml" Target="../ink/ink1500.xml"/><Relationship Id="rId64" Type="http://schemas.openxmlformats.org/officeDocument/2006/relationships/customXml" Target="../ink/ink1521.xml"/><Relationship Id="rId118" Type="http://schemas.openxmlformats.org/officeDocument/2006/relationships/customXml" Target="../ink/ink1548.xml"/><Relationship Id="rId325" Type="http://schemas.openxmlformats.org/officeDocument/2006/relationships/image" Target="../media/image7010.png"/><Relationship Id="rId367" Type="http://schemas.openxmlformats.org/officeDocument/2006/relationships/image" Target="../media/image7222.png"/><Relationship Id="rId171" Type="http://schemas.openxmlformats.org/officeDocument/2006/relationships/customXml" Target="../ink/ink1561.xml"/><Relationship Id="rId227" Type="http://schemas.openxmlformats.org/officeDocument/2006/relationships/customXml" Target="../ink/ink1588.xml"/><Relationship Id="rId269" Type="http://schemas.openxmlformats.org/officeDocument/2006/relationships/image" Target="../media/image560.png"/><Relationship Id="rId33" Type="http://schemas.openxmlformats.org/officeDocument/2006/relationships/image" Target="../media/image18830.png"/><Relationship Id="rId129" Type="http://schemas.openxmlformats.org/officeDocument/2006/relationships/customXml" Target="../ink/ink1554.xml"/><Relationship Id="rId280" Type="http://schemas.openxmlformats.org/officeDocument/2006/relationships/customXml" Target="../ink/ink1615.xml"/><Relationship Id="rId336" Type="http://schemas.openxmlformats.org/officeDocument/2006/relationships/customXml" Target="../ink/ink1643.xml"/><Relationship Id="rId75" Type="http://schemas.openxmlformats.org/officeDocument/2006/relationships/image" Target="../media/image19020.png"/><Relationship Id="rId182" Type="http://schemas.openxmlformats.org/officeDocument/2006/relationships/image" Target="../media/image535.png"/><Relationship Id="rId378" Type="http://schemas.openxmlformats.org/officeDocument/2006/relationships/customXml" Target="../ink/ink1664.xml"/><Relationship Id="rId6" Type="http://schemas.openxmlformats.org/officeDocument/2006/relationships/customXml" Target="../ink/ink1492.xml"/><Relationship Id="rId238" Type="http://schemas.openxmlformats.org/officeDocument/2006/relationships/image" Target="../media/image545.png"/><Relationship Id="rId291" Type="http://schemas.openxmlformats.org/officeDocument/2006/relationships/image" Target="../media/image6840.png"/><Relationship Id="rId305" Type="http://schemas.openxmlformats.org/officeDocument/2006/relationships/image" Target="../media/image6910.png"/><Relationship Id="rId347" Type="http://schemas.openxmlformats.org/officeDocument/2006/relationships/image" Target="../media/image7122.png"/><Relationship Id="rId44" Type="http://schemas.openxmlformats.org/officeDocument/2006/relationships/customXml" Target="../ink/ink1511.xml"/><Relationship Id="rId86" Type="http://schemas.openxmlformats.org/officeDocument/2006/relationships/customXml" Target="../ink/ink1532.xml"/><Relationship Id="rId389" Type="http://schemas.openxmlformats.org/officeDocument/2006/relationships/image" Target="../media/image7333.png"/><Relationship Id="rId193" Type="http://schemas.openxmlformats.org/officeDocument/2006/relationships/customXml" Target="../ink/ink1575.xml"/><Relationship Id="rId207" Type="http://schemas.openxmlformats.org/officeDocument/2006/relationships/customXml" Target="../ink/ink1582.xml"/><Relationship Id="rId249" Type="http://schemas.openxmlformats.org/officeDocument/2006/relationships/customXml" Target="../ink/ink1599.xml"/><Relationship Id="rId13" Type="http://schemas.openxmlformats.org/officeDocument/2006/relationships/image" Target="../media/image18740.png"/><Relationship Id="rId109" Type="http://schemas.openxmlformats.org/officeDocument/2006/relationships/image" Target="../media/image19170.png"/><Relationship Id="rId260" Type="http://schemas.openxmlformats.org/officeDocument/2006/relationships/customXml" Target="../ink/ink1605.xml"/><Relationship Id="rId316" Type="http://schemas.openxmlformats.org/officeDocument/2006/relationships/customXml" Target="../ink/ink1633.xml"/><Relationship Id="rId55" Type="http://schemas.openxmlformats.org/officeDocument/2006/relationships/image" Target="../media/image516.png"/><Relationship Id="rId97" Type="http://schemas.openxmlformats.org/officeDocument/2006/relationships/image" Target="../media/image519.png"/><Relationship Id="rId120" Type="http://schemas.openxmlformats.org/officeDocument/2006/relationships/customXml" Target="../ink/ink1549.xml"/><Relationship Id="rId358" Type="http://schemas.openxmlformats.org/officeDocument/2006/relationships/customXml" Target="../ink/ink1654.xml"/><Relationship Id="rId162" Type="http://schemas.openxmlformats.org/officeDocument/2006/relationships/image" Target="../media/image223.png"/><Relationship Id="rId218" Type="http://schemas.openxmlformats.org/officeDocument/2006/relationships/image" Target="../media/image6540.png"/><Relationship Id="rId271" Type="http://schemas.openxmlformats.org/officeDocument/2006/relationships/image" Target="../media/image6740.png"/><Relationship Id="rId24" Type="http://schemas.openxmlformats.org/officeDocument/2006/relationships/customXml" Target="../ink/ink1501.xml"/><Relationship Id="rId66" Type="http://schemas.openxmlformats.org/officeDocument/2006/relationships/customXml" Target="../ink/ink1522.xml"/><Relationship Id="rId327" Type="http://schemas.openxmlformats.org/officeDocument/2006/relationships/image" Target="../media/image7020.png"/><Relationship Id="rId369" Type="http://schemas.openxmlformats.org/officeDocument/2006/relationships/image" Target="../media/image7232.png"/><Relationship Id="rId173" Type="http://schemas.openxmlformats.org/officeDocument/2006/relationships/customXml" Target="../ink/ink1563.xml"/><Relationship Id="rId229" Type="http://schemas.openxmlformats.org/officeDocument/2006/relationships/customXml" Target="../ink/ink1589.xml"/><Relationship Id="rId380" Type="http://schemas.openxmlformats.org/officeDocument/2006/relationships/customXml" Target="../ink/ink1665.xml"/><Relationship Id="rId240" Type="http://schemas.openxmlformats.org/officeDocument/2006/relationships/image" Target="../media/image546.png"/><Relationship Id="rId35" Type="http://schemas.openxmlformats.org/officeDocument/2006/relationships/image" Target="../media/image18840.png"/><Relationship Id="rId77" Type="http://schemas.openxmlformats.org/officeDocument/2006/relationships/image" Target="../media/image19030.png"/><Relationship Id="rId100" Type="http://schemas.openxmlformats.org/officeDocument/2006/relationships/customXml" Target="../ink/ink1539.xml"/><Relationship Id="rId282" Type="http://schemas.openxmlformats.org/officeDocument/2006/relationships/customXml" Target="../ink/ink1616.xml"/><Relationship Id="rId338" Type="http://schemas.openxmlformats.org/officeDocument/2006/relationships/customXml" Target="../ink/ink1644.xml"/><Relationship Id="rId8" Type="http://schemas.openxmlformats.org/officeDocument/2006/relationships/customXml" Target="../ink/ink1493.xml"/><Relationship Id="rId184" Type="http://schemas.openxmlformats.org/officeDocument/2006/relationships/image" Target="../media/image157.png"/><Relationship Id="rId391" Type="http://schemas.openxmlformats.org/officeDocument/2006/relationships/image" Target="../media/image7343.png"/><Relationship Id="rId251" Type="http://schemas.openxmlformats.org/officeDocument/2006/relationships/customXml" Target="../ink/ink1600.xml"/><Relationship Id="rId46" Type="http://schemas.openxmlformats.org/officeDocument/2006/relationships/customXml" Target="../ink/ink1512.xml"/><Relationship Id="rId293" Type="http://schemas.openxmlformats.org/officeDocument/2006/relationships/image" Target="../media/image6850.png"/><Relationship Id="rId307" Type="http://schemas.openxmlformats.org/officeDocument/2006/relationships/image" Target="../media/image6920.png"/><Relationship Id="rId349" Type="http://schemas.openxmlformats.org/officeDocument/2006/relationships/image" Target="../media/image7132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542.png"/><Relationship Id="rId21" Type="http://schemas.openxmlformats.org/officeDocument/2006/relationships/image" Target="../media/image597.png"/><Relationship Id="rId63" Type="http://schemas.openxmlformats.org/officeDocument/2006/relationships/image" Target="../media/image5700.png"/><Relationship Id="rId159" Type="http://schemas.openxmlformats.org/officeDocument/2006/relationships/image" Target="../media/image7752.png"/><Relationship Id="rId170" Type="http://schemas.openxmlformats.org/officeDocument/2006/relationships/image" Target="../media/image7801.png"/><Relationship Id="rId226" Type="http://schemas.openxmlformats.org/officeDocument/2006/relationships/customXml" Target="../ink/ink1787.xml"/><Relationship Id="rId268" Type="http://schemas.openxmlformats.org/officeDocument/2006/relationships/customXml" Target="../ink/ink1808.xml"/><Relationship Id="rId32" Type="http://schemas.openxmlformats.org/officeDocument/2006/relationships/customXml" Target="../ink/ink1688.xml"/><Relationship Id="rId74" Type="http://schemas.openxmlformats.org/officeDocument/2006/relationships/customXml" Target="../ink/ink1709.xml"/><Relationship Id="rId128" Type="http://schemas.openxmlformats.org/officeDocument/2006/relationships/customXml" Target="../ink/ink1737.xml"/><Relationship Id="rId5" Type="http://schemas.openxmlformats.org/officeDocument/2006/relationships/image" Target="../media/image561.png"/><Relationship Id="rId95" Type="http://schemas.openxmlformats.org/officeDocument/2006/relationships/image" Target="../media/image7433.png"/><Relationship Id="rId160" Type="http://schemas.openxmlformats.org/officeDocument/2006/relationships/customXml" Target="../ink/ink1753.xml"/><Relationship Id="rId181" Type="http://schemas.openxmlformats.org/officeDocument/2006/relationships/customXml" Target="../ink/ink1764.xml"/><Relationship Id="rId216" Type="http://schemas.openxmlformats.org/officeDocument/2006/relationships/customXml" Target="../ink/ink1782.xml"/><Relationship Id="rId237" Type="http://schemas.openxmlformats.org/officeDocument/2006/relationships/image" Target="../media/image813.png"/><Relationship Id="rId258" Type="http://schemas.openxmlformats.org/officeDocument/2006/relationships/customXml" Target="../ink/ink1803.xml"/><Relationship Id="rId22" Type="http://schemas.openxmlformats.org/officeDocument/2006/relationships/customXml" Target="../ink/ink1683.xml"/><Relationship Id="rId43" Type="http://schemas.openxmlformats.org/officeDocument/2006/relationships/image" Target="../media/image6102.png"/><Relationship Id="rId64" Type="http://schemas.openxmlformats.org/officeDocument/2006/relationships/customXml" Target="../ink/ink1704.xml"/><Relationship Id="rId118" Type="http://schemas.openxmlformats.org/officeDocument/2006/relationships/customXml" Target="../ink/ink1732.xml"/><Relationship Id="rId139" Type="http://schemas.openxmlformats.org/officeDocument/2006/relationships/image" Target="../media/image7652.png"/><Relationship Id="rId85" Type="http://schemas.openxmlformats.org/officeDocument/2006/relationships/image" Target="../media/image7383.png"/><Relationship Id="rId150" Type="http://schemas.openxmlformats.org/officeDocument/2006/relationships/customXml" Target="../ink/ink1748.xml"/><Relationship Id="rId171" Type="http://schemas.openxmlformats.org/officeDocument/2006/relationships/customXml" Target="../ink/ink1759.xml"/><Relationship Id="rId192" Type="http://schemas.openxmlformats.org/officeDocument/2006/relationships/image" Target="../media/image791.png"/><Relationship Id="rId206" Type="http://schemas.openxmlformats.org/officeDocument/2006/relationships/customXml" Target="../ink/ink1777.xml"/><Relationship Id="rId227" Type="http://schemas.openxmlformats.org/officeDocument/2006/relationships/image" Target="../media/image808.png"/><Relationship Id="rId248" Type="http://schemas.openxmlformats.org/officeDocument/2006/relationships/customXml" Target="../ink/ink1798.xml"/><Relationship Id="rId269" Type="http://schemas.openxmlformats.org/officeDocument/2006/relationships/image" Target="../media/image829.png"/><Relationship Id="rId12" Type="http://schemas.openxmlformats.org/officeDocument/2006/relationships/customXml" Target="../ink/ink1678.xml"/><Relationship Id="rId33" Type="http://schemas.openxmlformats.org/officeDocument/2006/relationships/image" Target="../media/image603.png"/><Relationship Id="rId108" Type="http://schemas.openxmlformats.org/officeDocument/2006/relationships/customXml" Target="../ink/ink1727.xml"/><Relationship Id="rId129" Type="http://schemas.openxmlformats.org/officeDocument/2006/relationships/image" Target="../media/image7602.png"/><Relationship Id="rId54" Type="http://schemas.openxmlformats.org/officeDocument/2006/relationships/customXml" Target="../ink/ink1699.xml"/><Relationship Id="rId75" Type="http://schemas.openxmlformats.org/officeDocument/2006/relationships/image" Target="../media/image625.png"/><Relationship Id="rId96" Type="http://schemas.openxmlformats.org/officeDocument/2006/relationships/customXml" Target="../ink/ink1721.xml"/><Relationship Id="rId140" Type="http://schemas.openxmlformats.org/officeDocument/2006/relationships/customXml" Target="../ink/ink1743.xml"/><Relationship Id="rId161" Type="http://schemas.openxmlformats.org/officeDocument/2006/relationships/image" Target="../media/image7761.png"/><Relationship Id="rId182" Type="http://schemas.openxmlformats.org/officeDocument/2006/relationships/image" Target="../media/image786.png"/><Relationship Id="rId217" Type="http://schemas.openxmlformats.org/officeDocument/2006/relationships/image" Target="../media/image803.png"/><Relationship Id="rId6" Type="http://schemas.openxmlformats.org/officeDocument/2006/relationships/customXml" Target="../ink/ink1675.xml"/><Relationship Id="rId238" Type="http://schemas.openxmlformats.org/officeDocument/2006/relationships/customXml" Target="../ink/ink1793.xml"/><Relationship Id="rId259" Type="http://schemas.openxmlformats.org/officeDocument/2006/relationships/image" Target="../media/image824.png"/><Relationship Id="rId23" Type="http://schemas.openxmlformats.org/officeDocument/2006/relationships/image" Target="../media/image598.png"/><Relationship Id="rId119" Type="http://schemas.openxmlformats.org/officeDocument/2006/relationships/image" Target="../media/image7552.png"/><Relationship Id="rId270" Type="http://schemas.openxmlformats.org/officeDocument/2006/relationships/customXml" Target="../ink/ink1809.xml"/><Relationship Id="rId44" Type="http://schemas.openxmlformats.org/officeDocument/2006/relationships/customXml" Target="../ink/ink1694.xml"/><Relationship Id="rId65" Type="http://schemas.openxmlformats.org/officeDocument/2006/relationships/image" Target="../media/image6200.png"/><Relationship Id="rId86" Type="http://schemas.openxmlformats.org/officeDocument/2006/relationships/customXml" Target="../ink/ink1716.xml"/><Relationship Id="rId130" Type="http://schemas.openxmlformats.org/officeDocument/2006/relationships/customXml" Target="../ink/ink1738.xml"/><Relationship Id="rId151" Type="http://schemas.openxmlformats.org/officeDocument/2006/relationships/image" Target="../media/image7712.png"/><Relationship Id="rId172" Type="http://schemas.openxmlformats.org/officeDocument/2006/relationships/image" Target="../media/image7811.png"/><Relationship Id="rId193" Type="http://schemas.openxmlformats.org/officeDocument/2006/relationships/customXml" Target="../ink/ink1770.xml"/><Relationship Id="rId207" Type="http://schemas.openxmlformats.org/officeDocument/2006/relationships/image" Target="../media/image798.png"/><Relationship Id="rId228" Type="http://schemas.openxmlformats.org/officeDocument/2006/relationships/customXml" Target="../ink/ink1788.xml"/><Relationship Id="rId249" Type="http://schemas.openxmlformats.org/officeDocument/2006/relationships/image" Target="../media/image819.png"/><Relationship Id="rId13" Type="http://schemas.openxmlformats.org/officeDocument/2006/relationships/image" Target="../media/image565.png"/><Relationship Id="rId109" Type="http://schemas.openxmlformats.org/officeDocument/2006/relationships/image" Target="../media/image7502.png"/><Relationship Id="rId260" Type="http://schemas.openxmlformats.org/officeDocument/2006/relationships/customXml" Target="../ink/ink1804.xml"/><Relationship Id="rId34" Type="http://schemas.openxmlformats.org/officeDocument/2006/relationships/customXml" Target="../ink/ink1689.xml"/><Relationship Id="rId55" Type="http://schemas.openxmlformats.org/officeDocument/2006/relationships/image" Target="../media/image616.png"/><Relationship Id="rId76" Type="http://schemas.openxmlformats.org/officeDocument/2006/relationships/customXml" Target="../ink/ink1710.xml"/><Relationship Id="rId97" Type="http://schemas.openxmlformats.org/officeDocument/2006/relationships/image" Target="../media/image7443.png"/><Relationship Id="rId120" Type="http://schemas.openxmlformats.org/officeDocument/2006/relationships/customXml" Target="../ink/ink1733.xml"/><Relationship Id="rId141" Type="http://schemas.openxmlformats.org/officeDocument/2006/relationships/image" Target="../media/image7662.png"/><Relationship Id="rId7" Type="http://schemas.openxmlformats.org/officeDocument/2006/relationships/image" Target="../media/image562.png"/><Relationship Id="rId162" Type="http://schemas.openxmlformats.org/officeDocument/2006/relationships/customXml" Target="../ink/ink1754.xml"/><Relationship Id="rId183" Type="http://schemas.openxmlformats.org/officeDocument/2006/relationships/customXml" Target="../ink/ink1765.xml"/><Relationship Id="rId218" Type="http://schemas.openxmlformats.org/officeDocument/2006/relationships/customXml" Target="../ink/ink1783.xml"/><Relationship Id="rId239" Type="http://schemas.openxmlformats.org/officeDocument/2006/relationships/image" Target="../media/image814.png"/><Relationship Id="rId250" Type="http://schemas.openxmlformats.org/officeDocument/2006/relationships/customXml" Target="../ink/ink1799.xml"/><Relationship Id="rId271" Type="http://schemas.openxmlformats.org/officeDocument/2006/relationships/image" Target="../media/image830.png"/><Relationship Id="rId24" Type="http://schemas.openxmlformats.org/officeDocument/2006/relationships/customXml" Target="../ink/ink1684.xml"/><Relationship Id="rId45" Type="http://schemas.openxmlformats.org/officeDocument/2006/relationships/image" Target="../media/image6110.png"/><Relationship Id="rId66" Type="http://schemas.openxmlformats.org/officeDocument/2006/relationships/customXml" Target="../ink/ink1705.xml"/><Relationship Id="rId87" Type="http://schemas.openxmlformats.org/officeDocument/2006/relationships/image" Target="../media/image7393.png"/><Relationship Id="rId110" Type="http://schemas.openxmlformats.org/officeDocument/2006/relationships/customXml" Target="../ink/ink1728.xml"/><Relationship Id="rId131" Type="http://schemas.openxmlformats.org/officeDocument/2006/relationships/image" Target="../media/image7612.png"/><Relationship Id="rId152" Type="http://schemas.openxmlformats.org/officeDocument/2006/relationships/customXml" Target="../ink/ink1749.xml"/><Relationship Id="rId173" Type="http://schemas.openxmlformats.org/officeDocument/2006/relationships/customXml" Target="../ink/ink1760.xml"/><Relationship Id="rId194" Type="http://schemas.openxmlformats.org/officeDocument/2006/relationships/image" Target="../media/image792.png"/><Relationship Id="rId208" Type="http://schemas.openxmlformats.org/officeDocument/2006/relationships/customXml" Target="../ink/ink1778.xml"/><Relationship Id="rId229" Type="http://schemas.openxmlformats.org/officeDocument/2006/relationships/image" Target="../media/image809.png"/><Relationship Id="rId240" Type="http://schemas.openxmlformats.org/officeDocument/2006/relationships/customXml" Target="../ink/ink1794.xml"/><Relationship Id="rId261" Type="http://schemas.openxmlformats.org/officeDocument/2006/relationships/image" Target="../media/image825.png"/><Relationship Id="rId14" Type="http://schemas.openxmlformats.org/officeDocument/2006/relationships/customXml" Target="../ink/ink1679.xml"/><Relationship Id="rId35" Type="http://schemas.openxmlformats.org/officeDocument/2006/relationships/image" Target="../media/image604.png"/><Relationship Id="rId56" Type="http://schemas.openxmlformats.org/officeDocument/2006/relationships/customXml" Target="../ink/ink1700.xml"/><Relationship Id="rId77" Type="http://schemas.openxmlformats.org/officeDocument/2006/relationships/image" Target="../media/image626.png"/><Relationship Id="rId100" Type="http://schemas.openxmlformats.org/officeDocument/2006/relationships/customXml" Target="../ink/ink1723.xml"/><Relationship Id="rId8" Type="http://schemas.openxmlformats.org/officeDocument/2006/relationships/customXml" Target="../ink/ink1676.xml"/><Relationship Id="rId98" Type="http://schemas.openxmlformats.org/officeDocument/2006/relationships/customXml" Target="../ink/ink1722.xml"/><Relationship Id="rId121" Type="http://schemas.openxmlformats.org/officeDocument/2006/relationships/image" Target="../media/image7562.png"/><Relationship Id="rId142" Type="http://schemas.openxmlformats.org/officeDocument/2006/relationships/customXml" Target="../ink/ink1744.xml"/><Relationship Id="rId163" Type="http://schemas.openxmlformats.org/officeDocument/2006/relationships/image" Target="../media/image7771.png"/><Relationship Id="rId184" Type="http://schemas.openxmlformats.org/officeDocument/2006/relationships/image" Target="../media/image787.png"/><Relationship Id="rId219" Type="http://schemas.openxmlformats.org/officeDocument/2006/relationships/image" Target="../media/image804.png"/><Relationship Id="rId230" Type="http://schemas.openxmlformats.org/officeDocument/2006/relationships/customXml" Target="../ink/ink1789.xml"/><Relationship Id="rId251" Type="http://schemas.openxmlformats.org/officeDocument/2006/relationships/image" Target="../media/image820.png"/><Relationship Id="rId25" Type="http://schemas.openxmlformats.org/officeDocument/2006/relationships/image" Target="../media/image599.png"/><Relationship Id="rId46" Type="http://schemas.openxmlformats.org/officeDocument/2006/relationships/customXml" Target="../ink/ink1695.xml"/><Relationship Id="rId67" Type="http://schemas.openxmlformats.org/officeDocument/2006/relationships/image" Target="../media/image6210.png"/><Relationship Id="rId272" Type="http://schemas.openxmlformats.org/officeDocument/2006/relationships/customXml" Target="../ink/ink1810.xml"/><Relationship Id="rId88" Type="http://schemas.openxmlformats.org/officeDocument/2006/relationships/customXml" Target="../ink/ink1717.xml"/><Relationship Id="rId111" Type="http://schemas.openxmlformats.org/officeDocument/2006/relationships/image" Target="../media/image7512.png"/><Relationship Id="rId132" Type="http://schemas.openxmlformats.org/officeDocument/2006/relationships/customXml" Target="../ink/ink1739.xml"/><Relationship Id="rId153" Type="http://schemas.openxmlformats.org/officeDocument/2006/relationships/image" Target="../media/image7722.png"/><Relationship Id="rId174" Type="http://schemas.openxmlformats.org/officeDocument/2006/relationships/image" Target="../media/image782.png"/><Relationship Id="rId195" Type="http://schemas.openxmlformats.org/officeDocument/2006/relationships/customXml" Target="../ink/ink1771.xml"/><Relationship Id="rId209" Type="http://schemas.openxmlformats.org/officeDocument/2006/relationships/image" Target="../media/image799.png"/><Relationship Id="rId220" Type="http://schemas.openxmlformats.org/officeDocument/2006/relationships/customXml" Target="../ink/ink1784.xml"/><Relationship Id="rId241" Type="http://schemas.openxmlformats.org/officeDocument/2006/relationships/image" Target="../media/image815.png"/><Relationship Id="rId15" Type="http://schemas.openxmlformats.org/officeDocument/2006/relationships/image" Target="../media/image566.png"/><Relationship Id="rId36" Type="http://schemas.openxmlformats.org/officeDocument/2006/relationships/customXml" Target="../ink/ink1690.xml"/><Relationship Id="rId57" Type="http://schemas.openxmlformats.org/officeDocument/2006/relationships/image" Target="../media/image617.png"/><Relationship Id="rId262" Type="http://schemas.openxmlformats.org/officeDocument/2006/relationships/customXml" Target="../ink/ink1805.xml"/><Relationship Id="rId78" Type="http://schemas.openxmlformats.org/officeDocument/2006/relationships/customXml" Target="../ink/ink1711.xml"/><Relationship Id="rId99" Type="http://schemas.openxmlformats.org/officeDocument/2006/relationships/image" Target="../media/image7453.png"/><Relationship Id="rId101" Type="http://schemas.openxmlformats.org/officeDocument/2006/relationships/image" Target="../media/image7462.png"/><Relationship Id="rId122" Type="http://schemas.openxmlformats.org/officeDocument/2006/relationships/customXml" Target="../ink/ink1734.xml"/><Relationship Id="rId143" Type="http://schemas.openxmlformats.org/officeDocument/2006/relationships/image" Target="../media/image7672.png"/><Relationship Id="rId164" Type="http://schemas.openxmlformats.org/officeDocument/2006/relationships/customXml" Target="../ink/ink1755.xml"/><Relationship Id="rId185" Type="http://schemas.openxmlformats.org/officeDocument/2006/relationships/customXml" Target="../ink/ink1766.xml"/><Relationship Id="rId9" Type="http://schemas.openxmlformats.org/officeDocument/2006/relationships/image" Target="../media/image563.png"/><Relationship Id="rId210" Type="http://schemas.openxmlformats.org/officeDocument/2006/relationships/customXml" Target="../ink/ink1779.xml"/><Relationship Id="rId26" Type="http://schemas.openxmlformats.org/officeDocument/2006/relationships/customXml" Target="../ink/ink1685.xml"/><Relationship Id="rId231" Type="http://schemas.openxmlformats.org/officeDocument/2006/relationships/image" Target="../media/image810.png"/><Relationship Id="rId252" Type="http://schemas.openxmlformats.org/officeDocument/2006/relationships/customXml" Target="../ink/ink1800.xml"/><Relationship Id="rId273" Type="http://schemas.openxmlformats.org/officeDocument/2006/relationships/image" Target="../media/image831.png"/><Relationship Id="rId47" Type="http://schemas.openxmlformats.org/officeDocument/2006/relationships/image" Target="../media/image612.png"/><Relationship Id="rId68" Type="http://schemas.openxmlformats.org/officeDocument/2006/relationships/customXml" Target="../ink/ink1706.xml"/><Relationship Id="rId89" Type="http://schemas.openxmlformats.org/officeDocument/2006/relationships/image" Target="../media/image7403.png"/><Relationship Id="rId112" Type="http://schemas.openxmlformats.org/officeDocument/2006/relationships/customXml" Target="../ink/ink1729.xml"/><Relationship Id="rId133" Type="http://schemas.openxmlformats.org/officeDocument/2006/relationships/image" Target="../media/image7622.png"/><Relationship Id="rId154" Type="http://schemas.openxmlformats.org/officeDocument/2006/relationships/customXml" Target="../ink/ink1750.xml"/><Relationship Id="rId175" Type="http://schemas.openxmlformats.org/officeDocument/2006/relationships/customXml" Target="../ink/ink1761.xml"/><Relationship Id="rId196" Type="http://schemas.openxmlformats.org/officeDocument/2006/relationships/image" Target="../media/image793.png"/><Relationship Id="rId200" Type="http://schemas.openxmlformats.org/officeDocument/2006/relationships/customXml" Target="../ink/ink1774.xml"/><Relationship Id="rId16" Type="http://schemas.openxmlformats.org/officeDocument/2006/relationships/customXml" Target="../ink/ink1680.xml"/><Relationship Id="rId221" Type="http://schemas.openxmlformats.org/officeDocument/2006/relationships/image" Target="../media/image805.png"/><Relationship Id="rId242" Type="http://schemas.openxmlformats.org/officeDocument/2006/relationships/customXml" Target="../ink/ink1795.xml"/><Relationship Id="rId263" Type="http://schemas.openxmlformats.org/officeDocument/2006/relationships/image" Target="../media/image826.png"/><Relationship Id="rId37" Type="http://schemas.openxmlformats.org/officeDocument/2006/relationships/image" Target="../media/image6070.png"/><Relationship Id="rId58" Type="http://schemas.openxmlformats.org/officeDocument/2006/relationships/customXml" Target="../ink/ink1701.xml"/><Relationship Id="rId79" Type="http://schemas.openxmlformats.org/officeDocument/2006/relationships/image" Target="../media/image627.png"/><Relationship Id="rId102" Type="http://schemas.openxmlformats.org/officeDocument/2006/relationships/customXml" Target="../ink/ink1724.xml"/><Relationship Id="rId123" Type="http://schemas.openxmlformats.org/officeDocument/2006/relationships/image" Target="../media/image7573.png"/><Relationship Id="rId144" Type="http://schemas.openxmlformats.org/officeDocument/2006/relationships/customXml" Target="../ink/ink1745.xml"/><Relationship Id="rId90" Type="http://schemas.openxmlformats.org/officeDocument/2006/relationships/customXml" Target="../ink/ink1718.xml"/><Relationship Id="rId165" Type="http://schemas.openxmlformats.org/officeDocument/2006/relationships/customXml" Target="../ink/ink1756.xml"/><Relationship Id="rId186" Type="http://schemas.openxmlformats.org/officeDocument/2006/relationships/image" Target="../media/image788.png"/><Relationship Id="rId211" Type="http://schemas.openxmlformats.org/officeDocument/2006/relationships/image" Target="../media/image800.png"/><Relationship Id="rId232" Type="http://schemas.openxmlformats.org/officeDocument/2006/relationships/customXml" Target="../ink/ink1790.xml"/><Relationship Id="rId253" Type="http://schemas.openxmlformats.org/officeDocument/2006/relationships/image" Target="../media/image821.png"/><Relationship Id="rId274" Type="http://schemas.openxmlformats.org/officeDocument/2006/relationships/customXml" Target="../ink/ink1811.xml"/><Relationship Id="rId27" Type="http://schemas.openxmlformats.org/officeDocument/2006/relationships/image" Target="../media/image600.png"/><Relationship Id="rId48" Type="http://schemas.openxmlformats.org/officeDocument/2006/relationships/customXml" Target="../ink/ink1696.xml"/><Relationship Id="rId69" Type="http://schemas.openxmlformats.org/officeDocument/2006/relationships/image" Target="../media/image6220.png"/><Relationship Id="rId113" Type="http://schemas.openxmlformats.org/officeDocument/2006/relationships/image" Target="../media/image7522.png"/><Relationship Id="rId134" Type="http://schemas.openxmlformats.org/officeDocument/2006/relationships/customXml" Target="../ink/ink1740.xml"/><Relationship Id="rId80" Type="http://schemas.openxmlformats.org/officeDocument/2006/relationships/customXml" Target="../ink/ink1712.xml"/><Relationship Id="rId155" Type="http://schemas.openxmlformats.org/officeDocument/2006/relationships/image" Target="../media/image7732.png"/><Relationship Id="rId176" Type="http://schemas.openxmlformats.org/officeDocument/2006/relationships/image" Target="../media/image783.png"/><Relationship Id="rId197" Type="http://schemas.openxmlformats.org/officeDocument/2006/relationships/customXml" Target="../ink/ink1772.xml"/><Relationship Id="rId201" Type="http://schemas.openxmlformats.org/officeDocument/2006/relationships/image" Target="../media/image795.png"/><Relationship Id="rId222" Type="http://schemas.openxmlformats.org/officeDocument/2006/relationships/customXml" Target="../ink/ink1785.xml"/><Relationship Id="rId243" Type="http://schemas.openxmlformats.org/officeDocument/2006/relationships/image" Target="../media/image816.png"/><Relationship Id="rId264" Type="http://schemas.openxmlformats.org/officeDocument/2006/relationships/customXml" Target="../ink/ink1806.xml"/><Relationship Id="rId17" Type="http://schemas.openxmlformats.org/officeDocument/2006/relationships/image" Target="../media/image567.png"/><Relationship Id="rId38" Type="http://schemas.openxmlformats.org/officeDocument/2006/relationships/customXml" Target="../ink/ink1691.xml"/><Relationship Id="rId59" Type="http://schemas.openxmlformats.org/officeDocument/2006/relationships/image" Target="../media/image6180.png"/><Relationship Id="rId103" Type="http://schemas.openxmlformats.org/officeDocument/2006/relationships/image" Target="../media/image7472.png"/><Relationship Id="rId124" Type="http://schemas.openxmlformats.org/officeDocument/2006/relationships/customXml" Target="../ink/ink1735.xml"/><Relationship Id="rId70" Type="http://schemas.openxmlformats.org/officeDocument/2006/relationships/customXml" Target="../ink/ink1707.xml"/><Relationship Id="rId91" Type="http://schemas.openxmlformats.org/officeDocument/2006/relationships/image" Target="../media/image7413.png"/><Relationship Id="rId145" Type="http://schemas.openxmlformats.org/officeDocument/2006/relationships/image" Target="../media/image7682.png"/><Relationship Id="rId166" Type="http://schemas.openxmlformats.org/officeDocument/2006/relationships/image" Target="../media/image7781.png"/><Relationship Id="rId187" Type="http://schemas.openxmlformats.org/officeDocument/2006/relationships/customXml" Target="../ink/ink1767.xml"/><Relationship Id="rId1" Type="http://schemas.microsoft.com/office/2007/relationships/media" Target="../media/media22.m4a"/><Relationship Id="rId212" Type="http://schemas.openxmlformats.org/officeDocument/2006/relationships/customXml" Target="../ink/ink1780.xml"/><Relationship Id="rId233" Type="http://schemas.openxmlformats.org/officeDocument/2006/relationships/image" Target="../media/image811.png"/><Relationship Id="rId254" Type="http://schemas.openxmlformats.org/officeDocument/2006/relationships/customXml" Target="../ink/ink1801.xml"/><Relationship Id="rId28" Type="http://schemas.openxmlformats.org/officeDocument/2006/relationships/customXml" Target="../ink/ink1686.xml"/><Relationship Id="rId49" Type="http://schemas.openxmlformats.org/officeDocument/2006/relationships/image" Target="../media/image613.png"/><Relationship Id="rId114" Type="http://schemas.openxmlformats.org/officeDocument/2006/relationships/customXml" Target="../ink/ink1730.xml"/><Relationship Id="rId275" Type="http://schemas.openxmlformats.org/officeDocument/2006/relationships/image" Target="../media/image832.png"/><Relationship Id="rId60" Type="http://schemas.openxmlformats.org/officeDocument/2006/relationships/customXml" Target="../ink/ink1702.xml"/><Relationship Id="rId81" Type="http://schemas.openxmlformats.org/officeDocument/2006/relationships/image" Target="../media/image628.png"/><Relationship Id="rId135" Type="http://schemas.openxmlformats.org/officeDocument/2006/relationships/image" Target="../media/image7632.png"/><Relationship Id="rId156" Type="http://schemas.openxmlformats.org/officeDocument/2006/relationships/customXml" Target="../ink/ink1751.xml"/><Relationship Id="rId177" Type="http://schemas.openxmlformats.org/officeDocument/2006/relationships/customXml" Target="../ink/ink1762.xml"/><Relationship Id="rId198" Type="http://schemas.openxmlformats.org/officeDocument/2006/relationships/customXml" Target="../ink/ink1773.xml"/><Relationship Id="rId202" Type="http://schemas.openxmlformats.org/officeDocument/2006/relationships/customXml" Target="../ink/ink1775.xml"/><Relationship Id="rId223" Type="http://schemas.openxmlformats.org/officeDocument/2006/relationships/image" Target="../media/image806.png"/><Relationship Id="rId244" Type="http://schemas.openxmlformats.org/officeDocument/2006/relationships/customXml" Target="../ink/ink1796.xml"/><Relationship Id="rId18" Type="http://schemas.openxmlformats.org/officeDocument/2006/relationships/customXml" Target="../ink/ink1681.xml"/><Relationship Id="rId39" Type="http://schemas.openxmlformats.org/officeDocument/2006/relationships/image" Target="../media/image6080.png"/><Relationship Id="rId265" Type="http://schemas.openxmlformats.org/officeDocument/2006/relationships/image" Target="../media/image827.png"/><Relationship Id="rId50" Type="http://schemas.openxmlformats.org/officeDocument/2006/relationships/customXml" Target="../ink/ink1697.xml"/><Relationship Id="rId104" Type="http://schemas.openxmlformats.org/officeDocument/2006/relationships/customXml" Target="../ink/ink1725.xml"/><Relationship Id="rId125" Type="http://schemas.openxmlformats.org/officeDocument/2006/relationships/image" Target="../media/image7583.png"/><Relationship Id="rId146" Type="http://schemas.openxmlformats.org/officeDocument/2006/relationships/customXml" Target="../ink/ink1746.xml"/><Relationship Id="rId167" Type="http://schemas.openxmlformats.org/officeDocument/2006/relationships/customXml" Target="../ink/ink1757.xml"/><Relationship Id="rId188" Type="http://schemas.openxmlformats.org/officeDocument/2006/relationships/image" Target="../media/image789.png"/><Relationship Id="rId71" Type="http://schemas.openxmlformats.org/officeDocument/2006/relationships/image" Target="../media/image6230.png"/><Relationship Id="rId92" Type="http://schemas.openxmlformats.org/officeDocument/2006/relationships/customXml" Target="../ink/ink1719.xml"/><Relationship Id="rId213" Type="http://schemas.openxmlformats.org/officeDocument/2006/relationships/image" Target="../media/image801.png"/><Relationship Id="rId234" Type="http://schemas.openxmlformats.org/officeDocument/2006/relationships/customXml" Target="../ink/ink1791.xml"/><Relationship Id="rId2" Type="http://schemas.openxmlformats.org/officeDocument/2006/relationships/audio" Target="../media/media22.m4a"/><Relationship Id="rId29" Type="http://schemas.openxmlformats.org/officeDocument/2006/relationships/image" Target="../media/image601.png"/><Relationship Id="rId255" Type="http://schemas.openxmlformats.org/officeDocument/2006/relationships/image" Target="../media/image822.png"/><Relationship Id="rId276" Type="http://schemas.openxmlformats.org/officeDocument/2006/relationships/image" Target="../media/image1.png"/><Relationship Id="rId40" Type="http://schemas.openxmlformats.org/officeDocument/2006/relationships/customXml" Target="../ink/ink1692.xml"/><Relationship Id="rId115" Type="http://schemas.openxmlformats.org/officeDocument/2006/relationships/image" Target="../media/image7531.png"/><Relationship Id="rId136" Type="http://schemas.openxmlformats.org/officeDocument/2006/relationships/customXml" Target="../ink/ink1741.xml"/><Relationship Id="rId157" Type="http://schemas.openxmlformats.org/officeDocument/2006/relationships/image" Target="../media/image7742.png"/><Relationship Id="rId178" Type="http://schemas.openxmlformats.org/officeDocument/2006/relationships/image" Target="../media/image784.png"/><Relationship Id="rId61" Type="http://schemas.openxmlformats.org/officeDocument/2006/relationships/image" Target="../media/image6190.png"/><Relationship Id="rId82" Type="http://schemas.openxmlformats.org/officeDocument/2006/relationships/customXml" Target="../ink/ink1713.xml"/><Relationship Id="rId199" Type="http://schemas.openxmlformats.org/officeDocument/2006/relationships/image" Target="../media/image794.png"/><Relationship Id="rId203" Type="http://schemas.openxmlformats.org/officeDocument/2006/relationships/image" Target="../media/image796.png"/><Relationship Id="rId19" Type="http://schemas.openxmlformats.org/officeDocument/2006/relationships/image" Target="../media/image568.png"/><Relationship Id="rId224" Type="http://schemas.openxmlformats.org/officeDocument/2006/relationships/customXml" Target="../ink/ink1786.xml"/><Relationship Id="rId245" Type="http://schemas.openxmlformats.org/officeDocument/2006/relationships/image" Target="../media/image817.png"/><Relationship Id="rId266" Type="http://schemas.openxmlformats.org/officeDocument/2006/relationships/customXml" Target="../ink/ink1807.xml"/><Relationship Id="rId30" Type="http://schemas.openxmlformats.org/officeDocument/2006/relationships/customXml" Target="../ink/ink1687.xml"/><Relationship Id="rId105" Type="http://schemas.openxmlformats.org/officeDocument/2006/relationships/image" Target="../media/image7482.png"/><Relationship Id="rId126" Type="http://schemas.openxmlformats.org/officeDocument/2006/relationships/customXml" Target="../ink/ink1736.xml"/><Relationship Id="rId147" Type="http://schemas.openxmlformats.org/officeDocument/2006/relationships/image" Target="../media/image7692.png"/><Relationship Id="rId168" Type="http://schemas.openxmlformats.org/officeDocument/2006/relationships/image" Target="../media/image7791.png"/><Relationship Id="rId51" Type="http://schemas.openxmlformats.org/officeDocument/2006/relationships/image" Target="../media/image614.png"/><Relationship Id="rId72" Type="http://schemas.openxmlformats.org/officeDocument/2006/relationships/customXml" Target="../ink/ink1708.xml"/><Relationship Id="rId93" Type="http://schemas.openxmlformats.org/officeDocument/2006/relationships/image" Target="../media/image7423.png"/><Relationship Id="rId189" Type="http://schemas.openxmlformats.org/officeDocument/2006/relationships/customXml" Target="../ink/ink1768.xml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781.xml"/><Relationship Id="rId235" Type="http://schemas.openxmlformats.org/officeDocument/2006/relationships/image" Target="../media/image812.png"/><Relationship Id="rId256" Type="http://schemas.openxmlformats.org/officeDocument/2006/relationships/customXml" Target="../ink/ink1802.xml"/><Relationship Id="rId116" Type="http://schemas.openxmlformats.org/officeDocument/2006/relationships/customXml" Target="../ink/ink1731.xml"/><Relationship Id="rId137" Type="http://schemas.openxmlformats.org/officeDocument/2006/relationships/image" Target="../media/image7642.png"/><Relationship Id="rId158" Type="http://schemas.openxmlformats.org/officeDocument/2006/relationships/customXml" Target="../ink/ink1752.xml"/><Relationship Id="rId20" Type="http://schemas.openxmlformats.org/officeDocument/2006/relationships/customXml" Target="../ink/ink1682.xml"/><Relationship Id="rId41" Type="http://schemas.openxmlformats.org/officeDocument/2006/relationships/image" Target="../media/image6090.png"/><Relationship Id="rId62" Type="http://schemas.openxmlformats.org/officeDocument/2006/relationships/customXml" Target="../ink/ink1703.xml"/><Relationship Id="rId83" Type="http://schemas.openxmlformats.org/officeDocument/2006/relationships/customXml" Target="../ink/ink1714.xml"/><Relationship Id="rId179" Type="http://schemas.openxmlformats.org/officeDocument/2006/relationships/customXml" Target="../ink/ink1763.xml"/><Relationship Id="rId190" Type="http://schemas.openxmlformats.org/officeDocument/2006/relationships/image" Target="../media/image790.png"/><Relationship Id="rId204" Type="http://schemas.openxmlformats.org/officeDocument/2006/relationships/customXml" Target="../ink/ink1776.xml"/><Relationship Id="rId225" Type="http://schemas.openxmlformats.org/officeDocument/2006/relationships/image" Target="../media/image807.png"/><Relationship Id="rId246" Type="http://schemas.openxmlformats.org/officeDocument/2006/relationships/customXml" Target="../ink/ink1797.xml"/><Relationship Id="rId267" Type="http://schemas.openxmlformats.org/officeDocument/2006/relationships/image" Target="../media/image828.png"/><Relationship Id="rId106" Type="http://schemas.openxmlformats.org/officeDocument/2006/relationships/customXml" Target="../ink/ink1726.xml"/><Relationship Id="rId127" Type="http://schemas.openxmlformats.org/officeDocument/2006/relationships/image" Target="../media/image7592.png"/><Relationship Id="rId10" Type="http://schemas.openxmlformats.org/officeDocument/2006/relationships/customXml" Target="../ink/ink1677.xml"/><Relationship Id="rId31" Type="http://schemas.openxmlformats.org/officeDocument/2006/relationships/image" Target="../media/image602.png"/><Relationship Id="rId52" Type="http://schemas.openxmlformats.org/officeDocument/2006/relationships/customXml" Target="../ink/ink1698.xml"/><Relationship Id="rId73" Type="http://schemas.openxmlformats.org/officeDocument/2006/relationships/image" Target="../media/image624.png"/><Relationship Id="rId94" Type="http://schemas.openxmlformats.org/officeDocument/2006/relationships/customXml" Target="../ink/ink1720.xml"/><Relationship Id="rId148" Type="http://schemas.openxmlformats.org/officeDocument/2006/relationships/customXml" Target="../ink/ink1747.xml"/><Relationship Id="rId169" Type="http://schemas.openxmlformats.org/officeDocument/2006/relationships/customXml" Target="../ink/ink1758.xml"/><Relationship Id="rId4" Type="http://schemas.openxmlformats.org/officeDocument/2006/relationships/customXml" Target="../ink/ink1674.xml"/><Relationship Id="rId180" Type="http://schemas.openxmlformats.org/officeDocument/2006/relationships/image" Target="../media/image785.png"/><Relationship Id="rId215" Type="http://schemas.openxmlformats.org/officeDocument/2006/relationships/image" Target="../media/image802.png"/><Relationship Id="rId236" Type="http://schemas.openxmlformats.org/officeDocument/2006/relationships/customXml" Target="../ink/ink1792.xml"/><Relationship Id="rId257" Type="http://schemas.openxmlformats.org/officeDocument/2006/relationships/image" Target="../media/image823.png"/><Relationship Id="rId42" Type="http://schemas.openxmlformats.org/officeDocument/2006/relationships/customXml" Target="../ink/ink1693.xml"/><Relationship Id="rId84" Type="http://schemas.openxmlformats.org/officeDocument/2006/relationships/customXml" Target="../ink/ink1715.xml"/><Relationship Id="rId138" Type="http://schemas.openxmlformats.org/officeDocument/2006/relationships/customXml" Target="../ink/ink1742.xml"/><Relationship Id="rId191" Type="http://schemas.openxmlformats.org/officeDocument/2006/relationships/customXml" Target="../ink/ink1769.xml"/><Relationship Id="rId205" Type="http://schemas.openxmlformats.org/officeDocument/2006/relationships/image" Target="../media/image797.png"/><Relationship Id="rId247" Type="http://schemas.openxmlformats.org/officeDocument/2006/relationships/image" Target="../media/image818.png"/><Relationship Id="rId107" Type="http://schemas.openxmlformats.org/officeDocument/2006/relationships/image" Target="../media/image7492.png"/><Relationship Id="rId11" Type="http://schemas.openxmlformats.org/officeDocument/2006/relationships/image" Target="../media/image564.png"/><Relationship Id="rId53" Type="http://schemas.openxmlformats.org/officeDocument/2006/relationships/image" Target="../media/image615.png"/><Relationship Id="rId149" Type="http://schemas.openxmlformats.org/officeDocument/2006/relationships/image" Target="../media/image77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816.xml"/><Relationship Id="rId39" Type="http://schemas.openxmlformats.org/officeDocument/2006/relationships/image" Target="../media/image20080.png"/><Relationship Id="rId13" Type="http://schemas.openxmlformats.org/officeDocument/2006/relationships/image" Target="../media/image19950.png"/><Relationship Id="rId21" Type="http://schemas.openxmlformats.org/officeDocument/2006/relationships/image" Target="../media/image19990.png"/><Relationship Id="rId34" Type="http://schemas.openxmlformats.org/officeDocument/2006/relationships/customXml" Target="../ink/ink1820.xml"/><Relationship Id="rId42" Type="http://schemas.openxmlformats.org/officeDocument/2006/relationships/customXml" Target="../ink/ink1824.xml"/><Relationship Id="rId47" Type="http://schemas.openxmlformats.org/officeDocument/2006/relationships/image" Target="../media/image20120.png"/><Relationship Id="rId50" Type="http://schemas.openxmlformats.org/officeDocument/2006/relationships/customXml" Target="../ink/ink1826.xml"/><Relationship Id="rId55" Type="http://schemas.openxmlformats.org/officeDocument/2006/relationships/image" Target="../media/image20160.png"/><Relationship Id="rId63" Type="http://schemas.openxmlformats.org/officeDocument/2006/relationships/image" Target="../media/image20200.png"/><Relationship Id="rId68" Type="http://schemas.openxmlformats.org/officeDocument/2006/relationships/customXml" Target="../ink/ink1833.xml"/><Relationship Id="rId76" Type="http://schemas.openxmlformats.org/officeDocument/2006/relationships/customXml" Target="../ink/ink1837.xml"/><Relationship Id="rId71" Type="http://schemas.openxmlformats.org/officeDocument/2006/relationships/image" Target="../media/image20240.png"/><Relationship Id="rId2" Type="http://schemas.openxmlformats.org/officeDocument/2006/relationships/audio" Target="../media/media26.m4a"/><Relationship Id="rId29" Type="http://schemas.openxmlformats.org/officeDocument/2006/relationships/image" Target="../media/image20030.png"/><Relationship Id="rId24" Type="http://schemas.openxmlformats.org/officeDocument/2006/relationships/customXml" Target="../ink/ink1815.xml"/><Relationship Id="rId32" Type="http://schemas.openxmlformats.org/officeDocument/2006/relationships/customXml" Target="../ink/ink1819.xml"/><Relationship Id="rId37" Type="http://schemas.openxmlformats.org/officeDocument/2006/relationships/image" Target="../media/image20070.png"/><Relationship Id="rId40" Type="http://schemas.openxmlformats.org/officeDocument/2006/relationships/customXml" Target="../ink/ink1823.xml"/><Relationship Id="rId53" Type="http://schemas.openxmlformats.org/officeDocument/2006/relationships/image" Target="../media/image20150.png"/><Relationship Id="rId58" Type="http://schemas.openxmlformats.org/officeDocument/2006/relationships/customXml" Target="../ink/ink1830.xml"/><Relationship Id="rId66" Type="http://schemas.openxmlformats.org/officeDocument/2006/relationships/customXml" Target="../ink/ink1832.xml"/><Relationship Id="rId74" Type="http://schemas.openxmlformats.org/officeDocument/2006/relationships/customXml" Target="../ink/ink1836.xml"/><Relationship Id="rId11" Type="http://schemas.openxmlformats.org/officeDocument/2006/relationships/image" Target="../media/image19940.png"/><Relationship Id="rId79" Type="http://schemas.openxmlformats.org/officeDocument/2006/relationships/customXml" Target="../ink/ink1839.xml"/><Relationship Id="rId5" Type="http://schemas.openxmlformats.org/officeDocument/2006/relationships/image" Target="../media/image7060.png"/><Relationship Id="rId4" Type="http://schemas.openxmlformats.org/officeDocument/2006/relationships/customXml" Target="../ink/ink1812.xml"/><Relationship Id="rId22" Type="http://schemas.openxmlformats.org/officeDocument/2006/relationships/customXml" Target="../ink/ink1814.xml"/><Relationship Id="rId27" Type="http://schemas.openxmlformats.org/officeDocument/2006/relationships/image" Target="../media/image20020.png"/><Relationship Id="rId30" Type="http://schemas.openxmlformats.org/officeDocument/2006/relationships/customXml" Target="../ink/ink1818.xml"/><Relationship Id="rId35" Type="http://schemas.openxmlformats.org/officeDocument/2006/relationships/image" Target="../media/image20060.png"/><Relationship Id="rId48" Type="http://schemas.openxmlformats.org/officeDocument/2006/relationships/customXml" Target="../ink/ink1825.xml"/><Relationship Id="rId56" Type="http://schemas.openxmlformats.org/officeDocument/2006/relationships/customXml" Target="../ink/ink1829.xml"/><Relationship Id="rId64" Type="http://schemas.openxmlformats.org/officeDocument/2006/relationships/customXml" Target="../ink/ink1831.xml"/><Relationship Id="rId69" Type="http://schemas.openxmlformats.org/officeDocument/2006/relationships/image" Target="../media/image20230.png"/><Relationship Id="rId77" Type="http://schemas.openxmlformats.org/officeDocument/2006/relationships/image" Target="../media/image20270.png"/><Relationship Id="rId51" Type="http://schemas.openxmlformats.org/officeDocument/2006/relationships/image" Target="../media/image20140.png"/><Relationship Id="rId72" Type="http://schemas.openxmlformats.org/officeDocument/2006/relationships/customXml" Target="../ink/ink1835.xml"/><Relationship Id="rId80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0010.png"/><Relationship Id="rId33" Type="http://schemas.openxmlformats.org/officeDocument/2006/relationships/image" Target="../media/image20050.png"/><Relationship Id="rId38" Type="http://schemas.openxmlformats.org/officeDocument/2006/relationships/customXml" Target="../ink/ink1822.xml"/><Relationship Id="rId67" Type="http://schemas.openxmlformats.org/officeDocument/2006/relationships/image" Target="../media/image20220.png"/><Relationship Id="rId41" Type="http://schemas.openxmlformats.org/officeDocument/2006/relationships/image" Target="../media/image20090.png"/><Relationship Id="rId54" Type="http://schemas.openxmlformats.org/officeDocument/2006/relationships/customXml" Target="../ink/ink1828.xml"/><Relationship Id="rId70" Type="http://schemas.openxmlformats.org/officeDocument/2006/relationships/customXml" Target="../ink/ink1834.xml"/><Relationship Id="rId75" Type="http://schemas.openxmlformats.org/officeDocument/2006/relationships/image" Target="../media/image20260.png"/><Relationship Id="rId1" Type="http://schemas.microsoft.com/office/2007/relationships/media" Target="../media/media26.m4a"/><Relationship Id="rId6" Type="http://schemas.openxmlformats.org/officeDocument/2006/relationships/customXml" Target="../ink/ink1813.xml"/><Relationship Id="rId23" Type="http://schemas.openxmlformats.org/officeDocument/2006/relationships/image" Target="../media/image20000.png"/><Relationship Id="rId28" Type="http://schemas.openxmlformats.org/officeDocument/2006/relationships/customXml" Target="../ink/ink1817.xml"/><Relationship Id="rId36" Type="http://schemas.openxmlformats.org/officeDocument/2006/relationships/customXml" Target="../ink/ink1821.xml"/><Relationship Id="rId49" Type="http://schemas.openxmlformats.org/officeDocument/2006/relationships/image" Target="../media/image20130.png"/><Relationship Id="rId57" Type="http://schemas.openxmlformats.org/officeDocument/2006/relationships/image" Target="../media/image20170.png"/><Relationship Id="rId31" Type="http://schemas.openxmlformats.org/officeDocument/2006/relationships/image" Target="../media/image20040.png"/><Relationship Id="rId52" Type="http://schemas.openxmlformats.org/officeDocument/2006/relationships/customXml" Target="../ink/ink1827.xml"/><Relationship Id="rId65" Type="http://schemas.openxmlformats.org/officeDocument/2006/relationships/image" Target="../media/image20210.png"/><Relationship Id="rId73" Type="http://schemas.openxmlformats.org/officeDocument/2006/relationships/image" Target="../media/image20250.png"/><Relationship Id="rId78" Type="http://schemas.openxmlformats.org/officeDocument/2006/relationships/customXml" Target="../ink/ink1838.xml"/></Relationships>
</file>

<file path=ppt/slides/_rels/slide27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21310.png"/><Relationship Id="rId303" Type="http://schemas.openxmlformats.org/officeDocument/2006/relationships/image" Target="../media/image250.png"/><Relationship Id="rId84" Type="http://schemas.openxmlformats.org/officeDocument/2006/relationships/customXml" Target="../ink/ink1843.xml"/><Relationship Id="rId138" Type="http://schemas.openxmlformats.org/officeDocument/2006/relationships/customXml" Target="../ink/ink1865.xml"/><Relationship Id="rId159" Type="http://schemas.openxmlformats.org/officeDocument/2006/relationships/customXml" Target="../ink/ink1876.xml"/><Relationship Id="rId170" Type="http://schemas.openxmlformats.org/officeDocument/2006/relationships/customXml" Target="../ink/ink1882.xml"/><Relationship Id="rId191" Type="http://schemas.openxmlformats.org/officeDocument/2006/relationships/customXml" Target="../ink/ink1893.xml"/><Relationship Id="rId205" Type="http://schemas.openxmlformats.org/officeDocument/2006/relationships/customXml" Target="../ink/ink1900.xml"/><Relationship Id="rId226" Type="http://schemas.openxmlformats.org/officeDocument/2006/relationships/image" Target="../media/image20950.png"/><Relationship Id="rId247" Type="http://schemas.openxmlformats.org/officeDocument/2006/relationships/customXml" Target="../ink/ink1921.xml"/><Relationship Id="rId107" Type="http://schemas.openxmlformats.org/officeDocument/2006/relationships/image" Target="../media/image20420.png"/><Relationship Id="rId268" Type="http://schemas.openxmlformats.org/officeDocument/2006/relationships/customXml" Target="../ink/ink1932.xml"/><Relationship Id="rId289" Type="http://schemas.openxmlformats.org/officeDocument/2006/relationships/image" Target="../media/image21260.png"/><Relationship Id="rId149" Type="http://schemas.openxmlformats.org/officeDocument/2006/relationships/image" Target="../media/image880.png"/><Relationship Id="rId5" Type="http://schemas.openxmlformats.org/officeDocument/2006/relationships/customXml" Target="../ink/ink1840.xml"/><Relationship Id="rId95" Type="http://schemas.openxmlformats.org/officeDocument/2006/relationships/image" Target="../media/image20360.png"/><Relationship Id="rId160" Type="http://schemas.openxmlformats.org/officeDocument/2006/relationships/image" Target="../media/image20650.png"/><Relationship Id="rId181" Type="http://schemas.openxmlformats.org/officeDocument/2006/relationships/customXml" Target="../ink/ink1888.xml"/><Relationship Id="rId216" Type="http://schemas.openxmlformats.org/officeDocument/2006/relationships/image" Target="../media/image7142.png"/><Relationship Id="rId237" Type="http://schemas.openxmlformats.org/officeDocument/2006/relationships/customXml" Target="../ink/ink1916.xml"/><Relationship Id="rId258" Type="http://schemas.openxmlformats.org/officeDocument/2006/relationships/customXml" Target="../ink/ink1927.xml"/><Relationship Id="rId279" Type="http://schemas.openxmlformats.org/officeDocument/2006/relationships/image" Target="../media/image21210.png"/><Relationship Id="rId139" Type="http://schemas.openxmlformats.org/officeDocument/2006/relationships/image" Target="../media/image20570.png"/><Relationship Id="rId290" Type="http://schemas.openxmlformats.org/officeDocument/2006/relationships/customXml" Target="../ink/ink1943.xml"/><Relationship Id="rId304" Type="http://schemas.openxmlformats.org/officeDocument/2006/relationships/customXml" Target="../ink/ink1950.xml"/><Relationship Id="rId85" Type="http://schemas.openxmlformats.org/officeDocument/2006/relationships/image" Target="../media/image20310.png"/><Relationship Id="rId150" Type="http://schemas.openxmlformats.org/officeDocument/2006/relationships/customXml" Target="../ink/ink1871.xml"/><Relationship Id="rId171" Type="http://schemas.openxmlformats.org/officeDocument/2006/relationships/image" Target="../media/image7071.png"/><Relationship Id="rId192" Type="http://schemas.openxmlformats.org/officeDocument/2006/relationships/image" Target="../media/image20780.png"/><Relationship Id="rId206" Type="http://schemas.openxmlformats.org/officeDocument/2006/relationships/image" Target="../media/image20850.png"/><Relationship Id="rId227" Type="http://schemas.openxmlformats.org/officeDocument/2006/relationships/customXml" Target="../ink/ink1911.xml"/><Relationship Id="rId248" Type="http://schemas.openxmlformats.org/officeDocument/2006/relationships/image" Target="../media/image21060.png"/><Relationship Id="rId269" Type="http://schemas.openxmlformats.org/officeDocument/2006/relationships/image" Target="../media/image21160.png"/><Relationship Id="rId108" Type="http://schemas.openxmlformats.org/officeDocument/2006/relationships/customXml" Target="../ink/ink1855.xml"/><Relationship Id="rId280" Type="http://schemas.openxmlformats.org/officeDocument/2006/relationships/customXml" Target="../ink/ink1938.xml"/><Relationship Id="rId96" Type="http://schemas.openxmlformats.org/officeDocument/2006/relationships/customXml" Target="../ink/ink1849.xml"/><Relationship Id="rId140" Type="http://schemas.openxmlformats.org/officeDocument/2006/relationships/customXml" Target="../ink/ink1866.xml"/><Relationship Id="rId161" Type="http://schemas.openxmlformats.org/officeDocument/2006/relationships/customXml" Target="../ink/ink1877.xml"/><Relationship Id="rId182" Type="http://schemas.openxmlformats.org/officeDocument/2006/relationships/image" Target="../media/image16970.png"/><Relationship Id="rId217" Type="http://schemas.openxmlformats.org/officeDocument/2006/relationships/customXml" Target="../ink/ink1906.xml"/><Relationship Id="rId238" Type="http://schemas.openxmlformats.org/officeDocument/2006/relationships/image" Target="../media/image21010.png"/><Relationship Id="rId259" Type="http://schemas.openxmlformats.org/officeDocument/2006/relationships/image" Target="../media/image21110.png"/><Relationship Id="rId270" Type="http://schemas.openxmlformats.org/officeDocument/2006/relationships/customXml" Target="../ink/ink1933.xml"/><Relationship Id="rId291" Type="http://schemas.openxmlformats.org/officeDocument/2006/relationships/image" Target="../media/image21270.png"/><Relationship Id="rId305" Type="http://schemas.openxmlformats.org/officeDocument/2006/relationships/image" Target="../media/image21330.png"/><Relationship Id="rId86" Type="http://schemas.openxmlformats.org/officeDocument/2006/relationships/customXml" Target="../ink/ink1844.xml"/><Relationship Id="rId151" Type="http://schemas.openxmlformats.org/officeDocument/2006/relationships/image" Target="../media/image20620.png"/><Relationship Id="rId172" Type="http://schemas.openxmlformats.org/officeDocument/2006/relationships/customXml" Target="../ink/ink1883.xml"/><Relationship Id="rId193" Type="http://schemas.openxmlformats.org/officeDocument/2006/relationships/customXml" Target="../ink/ink1894.xml"/><Relationship Id="rId207" Type="http://schemas.openxmlformats.org/officeDocument/2006/relationships/customXml" Target="../ink/ink1901.xml"/><Relationship Id="rId228" Type="http://schemas.openxmlformats.org/officeDocument/2006/relationships/image" Target="../media/image20960.png"/><Relationship Id="rId249" Type="http://schemas.openxmlformats.org/officeDocument/2006/relationships/customXml" Target="../ink/ink1922.xml"/><Relationship Id="rId109" Type="http://schemas.openxmlformats.org/officeDocument/2006/relationships/image" Target="../media/image20430.png"/><Relationship Id="rId260" Type="http://schemas.openxmlformats.org/officeDocument/2006/relationships/customXml" Target="../ink/ink1928.xml"/><Relationship Id="rId281" Type="http://schemas.openxmlformats.org/officeDocument/2006/relationships/image" Target="../media/image21220.png"/><Relationship Id="rId97" Type="http://schemas.openxmlformats.org/officeDocument/2006/relationships/image" Target="../media/image20370.png"/><Relationship Id="rId141" Type="http://schemas.openxmlformats.org/officeDocument/2006/relationships/image" Target="../media/image20580.png"/><Relationship Id="rId162" Type="http://schemas.openxmlformats.org/officeDocument/2006/relationships/image" Target="../media/image20660.png"/><Relationship Id="rId183" Type="http://schemas.openxmlformats.org/officeDocument/2006/relationships/customXml" Target="../ink/ink1889.xml"/><Relationship Id="rId218" Type="http://schemas.openxmlformats.org/officeDocument/2006/relationships/image" Target="../media/image7152.png"/><Relationship Id="rId239" Type="http://schemas.openxmlformats.org/officeDocument/2006/relationships/customXml" Target="../ink/ink1917.xml"/><Relationship Id="rId250" Type="http://schemas.openxmlformats.org/officeDocument/2006/relationships/image" Target="../media/image21070.png"/><Relationship Id="rId271" Type="http://schemas.openxmlformats.org/officeDocument/2006/relationships/image" Target="../media/image21170.png"/><Relationship Id="rId292" Type="http://schemas.openxmlformats.org/officeDocument/2006/relationships/customXml" Target="../ink/ink1944.xml"/><Relationship Id="rId306" Type="http://schemas.openxmlformats.org/officeDocument/2006/relationships/customXml" Target="../ink/ink1951.xml"/><Relationship Id="rId87" Type="http://schemas.openxmlformats.org/officeDocument/2006/relationships/image" Target="../media/image20320.png"/><Relationship Id="rId110" Type="http://schemas.openxmlformats.org/officeDocument/2006/relationships/customXml" Target="../ink/ink1856.xml"/><Relationship Id="rId131" Type="http://schemas.openxmlformats.org/officeDocument/2006/relationships/image" Target="../media/image20540.png"/><Relationship Id="rId152" Type="http://schemas.openxmlformats.org/officeDocument/2006/relationships/customXml" Target="../ink/ink1872.xml"/><Relationship Id="rId173" Type="http://schemas.openxmlformats.org/officeDocument/2006/relationships/image" Target="../media/image20700.png"/><Relationship Id="rId194" Type="http://schemas.openxmlformats.org/officeDocument/2006/relationships/image" Target="../media/image20790.png"/><Relationship Id="rId208" Type="http://schemas.openxmlformats.org/officeDocument/2006/relationships/image" Target="../media/image7101.png"/><Relationship Id="rId229" Type="http://schemas.openxmlformats.org/officeDocument/2006/relationships/customXml" Target="../ink/ink1912.xml"/><Relationship Id="rId240" Type="http://schemas.openxmlformats.org/officeDocument/2006/relationships/image" Target="../media/image21020.png"/><Relationship Id="rId261" Type="http://schemas.openxmlformats.org/officeDocument/2006/relationships/image" Target="../media/image21120.png"/><Relationship Id="rId100" Type="http://schemas.openxmlformats.org/officeDocument/2006/relationships/customXml" Target="../ink/ink1851.xml"/><Relationship Id="rId282" Type="http://schemas.openxmlformats.org/officeDocument/2006/relationships/customXml" Target="../ink/ink1939.xml"/><Relationship Id="rId98" Type="http://schemas.openxmlformats.org/officeDocument/2006/relationships/customXml" Target="../ink/ink1850.xml"/><Relationship Id="rId142" Type="http://schemas.openxmlformats.org/officeDocument/2006/relationships/customXml" Target="../ink/ink1867.xml"/><Relationship Id="rId163" Type="http://schemas.openxmlformats.org/officeDocument/2006/relationships/customXml" Target="../ink/ink1878.xml"/><Relationship Id="rId184" Type="http://schemas.openxmlformats.org/officeDocument/2006/relationships/image" Target="../media/image20740.png"/><Relationship Id="rId219" Type="http://schemas.openxmlformats.org/officeDocument/2006/relationships/customXml" Target="../ink/ink1907.xml"/><Relationship Id="rId230" Type="http://schemas.openxmlformats.org/officeDocument/2006/relationships/image" Target="../media/image20970.png"/><Relationship Id="rId251" Type="http://schemas.openxmlformats.org/officeDocument/2006/relationships/customXml" Target="../ink/ink1923.xml"/><Relationship Id="rId116" Type="http://schemas.openxmlformats.org/officeDocument/2006/relationships/customXml" Target="../ink/ink1859.xml"/><Relationship Id="rId137" Type="http://schemas.openxmlformats.org/officeDocument/2006/relationships/image" Target="../media/image3781.png"/><Relationship Id="rId158" Type="http://schemas.openxmlformats.org/officeDocument/2006/relationships/image" Target="../media/image40212.png"/><Relationship Id="rId272" Type="http://schemas.openxmlformats.org/officeDocument/2006/relationships/customXml" Target="../ink/ink1934.xml"/><Relationship Id="rId293" Type="http://schemas.openxmlformats.org/officeDocument/2006/relationships/image" Target="../media/image21280.png"/><Relationship Id="rId302" Type="http://schemas.openxmlformats.org/officeDocument/2006/relationships/customXml" Target="../ink/ink1949.xml"/><Relationship Id="rId307" Type="http://schemas.openxmlformats.org/officeDocument/2006/relationships/image" Target="../media/image21340.png"/><Relationship Id="rId83" Type="http://schemas.openxmlformats.org/officeDocument/2006/relationships/image" Target="../media/image20300.png"/><Relationship Id="rId88" Type="http://schemas.openxmlformats.org/officeDocument/2006/relationships/customXml" Target="../ink/ink1845.xml"/><Relationship Id="rId111" Type="http://schemas.openxmlformats.org/officeDocument/2006/relationships/image" Target="../media/image20440.png"/><Relationship Id="rId132" Type="http://schemas.openxmlformats.org/officeDocument/2006/relationships/customXml" Target="../ink/ink1862.xml"/><Relationship Id="rId153" Type="http://schemas.openxmlformats.org/officeDocument/2006/relationships/image" Target="../media/image20630.png"/><Relationship Id="rId174" Type="http://schemas.openxmlformats.org/officeDocument/2006/relationships/customXml" Target="../ink/ink1884.xml"/><Relationship Id="rId179" Type="http://schemas.openxmlformats.org/officeDocument/2006/relationships/image" Target="../media/image20730.png"/><Relationship Id="rId195" Type="http://schemas.openxmlformats.org/officeDocument/2006/relationships/customXml" Target="../ink/ink1895.xml"/><Relationship Id="rId209" Type="http://schemas.openxmlformats.org/officeDocument/2006/relationships/customXml" Target="../ink/ink1902.xml"/><Relationship Id="rId190" Type="http://schemas.openxmlformats.org/officeDocument/2006/relationships/image" Target="../media/image20770.png"/><Relationship Id="rId204" Type="http://schemas.openxmlformats.org/officeDocument/2006/relationships/image" Target="../media/image20840.png"/><Relationship Id="rId220" Type="http://schemas.openxmlformats.org/officeDocument/2006/relationships/image" Target="../media/image7162.png"/><Relationship Id="rId225" Type="http://schemas.openxmlformats.org/officeDocument/2006/relationships/customXml" Target="../ink/ink1910.xml"/><Relationship Id="rId241" Type="http://schemas.openxmlformats.org/officeDocument/2006/relationships/customXml" Target="../ink/ink1918.xml"/><Relationship Id="rId246" Type="http://schemas.openxmlformats.org/officeDocument/2006/relationships/image" Target="../media/image21050.png"/><Relationship Id="rId267" Type="http://schemas.openxmlformats.org/officeDocument/2006/relationships/image" Target="../media/image21150.png"/><Relationship Id="rId288" Type="http://schemas.openxmlformats.org/officeDocument/2006/relationships/customXml" Target="../ink/ink1942.xml"/><Relationship Id="rId106" Type="http://schemas.openxmlformats.org/officeDocument/2006/relationships/customXml" Target="../ink/ink1854.xml"/><Relationship Id="rId262" Type="http://schemas.openxmlformats.org/officeDocument/2006/relationships/customXml" Target="../ink/ink1929.xml"/><Relationship Id="rId283" Type="http://schemas.openxmlformats.org/officeDocument/2006/relationships/image" Target="../media/image21230.png"/><Relationship Id="rId94" Type="http://schemas.openxmlformats.org/officeDocument/2006/relationships/customXml" Target="../ink/ink1848.xml"/><Relationship Id="rId99" Type="http://schemas.openxmlformats.org/officeDocument/2006/relationships/image" Target="../media/image20380.png"/><Relationship Id="rId101" Type="http://schemas.openxmlformats.org/officeDocument/2006/relationships/image" Target="../media/image20390.png"/><Relationship Id="rId143" Type="http://schemas.openxmlformats.org/officeDocument/2006/relationships/image" Target="../media/image1770.png"/><Relationship Id="rId148" Type="http://schemas.openxmlformats.org/officeDocument/2006/relationships/customXml" Target="../ink/ink1870.xml"/><Relationship Id="rId164" Type="http://schemas.openxmlformats.org/officeDocument/2006/relationships/image" Target="../media/image20670.png"/><Relationship Id="rId169" Type="http://schemas.openxmlformats.org/officeDocument/2006/relationships/image" Target="../media/image20680.png"/><Relationship Id="rId185" Type="http://schemas.openxmlformats.org/officeDocument/2006/relationships/customXml" Target="../ink/ink1890.xml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1887.xml"/><Relationship Id="rId210" Type="http://schemas.openxmlformats.org/officeDocument/2006/relationships/image" Target="../media/image7111.png"/><Relationship Id="rId215" Type="http://schemas.openxmlformats.org/officeDocument/2006/relationships/customXml" Target="../ink/ink1905.xml"/><Relationship Id="rId236" Type="http://schemas.openxmlformats.org/officeDocument/2006/relationships/image" Target="../media/image21000.png"/><Relationship Id="rId257" Type="http://schemas.openxmlformats.org/officeDocument/2006/relationships/image" Target="../media/image21100.png"/><Relationship Id="rId278" Type="http://schemas.openxmlformats.org/officeDocument/2006/relationships/customXml" Target="../ink/ink1937.xml"/><Relationship Id="rId231" Type="http://schemas.openxmlformats.org/officeDocument/2006/relationships/customXml" Target="../ink/ink1913.xml"/><Relationship Id="rId252" Type="http://schemas.openxmlformats.org/officeDocument/2006/relationships/image" Target="../media/image21080.png"/><Relationship Id="rId273" Type="http://schemas.openxmlformats.org/officeDocument/2006/relationships/image" Target="../media/image21180.png"/><Relationship Id="rId294" Type="http://schemas.openxmlformats.org/officeDocument/2006/relationships/customXml" Target="../ink/ink1945.xml"/><Relationship Id="rId308" Type="http://schemas.openxmlformats.org/officeDocument/2006/relationships/customXml" Target="../ink/ink1952.xml"/><Relationship Id="rId89" Type="http://schemas.openxmlformats.org/officeDocument/2006/relationships/image" Target="../media/image20330.png"/><Relationship Id="rId112" Type="http://schemas.openxmlformats.org/officeDocument/2006/relationships/customXml" Target="../ink/ink1857.xml"/><Relationship Id="rId133" Type="http://schemas.openxmlformats.org/officeDocument/2006/relationships/image" Target="../media/image20550.png"/><Relationship Id="rId154" Type="http://schemas.openxmlformats.org/officeDocument/2006/relationships/customXml" Target="../ink/ink1873.xml"/><Relationship Id="rId175" Type="http://schemas.openxmlformats.org/officeDocument/2006/relationships/image" Target="../media/image20710.png"/><Relationship Id="rId196" Type="http://schemas.openxmlformats.org/officeDocument/2006/relationships/image" Target="../media/image20800.png"/><Relationship Id="rId200" Type="http://schemas.openxmlformats.org/officeDocument/2006/relationships/image" Target="../media/image20820.png"/><Relationship Id="rId221" Type="http://schemas.openxmlformats.org/officeDocument/2006/relationships/customXml" Target="../ink/ink1908.xml"/><Relationship Id="rId242" Type="http://schemas.openxmlformats.org/officeDocument/2006/relationships/image" Target="../media/image21030.png"/><Relationship Id="rId263" Type="http://schemas.openxmlformats.org/officeDocument/2006/relationships/image" Target="../media/image21130.png"/><Relationship Id="rId284" Type="http://schemas.openxmlformats.org/officeDocument/2006/relationships/customXml" Target="../ink/ink1940.xml"/><Relationship Id="rId319" Type="http://schemas.openxmlformats.org/officeDocument/2006/relationships/image" Target="../media/image940.png"/><Relationship Id="rId79" Type="http://schemas.openxmlformats.org/officeDocument/2006/relationships/image" Target="../media/image20280.png"/><Relationship Id="rId102" Type="http://schemas.openxmlformats.org/officeDocument/2006/relationships/customXml" Target="../ink/ink1852.xml"/><Relationship Id="rId123" Type="http://schemas.openxmlformats.org/officeDocument/2006/relationships/image" Target="../media/image20500.png"/><Relationship Id="rId144" Type="http://schemas.openxmlformats.org/officeDocument/2006/relationships/customXml" Target="../ink/ink1868.xml"/><Relationship Id="rId90" Type="http://schemas.openxmlformats.org/officeDocument/2006/relationships/customXml" Target="../ink/ink1846.xml"/><Relationship Id="rId165" Type="http://schemas.openxmlformats.org/officeDocument/2006/relationships/customXml" Target="../ink/ink1879.xml"/><Relationship Id="rId186" Type="http://schemas.openxmlformats.org/officeDocument/2006/relationships/image" Target="../media/image7081.png"/><Relationship Id="rId211" Type="http://schemas.openxmlformats.org/officeDocument/2006/relationships/customXml" Target="../ink/ink1903.xml"/><Relationship Id="rId232" Type="http://schemas.openxmlformats.org/officeDocument/2006/relationships/image" Target="../media/image20980.png"/><Relationship Id="rId253" Type="http://schemas.openxmlformats.org/officeDocument/2006/relationships/customXml" Target="../ink/ink1924.xml"/><Relationship Id="rId274" Type="http://schemas.openxmlformats.org/officeDocument/2006/relationships/customXml" Target="../ink/ink1935.xml"/><Relationship Id="rId295" Type="http://schemas.openxmlformats.org/officeDocument/2006/relationships/image" Target="../media/image21290.png"/><Relationship Id="rId309" Type="http://schemas.openxmlformats.org/officeDocument/2006/relationships/image" Target="../media/image21350.png"/><Relationship Id="rId113" Type="http://schemas.openxmlformats.org/officeDocument/2006/relationships/image" Target="../media/image20450.png"/><Relationship Id="rId134" Type="http://schemas.openxmlformats.org/officeDocument/2006/relationships/customXml" Target="../ink/ink1863.xml"/><Relationship Id="rId320" Type="http://schemas.openxmlformats.org/officeDocument/2006/relationships/image" Target="../media/image833.png"/><Relationship Id="rId80" Type="http://schemas.openxmlformats.org/officeDocument/2006/relationships/customXml" Target="../ink/ink1841.xml"/><Relationship Id="rId155" Type="http://schemas.openxmlformats.org/officeDocument/2006/relationships/customXml" Target="../ink/ink1874.xml"/><Relationship Id="rId176" Type="http://schemas.openxmlformats.org/officeDocument/2006/relationships/customXml" Target="../ink/ink1885.xml"/><Relationship Id="rId197" Type="http://schemas.openxmlformats.org/officeDocument/2006/relationships/customXml" Target="../ink/ink1896.xml"/><Relationship Id="rId201" Type="http://schemas.openxmlformats.org/officeDocument/2006/relationships/customXml" Target="../ink/ink1898.xml"/><Relationship Id="rId222" Type="http://schemas.openxmlformats.org/officeDocument/2006/relationships/image" Target="../media/image20930.png"/><Relationship Id="rId243" Type="http://schemas.openxmlformats.org/officeDocument/2006/relationships/customXml" Target="../ink/ink1919.xml"/><Relationship Id="rId264" Type="http://schemas.openxmlformats.org/officeDocument/2006/relationships/customXml" Target="../ink/ink1930.xml"/><Relationship Id="rId285" Type="http://schemas.openxmlformats.org/officeDocument/2006/relationships/image" Target="../media/image21240.png"/><Relationship Id="rId103" Type="http://schemas.openxmlformats.org/officeDocument/2006/relationships/image" Target="../media/image20400.png"/><Relationship Id="rId124" Type="http://schemas.openxmlformats.org/officeDocument/2006/relationships/customXml" Target="../ink/ink1860.xml"/><Relationship Id="rId310" Type="http://schemas.openxmlformats.org/officeDocument/2006/relationships/customXml" Target="../ink/ink1953.xml"/><Relationship Id="rId91" Type="http://schemas.openxmlformats.org/officeDocument/2006/relationships/image" Target="../media/image20340.png"/><Relationship Id="rId145" Type="http://schemas.openxmlformats.org/officeDocument/2006/relationships/image" Target="../media/image20590.png"/><Relationship Id="rId166" Type="http://schemas.openxmlformats.org/officeDocument/2006/relationships/image" Target="../media/image10760.png"/><Relationship Id="rId187" Type="http://schemas.openxmlformats.org/officeDocument/2006/relationships/customXml" Target="../ink/ink1891.xml"/><Relationship Id="rId1" Type="http://schemas.openxmlformats.org/officeDocument/2006/relationships/tags" Target="../tags/tag12.xml"/><Relationship Id="rId212" Type="http://schemas.openxmlformats.org/officeDocument/2006/relationships/image" Target="../media/image7121.png"/><Relationship Id="rId233" Type="http://schemas.openxmlformats.org/officeDocument/2006/relationships/customXml" Target="../ink/ink1914.xml"/><Relationship Id="rId254" Type="http://schemas.openxmlformats.org/officeDocument/2006/relationships/customXml" Target="../ink/ink1925.xml"/><Relationship Id="rId114" Type="http://schemas.openxmlformats.org/officeDocument/2006/relationships/customXml" Target="../ink/ink1858.xml"/><Relationship Id="rId275" Type="http://schemas.openxmlformats.org/officeDocument/2006/relationships/image" Target="../media/image21190.png"/><Relationship Id="rId296" Type="http://schemas.openxmlformats.org/officeDocument/2006/relationships/customXml" Target="../ink/ink1946.xml"/><Relationship Id="rId300" Type="http://schemas.openxmlformats.org/officeDocument/2006/relationships/customXml" Target="../ink/ink1948.xml"/><Relationship Id="rId81" Type="http://schemas.openxmlformats.org/officeDocument/2006/relationships/image" Target="../media/image20290.png"/><Relationship Id="rId135" Type="http://schemas.openxmlformats.org/officeDocument/2006/relationships/image" Target="../media/image20560.png"/><Relationship Id="rId156" Type="http://schemas.openxmlformats.org/officeDocument/2006/relationships/image" Target="../media/image20640.png"/><Relationship Id="rId177" Type="http://schemas.openxmlformats.org/officeDocument/2006/relationships/image" Target="../media/image20720.png"/><Relationship Id="rId198" Type="http://schemas.openxmlformats.org/officeDocument/2006/relationships/image" Target="../media/image20810.png"/><Relationship Id="rId321" Type="http://schemas.openxmlformats.org/officeDocument/2006/relationships/image" Target="../media/image1.png"/><Relationship Id="rId202" Type="http://schemas.openxmlformats.org/officeDocument/2006/relationships/image" Target="../media/image20830.png"/><Relationship Id="rId223" Type="http://schemas.openxmlformats.org/officeDocument/2006/relationships/customXml" Target="../ink/ink1909.xml"/><Relationship Id="rId244" Type="http://schemas.openxmlformats.org/officeDocument/2006/relationships/image" Target="../media/image21040.png"/><Relationship Id="rId39" Type="http://schemas.openxmlformats.org/officeDocument/2006/relationships/image" Target="../media/image20080.png"/><Relationship Id="rId265" Type="http://schemas.openxmlformats.org/officeDocument/2006/relationships/image" Target="../media/image21140.png"/><Relationship Id="rId286" Type="http://schemas.openxmlformats.org/officeDocument/2006/relationships/customXml" Target="../ink/ink1941.xml"/><Relationship Id="rId104" Type="http://schemas.openxmlformats.org/officeDocument/2006/relationships/customXml" Target="../ink/ink1853.xml"/><Relationship Id="rId125" Type="http://schemas.openxmlformats.org/officeDocument/2006/relationships/image" Target="../media/image20510.png"/><Relationship Id="rId146" Type="http://schemas.openxmlformats.org/officeDocument/2006/relationships/customXml" Target="../ink/ink1869.xml"/><Relationship Id="rId167" Type="http://schemas.openxmlformats.org/officeDocument/2006/relationships/customXml" Target="../ink/ink1880.xml"/><Relationship Id="rId188" Type="http://schemas.openxmlformats.org/officeDocument/2006/relationships/image" Target="../media/image7091.png"/><Relationship Id="rId92" Type="http://schemas.openxmlformats.org/officeDocument/2006/relationships/customXml" Target="../ink/ink1847.xml"/><Relationship Id="rId213" Type="http://schemas.openxmlformats.org/officeDocument/2006/relationships/customXml" Target="../ink/ink1904.xml"/><Relationship Id="rId234" Type="http://schemas.openxmlformats.org/officeDocument/2006/relationships/image" Target="../media/image20990.png"/><Relationship Id="rId2" Type="http://schemas.microsoft.com/office/2007/relationships/media" Target="../media/media27.m4a"/><Relationship Id="rId255" Type="http://schemas.openxmlformats.org/officeDocument/2006/relationships/image" Target="../media/image21090.png"/><Relationship Id="rId276" Type="http://schemas.openxmlformats.org/officeDocument/2006/relationships/customXml" Target="../ink/ink1936.xml"/><Relationship Id="rId297" Type="http://schemas.openxmlformats.org/officeDocument/2006/relationships/image" Target="../media/image21300.png"/><Relationship Id="rId115" Type="http://schemas.openxmlformats.org/officeDocument/2006/relationships/image" Target="../media/image20460.png"/><Relationship Id="rId136" Type="http://schemas.openxmlformats.org/officeDocument/2006/relationships/customXml" Target="../ink/ink1864.xml"/><Relationship Id="rId157" Type="http://schemas.openxmlformats.org/officeDocument/2006/relationships/customXml" Target="../ink/ink1875.xml"/><Relationship Id="rId178" Type="http://schemas.openxmlformats.org/officeDocument/2006/relationships/customXml" Target="../ink/ink1886.xml"/><Relationship Id="rId301" Type="http://schemas.openxmlformats.org/officeDocument/2006/relationships/image" Target="../media/image21320.png"/><Relationship Id="rId82" Type="http://schemas.openxmlformats.org/officeDocument/2006/relationships/customXml" Target="../ink/ink1842.xml"/><Relationship Id="rId199" Type="http://schemas.openxmlformats.org/officeDocument/2006/relationships/customXml" Target="../ink/ink1897.xml"/><Relationship Id="rId203" Type="http://schemas.openxmlformats.org/officeDocument/2006/relationships/customXml" Target="../ink/ink1899.xml"/><Relationship Id="rId224" Type="http://schemas.openxmlformats.org/officeDocument/2006/relationships/image" Target="../media/image20940.png"/><Relationship Id="rId245" Type="http://schemas.openxmlformats.org/officeDocument/2006/relationships/customXml" Target="../ink/ink1920.xml"/><Relationship Id="rId266" Type="http://schemas.openxmlformats.org/officeDocument/2006/relationships/customXml" Target="../ink/ink1931.xml"/><Relationship Id="rId287" Type="http://schemas.openxmlformats.org/officeDocument/2006/relationships/image" Target="../media/image21250.png"/><Relationship Id="rId105" Type="http://schemas.openxmlformats.org/officeDocument/2006/relationships/image" Target="../media/image20410.png"/><Relationship Id="rId126" Type="http://schemas.openxmlformats.org/officeDocument/2006/relationships/customXml" Target="../ink/ink1861.xml"/><Relationship Id="rId147" Type="http://schemas.openxmlformats.org/officeDocument/2006/relationships/image" Target="../media/image20600.png"/><Relationship Id="rId168" Type="http://schemas.openxmlformats.org/officeDocument/2006/relationships/customXml" Target="../ink/ink1881.xml"/><Relationship Id="rId93" Type="http://schemas.openxmlformats.org/officeDocument/2006/relationships/image" Target="../media/image20350.png"/><Relationship Id="rId189" Type="http://schemas.openxmlformats.org/officeDocument/2006/relationships/customXml" Target="../ink/ink1892.xml"/><Relationship Id="rId3" Type="http://schemas.openxmlformats.org/officeDocument/2006/relationships/audio" Target="../media/media27.m4a"/><Relationship Id="rId214" Type="http://schemas.openxmlformats.org/officeDocument/2006/relationships/image" Target="../media/image7131.png"/><Relationship Id="rId235" Type="http://schemas.openxmlformats.org/officeDocument/2006/relationships/customXml" Target="../ink/ink1915.xml"/><Relationship Id="rId256" Type="http://schemas.openxmlformats.org/officeDocument/2006/relationships/customXml" Target="../ink/ink1926.xml"/><Relationship Id="rId277" Type="http://schemas.openxmlformats.org/officeDocument/2006/relationships/image" Target="../media/image21200.png"/><Relationship Id="rId298" Type="http://schemas.openxmlformats.org/officeDocument/2006/relationships/customXml" Target="../ink/ink1947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010.xml"/><Relationship Id="rId299" Type="http://schemas.openxmlformats.org/officeDocument/2006/relationships/image" Target="../media/image7241.png"/><Relationship Id="rId21" Type="http://schemas.openxmlformats.org/officeDocument/2006/relationships/customXml" Target="../ink/ink1962.xml"/><Relationship Id="rId42" Type="http://schemas.openxmlformats.org/officeDocument/2006/relationships/image" Target="../media/image7191.png"/><Relationship Id="rId63" Type="http://schemas.openxmlformats.org/officeDocument/2006/relationships/customXml" Target="../ink/ink1983.xml"/><Relationship Id="rId84" Type="http://schemas.openxmlformats.org/officeDocument/2006/relationships/image" Target="../media/image21730.png"/><Relationship Id="rId138" Type="http://schemas.openxmlformats.org/officeDocument/2006/relationships/image" Target="../media/image21950.png"/><Relationship Id="rId107" Type="http://schemas.openxmlformats.org/officeDocument/2006/relationships/customXml" Target="../ink/ink2005.xml"/><Relationship Id="rId11" Type="http://schemas.openxmlformats.org/officeDocument/2006/relationships/customXml" Target="../ink/ink1957.xml"/><Relationship Id="rId32" Type="http://schemas.openxmlformats.org/officeDocument/2006/relationships/image" Target="../media/image7141.png"/><Relationship Id="rId53" Type="http://schemas.openxmlformats.org/officeDocument/2006/relationships/customXml" Target="../ink/ink1978.xml"/><Relationship Id="rId74" Type="http://schemas.openxmlformats.org/officeDocument/2006/relationships/image" Target="../media/image21690.png"/><Relationship Id="rId128" Type="http://schemas.openxmlformats.org/officeDocument/2006/relationships/image" Target="../media/image21900.png"/><Relationship Id="rId149" Type="http://schemas.openxmlformats.org/officeDocument/2006/relationships/customXml" Target="../ink/ink2026.xml"/><Relationship Id="rId5" Type="http://schemas.openxmlformats.org/officeDocument/2006/relationships/customXml" Target="../ink/ink1954.xml"/><Relationship Id="rId95" Type="http://schemas.openxmlformats.org/officeDocument/2006/relationships/customXml" Target="../ink/ink1999.xml"/><Relationship Id="rId22" Type="http://schemas.openxmlformats.org/officeDocument/2006/relationships/image" Target="../media/image2410.png"/><Relationship Id="rId43" Type="http://schemas.openxmlformats.org/officeDocument/2006/relationships/customXml" Target="../ink/ink1973.xml"/><Relationship Id="rId64" Type="http://schemas.openxmlformats.org/officeDocument/2006/relationships/image" Target="../media/image21640.png"/><Relationship Id="rId118" Type="http://schemas.openxmlformats.org/officeDocument/2006/relationships/image" Target="../media/image21860.png"/><Relationship Id="rId139" Type="http://schemas.openxmlformats.org/officeDocument/2006/relationships/customXml" Target="../ink/ink2021.xml"/><Relationship Id="rId80" Type="http://schemas.openxmlformats.org/officeDocument/2006/relationships/image" Target="../media/image21710.png"/><Relationship Id="rId85" Type="http://schemas.openxmlformats.org/officeDocument/2006/relationships/customXml" Target="../ink/ink1994.xml"/><Relationship Id="rId150" Type="http://schemas.openxmlformats.org/officeDocument/2006/relationships/image" Target="../media/image12480.png"/><Relationship Id="rId12" Type="http://schemas.openxmlformats.org/officeDocument/2006/relationships/image" Target="../media/image21420.png"/><Relationship Id="rId17" Type="http://schemas.openxmlformats.org/officeDocument/2006/relationships/customXml" Target="../ink/ink1960.xml"/><Relationship Id="rId33" Type="http://schemas.openxmlformats.org/officeDocument/2006/relationships/customXml" Target="../ink/ink1968.xml"/><Relationship Id="rId38" Type="http://schemas.openxmlformats.org/officeDocument/2006/relationships/image" Target="../media/image7252.png"/><Relationship Id="rId59" Type="http://schemas.openxmlformats.org/officeDocument/2006/relationships/customXml" Target="../ink/ink1981.xml"/><Relationship Id="rId103" Type="http://schemas.openxmlformats.org/officeDocument/2006/relationships/customXml" Target="../ink/ink2003.xml"/><Relationship Id="rId108" Type="http://schemas.openxmlformats.org/officeDocument/2006/relationships/image" Target="../media/image7201.png"/><Relationship Id="rId124" Type="http://schemas.openxmlformats.org/officeDocument/2006/relationships/image" Target="../media/image21880.png"/><Relationship Id="rId129" Type="http://schemas.openxmlformats.org/officeDocument/2006/relationships/customXml" Target="../ink/ink2016.xml"/><Relationship Id="rId54" Type="http://schemas.openxmlformats.org/officeDocument/2006/relationships/image" Target="../media/image21590.png"/><Relationship Id="rId70" Type="http://schemas.openxmlformats.org/officeDocument/2006/relationships/image" Target="../media/image21670.png"/><Relationship Id="rId75" Type="http://schemas.openxmlformats.org/officeDocument/2006/relationships/customXml" Target="../ink/ink1989.xml"/><Relationship Id="rId91" Type="http://schemas.openxmlformats.org/officeDocument/2006/relationships/customXml" Target="../ink/ink1997.xml"/><Relationship Id="rId96" Type="http://schemas.openxmlformats.org/officeDocument/2006/relationships/image" Target="../media/image15790.png"/><Relationship Id="rId140" Type="http://schemas.openxmlformats.org/officeDocument/2006/relationships/image" Target="../media/image21960.png"/><Relationship Id="rId145" Type="http://schemas.openxmlformats.org/officeDocument/2006/relationships/customXml" Target="../ink/ink2024.xml"/><Relationship Id="rId1" Type="http://schemas.openxmlformats.org/officeDocument/2006/relationships/tags" Target="../tags/tag13.xml"/><Relationship Id="rId6" Type="http://schemas.openxmlformats.org/officeDocument/2006/relationships/image" Target="../media/image21390.png"/><Relationship Id="rId23" Type="http://schemas.openxmlformats.org/officeDocument/2006/relationships/customXml" Target="../ink/ink1963.xml"/><Relationship Id="rId28" Type="http://schemas.openxmlformats.org/officeDocument/2006/relationships/image" Target="../media/image21490.png"/><Relationship Id="rId49" Type="http://schemas.openxmlformats.org/officeDocument/2006/relationships/customXml" Target="../ink/ink1976.xml"/><Relationship Id="rId114" Type="http://schemas.openxmlformats.org/officeDocument/2006/relationships/image" Target="../media/image21840.png"/><Relationship Id="rId119" Type="http://schemas.openxmlformats.org/officeDocument/2006/relationships/customXml" Target="../ink/ink2011.xml"/><Relationship Id="rId296" Type="http://schemas.openxmlformats.org/officeDocument/2006/relationships/customXml" Target="../ink/ink2029.xml"/><Relationship Id="rId300" Type="http://schemas.openxmlformats.org/officeDocument/2006/relationships/image" Target="../media/image833.png"/><Relationship Id="rId44" Type="http://schemas.openxmlformats.org/officeDocument/2006/relationships/image" Target="../media/image21550.png"/><Relationship Id="rId60" Type="http://schemas.openxmlformats.org/officeDocument/2006/relationships/image" Target="../media/image21620.png"/><Relationship Id="rId65" Type="http://schemas.openxmlformats.org/officeDocument/2006/relationships/customXml" Target="../ink/ink1984.xml"/><Relationship Id="rId81" Type="http://schemas.openxmlformats.org/officeDocument/2006/relationships/customXml" Target="../ink/ink1992.xml"/><Relationship Id="rId86" Type="http://schemas.openxmlformats.org/officeDocument/2006/relationships/image" Target="../media/image21740.png"/><Relationship Id="rId130" Type="http://schemas.openxmlformats.org/officeDocument/2006/relationships/image" Target="../media/image21910.png"/><Relationship Id="rId135" Type="http://schemas.openxmlformats.org/officeDocument/2006/relationships/customXml" Target="../ink/ink2019.xml"/><Relationship Id="rId151" Type="http://schemas.openxmlformats.org/officeDocument/2006/relationships/customXml" Target="../ink/ink2027.xml"/><Relationship Id="rId13" Type="http://schemas.openxmlformats.org/officeDocument/2006/relationships/customXml" Target="../ink/ink1958.xml"/><Relationship Id="rId18" Type="http://schemas.openxmlformats.org/officeDocument/2006/relationships/image" Target="../media/image21450.png"/><Relationship Id="rId39" Type="http://schemas.openxmlformats.org/officeDocument/2006/relationships/customXml" Target="../ink/ink1971.xml"/><Relationship Id="rId109" Type="http://schemas.openxmlformats.org/officeDocument/2006/relationships/customXml" Target="../ink/ink2006.xml"/><Relationship Id="rId34" Type="http://schemas.openxmlformats.org/officeDocument/2006/relationships/image" Target="../media/image7151.png"/><Relationship Id="rId50" Type="http://schemas.openxmlformats.org/officeDocument/2006/relationships/image" Target="../media/image8220.png"/><Relationship Id="rId55" Type="http://schemas.openxmlformats.org/officeDocument/2006/relationships/customXml" Target="../ink/ink1979.xml"/><Relationship Id="rId76" Type="http://schemas.openxmlformats.org/officeDocument/2006/relationships/image" Target="../media/image21700.png"/><Relationship Id="rId97" Type="http://schemas.openxmlformats.org/officeDocument/2006/relationships/customXml" Target="../ink/ink2000.xml"/><Relationship Id="rId104" Type="http://schemas.openxmlformats.org/officeDocument/2006/relationships/image" Target="../media/image21800.png"/><Relationship Id="rId120" Type="http://schemas.openxmlformats.org/officeDocument/2006/relationships/image" Target="../media/image21870.png"/><Relationship Id="rId125" Type="http://schemas.openxmlformats.org/officeDocument/2006/relationships/customXml" Target="../ink/ink2014.xml"/><Relationship Id="rId141" Type="http://schemas.openxmlformats.org/officeDocument/2006/relationships/customXml" Target="../ink/ink2022.xml"/><Relationship Id="rId146" Type="http://schemas.openxmlformats.org/officeDocument/2006/relationships/image" Target="../media/image21990.png"/><Relationship Id="rId7" Type="http://schemas.openxmlformats.org/officeDocument/2006/relationships/customXml" Target="../ink/ink1955.xml"/><Relationship Id="rId71" Type="http://schemas.openxmlformats.org/officeDocument/2006/relationships/customXml" Target="../ink/ink1987.xml"/><Relationship Id="rId92" Type="http://schemas.openxmlformats.org/officeDocument/2006/relationships/image" Target="../media/image16540.png"/><Relationship Id="rId2" Type="http://schemas.microsoft.com/office/2007/relationships/media" Target="../media/media28.m4a"/><Relationship Id="rId29" Type="http://schemas.openxmlformats.org/officeDocument/2006/relationships/customXml" Target="../ink/ink1966.xml"/><Relationship Id="rId297" Type="http://schemas.openxmlformats.org/officeDocument/2006/relationships/image" Target="../media/image22681.png"/><Relationship Id="rId24" Type="http://schemas.openxmlformats.org/officeDocument/2006/relationships/image" Target="../media/image21470.png"/><Relationship Id="rId40" Type="http://schemas.openxmlformats.org/officeDocument/2006/relationships/image" Target="../media/image7181.png"/><Relationship Id="rId45" Type="http://schemas.openxmlformats.org/officeDocument/2006/relationships/customXml" Target="../ink/ink1974.xml"/><Relationship Id="rId66" Type="http://schemas.openxmlformats.org/officeDocument/2006/relationships/image" Target="../media/image21650.png"/><Relationship Id="rId87" Type="http://schemas.openxmlformats.org/officeDocument/2006/relationships/customXml" Target="../ink/ink1995.xml"/><Relationship Id="rId110" Type="http://schemas.openxmlformats.org/officeDocument/2006/relationships/image" Target="../media/image7211.png"/><Relationship Id="rId115" Type="http://schemas.openxmlformats.org/officeDocument/2006/relationships/customXml" Target="../ink/ink2009.xml"/><Relationship Id="rId131" Type="http://schemas.openxmlformats.org/officeDocument/2006/relationships/customXml" Target="../ink/ink2017.xml"/><Relationship Id="rId136" Type="http://schemas.openxmlformats.org/officeDocument/2006/relationships/image" Target="../media/image21940.png"/><Relationship Id="rId301" Type="http://schemas.openxmlformats.org/officeDocument/2006/relationships/image" Target="../media/image1.png"/><Relationship Id="rId61" Type="http://schemas.openxmlformats.org/officeDocument/2006/relationships/customXml" Target="../ink/ink1982.xml"/><Relationship Id="rId82" Type="http://schemas.openxmlformats.org/officeDocument/2006/relationships/image" Target="../media/image21720.png"/><Relationship Id="rId152" Type="http://schemas.openxmlformats.org/officeDocument/2006/relationships/image" Target="../media/image7231.png"/><Relationship Id="rId19" Type="http://schemas.openxmlformats.org/officeDocument/2006/relationships/customXml" Target="../ink/ink1961.xml"/><Relationship Id="rId14" Type="http://schemas.openxmlformats.org/officeDocument/2006/relationships/image" Target="../media/image21430.png"/><Relationship Id="rId30" Type="http://schemas.openxmlformats.org/officeDocument/2006/relationships/image" Target="../media/image21500.png"/><Relationship Id="rId35" Type="http://schemas.openxmlformats.org/officeDocument/2006/relationships/customXml" Target="../ink/ink1969.xml"/><Relationship Id="rId56" Type="http://schemas.openxmlformats.org/officeDocument/2006/relationships/image" Target="../media/image21600.png"/><Relationship Id="rId77" Type="http://schemas.openxmlformats.org/officeDocument/2006/relationships/customXml" Target="../ink/ink1990.xml"/><Relationship Id="rId100" Type="http://schemas.openxmlformats.org/officeDocument/2006/relationships/image" Target="../media/image21780.png"/><Relationship Id="rId105" Type="http://schemas.openxmlformats.org/officeDocument/2006/relationships/customXml" Target="../ink/ink2004.xml"/><Relationship Id="rId126" Type="http://schemas.openxmlformats.org/officeDocument/2006/relationships/image" Target="../media/image21890.png"/><Relationship Id="rId147" Type="http://schemas.openxmlformats.org/officeDocument/2006/relationships/customXml" Target="../ink/ink2025.xml"/><Relationship Id="rId8" Type="http://schemas.openxmlformats.org/officeDocument/2006/relationships/image" Target="../media/image21400.png"/><Relationship Id="rId51" Type="http://schemas.openxmlformats.org/officeDocument/2006/relationships/customXml" Target="../ink/ink1977.xml"/><Relationship Id="rId72" Type="http://schemas.openxmlformats.org/officeDocument/2006/relationships/image" Target="../media/image21680.png"/><Relationship Id="rId93" Type="http://schemas.openxmlformats.org/officeDocument/2006/relationships/customXml" Target="../ink/ink1998.xml"/><Relationship Id="rId98" Type="http://schemas.openxmlformats.org/officeDocument/2006/relationships/image" Target="../media/image6140.png"/><Relationship Id="rId121" Type="http://schemas.openxmlformats.org/officeDocument/2006/relationships/customXml" Target="../ink/ink2012.xml"/><Relationship Id="rId142" Type="http://schemas.openxmlformats.org/officeDocument/2006/relationships/image" Target="../media/image21970.png"/><Relationship Id="rId3" Type="http://schemas.openxmlformats.org/officeDocument/2006/relationships/audio" Target="../media/media28.m4a"/><Relationship Id="rId298" Type="http://schemas.openxmlformats.org/officeDocument/2006/relationships/customXml" Target="../ink/ink2030.xml"/><Relationship Id="rId25" Type="http://schemas.openxmlformats.org/officeDocument/2006/relationships/customXml" Target="../ink/ink1964.xml"/><Relationship Id="rId46" Type="http://schemas.openxmlformats.org/officeDocument/2006/relationships/image" Target="../media/image21560.png"/><Relationship Id="rId67" Type="http://schemas.openxmlformats.org/officeDocument/2006/relationships/customXml" Target="../ink/ink1985.xml"/><Relationship Id="rId116" Type="http://schemas.openxmlformats.org/officeDocument/2006/relationships/image" Target="../media/image21850.png"/><Relationship Id="rId137" Type="http://schemas.openxmlformats.org/officeDocument/2006/relationships/customXml" Target="../ink/ink2020.xml"/><Relationship Id="rId20" Type="http://schemas.openxmlformats.org/officeDocument/2006/relationships/image" Target="../media/image21460.png"/><Relationship Id="rId41" Type="http://schemas.openxmlformats.org/officeDocument/2006/relationships/customXml" Target="../ink/ink1972.xml"/><Relationship Id="rId62" Type="http://schemas.openxmlformats.org/officeDocument/2006/relationships/image" Target="../media/image21630.png"/><Relationship Id="rId83" Type="http://schemas.openxmlformats.org/officeDocument/2006/relationships/customXml" Target="../ink/ink1993.xml"/><Relationship Id="rId88" Type="http://schemas.openxmlformats.org/officeDocument/2006/relationships/image" Target="../media/image21750.png"/><Relationship Id="rId111" Type="http://schemas.openxmlformats.org/officeDocument/2006/relationships/customXml" Target="../ink/ink2007.xml"/><Relationship Id="rId132" Type="http://schemas.openxmlformats.org/officeDocument/2006/relationships/image" Target="../media/image21920.png"/><Relationship Id="rId153" Type="http://schemas.openxmlformats.org/officeDocument/2006/relationships/customXml" Target="../ink/ink2028.xml"/><Relationship Id="rId15" Type="http://schemas.openxmlformats.org/officeDocument/2006/relationships/customXml" Target="../ink/ink1959.xml"/><Relationship Id="rId36" Type="http://schemas.openxmlformats.org/officeDocument/2006/relationships/image" Target="../media/image7161.png"/><Relationship Id="rId57" Type="http://schemas.openxmlformats.org/officeDocument/2006/relationships/customXml" Target="../ink/ink1980.xml"/><Relationship Id="rId106" Type="http://schemas.openxmlformats.org/officeDocument/2006/relationships/image" Target="../media/image21810.png"/><Relationship Id="rId127" Type="http://schemas.openxmlformats.org/officeDocument/2006/relationships/customXml" Target="../ink/ink2015.xml"/><Relationship Id="rId10" Type="http://schemas.openxmlformats.org/officeDocument/2006/relationships/image" Target="../media/image21410.png"/><Relationship Id="rId31" Type="http://schemas.openxmlformats.org/officeDocument/2006/relationships/customXml" Target="../ink/ink1967.xml"/><Relationship Id="rId52" Type="http://schemas.openxmlformats.org/officeDocument/2006/relationships/image" Target="../media/image21580.png"/><Relationship Id="rId73" Type="http://schemas.openxmlformats.org/officeDocument/2006/relationships/customXml" Target="../ink/ink1988.xml"/><Relationship Id="rId78" Type="http://schemas.openxmlformats.org/officeDocument/2006/relationships/image" Target="../media/image15150.png"/><Relationship Id="rId94" Type="http://schemas.openxmlformats.org/officeDocument/2006/relationships/image" Target="../media/image21770.png"/><Relationship Id="rId99" Type="http://schemas.openxmlformats.org/officeDocument/2006/relationships/customXml" Target="../ink/ink2001.xml"/><Relationship Id="rId101" Type="http://schemas.openxmlformats.org/officeDocument/2006/relationships/customXml" Target="../ink/ink2002.xml"/><Relationship Id="rId122" Type="http://schemas.openxmlformats.org/officeDocument/2006/relationships/image" Target="../media/image16440.png"/><Relationship Id="rId143" Type="http://schemas.openxmlformats.org/officeDocument/2006/relationships/customXml" Target="../ink/ink2023.xml"/><Relationship Id="rId148" Type="http://schemas.openxmlformats.org/officeDocument/2006/relationships/image" Target="../media/image2200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956.xml"/><Relationship Id="rId26" Type="http://schemas.openxmlformats.org/officeDocument/2006/relationships/image" Target="../media/image21480.png"/><Relationship Id="rId47" Type="http://schemas.openxmlformats.org/officeDocument/2006/relationships/customXml" Target="../ink/ink1975.xml"/><Relationship Id="rId68" Type="http://schemas.openxmlformats.org/officeDocument/2006/relationships/image" Target="../media/image21660.png"/><Relationship Id="rId89" Type="http://schemas.openxmlformats.org/officeDocument/2006/relationships/customXml" Target="../ink/ink1996.xml"/><Relationship Id="rId112" Type="http://schemas.openxmlformats.org/officeDocument/2006/relationships/image" Target="../media/image7221.png"/><Relationship Id="rId133" Type="http://schemas.openxmlformats.org/officeDocument/2006/relationships/customXml" Target="../ink/ink2018.xml"/><Relationship Id="rId16" Type="http://schemas.openxmlformats.org/officeDocument/2006/relationships/image" Target="../media/image21440.png"/><Relationship Id="rId37" Type="http://schemas.openxmlformats.org/officeDocument/2006/relationships/customXml" Target="../ink/ink1970.xml"/><Relationship Id="rId58" Type="http://schemas.openxmlformats.org/officeDocument/2006/relationships/image" Target="../media/image21610.png"/><Relationship Id="rId79" Type="http://schemas.openxmlformats.org/officeDocument/2006/relationships/customXml" Target="../ink/ink1991.xml"/><Relationship Id="rId102" Type="http://schemas.openxmlformats.org/officeDocument/2006/relationships/image" Target="../media/image21790.png"/><Relationship Id="rId123" Type="http://schemas.openxmlformats.org/officeDocument/2006/relationships/customXml" Target="../ink/ink2013.xml"/><Relationship Id="rId144" Type="http://schemas.openxmlformats.org/officeDocument/2006/relationships/image" Target="../media/image21980.png"/><Relationship Id="rId90" Type="http://schemas.openxmlformats.org/officeDocument/2006/relationships/image" Target="../media/image21760.png"/><Relationship Id="rId295" Type="http://schemas.openxmlformats.org/officeDocument/2006/relationships/image" Target="../media/image22671.png"/><Relationship Id="rId27" Type="http://schemas.openxmlformats.org/officeDocument/2006/relationships/customXml" Target="../ink/ink1965.xml"/><Relationship Id="rId48" Type="http://schemas.openxmlformats.org/officeDocument/2006/relationships/image" Target="../media/image21570.png"/><Relationship Id="rId69" Type="http://schemas.openxmlformats.org/officeDocument/2006/relationships/customXml" Target="../ink/ink1986.xml"/><Relationship Id="rId113" Type="http://schemas.openxmlformats.org/officeDocument/2006/relationships/customXml" Target="../ink/ink2008.xml"/><Relationship Id="rId134" Type="http://schemas.openxmlformats.org/officeDocument/2006/relationships/image" Target="../media/image21930.png"/></Relationships>
</file>

<file path=ppt/slides/_rels/slide29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7840.png"/><Relationship Id="rId21" Type="http://schemas.openxmlformats.org/officeDocument/2006/relationships/image" Target="../media/image7332.png"/><Relationship Id="rId159" Type="http://schemas.openxmlformats.org/officeDocument/2006/relationships/image" Target="../media/image22060.png"/><Relationship Id="rId324" Type="http://schemas.openxmlformats.org/officeDocument/2006/relationships/customXml" Target="../ink/ink2087.xml"/><Relationship Id="rId366" Type="http://schemas.openxmlformats.org/officeDocument/2006/relationships/image" Target="../media/image8160.png"/><Relationship Id="rId170" Type="http://schemas.openxmlformats.org/officeDocument/2006/relationships/customXml" Target="../ink/ink2064.xml"/><Relationship Id="rId433" Type="http://schemas.openxmlformats.org/officeDocument/2006/relationships/customXml" Target="../ink/ink2157.xml"/><Relationship Id="rId475" Type="http://schemas.openxmlformats.org/officeDocument/2006/relationships/customXml" Target="../ink/ink2178.xml"/><Relationship Id="rId32" Type="http://schemas.openxmlformats.org/officeDocument/2006/relationships/customXml" Target="../ink/ink2044.xml"/><Relationship Id="rId335" Type="http://schemas.openxmlformats.org/officeDocument/2006/relationships/image" Target="../media/image8020.png"/><Relationship Id="rId377" Type="http://schemas.openxmlformats.org/officeDocument/2006/relationships/customXml" Target="../ink/ink2115.xml"/><Relationship Id="rId500" Type="http://schemas.openxmlformats.org/officeDocument/2006/relationships/customXml" Target="../ink/ink2191.xml"/><Relationship Id="rId5" Type="http://schemas.openxmlformats.org/officeDocument/2006/relationships/notesSlide" Target="../notesSlides/notesSlide8.xml"/><Relationship Id="rId181" Type="http://schemas.openxmlformats.org/officeDocument/2006/relationships/image" Target="../media/image7261.png"/><Relationship Id="rId402" Type="http://schemas.openxmlformats.org/officeDocument/2006/relationships/customXml" Target="../ink/ink2129.xml"/><Relationship Id="rId279" Type="http://schemas.openxmlformats.org/officeDocument/2006/relationships/image" Target="../media/image7741.png"/><Relationship Id="rId444" Type="http://schemas.openxmlformats.org/officeDocument/2006/relationships/image" Target="../media/image840.png"/><Relationship Id="rId486" Type="http://schemas.openxmlformats.org/officeDocument/2006/relationships/image" Target="../media/image861.png"/><Relationship Id="rId43" Type="http://schemas.openxmlformats.org/officeDocument/2006/relationships/image" Target="../media/image7442.png"/><Relationship Id="rId304" Type="http://schemas.openxmlformats.org/officeDocument/2006/relationships/customXml" Target="../ink/ink2077.xml"/><Relationship Id="rId346" Type="http://schemas.openxmlformats.org/officeDocument/2006/relationships/customXml" Target="../ink/ink2098.xml"/><Relationship Id="rId388" Type="http://schemas.openxmlformats.org/officeDocument/2006/relationships/image" Target="../media/image8280.png"/><Relationship Id="rId511" Type="http://schemas.openxmlformats.org/officeDocument/2006/relationships/image" Target="../media/image873.png"/><Relationship Id="rId413" Type="http://schemas.openxmlformats.org/officeDocument/2006/relationships/customXml" Target="../ink/ink2140.xml"/><Relationship Id="rId455" Type="http://schemas.openxmlformats.org/officeDocument/2006/relationships/customXml" Target="../ink/ink2168.xml"/><Relationship Id="rId497" Type="http://schemas.openxmlformats.org/officeDocument/2006/relationships/image" Target="../media/image866.png"/><Relationship Id="rId12" Type="http://schemas.openxmlformats.org/officeDocument/2006/relationships/customXml" Target="../ink/ink2034.xml"/><Relationship Id="rId315" Type="http://schemas.openxmlformats.org/officeDocument/2006/relationships/image" Target="../media/image7920.png"/><Relationship Id="rId357" Type="http://schemas.openxmlformats.org/officeDocument/2006/relationships/customXml" Target="../ink/ink2105.xml"/><Relationship Id="rId161" Type="http://schemas.openxmlformats.org/officeDocument/2006/relationships/image" Target="../media/image20590.png"/><Relationship Id="rId399" Type="http://schemas.openxmlformats.org/officeDocument/2006/relationships/customXml" Target="../ink/ink2126.xml"/><Relationship Id="rId217" Type="http://schemas.openxmlformats.org/officeDocument/2006/relationships/image" Target="../media/image7431.png"/><Relationship Id="rId424" Type="http://schemas.openxmlformats.org/officeDocument/2006/relationships/customXml" Target="../ink/ink2150.xml"/><Relationship Id="rId466" Type="http://schemas.openxmlformats.org/officeDocument/2006/relationships/image" Target="../media/image851.png"/><Relationship Id="rId23" Type="http://schemas.openxmlformats.org/officeDocument/2006/relationships/image" Target="../media/image7342.png"/><Relationship Id="rId326" Type="http://schemas.openxmlformats.org/officeDocument/2006/relationships/customXml" Target="../ink/ink2088.xml"/><Relationship Id="rId368" Type="http://schemas.openxmlformats.org/officeDocument/2006/relationships/image" Target="../media/image8170.png"/><Relationship Id="rId172" Type="http://schemas.openxmlformats.org/officeDocument/2006/relationships/customXml" Target="../ink/ink2065.xml"/><Relationship Id="rId435" Type="http://schemas.openxmlformats.org/officeDocument/2006/relationships/customXml" Target="../ink/ink2158.xml"/><Relationship Id="rId477" Type="http://schemas.openxmlformats.org/officeDocument/2006/relationships/customXml" Target="../ink/ink2179.xml"/><Relationship Id="rId337" Type="http://schemas.openxmlformats.org/officeDocument/2006/relationships/image" Target="../media/image8030.png"/><Relationship Id="rId281" Type="http://schemas.openxmlformats.org/officeDocument/2006/relationships/image" Target="../media/image7751.png"/><Relationship Id="rId502" Type="http://schemas.openxmlformats.org/officeDocument/2006/relationships/customXml" Target="../ink/ink2192.xml"/><Relationship Id="rId34" Type="http://schemas.openxmlformats.org/officeDocument/2006/relationships/customXml" Target="../ink/ink2045.xml"/><Relationship Id="rId379" Type="http://schemas.openxmlformats.org/officeDocument/2006/relationships/customXml" Target="../ink/ink2116.xml"/><Relationship Id="rId7" Type="http://schemas.openxmlformats.org/officeDocument/2006/relationships/image" Target="../media/image7262.png"/><Relationship Id="rId390" Type="http://schemas.openxmlformats.org/officeDocument/2006/relationships/image" Target="../media/image8290.png"/><Relationship Id="rId183" Type="http://schemas.openxmlformats.org/officeDocument/2006/relationships/image" Target="../media/image7271.png"/><Relationship Id="rId404" Type="http://schemas.openxmlformats.org/officeDocument/2006/relationships/customXml" Target="../ink/ink2131.xml"/><Relationship Id="rId446" Type="http://schemas.openxmlformats.org/officeDocument/2006/relationships/image" Target="../media/image841.png"/><Relationship Id="rId292" Type="http://schemas.openxmlformats.org/officeDocument/2006/relationships/customXml" Target="../ink/ink2071.xml"/><Relationship Id="rId306" Type="http://schemas.openxmlformats.org/officeDocument/2006/relationships/customXml" Target="../ink/ink2078.xml"/><Relationship Id="rId488" Type="http://schemas.openxmlformats.org/officeDocument/2006/relationships/image" Target="../media/image862.png"/><Relationship Id="rId45" Type="http://schemas.openxmlformats.org/officeDocument/2006/relationships/image" Target="../media/image7452.png"/><Relationship Id="rId348" Type="http://schemas.openxmlformats.org/officeDocument/2006/relationships/customXml" Target="../ink/ink2099.xml"/><Relationship Id="rId513" Type="http://schemas.openxmlformats.org/officeDocument/2006/relationships/image" Target="../media/image874.png"/><Relationship Id="rId152" Type="http://schemas.openxmlformats.org/officeDocument/2006/relationships/customXml" Target="../ink/ink2055.xml"/><Relationship Id="rId173" Type="http://schemas.openxmlformats.org/officeDocument/2006/relationships/image" Target="../media/image22110.png"/><Relationship Id="rId380" Type="http://schemas.openxmlformats.org/officeDocument/2006/relationships/image" Target="../media/image8240.png"/><Relationship Id="rId415" Type="http://schemas.openxmlformats.org/officeDocument/2006/relationships/customXml" Target="../ink/ink2142.xml"/><Relationship Id="rId436" Type="http://schemas.openxmlformats.org/officeDocument/2006/relationships/image" Target="../media/image836.png"/><Relationship Id="rId457" Type="http://schemas.openxmlformats.org/officeDocument/2006/relationships/customXml" Target="../ink/ink2169.xml"/><Relationship Id="rId478" Type="http://schemas.openxmlformats.org/officeDocument/2006/relationships/image" Target="../media/image857.png"/><Relationship Id="rId499" Type="http://schemas.openxmlformats.org/officeDocument/2006/relationships/image" Target="../media/image867.png"/><Relationship Id="rId14" Type="http://schemas.openxmlformats.org/officeDocument/2006/relationships/customXml" Target="../ink/ink2035.xml"/><Relationship Id="rId35" Type="http://schemas.openxmlformats.org/officeDocument/2006/relationships/image" Target="../media/image7402.png"/><Relationship Id="rId317" Type="http://schemas.openxmlformats.org/officeDocument/2006/relationships/image" Target="../media/image7930.png"/><Relationship Id="rId338" Type="http://schemas.openxmlformats.org/officeDocument/2006/relationships/customXml" Target="../ink/ink2094.xml"/><Relationship Id="rId359" Type="http://schemas.openxmlformats.org/officeDocument/2006/relationships/customXml" Target="../ink/ink2106.xml"/><Relationship Id="rId503" Type="http://schemas.openxmlformats.org/officeDocument/2006/relationships/image" Target="../media/image869.png"/><Relationship Id="rId8" Type="http://schemas.openxmlformats.org/officeDocument/2006/relationships/customXml" Target="../ink/ink2032.xml"/><Relationship Id="rId163" Type="http://schemas.openxmlformats.org/officeDocument/2006/relationships/image" Target="../media/image20510.png"/><Relationship Id="rId370" Type="http://schemas.openxmlformats.org/officeDocument/2006/relationships/image" Target="../media/image8180.png"/><Relationship Id="rId391" Type="http://schemas.openxmlformats.org/officeDocument/2006/relationships/customXml" Target="../ink/ink2122.xml"/><Relationship Id="rId405" Type="http://schemas.openxmlformats.org/officeDocument/2006/relationships/customXml" Target="../ink/ink2132.xml"/><Relationship Id="rId219" Type="http://schemas.openxmlformats.org/officeDocument/2006/relationships/image" Target="../media/image7441.png"/><Relationship Id="rId426" Type="http://schemas.openxmlformats.org/officeDocument/2006/relationships/customXml" Target="../ink/ink2152.xml"/><Relationship Id="rId447" Type="http://schemas.openxmlformats.org/officeDocument/2006/relationships/customXml" Target="../ink/ink2164.xml"/><Relationship Id="rId468" Type="http://schemas.openxmlformats.org/officeDocument/2006/relationships/image" Target="../media/image852.png"/><Relationship Id="rId489" Type="http://schemas.openxmlformats.org/officeDocument/2006/relationships/customXml" Target="../ink/ink2185.xml"/><Relationship Id="rId25" Type="http://schemas.openxmlformats.org/officeDocument/2006/relationships/image" Target="../media/image7352.png"/><Relationship Id="rId46" Type="http://schemas.openxmlformats.org/officeDocument/2006/relationships/customXml" Target="../ink/ink2051.xml"/><Relationship Id="rId272" Type="http://schemas.openxmlformats.org/officeDocument/2006/relationships/customXml" Target="../ink/ink2069.xml"/><Relationship Id="rId293" Type="http://schemas.openxmlformats.org/officeDocument/2006/relationships/image" Target="../media/image7810.png"/><Relationship Id="rId307" Type="http://schemas.openxmlformats.org/officeDocument/2006/relationships/image" Target="../media/image7880.png"/><Relationship Id="rId328" Type="http://schemas.openxmlformats.org/officeDocument/2006/relationships/customXml" Target="../ink/ink2089.xml"/><Relationship Id="rId349" Type="http://schemas.openxmlformats.org/officeDocument/2006/relationships/customXml" Target="../ink/ink2100.xml"/><Relationship Id="rId514" Type="http://schemas.openxmlformats.org/officeDocument/2006/relationships/image" Target="../media/image1.png"/><Relationship Id="rId153" Type="http://schemas.openxmlformats.org/officeDocument/2006/relationships/image" Target="../media/image22030.png"/><Relationship Id="rId174" Type="http://schemas.openxmlformats.org/officeDocument/2006/relationships/customXml" Target="../ink/ink2066.xml"/><Relationship Id="rId360" Type="http://schemas.openxmlformats.org/officeDocument/2006/relationships/image" Target="../media/image8130.png"/><Relationship Id="rId381" Type="http://schemas.openxmlformats.org/officeDocument/2006/relationships/customXml" Target="../ink/ink2117.xml"/><Relationship Id="rId195" Type="http://schemas.openxmlformats.org/officeDocument/2006/relationships/image" Target="../media/image7331.png"/><Relationship Id="rId209" Type="http://schemas.openxmlformats.org/officeDocument/2006/relationships/image" Target="../media/image7401.png"/><Relationship Id="rId416" Type="http://schemas.openxmlformats.org/officeDocument/2006/relationships/customXml" Target="../ink/ink2143.xml"/><Relationship Id="rId241" Type="http://schemas.openxmlformats.org/officeDocument/2006/relationships/image" Target="../media/image7551.png"/><Relationship Id="rId437" Type="http://schemas.openxmlformats.org/officeDocument/2006/relationships/customXml" Target="../ink/ink2159.xml"/><Relationship Id="rId458" Type="http://schemas.openxmlformats.org/officeDocument/2006/relationships/image" Target="../media/image847.png"/><Relationship Id="rId479" Type="http://schemas.openxmlformats.org/officeDocument/2006/relationships/customXml" Target="../ink/ink2180.xml"/><Relationship Id="rId15" Type="http://schemas.openxmlformats.org/officeDocument/2006/relationships/image" Target="../media/image7302.png"/><Relationship Id="rId36" Type="http://schemas.openxmlformats.org/officeDocument/2006/relationships/customXml" Target="../ink/ink2046.xml"/><Relationship Id="rId318" Type="http://schemas.openxmlformats.org/officeDocument/2006/relationships/customXml" Target="../ink/ink2084.xml"/><Relationship Id="rId339" Type="http://schemas.openxmlformats.org/officeDocument/2006/relationships/image" Target="../media/image8040.png"/><Relationship Id="rId283" Type="http://schemas.openxmlformats.org/officeDocument/2006/relationships/image" Target="../media/image7760.png"/><Relationship Id="rId490" Type="http://schemas.openxmlformats.org/officeDocument/2006/relationships/image" Target="../media/image7511.png"/><Relationship Id="rId504" Type="http://schemas.openxmlformats.org/officeDocument/2006/relationships/customXml" Target="../ink/ink2193.xml"/><Relationship Id="rId164" Type="http://schemas.openxmlformats.org/officeDocument/2006/relationships/customXml" Target="../ink/ink2061.xml"/><Relationship Id="rId350" Type="http://schemas.openxmlformats.org/officeDocument/2006/relationships/image" Target="../media/image8090.png"/><Relationship Id="rId371" Type="http://schemas.openxmlformats.org/officeDocument/2006/relationships/customXml" Target="../ink/ink2112.xml"/><Relationship Id="rId185" Type="http://schemas.openxmlformats.org/officeDocument/2006/relationships/image" Target="../media/image7281.png"/><Relationship Id="rId406" Type="http://schemas.openxmlformats.org/officeDocument/2006/relationships/customXml" Target="../ink/ink2133.xml"/><Relationship Id="rId9" Type="http://schemas.openxmlformats.org/officeDocument/2006/relationships/image" Target="../media/image7272.png"/><Relationship Id="rId392" Type="http://schemas.openxmlformats.org/officeDocument/2006/relationships/image" Target="../media/image8300.png"/><Relationship Id="rId427" Type="http://schemas.openxmlformats.org/officeDocument/2006/relationships/customXml" Target="../ink/ink2153.xml"/><Relationship Id="rId448" Type="http://schemas.openxmlformats.org/officeDocument/2006/relationships/image" Target="../media/image842.png"/><Relationship Id="rId469" Type="http://schemas.openxmlformats.org/officeDocument/2006/relationships/customXml" Target="../ink/ink2175.xml"/><Relationship Id="rId26" Type="http://schemas.openxmlformats.org/officeDocument/2006/relationships/customXml" Target="../ink/ink2041.xml"/><Relationship Id="rId273" Type="http://schemas.openxmlformats.org/officeDocument/2006/relationships/image" Target="../media/image7711.png"/><Relationship Id="rId294" Type="http://schemas.openxmlformats.org/officeDocument/2006/relationships/customXml" Target="../ink/ink2072.xml"/><Relationship Id="rId308" Type="http://schemas.openxmlformats.org/officeDocument/2006/relationships/customXml" Target="../ink/ink2079.xml"/><Relationship Id="rId329" Type="http://schemas.openxmlformats.org/officeDocument/2006/relationships/image" Target="../media/image7990.png"/><Relationship Id="rId480" Type="http://schemas.openxmlformats.org/officeDocument/2006/relationships/image" Target="../media/image858.png"/><Relationship Id="rId47" Type="http://schemas.openxmlformats.org/officeDocument/2006/relationships/image" Target="../media/image7461.png"/><Relationship Id="rId154" Type="http://schemas.openxmlformats.org/officeDocument/2006/relationships/customXml" Target="../ink/ink2056.xml"/><Relationship Id="rId175" Type="http://schemas.openxmlformats.org/officeDocument/2006/relationships/image" Target="../media/image22120.png"/><Relationship Id="rId340" Type="http://schemas.openxmlformats.org/officeDocument/2006/relationships/customXml" Target="../ink/ink2095.xml"/><Relationship Id="rId361" Type="http://schemas.openxmlformats.org/officeDocument/2006/relationships/customXml" Target="../ink/ink2107.xml"/><Relationship Id="rId382" Type="http://schemas.openxmlformats.org/officeDocument/2006/relationships/image" Target="../media/image8250.png"/><Relationship Id="rId417" Type="http://schemas.openxmlformats.org/officeDocument/2006/relationships/customXml" Target="../ink/ink2144.xml"/><Relationship Id="rId438" Type="http://schemas.openxmlformats.org/officeDocument/2006/relationships/image" Target="../media/image837.png"/><Relationship Id="rId459" Type="http://schemas.openxmlformats.org/officeDocument/2006/relationships/customXml" Target="../ink/ink2170.xml"/><Relationship Id="rId16" Type="http://schemas.openxmlformats.org/officeDocument/2006/relationships/customXml" Target="../ink/ink2036.xml"/><Relationship Id="rId319" Type="http://schemas.openxmlformats.org/officeDocument/2006/relationships/image" Target="../media/image7940.png"/><Relationship Id="rId221" Type="http://schemas.openxmlformats.org/officeDocument/2006/relationships/image" Target="../media/image7451.png"/><Relationship Id="rId470" Type="http://schemas.openxmlformats.org/officeDocument/2006/relationships/image" Target="../media/image853.png"/><Relationship Id="rId491" Type="http://schemas.openxmlformats.org/officeDocument/2006/relationships/customXml" Target="../ink/ink2186.xml"/><Relationship Id="rId505" Type="http://schemas.openxmlformats.org/officeDocument/2006/relationships/image" Target="../media/image870.png"/><Relationship Id="rId37" Type="http://schemas.openxmlformats.org/officeDocument/2006/relationships/image" Target="../media/image7412.png"/><Relationship Id="rId330" Type="http://schemas.openxmlformats.org/officeDocument/2006/relationships/customXml" Target="../ink/ink2090.xml"/><Relationship Id="rId165" Type="http://schemas.openxmlformats.org/officeDocument/2006/relationships/image" Target="../media/image22070.png"/><Relationship Id="rId351" Type="http://schemas.openxmlformats.org/officeDocument/2006/relationships/customXml" Target="../ink/ink2101.xml"/><Relationship Id="rId372" Type="http://schemas.openxmlformats.org/officeDocument/2006/relationships/image" Target="../media/image8190.png"/><Relationship Id="rId393" Type="http://schemas.openxmlformats.org/officeDocument/2006/relationships/customXml" Target="../ink/ink2123.xml"/><Relationship Id="rId407" Type="http://schemas.openxmlformats.org/officeDocument/2006/relationships/customXml" Target="../ink/ink2134.xml"/><Relationship Id="rId428" Type="http://schemas.openxmlformats.org/officeDocument/2006/relationships/customXml" Target="../ink/ink2154.xml"/><Relationship Id="rId449" Type="http://schemas.openxmlformats.org/officeDocument/2006/relationships/customXml" Target="../ink/ink2165.xml"/><Relationship Id="rId274" Type="http://schemas.openxmlformats.org/officeDocument/2006/relationships/customXml" Target="../ink/ink2070.xml"/><Relationship Id="rId295" Type="http://schemas.openxmlformats.org/officeDocument/2006/relationships/image" Target="../media/image7820.png"/><Relationship Id="rId309" Type="http://schemas.openxmlformats.org/officeDocument/2006/relationships/image" Target="../media/image7890.png"/><Relationship Id="rId211" Type="http://schemas.openxmlformats.org/officeDocument/2006/relationships/image" Target="../media/image7151.png"/><Relationship Id="rId460" Type="http://schemas.openxmlformats.org/officeDocument/2006/relationships/image" Target="../media/image848.png"/><Relationship Id="rId481" Type="http://schemas.openxmlformats.org/officeDocument/2006/relationships/customXml" Target="../ink/ink2181.xml"/><Relationship Id="rId27" Type="http://schemas.openxmlformats.org/officeDocument/2006/relationships/image" Target="../media/image7362.png"/><Relationship Id="rId48" Type="http://schemas.openxmlformats.org/officeDocument/2006/relationships/customXml" Target="../ink/ink2052.xml"/><Relationship Id="rId320" Type="http://schemas.openxmlformats.org/officeDocument/2006/relationships/customXml" Target="../ink/ink2085.xml"/><Relationship Id="rId155" Type="http://schemas.openxmlformats.org/officeDocument/2006/relationships/image" Target="../media/image22040.png"/><Relationship Id="rId176" Type="http://schemas.openxmlformats.org/officeDocument/2006/relationships/customXml" Target="../ink/ink2067.xml"/><Relationship Id="rId341" Type="http://schemas.openxmlformats.org/officeDocument/2006/relationships/image" Target="../media/image8050.png"/><Relationship Id="rId362" Type="http://schemas.openxmlformats.org/officeDocument/2006/relationships/image" Target="../media/image8140.png"/><Relationship Id="rId383" Type="http://schemas.openxmlformats.org/officeDocument/2006/relationships/customXml" Target="../ink/ink2118.xml"/><Relationship Id="rId197" Type="http://schemas.openxmlformats.org/officeDocument/2006/relationships/image" Target="../media/image7341.png"/><Relationship Id="rId418" Type="http://schemas.openxmlformats.org/officeDocument/2006/relationships/customXml" Target="../ink/ink2145.xml"/><Relationship Id="rId439" Type="http://schemas.openxmlformats.org/officeDocument/2006/relationships/customXml" Target="../ink/ink2160.xml"/><Relationship Id="rId201" Type="http://schemas.openxmlformats.org/officeDocument/2006/relationships/image" Target="../media/image7361.png"/><Relationship Id="rId285" Type="http://schemas.openxmlformats.org/officeDocument/2006/relationships/image" Target="../media/image7770.png"/><Relationship Id="rId450" Type="http://schemas.openxmlformats.org/officeDocument/2006/relationships/image" Target="../media/image843.png"/><Relationship Id="rId471" Type="http://schemas.openxmlformats.org/officeDocument/2006/relationships/customXml" Target="../ink/ink2176.xml"/><Relationship Id="rId506" Type="http://schemas.openxmlformats.org/officeDocument/2006/relationships/customXml" Target="../ink/ink2194.xml"/><Relationship Id="rId17" Type="http://schemas.openxmlformats.org/officeDocument/2006/relationships/image" Target="../media/image7311.png"/><Relationship Id="rId38" Type="http://schemas.openxmlformats.org/officeDocument/2006/relationships/customXml" Target="../ink/ink2047.xml"/><Relationship Id="rId310" Type="http://schemas.openxmlformats.org/officeDocument/2006/relationships/customXml" Target="../ink/ink2080.xml"/><Relationship Id="rId492" Type="http://schemas.openxmlformats.org/officeDocument/2006/relationships/image" Target="../media/image7521.png"/><Relationship Id="rId166" Type="http://schemas.openxmlformats.org/officeDocument/2006/relationships/customXml" Target="../ink/ink2062.xml"/><Relationship Id="rId331" Type="http://schemas.openxmlformats.org/officeDocument/2006/relationships/image" Target="../media/image8000.png"/><Relationship Id="rId352" Type="http://schemas.openxmlformats.org/officeDocument/2006/relationships/image" Target="../media/image8100.png"/><Relationship Id="rId373" Type="http://schemas.openxmlformats.org/officeDocument/2006/relationships/customXml" Target="../ink/ink2113.xml"/><Relationship Id="rId394" Type="http://schemas.openxmlformats.org/officeDocument/2006/relationships/image" Target="../media/image8310.png"/><Relationship Id="rId187" Type="http://schemas.openxmlformats.org/officeDocument/2006/relationships/image" Target="../media/image7291.png"/><Relationship Id="rId408" Type="http://schemas.openxmlformats.org/officeDocument/2006/relationships/customXml" Target="../ink/ink2135.xml"/><Relationship Id="rId429" Type="http://schemas.openxmlformats.org/officeDocument/2006/relationships/customXml" Target="../ink/ink2155.xml"/><Relationship Id="rId1" Type="http://schemas.openxmlformats.org/officeDocument/2006/relationships/tags" Target="../tags/tag14.xml"/><Relationship Id="rId440" Type="http://schemas.openxmlformats.org/officeDocument/2006/relationships/image" Target="../media/image838.png"/><Relationship Id="rId28" Type="http://schemas.openxmlformats.org/officeDocument/2006/relationships/customXml" Target="../ink/ink2042.xml"/><Relationship Id="rId49" Type="http://schemas.openxmlformats.org/officeDocument/2006/relationships/image" Target="../media/image7471.png"/><Relationship Id="rId296" Type="http://schemas.openxmlformats.org/officeDocument/2006/relationships/customXml" Target="../ink/ink2073.xml"/><Relationship Id="rId300" Type="http://schemas.openxmlformats.org/officeDocument/2006/relationships/customXml" Target="../ink/ink2075.xml"/><Relationship Id="rId275" Type="http://schemas.openxmlformats.org/officeDocument/2006/relationships/image" Target="../media/image7721.png"/><Relationship Id="rId461" Type="http://schemas.openxmlformats.org/officeDocument/2006/relationships/customXml" Target="../ink/ink2171.xml"/><Relationship Id="rId482" Type="http://schemas.openxmlformats.org/officeDocument/2006/relationships/image" Target="../media/image859.png"/><Relationship Id="rId156" Type="http://schemas.openxmlformats.org/officeDocument/2006/relationships/customXml" Target="../ink/ink2057.xml"/><Relationship Id="rId177" Type="http://schemas.openxmlformats.org/officeDocument/2006/relationships/image" Target="../media/image22130.png"/><Relationship Id="rId321" Type="http://schemas.openxmlformats.org/officeDocument/2006/relationships/image" Target="../media/image7950.png"/><Relationship Id="rId342" Type="http://schemas.openxmlformats.org/officeDocument/2006/relationships/customXml" Target="../ink/ink2096.xml"/><Relationship Id="rId363" Type="http://schemas.openxmlformats.org/officeDocument/2006/relationships/customXml" Target="../ink/ink2108.xml"/><Relationship Id="rId384" Type="http://schemas.openxmlformats.org/officeDocument/2006/relationships/image" Target="../media/image8260.png"/><Relationship Id="rId419" Type="http://schemas.openxmlformats.org/officeDocument/2006/relationships/customXml" Target="../ink/ink2146.xml"/><Relationship Id="rId430" Type="http://schemas.openxmlformats.org/officeDocument/2006/relationships/image" Target="../media/image7501.png"/><Relationship Id="rId18" Type="http://schemas.openxmlformats.org/officeDocument/2006/relationships/customXml" Target="../ink/ink2037.xml"/><Relationship Id="rId39" Type="http://schemas.openxmlformats.org/officeDocument/2006/relationships/image" Target="../media/image7422.png"/><Relationship Id="rId451" Type="http://schemas.openxmlformats.org/officeDocument/2006/relationships/customXml" Target="../ink/ink2166.xml"/><Relationship Id="rId472" Type="http://schemas.openxmlformats.org/officeDocument/2006/relationships/image" Target="../media/image854.png"/><Relationship Id="rId493" Type="http://schemas.openxmlformats.org/officeDocument/2006/relationships/customXml" Target="../ink/ink2187.xml"/><Relationship Id="rId507" Type="http://schemas.openxmlformats.org/officeDocument/2006/relationships/image" Target="../media/image871.png"/><Relationship Id="rId50" Type="http://schemas.openxmlformats.org/officeDocument/2006/relationships/customXml" Target="../ink/ink2053.xml"/><Relationship Id="rId167" Type="http://schemas.openxmlformats.org/officeDocument/2006/relationships/image" Target="../media/image22080.png"/><Relationship Id="rId311" Type="http://schemas.openxmlformats.org/officeDocument/2006/relationships/image" Target="../media/image7900.png"/><Relationship Id="rId332" Type="http://schemas.openxmlformats.org/officeDocument/2006/relationships/customXml" Target="../ink/ink2091.xml"/><Relationship Id="rId353" Type="http://schemas.openxmlformats.org/officeDocument/2006/relationships/customXml" Target="../ink/ink2102.xml"/><Relationship Id="rId374" Type="http://schemas.openxmlformats.org/officeDocument/2006/relationships/image" Target="../media/image8200.png"/><Relationship Id="rId395" Type="http://schemas.openxmlformats.org/officeDocument/2006/relationships/customXml" Target="../ink/ink2124.xml"/><Relationship Id="rId409" Type="http://schemas.openxmlformats.org/officeDocument/2006/relationships/customXml" Target="../ink/ink2136.xml"/><Relationship Id="rId213" Type="http://schemas.openxmlformats.org/officeDocument/2006/relationships/image" Target="../media/image7411.png"/><Relationship Id="rId420" Type="http://schemas.openxmlformats.org/officeDocument/2006/relationships/customXml" Target="../ink/ink2147.xml"/><Relationship Id="rId2" Type="http://schemas.microsoft.com/office/2007/relationships/media" Target="../media/media29.m4a"/><Relationship Id="rId29" Type="http://schemas.openxmlformats.org/officeDocument/2006/relationships/image" Target="../media/image7372.png"/><Relationship Id="rId297" Type="http://schemas.openxmlformats.org/officeDocument/2006/relationships/image" Target="../media/image7830.png"/><Relationship Id="rId441" Type="http://schemas.openxmlformats.org/officeDocument/2006/relationships/customXml" Target="../ink/ink2161.xml"/><Relationship Id="rId462" Type="http://schemas.openxmlformats.org/officeDocument/2006/relationships/image" Target="../media/image849.png"/><Relationship Id="rId483" Type="http://schemas.openxmlformats.org/officeDocument/2006/relationships/customXml" Target="../ink/ink2182.xml"/><Relationship Id="rId40" Type="http://schemas.openxmlformats.org/officeDocument/2006/relationships/customXml" Target="../ink/ink2048.xml"/><Relationship Id="rId157" Type="http://schemas.openxmlformats.org/officeDocument/2006/relationships/image" Target="../media/image22050.png"/><Relationship Id="rId178" Type="http://schemas.openxmlformats.org/officeDocument/2006/relationships/customXml" Target="../ink/ink2068.xml"/><Relationship Id="rId301" Type="http://schemas.openxmlformats.org/officeDocument/2006/relationships/image" Target="../media/image7850.png"/><Relationship Id="rId322" Type="http://schemas.openxmlformats.org/officeDocument/2006/relationships/customXml" Target="../ink/ink2086.xml"/><Relationship Id="rId343" Type="http://schemas.openxmlformats.org/officeDocument/2006/relationships/image" Target="../media/image8060.png"/><Relationship Id="rId364" Type="http://schemas.openxmlformats.org/officeDocument/2006/relationships/image" Target="../media/image8150.png"/><Relationship Id="rId385" Type="http://schemas.openxmlformats.org/officeDocument/2006/relationships/customXml" Target="../ink/ink2119.xml"/><Relationship Id="rId199" Type="http://schemas.openxmlformats.org/officeDocument/2006/relationships/image" Target="../media/image7351.png"/><Relationship Id="rId203" Type="http://schemas.openxmlformats.org/officeDocument/2006/relationships/image" Target="../media/image7371.png"/><Relationship Id="rId19" Type="http://schemas.openxmlformats.org/officeDocument/2006/relationships/image" Target="../media/image7322.png"/><Relationship Id="rId410" Type="http://schemas.openxmlformats.org/officeDocument/2006/relationships/customXml" Target="../ink/ink2137.xml"/><Relationship Id="rId287" Type="http://schemas.openxmlformats.org/officeDocument/2006/relationships/image" Target="../media/image7780.png"/><Relationship Id="rId431" Type="http://schemas.openxmlformats.org/officeDocument/2006/relationships/customXml" Target="../ink/ink2156.xml"/><Relationship Id="rId452" Type="http://schemas.openxmlformats.org/officeDocument/2006/relationships/image" Target="../media/image844.png"/><Relationship Id="rId473" Type="http://schemas.openxmlformats.org/officeDocument/2006/relationships/customXml" Target="../ink/ink2177.xml"/><Relationship Id="rId494" Type="http://schemas.openxmlformats.org/officeDocument/2006/relationships/customXml" Target="../ink/ink2188.xml"/><Relationship Id="rId508" Type="http://schemas.openxmlformats.org/officeDocument/2006/relationships/customXml" Target="../ink/ink2195.xml"/><Relationship Id="rId30" Type="http://schemas.openxmlformats.org/officeDocument/2006/relationships/customXml" Target="../ink/ink2043.xml"/><Relationship Id="rId168" Type="http://schemas.openxmlformats.org/officeDocument/2006/relationships/customXml" Target="../ink/ink2063.xml"/><Relationship Id="rId312" Type="http://schemas.openxmlformats.org/officeDocument/2006/relationships/customXml" Target="../ink/ink2081.xml"/><Relationship Id="rId333" Type="http://schemas.openxmlformats.org/officeDocument/2006/relationships/image" Target="../media/image8010.png"/><Relationship Id="rId354" Type="http://schemas.openxmlformats.org/officeDocument/2006/relationships/image" Target="../media/image8110.png"/><Relationship Id="rId51" Type="http://schemas.openxmlformats.org/officeDocument/2006/relationships/image" Target="../media/image7481.png"/><Relationship Id="rId375" Type="http://schemas.openxmlformats.org/officeDocument/2006/relationships/customXml" Target="../ink/ink2114.xml"/><Relationship Id="rId396" Type="http://schemas.openxmlformats.org/officeDocument/2006/relationships/image" Target="../media/image8320.png"/><Relationship Id="rId189" Type="http://schemas.openxmlformats.org/officeDocument/2006/relationships/image" Target="../media/image7301.png"/><Relationship Id="rId3" Type="http://schemas.openxmlformats.org/officeDocument/2006/relationships/audio" Target="../media/media29.m4a"/><Relationship Id="rId298" Type="http://schemas.openxmlformats.org/officeDocument/2006/relationships/customXml" Target="../ink/ink2074.xml"/><Relationship Id="rId400" Type="http://schemas.openxmlformats.org/officeDocument/2006/relationships/customXml" Target="../ink/ink2127.xml"/><Relationship Id="rId421" Type="http://schemas.openxmlformats.org/officeDocument/2006/relationships/customXml" Target="../ink/ink2148.xml"/><Relationship Id="rId277" Type="http://schemas.openxmlformats.org/officeDocument/2006/relationships/image" Target="../media/image7731.png"/><Relationship Id="rId442" Type="http://schemas.openxmlformats.org/officeDocument/2006/relationships/image" Target="../media/image839.png"/><Relationship Id="rId463" Type="http://schemas.openxmlformats.org/officeDocument/2006/relationships/customXml" Target="../ink/ink2172.xml"/><Relationship Id="rId484" Type="http://schemas.openxmlformats.org/officeDocument/2006/relationships/image" Target="../media/image860.png"/><Relationship Id="rId158" Type="http://schemas.openxmlformats.org/officeDocument/2006/relationships/customXml" Target="../ink/ink2058.xml"/><Relationship Id="rId302" Type="http://schemas.openxmlformats.org/officeDocument/2006/relationships/customXml" Target="../ink/ink2076.xml"/><Relationship Id="rId323" Type="http://schemas.openxmlformats.org/officeDocument/2006/relationships/image" Target="../media/image7960.png"/><Relationship Id="rId344" Type="http://schemas.openxmlformats.org/officeDocument/2006/relationships/customXml" Target="../ink/ink2097.xml"/><Relationship Id="rId20" Type="http://schemas.openxmlformats.org/officeDocument/2006/relationships/customXml" Target="../ink/ink2038.xml"/><Relationship Id="rId41" Type="http://schemas.openxmlformats.org/officeDocument/2006/relationships/image" Target="../media/image7432.png"/><Relationship Id="rId365" Type="http://schemas.openxmlformats.org/officeDocument/2006/relationships/customXml" Target="../ink/ink2109.xml"/><Relationship Id="rId386" Type="http://schemas.openxmlformats.org/officeDocument/2006/relationships/image" Target="../media/image8270.png"/><Relationship Id="rId179" Type="http://schemas.openxmlformats.org/officeDocument/2006/relationships/image" Target="../media/image7251.png"/><Relationship Id="rId411" Type="http://schemas.openxmlformats.org/officeDocument/2006/relationships/customXml" Target="../ink/ink2138.xml"/><Relationship Id="rId432" Type="http://schemas.openxmlformats.org/officeDocument/2006/relationships/image" Target="../media/image834.png"/><Relationship Id="rId453" Type="http://schemas.openxmlformats.org/officeDocument/2006/relationships/customXml" Target="../ink/ink2167.xml"/><Relationship Id="rId474" Type="http://schemas.openxmlformats.org/officeDocument/2006/relationships/image" Target="../media/image855.png"/><Relationship Id="rId509" Type="http://schemas.openxmlformats.org/officeDocument/2006/relationships/image" Target="../media/image872.png"/><Relationship Id="rId313" Type="http://schemas.openxmlformats.org/officeDocument/2006/relationships/image" Target="../media/image7910.png"/><Relationship Id="rId495" Type="http://schemas.openxmlformats.org/officeDocument/2006/relationships/image" Target="../media/image865.png"/><Relationship Id="rId10" Type="http://schemas.openxmlformats.org/officeDocument/2006/relationships/customXml" Target="../ink/ink2033.xml"/><Relationship Id="rId31" Type="http://schemas.openxmlformats.org/officeDocument/2006/relationships/image" Target="../media/image7382.png"/><Relationship Id="rId52" Type="http://schemas.openxmlformats.org/officeDocument/2006/relationships/customXml" Target="../ink/ink2054.xml"/><Relationship Id="rId169" Type="http://schemas.openxmlformats.org/officeDocument/2006/relationships/image" Target="../media/image22090.png"/><Relationship Id="rId334" Type="http://schemas.openxmlformats.org/officeDocument/2006/relationships/customXml" Target="../ink/ink2092.xml"/><Relationship Id="rId355" Type="http://schemas.openxmlformats.org/officeDocument/2006/relationships/customXml" Target="../ink/ink2103.xml"/><Relationship Id="rId376" Type="http://schemas.openxmlformats.org/officeDocument/2006/relationships/image" Target="../media/image8210.png"/><Relationship Id="rId397" Type="http://schemas.openxmlformats.org/officeDocument/2006/relationships/customXml" Target="../ink/ink2125.xml"/><Relationship Id="rId4" Type="http://schemas.openxmlformats.org/officeDocument/2006/relationships/slideLayout" Target="../slideLayouts/slideLayout2.xml"/><Relationship Id="rId401" Type="http://schemas.openxmlformats.org/officeDocument/2006/relationships/customXml" Target="../ink/ink2128.xml"/><Relationship Id="rId215" Type="http://schemas.openxmlformats.org/officeDocument/2006/relationships/image" Target="../media/image7421.png"/><Relationship Id="rId422" Type="http://schemas.openxmlformats.org/officeDocument/2006/relationships/image" Target="../media/image7491.png"/><Relationship Id="rId443" Type="http://schemas.openxmlformats.org/officeDocument/2006/relationships/customXml" Target="../ink/ink2162.xml"/><Relationship Id="rId464" Type="http://schemas.openxmlformats.org/officeDocument/2006/relationships/image" Target="../media/image850.png"/><Relationship Id="rId303" Type="http://schemas.openxmlformats.org/officeDocument/2006/relationships/image" Target="../media/image7860.png"/><Relationship Id="rId485" Type="http://schemas.openxmlformats.org/officeDocument/2006/relationships/customXml" Target="../ink/ink2183.xml"/><Relationship Id="rId42" Type="http://schemas.openxmlformats.org/officeDocument/2006/relationships/customXml" Target="../ink/ink2049.xml"/><Relationship Id="rId345" Type="http://schemas.openxmlformats.org/officeDocument/2006/relationships/image" Target="../media/image8070.png"/><Relationship Id="rId387" Type="http://schemas.openxmlformats.org/officeDocument/2006/relationships/customXml" Target="../ink/ink2120.xml"/><Relationship Id="rId510" Type="http://schemas.openxmlformats.org/officeDocument/2006/relationships/customXml" Target="../ink/ink2196.xml"/><Relationship Id="rId191" Type="http://schemas.openxmlformats.org/officeDocument/2006/relationships/image" Target="../media/image7310.png"/><Relationship Id="rId412" Type="http://schemas.openxmlformats.org/officeDocument/2006/relationships/customXml" Target="../ink/ink2139.xml"/><Relationship Id="rId205" Type="http://schemas.openxmlformats.org/officeDocument/2006/relationships/image" Target="../media/image7381.png"/><Relationship Id="rId454" Type="http://schemas.openxmlformats.org/officeDocument/2006/relationships/image" Target="../media/image845.png"/><Relationship Id="rId496" Type="http://schemas.openxmlformats.org/officeDocument/2006/relationships/customXml" Target="../ink/ink2189.xml"/><Relationship Id="rId11" Type="http://schemas.openxmlformats.org/officeDocument/2006/relationships/image" Target="../media/image7282.png"/><Relationship Id="rId314" Type="http://schemas.openxmlformats.org/officeDocument/2006/relationships/customXml" Target="../ink/ink2082.xml"/><Relationship Id="rId356" Type="http://schemas.openxmlformats.org/officeDocument/2006/relationships/customXml" Target="../ink/ink2104.xml"/><Relationship Id="rId398" Type="http://schemas.openxmlformats.org/officeDocument/2006/relationships/image" Target="../media/image8330.png"/><Relationship Id="rId160" Type="http://schemas.openxmlformats.org/officeDocument/2006/relationships/customXml" Target="../ink/ink2059.xml"/><Relationship Id="rId423" Type="http://schemas.openxmlformats.org/officeDocument/2006/relationships/customXml" Target="../ink/ink2149.xml"/><Relationship Id="rId465" Type="http://schemas.openxmlformats.org/officeDocument/2006/relationships/customXml" Target="../ink/ink2173.xml"/><Relationship Id="rId22" Type="http://schemas.openxmlformats.org/officeDocument/2006/relationships/customXml" Target="../ink/ink2039.xml"/><Relationship Id="rId325" Type="http://schemas.openxmlformats.org/officeDocument/2006/relationships/image" Target="../media/image7970.png"/><Relationship Id="rId367" Type="http://schemas.openxmlformats.org/officeDocument/2006/relationships/customXml" Target="../ink/ink2110.xml"/><Relationship Id="rId171" Type="http://schemas.openxmlformats.org/officeDocument/2006/relationships/image" Target="../media/image22100.png"/><Relationship Id="rId434" Type="http://schemas.openxmlformats.org/officeDocument/2006/relationships/image" Target="../media/image835.png"/><Relationship Id="rId476" Type="http://schemas.openxmlformats.org/officeDocument/2006/relationships/image" Target="../media/image856.png"/><Relationship Id="rId33" Type="http://schemas.openxmlformats.org/officeDocument/2006/relationships/image" Target="../media/image7392.png"/><Relationship Id="rId336" Type="http://schemas.openxmlformats.org/officeDocument/2006/relationships/customXml" Target="../ink/ink2093.xml"/><Relationship Id="rId501" Type="http://schemas.openxmlformats.org/officeDocument/2006/relationships/image" Target="../media/image868.png"/><Relationship Id="rId378" Type="http://schemas.openxmlformats.org/officeDocument/2006/relationships/image" Target="../media/image8230.png"/><Relationship Id="rId403" Type="http://schemas.openxmlformats.org/officeDocument/2006/relationships/customXml" Target="../ink/ink2130.xml"/><Relationship Id="rId6" Type="http://schemas.openxmlformats.org/officeDocument/2006/relationships/customXml" Target="../ink/ink2031.xml"/><Relationship Id="rId445" Type="http://schemas.openxmlformats.org/officeDocument/2006/relationships/customXml" Target="../ink/ink2163.xml"/><Relationship Id="rId487" Type="http://schemas.openxmlformats.org/officeDocument/2006/relationships/customXml" Target="../ink/ink2184.xml"/><Relationship Id="rId291" Type="http://schemas.openxmlformats.org/officeDocument/2006/relationships/image" Target="../media/image7800.png"/><Relationship Id="rId305" Type="http://schemas.openxmlformats.org/officeDocument/2006/relationships/image" Target="../media/image7870.png"/><Relationship Id="rId347" Type="http://schemas.openxmlformats.org/officeDocument/2006/relationships/image" Target="../media/image8080.png"/><Relationship Id="rId512" Type="http://schemas.openxmlformats.org/officeDocument/2006/relationships/customXml" Target="../ink/ink2197.xml"/><Relationship Id="rId44" Type="http://schemas.openxmlformats.org/officeDocument/2006/relationships/customXml" Target="../ink/ink2050.xml"/><Relationship Id="rId151" Type="http://schemas.openxmlformats.org/officeDocument/2006/relationships/image" Target="../media/image22020.png"/><Relationship Id="rId389" Type="http://schemas.openxmlformats.org/officeDocument/2006/relationships/customXml" Target="../ink/ink2121.xml"/><Relationship Id="rId193" Type="http://schemas.openxmlformats.org/officeDocument/2006/relationships/image" Target="../media/image7321.png"/><Relationship Id="rId207" Type="http://schemas.openxmlformats.org/officeDocument/2006/relationships/image" Target="../media/image7391.png"/><Relationship Id="rId414" Type="http://schemas.openxmlformats.org/officeDocument/2006/relationships/customXml" Target="../ink/ink2141.xml"/><Relationship Id="rId456" Type="http://schemas.openxmlformats.org/officeDocument/2006/relationships/image" Target="../media/image846.png"/><Relationship Id="rId498" Type="http://schemas.openxmlformats.org/officeDocument/2006/relationships/customXml" Target="../ink/ink2190.xml"/><Relationship Id="rId13" Type="http://schemas.openxmlformats.org/officeDocument/2006/relationships/image" Target="../media/image7292.png"/><Relationship Id="rId316" Type="http://schemas.openxmlformats.org/officeDocument/2006/relationships/customXml" Target="../ink/ink2083.xml"/><Relationship Id="rId358" Type="http://schemas.openxmlformats.org/officeDocument/2006/relationships/image" Target="../media/image8120.png"/><Relationship Id="rId162" Type="http://schemas.openxmlformats.org/officeDocument/2006/relationships/customXml" Target="../ink/ink2060.xml"/><Relationship Id="rId425" Type="http://schemas.openxmlformats.org/officeDocument/2006/relationships/customXml" Target="../ink/ink2151.xml"/><Relationship Id="rId467" Type="http://schemas.openxmlformats.org/officeDocument/2006/relationships/customXml" Target="../ink/ink2174.xml"/><Relationship Id="rId271" Type="http://schemas.openxmlformats.org/officeDocument/2006/relationships/image" Target="../media/image7701.png"/><Relationship Id="rId24" Type="http://schemas.openxmlformats.org/officeDocument/2006/relationships/customXml" Target="../ink/ink2040.xml"/><Relationship Id="rId327" Type="http://schemas.openxmlformats.org/officeDocument/2006/relationships/image" Target="../media/image7980.png"/><Relationship Id="rId369" Type="http://schemas.openxmlformats.org/officeDocument/2006/relationships/customXml" Target="../ink/ink21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3.m4a"/><Relationship Id="rId7" Type="http://schemas.openxmlformats.org/officeDocument/2006/relationships/image" Target="../media/image4.gif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54.xml"/><Relationship Id="rId21" Type="http://schemas.openxmlformats.org/officeDocument/2006/relationships/customXml" Target="../ink/ink2206.xml"/><Relationship Id="rId42" Type="http://schemas.openxmlformats.org/officeDocument/2006/relationships/image" Target="../media/image894.png"/><Relationship Id="rId63" Type="http://schemas.openxmlformats.org/officeDocument/2006/relationships/customXml" Target="../ink/ink2227.xml"/><Relationship Id="rId84" Type="http://schemas.openxmlformats.org/officeDocument/2006/relationships/image" Target="../media/image915.png"/><Relationship Id="rId138" Type="http://schemas.openxmlformats.org/officeDocument/2006/relationships/image" Target="../media/image943.png"/><Relationship Id="rId159" Type="http://schemas.openxmlformats.org/officeDocument/2006/relationships/customXml" Target="../ink/ink2275.xml"/><Relationship Id="rId170" Type="http://schemas.openxmlformats.org/officeDocument/2006/relationships/image" Target="../media/image959.png"/><Relationship Id="rId191" Type="http://schemas.openxmlformats.org/officeDocument/2006/relationships/image" Target="../media/image969.png"/><Relationship Id="rId205" Type="http://schemas.openxmlformats.org/officeDocument/2006/relationships/image" Target="../media/image976.png"/><Relationship Id="rId226" Type="http://schemas.openxmlformats.org/officeDocument/2006/relationships/customXml" Target="../ink/ink2309.xml"/><Relationship Id="rId107" Type="http://schemas.openxmlformats.org/officeDocument/2006/relationships/customXml" Target="../ink/ink2249.xml"/><Relationship Id="rId11" Type="http://schemas.openxmlformats.org/officeDocument/2006/relationships/customXml" Target="../ink/ink2201.xml"/><Relationship Id="rId32" Type="http://schemas.openxmlformats.org/officeDocument/2006/relationships/image" Target="../media/image889.png"/><Relationship Id="rId53" Type="http://schemas.openxmlformats.org/officeDocument/2006/relationships/customXml" Target="../ink/ink2222.xml"/><Relationship Id="rId74" Type="http://schemas.openxmlformats.org/officeDocument/2006/relationships/image" Target="../media/image910.png"/><Relationship Id="rId128" Type="http://schemas.openxmlformats.org/officeDocument/2006/relationships/image" Target="../media/image937.png"/><Relationship Id="rId149" Type="http://schemas.openxmlformats.org/officeDocument/2006/relationships/customXml" Target="../ink/ink2270.xml"/><Relationship Id="rId5" Type="http://schemas.openxmlformats.org/officeDocument/2006/relationships/customXml" Target="../ink/ink2198.xml"/><Relationship Id="rId95" Type="http://schemas.openxmlformats.org/officeDocument/2006/relationships/customXml" Target="../ink/ink2243.xml"/><Relationship Id="rId160" Type="http://schemas.openxmlformats.org/officeDocument/2006/relationships/image" Target="../media/image954.png"/><Relationship Id="rId181" Type="http://schemas.openxmlformats.org/officeDocument/2006/relationships/image" Target="../media/image964.png"/><Relationship Id="rId216" Type="http://schemas.openxmlformats.org/officeDocument/2006/relationships/customXml" Target="../ink/ink2304.xml"/><Relationship Id="rId22" Type="http://schemas.openxmlformats.org/officeDocument/2006/relationships/image" Target="../media/image884.png"/><Relationship Id="rId43" Type="http://schemas.openxmlformats.org/officeDocument/2006/relationships/customXml" Target="../ink/ink2217.xml"/><Relationship Id="rId64" Type="http://schemas.openxmlformats.org/officeDocument/2006/relationships/image" Target="../media/image905.png"/><Relationship Id="rId118" Type="http://schemas.openxmlformats.org/officeDocument/2006/relationships/image" Target="../media/image932.png"/><Relationship Id="rId139" Type="http://schemas.openxmlformats.org/officeDocument/2006/relationships/customXml" Target="../ink/ink2265.xml"/><Relationship Id="rId85" Type="http://schemas.openxmlformats.org/officeDocument/2006/relationships/customXml" Target="../ink/ink2238.xml"/><Relationship Id="rId150" Type="http://schemas.openxmlformats.org/officeDocument/2006/relationships/image" Target="../media/image949.png"/><Relationship Id="rId171" Type="http://schemas.openxmlformats.org/officeDocument/2006/relationships/customXml" Target="../ink/ink2281.xml"/><Relationship Id="rId192" Type="http://schemas.openxmlformats.org/officeDocument/2006/relationships/customXml" Target="../ink/ink2292.xml"/><Relationship Id="rId206" Type="http://schemas.openxmlformats.org/officeDocument/2006/relationships/customXml" Target="../ink/ink2299.xml"/><Relationship Id="rId227" Type="http://schemas.openxmlformats.org/officeDocument/2006/relationships/image" Target="../media/image987.png"/><Relationship Id="rId12" Type="http://schemas.openxmlformats.org/officeDocument/2006/relationships/image" Target="../media/image878.png"/><Relationship Id="rId33" Type="http://schemas.openxmlformats.org/officeDocument/2006/relationships/customXml" Target="../ink/ink2212.xml"/><Relationship Id="rId108" Type="http://schemas.openxmlformats.org/officeDocument/2006/relationships/image" Target="../media/image927.png"/><Relationship Id="rId129" Type="http://schemas.openxmlformats.org/officeDocument/2006/relationships/customXml" Target="../ink/ink2260.xml"/><Relationship Id="rId54" Type="http://schemas.openxmlformats.org/officeDocument/2006/relationships/image" Target="../media/image900.png"/><Relationship Id="rId75" Type="http://schemas.openxmlformats.org/officeDocument/2006/relationships/customXml" Target="../ink/ink2233.xml"/><Relationship Id="rId96" Type="http://schemas.openxmlformats.org/officeDocument/2006/relationships/image" Target="../media/image921.png"/><Relationship Id="rId140" Type="http://schemas.openxmlformats.org/officeDocument/2006/relationships/image" Target="../media/image944.png"/><Relationship Id="rId161" Type="http://schemas.openxmlformats.org/officeDocument/2006/relationships/customXml" Target="../ink/ink2276.xml"/><Relationship Id="rId182" Type="http://schemas.openxmlformats.org/officeDocument/2006/relationships/customXml" Target="../ink/ink2287.xml"/><Relationship Id="rId217" Type="http://schemas.openxmlformats.org/officeDocument/2006/relationships/image" Target="../media/image982.png"/><Relationship Id="rId6" Type="http://schemas.openxmlformats.org/officeDocument/2006/relationships/image" Target="../media/image875.png"/><Relationship Id="rId23" Type="http://schemas.openxmlformats.org/officeDocument/2006/relationships/customXml" Target="../ink/ink2207.xml"/><Relationship Id="rId119" Type="http://schemas.openxmlformats.org/officeDocument/2006/relationships/customXml" Target="../ink/ink2255.xml"/><Relationship Id="rId44" Type="http://schemas.openxmlformats.org/officeDocument/2006/relationships/image" Target="../media/image895.png"/><Relationship Id="rId65" Type="http://schemas.openxmlformats.org/officeDocument/2006/relationships/customXml" Target="../ink/ink2228.xml"/><Relationship Id="rId86" Type="http://schemas.openxmlformats.org/officeDocument/2006/relationships/image" Target="../media/image916.png"/><Relationship Id="rId130" Type="http://schemas.openxmlformats.org/officeDocument/2006/relationships/image" Target="../media/image938.png"/><Relationship Id="rId151" Type="http://schemas.openxmlformats.org/officeDocument/2006/relationships/customXml" Target="../ink/ink2271.xml"/><Relationship Id="rId172" Type="http://schemas.openxmlformats.org/officeDocument/2006/relationships/image" Target="../media/image960.png"/><Relationship Id="rId193" Type="http://schemas.openxmlformats.org/officeDocument/2006/relationships/image" Target="../media/image970.png"/><Relationship Id="rId207" Type="http://schemas.openxmlformats.org/officeDocument/2006/relationships/image" Target="../media/image977.png"/><Relationship Id="rId228" Type="http://schemas.openxmlformats.org/officeDocument/2006/relationships/customXml" Target="../ink/ink2310.xml"/><Relationship Id="rId13" Type="http://schemas.openxmlformats.org/officeDocument/2006/relationships/customXml" Target="../ink/ink2202.xml"/><Relationship Id="rId109" Type="http://schemas.openxmlformats.org/officeDocument/2006/relationships/customXml" Target="../ink/ink2250.xml"/><Relationship Id="rId34" Type="http://schemas.openxmlformats.org/officeDocument/2006/relationships/image" Target="../media/image890.png"/><Relationship Id="rId55" Type="http://schemas.openxmlformats.org/officeDocument/2006/relationships/customXml" Target="../ink/ink2223.xml"/><Relationship Id="rId76" Type="http://schemas.openxmlformats.org/officeDocument/2006/relationships/image" Target="../media/image911.png"/><Relationship Id="rId97" Type="http://schemas.openxmlformats.org/officeDocument/2006/relationships/customXml" Target="../ink/ink2244.xml"/><Relationship Id="rId120" Type="http://schemas.openxmlformats.org/officeDocument/2006/relationships/image" Target="../media/image933.png"/><Relationship Id="rId141" Type="http://schemas.openxmlformats.org/officeDocument/2006/relationships/customXml" Target="../ink/ink2266.xml"/><Relationship Id="rId7" Type="http://schemas.openxmlformats.org/officeDocument/2006/relationships/customXml" Target="../ink/ink2199.xml"/><Relationship Id="rId162" Type="http://schemas.openxmlformats.org/officeDocument/2006/relationships/image" Target="../media/image955.png"/><Relationship Id="rId183" Type="http://schemas.openxmlformats.org/officeDocument/2006/relationships/image" Target="../media/image965.png"/><Relationship Id="rId218" Type="http://schemas.openxmlformats.org/officeDocument/2006/relationships/customXml" Target="../ink/ink2305.xml"/><Relationship Id="rId24" Type="http://schemas.openxmlformats.org/officeDocument/2006/relationships/image" Target="../media/image885.png"/><Relationship Id="rId45" Type="http://schemas.openxmlformats.org/officeDocument/2006/relationships/customXml" Target="../ink/ink2218.xml"/><Relationship Id="rId66" Type="http://schemas.openxmlformats.org/officeDocument/2006/relationships/image" Target="../media/image906.png"/><Relationship Id="rId87" Type="http://schemas.openxmlformats.org/officeDocument/2006/relationships/customXml" Target="../ink/ink2239.xml"/><Relationship Id="rId110" Type="http://schemas.openxmlformats.org/officeDocument/2006/relationships/image" Target="../media/image928.png"/><Relationship Id="rId131" Type="http://schemas.openxmlformats.org/officeDocument/2006/relationships/customXml" Target="../ink/ink2261.xml"/><Relationship Id="rId152" Type="http://schemas.openxmlformats.org/officeDocument/2006/relationships/image" Target="../media/image950.png"/><Relationship Id="rId173" Type="http://schemas.openxmlformats.org/officeDocument/2006/relationships/customXml" Target="../ink/ink2282.xml"/><Relationship Id="rId194" Type="http://schemas.openxmlformats.org/officeDocument/2006/relationships/customXml" Target="../ink/ink2293.xml"/><Relationship Id="rId208" Type="http://schemas.openxmlformats.org/officeDocument/2006/relationships/customXml" Target="../ink/ink2300.xml"/><Relationship Id="rId229" Type="http://schemas.openxmlformats.org/officeDocument/2006/relationships/image" Target="../media/image988.png"/><Relationship Id="rId14" Type="http://schemas.openxmlformats.org/officeDocument/2006/relationships/image" Target="../media/image879.png"/><Relationship Id="rId35" Type="http://schemas.openxmlformats.org/officeDocument/2006/relationships/customXml" Target="../ink/ink2213.xml"/><Relationship Id="rId56" Type="http://schemas.openxmlformats.org/officeDocument/2006/relationships/image" Target="../media/image901.png"/><Relationship Id="rId77" Type="http://schemas.openxmlformats.org/officeDocument/2006/relationships/customXml" Target="../ink/ink2234.xml"/><Relationship Id="rId100" Type="http://schemas.openxmlformats.org/officeDocument/2006/relationships/image" Target="../media/image923.png"/><Relationship Id="rId8" Type="http://schemas.openxmlformats.org/officeDocument/2006/relationships/image" Target="../media/image876.png"/><Relationship Id="rId98" Type="http://schemas.openxmlformats.org/officeDocument/2006/relationships/image" Target="../media/image922.png"/><Relationship Id="rId121" Type="http://schemas.openxmlformats.org/officeDocument/2006/relationships/customXml" Target="../ink/ink2256.xml"/><Relationship Id="rId142" Type="http://schemas.openxmlformats.org/officeDocument/2006/relationships/image" Target="../media/image945.png"/><Relationship Id="rId163" Type="http://schemas.openxmlformats.org/officeDocument/2006/relationships/customXml" Target="../ink/ink2277.xml"/><Relationship Id="rId184" Type="http://schemas.openxmlformats.org/officeDocument/2006/relationships/customXml" Target="../ink/ink2288.xml"/><Relationship Id="rId219" Type="http://schemas.openxmlformats.org/officeDocument/2006/relationships/image" Target="../media/image983.png"/><Relationship Id="rId230" Type="http://schemas.openxmlformats.org/officeDocument/2006/relationships/customXml" Target="../ink/ink2311.xml"/><Relationship Id="rId25" Type="http://schemas.openxmlformats.org/officeDocument/2006/relationships/customXml" Target="../ink/ink2208.xml"/><Relationship Id="rId46" Type="http://schemas.openxmlformats.org/officeDocument/2006/relationships/image" Target="../media/image896.png"/><Relationship Id="rId67" Type="http://schemas.openxmlformats.org/officeDocument/2006/relationships/customXml" Target="../ink/ink2229.xml"/><Relationship Id="rId20" Type="http://schemas.openxmlformats.org/officeDocument/2006/relationships/image" Target="../media/image883.png"/><Relationship Id="rId41" Type="http://schemas.openxmlformats.org/officeDocument/2006/relationships/customXml" Target="../ink/ink2216.xml"/><Relationship Id="rId62" Type="http://schemas.openxmlformats.org/officeDocument/2006/relationships/image" Target="../media/image904.png"/><Relationship Id="rId83" Type="http://schemas.openxmlformats.org/officeDocument/2006/relationships/customXml" Target="../ink/ink2237.xml"/><Relationship Id="rId88" Type="http://schemas.openxmlformats.org/officeDocument/2006/relationships/image" Target="../media/image917.png"/><Relationship Id="rId111" Type="http://schemas.openxmlformats.org/officeDocument/2006/relationships/customXml" Target="../ink/ink2251.xml"/><Relationship Id="rId132" Type="http://schemas.openxmlformats.org/officeDocument/2006/relationships/image" Target="../media/image939.png"/><Relationship Id="rId153" Type="http://schemas.openxmlformats.org/officeDocument/2006/relationships/customXml" Target="../ink/ink2272.xml"/><Relationship Id="rId174" Type="http://schemas.openxmlformats.org/officeDocument/2006/relationships/image" Target="../media/image961.png"/><Relationship Id="rId179" Type="http://schemas.openxmlformats.org/officeDocument/2006/relationships/image" Target="../media/image963.png"/><Relationship Id="rId195" Type="http://schemas.openxmlformats.org/officeDocument/2006/relationships/image" Target="../media/image971.png"/><Relationship Id="rId209" Type="http://schemas.openxmlformats.org/officeDocument/2006/relationships/image" Target="../media/image978.png"/><Relationship Id="rId190" Type="http://schemas.openxmlformats.org/officeDocument/2006/relationships/customXml" Target="../ink/ink2291.xml"/><Relationship Id="rId204" Type="http://schemas.openxmlformats.org/officeDocument/2006/relationships/customXml" Target="../ink/ink2298.xml"/><Relationship Id="rId220" Type="http://schemas.openxmlformats.org/officeDocument/2006/relationships/customXml" Target="../ink/ink2306.xml"/><Relationship Id="rId225" Type="http://schemas.openxmlformats.org/officeDocument/2006/relationships/image" Target="../media/image986.png"/><Relationship Id="rId15" Type="http://schemas.openxmlformats.org/officeDocument/2006/relationships/customXml" Target="../ink/ink2203.xml"/><Relationship Id="rId36" Type="http://schemas.openxmlformats.org/officeDocument/2006/relationships/image" Target="../media/image891.png"/><Relationship Id="rId57" Type="http://schemas.openxmlformats.org/officeDocument/2006/relationships/customXml" Target="../ink/ink2224.xml"/><Relationship Id="rId106" Type="http://schemas.openxmlformats.org/officeDocument/2006/relationships/image" Target="../media/image926.png"/><Relationship Id="rId127" Type="http://schemas.openxmlformats.org/officeDocument/2006/relationships/customXml" Target="../ink/ink2259.xml"/><Relationship Id="rId10" Type="http://schemas.openxmlformats.org/officeDocument/2006/relationships/image" Target="../media/image877.png"/><Relationship Id="rId31" Type="http://schemas.openxmlformats.org/officeDocument/2006/relationships/customXml" Target="../ink/ink2211.xml"/><Relationship Id="rId52" Type="http://schemas.openxmlformats.org/officeDocument/2006/relationships/image" Target="../media/image899.png"/><Relationship Id="rId73" Type="http://schemas.openxmlformats.org/officeDocument/2006/relationships/customXml" Target="../ink/ink2232.xml"/><Relationship Id="rId78" Type="http://schemas.openxmlformats.org/officeDocument/2006/relationships/image" Target="../media/image912.png"/><Relationship Id="rId94" Type="http://schemas.openxmlformats.org/officeDocument/2006/relationships/image" Target="../media/image920.png"/><Relationship Id="rId99" Type="http://schemas.openxmlformats.org/officeDocument/2006/relationships/customXml" Target="../ink/ink2245.xml"/><Relationship Id="rId101" Type="http://schemas.openxmlformats.org/officeDocument/2006/relationships/customXml" Target="../ink/ink2246.xml"/><Relationship Id="rId122" Type="http://schemas.openxmlformats.org/officeDocument/2006/relationships/image" Target="../media/image934.png"/><Relationship Id="rId143" Type="http://schemas.openxmlformats.org/officeDocument/2006/relationships/customXml" Target="../ink/ink2267.xml"/><Relationship Id="rId148" Type="http://schemas.openxmlformats.org/officeDocument/2006/relationships/image" Target="../media/image948.png"/><Relationship Id="rId164" Type="http://schemas.openxmlformats.org/officeDocument/2006/relationships/image" Target="../media/image956.png"/><Relationship Id="rId169" Type="http://schemas.openxmlformats.org/officeDocument/2006/relationships/customXml" Target="../ink/ink2280.xml"/><Relationship Id="rId185" Type="http://schemas.openxmlformats.org/officeDocument/2006/relationships/image" Target="../media/image966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2200.xml"/><Relationship Id="rId180" Type="http://schemas.openxmlformats.org/officeDocument/2006/relationships/customXml" Target="../ink/ink2286.xml"/><Relationship Id="rId210" Type="http://schemas.openxmlformats.org/officeDocument/2006/relationships/customXml" Target="../ink/ink2301.xml"/><Relationship Id="rId215" Type="http://schemas.openxmlformats.org/officeDocument/2006/relationships/image" Target="../media/image981.png"/><Relationship Id="rId236" Type="http://schemas.openxmlformats.org/officeDocument/2006/relationships/image" Target="../media/image1.png"/><Relationship Id="rId26" Type="http://schemas.openxmlformats.org/officeDocument/2006/relationships/image" Target="../media/image886.png"/><Relationship Id="rId231" Type="http://schemas.openxmlformats.org/officeDocument/2006/relationships/image" Target="../media/image989.png"/><Relationship Id="rId47" Type="http://schemas.openxmlformats.org/officeDocument/2006/relationships/customXml" Target="../ink/ink2219.xml"/><Relationship Id="rId68" Type="http://schemas.openxmlformats.org/officeDocument/2006/relationships/image" Target="../media/image907.png"/><Relationship Id="rId89" Type="http://schemas.openxmlformats.org/officeDocument/2006/relationships/customXml" Target="../ink/ink2240.xml"/><Relationship Id="rId112" Type="http://schemas.openxmlformats.org/officeDocument/2006/relationships/image" Target="../media/image929.png"/><Relationship Id="rId133" Type="http://schemas.openxmlformats.org/officeDocument/2006/relationships/customXml" Target="../ink/ink2262.xml"/><Relationship Id="rId154" Type="http://schemas.openxmlformats.org/officeDocument/2006/relationships/image" Target="../media/image951.png"/><Relationship Id="rId175" Type="http://schemas.openxmlformats.org/officeDocument/2006/relationships/customXml" Target="../ink/ink2283.xml"/><Relationship Id="rId196" Type="http://schemas.openxmlformats.org/officeDocument/2006/relationships/customXml" Target="../ink/ink2294.xml"/><Relationship Id="rId200" Type="http://schemas.openxmlformats.org/officeDocument/2006/relationships/customXml" Target="../ink/ink2296.xml"/><Relationship Id="rId16" Type="http://schemas.openxmlformats.org/officeDocument/2006/relationships/image" Target="../media/image881.png"/><Relationship Id="rId221" Type="http://schemas.openxmlformats.org/officeDocument/2006/relationships/image" Target="../media/image984.png"/><Relationship Id="rId37" Type="http://schemas.openxmlformats.org/officeDocument/2006/relationships/customXml" Target="../ink/ink2214.xml"/><Relationship Id="rId58" Type="http://schemas.openxmlformats.org/officeDocument/2006/relationships/image" Target="../media/image902.png"/><Relationship Id="rId79" Type="http://schemas.openxmlformats.org/officeDocument/2006/relationships/customXml" Target="../ink/ink2235.xml"/><Relationship Id="rId102" Type="http://schemas.openxmlformats.org/officeDocument/2006/relationships/image" Target="../media/image924.png"/><Relationship Id="rId123" Type="http://schemas.openxmlformats.org/officeDocument/2006/relationships/customXml" Target="../ink/ink2257.xml"/><Relationship Id="rId144" Type="http://schemas.openxmlformats.org/officeDocument/2006/relationships/image" Target="../media/image946.png"/><Relationship Id="rId90" Type="http://schemas.openxmlformats.org/officeDocument/2006/relationships/image" Target="../media/image918.png"/><Relationship Id="rId165" Type="http://schemas.openxmlformats.org/officeDocument/2006/relationships/customXml" Target="../ink/ink2278.xml"/><Relationship Id="rId186" Type="http://schemas.openxmlformats.org/officeDocument/2006/relationships/customXml" Target="../ink/ink2289.xml"/><Relationship Id="rId211" Type="http://schemas.openxmlformats.org/officeDocument/2006/relationships/image" Target="../media/image979.png"/><Relationship Id="rId232" Type="http://schemas.openxmlformats.org/officeDocument/2006/relationships/customXml" Target="../ink/ink2312.xml"/><Relationship Id="rId27" Type="http://schemas.openxmlformats.org/officeDocument/2006/relationships/customXml" Target="../ink/ink2209.xml"/><Relationship Id="rId48" Type="http://schemas.openxmlformats.org/officeDocument/2006/relationships/image" Target="../media/image897.png"/><Relationship Id="rId69" Type="http://schemas.openxmlformats.org/officeDocument/2006/relationships/customXml" Target="../ink/ink2230.xml"/><Relationship Id="rId113" Type="http://schemas.openxmlformats.org/officeDocument/2006/relationships/customXml" Target="../ink/ink2252.xml"/><Relationship Id="rId134" Type="http://schemas.openxmlformats.org/officeDocument/2006/relationships/image" Target="../media/image941.png"/><Relationship Id="rId80" Type="http://schemas.openxmlformats.org/officeDocument/2006/relationships/image" Target="../media/image913.png"/><Relationship Id="rId155" Type="http://schemas.openxmlformats.org/officeDocument/2006/relationships/customXml" Target="../ink/ink2273.xml"/><Relationship Id="rId176" Type="http://schemas.openxmlformats.org/officeDocument/2006/relationships/image" Target="../media/image962.png"/><Relationship Id="rId197" Type="http://schemas.openxmlformats.org/officeDocument/2006/relationships/image" Target="../media/image972.png"/><Relationship Id="rId201" Type="http://schemas.openxmlformats.org/officeDocument/2006/relationships/image" Target="../media/image974.png"/><Relationship Id="rId222" Type="http://schemas.openxmlformats.org/officeDocument/2006/relationships/customXml" Target="../ink/ink2307.xml"/><Relationship Id="rId17" Type="http://schemas.openxmlformats.org/officeDocument/2006/relationships/customXml" Target="../ink/ink2204.xml"/><Relationship Id="rId38" Type="http://schemas.openxmlformats.org/officeDocument/2006/relationships/image" Target="../media/image892.png"/><Relationship Id="rId59" Type="http://schemas.openxmlformats.org/officeDocument/2006/relationships/customXml" Target="../ink/ink2225.xml"/><Relationship Id="rId103" Type="http://schemas.openxmlformats.org/officeDocument/2006/relationships/customXml" Target="../ink/ink2247.xml"/><Relationship Id="rId124" Type="http://schemas.openxmlformats.org/officeDocument/2006/relationships/image" Target="../media/image935.png"/><Relationship Id="rId70" Type="http://schemas.openxmlformats.org/officeDocument/2006/relationships/image" Target="../media/image908.png"/><Relationship Id="rId91" Type="http://schemas.openxmlformats.org/officeDocument/2006/relationships/customXml" Target="../ink/ink2241.xml"/><Relationship Id="rId145" Type="http://schemas.openxmlformats.org/officeDocument/2006/relationships/customXml" Target="../ink/ink2268.xml"/><Relationship Id="rId166" Type="http://schemas.openxmlformats.org/officeDocument/2006/relationships/image" Target="../media/image957.png"/><Relationship Id="rId187" Type="http://schemas.openxmlformats.org/officeDocument/2006/relationships/image" Target="../media/image967.png"/><Relationship Id="rId1" Type="http://schemas.openxmlformats.org/officeDocument/2006/relationships/tags" Target="../tags/tag15.xml"/><Relationship Id="rId212" Type="http://schemas.openxmlformats.org/officeDocument/2006/relationships/customXml" Target="../ink/ink2302.xml"/><Relationship Id="rId233" Type="http://schemas.openxmlformats.org/officeDocument/2006/relationships/image" Target="../media/image990.png"/><Relationship Id="rId28" Type="http://schemas.openxmlformats.org/officeDocument/2006/relationships/image" Target="../media/image887.png"/><Relationship Id="rId49" Type="http://schemas.openxmlformats.org/officeDocument/2006/relationships/customXml" Target="../ink/ink2220.xml"/><Relationship Id="rId114" Type="http://schemas.openxmlformats.org/officeDocument/2006/relationships/image" Target="../media/image930.png"/><Relationship Id="rId60" Type="http://schemas.openxmlformats.org/officeDocument/2006/relationships/image" Target="../media/image903.png"/><Relationship Id="rId81" Type="http://schemas.openxmlformats.org/officeDocument/2006/relationships/customXml" Target="../ink/ink2236.xml"/><Relationship Id="rId135" Type="http://schemas.openxmlformats.org/officeDocument/2006/relationships/customXml" Target="../ink/ink2263.xml"/><Relationship Id="rId156" Type="http://schemas.openxmlformats.org/officeDocument/2006/relationships/image" Target="../media/image952.png"/><Relationship Id="rId177" Type="http://schemas.openxmlformats.org/officeDocument/2006/relationships/customXml" Target="../ink/ink2284.xml"/><Relationship Id="rId198" Type="http://schemas.openxmlformats.org/officeDocument/2006/relationships/customXml" Target="../ink/ink2295.xml"/><Relationship Id="rId202" Type="http://schemas.openxmlformats.org/officeDocument/2006/relationships/customXml" Target="../ink/ink2297.xml"/><Relationship Id="rId223" Type="http://schemas.openxmlformats.org/officeDocument/2006/relationships/image" Target="../media/image985.png"/><Relationship Id="rId18" Type="http://schemas.openxmlformats.org/officeDocument/2006/relationships/image" Target="../media/image882.png"/><Relationship Id="rId39" Type="http://schemas.openxmlformats.org/officeDocument/2006/relationships/customXml" Target="../ink/ink2215.xml"/><Relationship Id="rId50" Type="http://schemas.openxmlformats.org/officeDocument/2006/relationships/image" Target="../media/image898.png"/><Relationship Id="rId104" Type="http://schemas.openxmlformats.org/officeDocument/2006/relationships/image" Target="../media/image925.png"/><Relationship Id="rId125" Type="http://schemas.openxmlformats.org/officeDocument/2006/relationships/customXml" Target="../ink/ink2258.xml"/><Relationship Id="rId146" Type="http://schemas.openxmlformats.org/officeDocument/2006/relationships/image" Target="../media/image947.png"/><Relationship Id="rId167" Type="http://schemas.openxmlformats.org/officeDocument/2006/relationships/customXml" Target="../ink/ink2279.xml"/><Relationship Id="rId188" Type="http://schemas.openxmlformats.org/officeDocument/2006/relationships/customXml" Target="../ink/ink2290.xml"/><Relationship Id="rId71" Type="http://schemas.openxmlformats.org/officeDocument/2006/relationships/customXml" Target="../ink/ink2231.xml"/><Relationship Id="rId92" Type="http://schemas.openxmlformats.org/officeDocument/2006/relationships/image" Target="../media/image919.png"/><Relationship Id="rId213" Type="http://schemas.openxmlformats.org/officeDocument/2006/relationships/image" Target="../media/image980.png"/><Relationship Id="rId234" Type="http://schemas.openxmlformats.org/officeDocument/2006/relationships/customXml" Target="../ink/ink2313.xml"/><Relationship Id="rId2" Type="http://schemas.microsoft.com/office/2007/relationships/media" Target="../media/media30.m4a"/><Relationship Id="rId29" Type="http://schemas.openxmlformats.org/officeDocument/2006/relationships/customXml" Target="../ink/ink2210.xml"/><Relationship Id="rId40" Type="http://schemas.openxmlformats.org/officeDocument/2006/relationships/image" Target="../media/image893.png"/><Relationship Id="rId115" Type="http://schemas.openxmlformats.org/officeDocument/2006/relationships/customXml" Target="../ink/ink2253.xml"/><Relationship Id="rId136" Type="http://schemas.openxmlformats.org/officeDocument/2006/relationships/image" Target="../media/image942.png"/><Relationship Id="rId157" Type="http://schemas.openxmlformats.org/officeDocument/2006/relationships/customXml" Target="../ink/ink2274.xml"/><Relationship Id="rId178" Type="http://schemas.openxmlformats.org/officeDocument/2006/relationships/customXml" Target="../ink/ink2285.xml"/><Relationship Id="rId61" Type="http://schemas.openxmlformats.org/officeDocument/2006/relationships/customXml" Target="../ink/ink2226.xml"/><Relationship Id="rId82" Type="http://schemas.openxmlformats.org/officeDocument/2006/relationships/image" Target="../media/image914.png"/><Relationship Id="rId199" Type="http://schemas.openxmlformats.org/officeDocument/2006/relationships/image" Target="../media/image973.png"/><Relationship Id="rId203" Type="http://schemas.openxmlformats.org/officeDocument/2006/relationships/image" Target="../media/image975.png"/><Relationship Id="rId19" Type="http://schemas.openxmlformats.org/officeDocument/2006/relationships/customXml" Target="../ink/ink2205.xml"/><Relationship Id="rId224" Type="http://schemas.openxmlformats.org/officeDocument/2006/relationships/customXml" Target="../ink/ink2308.xml"/><Relationship Id="rId30" Type="http://schemas.openxmlformats.org/officeDocument/2006/relationships/image" Target="../media/image888.png"/><Relationship Id="rId105" Type="http://schemas.openxmlformats.org/officeDocument/2006/relationships/customXml" Target="../ink/ink2248.xml"/><Relationship Id="rId126" Type="http://schemas.openxmlformats.org/officeDocument/2006/relationships/image" Target="../media/image936.png"/><Relationship Id="rId147" Type="http://schemas.openxmlformats.org/officeDocument/2006/relationships/customXml" Target="../ink/ink2269.xml"/><Relationship Id="rId168" Type="http://schemas.openxmlformats.org/officeDocument/2006/relationships/image" Target="../media/image958.png"/><Relationship Id="rId51" Type="http://schemas.openxmlformats.org/officeDocument/2006/relationships/customXml" Target="../ink/ink2221.xml"/><Relationship Id="rId72" Type="http://schemas.openxmlformats.org/officeDocument/2006/relationships/image" Target="../media/image909.png"/><Relationship Id="rId93" Type="http://schemas.openxmlformats.org/officeDocument/2006/relationships/customXml" Target="../ink/ink2242.xml"/><Relationship Id="rId189" Type="http://schemas.openxmlformats.org/officeDocument/2006/relationships/image" Target="../media/image968.png"/><Relationship Id="rId3" Type="http://schemas.openxmlformats.org/officeDocument/2006/relationships/audio" Target="../media/media30.m4a"/><Relationship Id="rId214" Type="http://schemas.openxmlformats.org/officeDocument/2006/relationships/customXml" Target="../ink/ink2303.xml"/><Relationship Id="rId235" Type="http://schemas.openxmlformats.org/officeDocument/2006/relationships/image" Target="../media/image991.png"/><Relationship Id="rId116" Type="http://schemas.openxmlformats.org/officeDocument/2006/relationships/image" Target="../media/image931.png"/><Relationship Id="rId137" Type="http://schemas.openxmlformats.org/officeDocument/2006/relationships/customXml" Target="../ink/ink2264.xml"/><Relationship Id="rId158" Type="http://schemas.openxmlformats.org/officeDocument/2006/relationships/image" Target="../media/image953.png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16.png"/><Relationship Id="rId299" Type="http://schemas.openxmlformats.org/officeDocument/2006/relationships/image" Target="../media/image1108.png"/><Relationship Id="rId21" Type="http://schemas.openxmlformats.org/officeDocument/2006/relationships/image" Target="../media/image884.png"/><Relationship Id="rId63" Type="http://schemas.openxmlformats.org/officeDocument/2006/relationships/image" Target="../media/image906.png"/><Relationship Id="rId159" Type="http://schemas.openxmlformats.org/officeDocument/2006/relationships/image" Target="../media/image1037.png"/><Relationship Id="rId170" Type="http://schemas.openxmlformats.org/officeDocument/2006/relationships/customXml" Target="../ink/ink2397.xml"/><Relationship Id="rId226" Type="http://schemas.openxmlformats.org/officeDocument/2006/relationships/customXml" Target="../ink/ink2425.xml"/><Relationship Id="rId268" Type="http://schemas.openxmlformats.org/officeDocument/2006/relationships/customXml" Target="../ink/ink2446.xml"/><Relationship Id="rId32" Type="http://schemas.openxmlformats.org/officeDocument/2006/relationships/customXml" Target="../ink/ink2328.xml"/><Relationship Id="rId74" Type="http://schemas.openxmlformats.org/officeDocument/2006/relationships/customXml" Target="../ink/ink2349.xml"/><Relationship Id="rId128" Type="http://schemas.openxmlformats.org/officeDocument/2006/relationships/customXml" Target="../ink/ink2376.xml"/><Relationship Id="rId5" Type="http://schemas.openxmlformats.org/officeDocument/2006/relationships/image" Target="../media/image875.png"/><Relationship Id="rId181" Type="http://schemas.openxmlformats.org/officeDocument/2006/relationships/image" Target="../media/image1048.png"/><Relationship Id="rId237" Type="http://schemas.openxmlformats.org/officeDocument/2006/relationships/image" Target="../media/image1077.png"/><Relationship Id="rId279" Type="http://schemas.openxmlformats.org/officeDocument/2006/relationships/image" Target="../media/image1098.png"/><Relationship Id="rId43" Type="http://schemas.openxmlformats.org/officeDocument/2006/relationships/image" Target="../media/image895.png"/><Relationship Id="rId139" Type="http://schemas.openxmlformats.org/officeDocument/2006/relationships/image" Target="../media/image1027.png"/><Relationship Id="rId290" Type="http://schemas.openxmlformats.org/officeDocument/2006/relationships/customXml" Target="../ink/ink2457.xml"/><Relationship Id="rId304" Type="http://schemas.openxmlformats.org/officeDocument/2006/relationships/customXml" Target="../ink/ink2464.xml"/><Relationship Id="rId85" Type="http://schemas.openxmlformats.org/officeDocument/2006/relationships/image" Target="../media/image1000.png"/><Relationship Id="rId150" Type="http://schemas.openxmlformats.org/officeDocument/2006/relationships/customXml" Target="../ink/ink2387.xml"/><Relationship Id="rId192" Type="http://schemas.openxmlformats.org/officeDocument/2006/relationships/customXml" Target="../ink/ink2408.xml"/><Relationship Id="rId206" Type="http://schemas.openxmlformats.org/officeDocument/2006/relationships/customXml" Target="../ink/ink2415.xml"/><Relationship Id="rId248" Type="http://schemas.openxmlformats.org/officeDocument/2006/relationships/customXml" Target="../ink/ink2436.xml"/><Relationship Id="rId12" Type="http://schemas.openxmlformats.org/officeDocument/2006/relationships/customXml" Target="../ink/ink2318.xml"/><Relationship Id="rId108" Type="http://schemas.openxmlformats.org/officeDocument/2006/relationships/customXml" Target="../ink/ink2366.xml"/><Relationship Id="rId315" Type="http://schemas.openxmlformats.org/officeDocument/2006/relationships/image" Target="../media/image1116.png"/><Relationship Id="rId54" Type="http://schemas.openxmlformats.org/officeDocument/2006/relationships/customXml" Target="../ink/ink2339.xml"/><Relationship Id="rId96" Type="http://schemas.openxmlformats.org/officeDocument/2006/relationships/customXml" Target="../ink/ink2360.xml"/><Relationship Id="rId161" Type="http://schemas.openxmlformats.org/officeDocument/2006/relationships/image" Target="../media/image1038.png"/><Relationship Id="rId217" Type="http://schemas.openxmlformats.org/officeDocument/2006/relationships/image" Target="../media/image1067.png"/><Relationship Id="rId259" Type="http://schemas.openxmlformats.org/officeDocument/2006/relationships/image" Target="../media/image1088.png"/><Relationship Id="rId23" Type="http://schemas.openxmlformats.org/officeDocument/2006/relationships/image" Target="../media/image885.png"/><Relationship Id="rId119" Type="http://schemas.openxmlformats.org/officeDocument/2006/relationships/image" Target="../media/image1017.png"/><Relationship Id="rId270" Type="http://schemas.openxmlformats.org/officeDocument/2006/relationships/customXml" Target="../ink/ink2447.xml"/><Relationship Id="rId65" Type="http://schemas.openxmlformats.org/officeDocument/2006/relationships/image" Target="../media/image907.png"/><Relationship Id="rId130" Type="http://schemas.openxmlformats.org/officeDocument/2006/relationships/customXml" Target="../ink/ink2377.xml"/><Relationship Id="rId172" Type="http://schemas.openxmlformats.org/officeDocument/2006/relationships/customXml" Target="../ink/ink2398.xml"/><Relationship Id="rId228" Type="http://schemas.openxmlformats.org/officeDocument/2006/relationships/customXml" Target="../ink/ink2426.xml"/><Relationship Id="rId13" Type="http://schemas.openxmlformats.org/officeDocument/2006/relationships/image" Target="../media/image879.png"/><Relationship Id="rId109" Type="http://schemas.openxmlformats.org/officeDocument/2006/relationships/image" Target="../media/image1012.png"/><Relationship Id="rId260" Type="http://schemas.openxmlformats.org/officeDocument/2006/relationships/customXml" Target="../ink/ink2442.xml"/><Relationship Id="rId281" Type="http://schemas.openxmlformats.org/officeDocument/2006/relationships/image" Target="../media/image1099.png"/><Relationship Id="rId316" Type="http://schemas.openxmlformats.org/officeDocument/2006/relationships/customXml" Target="../ink/ink2470.xml"/><Relationship Id="rId34" Type="http://schemas.openxmlformats.org/officeDocument/2006/relationships/customXml" Target="../ink/ink2329.xml"/><Relationship Id="rId55" Type="http://schemas.openxmlformats.org/officeDocument/2006/relationships/image" Target="../media/image901.png"/><Relationship Id="rId76" Type="http://schemas.openxmlformats.org/officeDocument/2006/relationships/customXml" Target="../ink/ink2350.xml"/><Relationship Id="rId97" Type="http://schemas.openxmlformats.org/officeDocument/2006/relationships/image" Target="../media/image1006.png"/><Relationship Id="rId120" Type="http://schemas.openxmlformats.org/officeDocument/2006/relationships/customXml" Target="../ink/ink2372.xml"/><Relationship Id="rId141" Type="http://schemas.openxmlformats.org/officeDocument/2006/relationships/image" Target="../media/image1028.png"/><Relationship Id="rId7" Type="http://schemas.openxmlformats.org/officeDocument/2006/relationships/image" Target="../media/image876.png"/><Relationship Id="rId162" Type="http://schemas.openxmlformats.org/officeDocument/2006/relationships/customXml" Target="../ink/ink2393.xml"/><Relationship Id="rId183" Type="http://schemas.openxmlformats.org/officeDocument/2006/relationships/image" Target="../media/image1049.png"/><Relationship Id="rId218" Type="http://schemas.openxmlformats.org/officeDocument/2006/relationships/customXml" Target="../ink/ink2421.xml"/><Relationship Id="rId239" Type="http://schemas.openxmlformats.org/officeDocument/2006/relationships/image" Target="../media/image1078.png"/><Relationship Id="rId250" Type="http://schemas.openxmlformats.org/officeDocument/2006/relationships/customXml" Target="../ink/ink2437.xml"/><Relationship Id="rId271" Type="http://schemas.openxmlformats.org/officeDocument/2006/relationships/image" Target="../media/image1094.png"/><Relationship Id="rId292" Type="http://schemas.openxmlformats.org/officeDocument/2006/relationships/customXml" Target="../ink/ink2458.xml"/><Relationship Id="rId306" Type="http://schemas.openxmlformats.org/officeDocument/2006/relationships/customXml" Target="../ink/ink2465.xml"/><Relationship Id="rId24" Type="http://schemas.openxmlformats.org/officeDocument/2006/relationships/customXml" Target="../ink/ink2324.xml"/><Relationship Id="rId45" Type="http://schemas.openxmlformats.org/officeDocument/2006/relationships/image" Target="../media/image896.png"/><Relationship Id="rId66" Type="http://schemas.openxmlformats.org/officeDocument/2006/relationships/customXml" Target="../ink/ink2345.xml"/><Relationship Id="rId87" Type="http://schemas.openxmlformats.org/officeDocument/2006/relationships/image" Target="../media/image1001.png"/><Relationship Id="rId110" Type="http://schemas.openxmlformats.org/officeDocument/2006/relationships/customXml" Target="../ink/ink2367.xml"/><Relationship Id="rId131" Type="http://schemas.openxmlformats.org/officeDocument/2006/relationships/image" Target="../media/image1023.png"/><Relationship Id="rId152" Type="http://schemas.openxmlformats.org/officeDocument/2006/relationships/customXml" Target="../ink/ink2388.xml"/><Relationship Id="rId173" Type="http://schemas.openxmlformats.org/officeDocument/2006/relationships/image" Target="../media/image1044.png"/><Relationship Id="rId194" Type="http://schemas.openxmlformats.org/officeDocument/2006/relationships/customXml" Target="../ink/ink2409.xml"/><Relationship Id="rId208" Type="http://schemas.openxmlformats.org/officeDocument/2006/relationships/customXml" Target="../ink/ink2416.xml"/><Relationship Id="rId229" Type="http://schemas.openxmlformats.org/officeDocument/2006/relationships/image" Target="../media/image1073.png"/><Relationship Id="rId240" Type="http://schemas.openxmlformats.org/officeDocument/2006/relationships/customXml" Target="../ink/ink2432.xml"/><Relationship Id="rId261" Type="http://schemas.openxmlformats.org/officeDocument/2006/relationships/image" Target="../media/image1089.png"/><Relationship Id="rId14" Type="http://schemas.openxmlformats.org/officeDocument/2006/relationships/customXml" Target="../ink/ink2319.xml"/><Relationship Id="rId35" Type="http://schemas.openxmlformats.org/officeDocument/2006/relationships/image" Target="../media/image891.png"/><Relationship Id="rId56" Type="http://schemas.openxmlformats.org/officeDocument/2006/relationships/customXml" Target="../ink/ink2340.xml"/><Relationship Id="rId77" Type="http://schemas.openxmlformats.org/officeDocument/2006/relationships/image" Target="../media/image996.png"/><Relationship Id="rId100" Type="http://schemas.openxmlformats.org/officeDocument/2006/relationships/customXml" Target="../ink/ink2362.xml"/><Relationship Id="rId282" Type="http://schemas.openxmlformats.org/officeDocument/2006/relationships/customXml" Target="../ink/ink2453.xml"/><Relationship Id="rId317" Type="http://schemas.openxmlformats.org/officeDocument/2006/relationships/image" Target="../media/image1117.png"/><Relationship Id="rId8" Type="http://schemas.openxmlformats.org/officeDocument/2006/relationships/customXml" Target="../ink/ink2316.xml"/><Relationship Id="rId98" Type="http://schemas.openxmlformats.org/officeDocument/2006/relationships/customXml" Target="../ink/ink2361.xml"/><Relationship Id="rId121" Type="http://schemas.openxmlformats.org/officeDocument/2006/relationships/image" Target="../media/image1018.png"/><Relationship Id="rId142" Type="http://schemas.openxmlformats.org/officeDocument/2006/relationships/customXml" Target="../ink/ink2383.xml"/><Relationship Id="rId163" Type="http://schemas.openxmlformats.org/officeDocument/2006/relationships/image" Target="../media/image1039.png"/><Relationship Id="rId184" Type="http://schemas.openxmlformats.org/officeDocument/2006/relationships/customXml" Target="../ink/ink2404.xml"/><Relationship Id="rId219" Type="http://schemas.openxmlformats.org/officeDocument/2006/relationships/image" Target="../media/image1068.png"/><Relationship Id="rId230" Type="http://schemas.openxmlformats.org/officeDocument/2006/relationships/customXml" Target="../ink/ink2427.xml"/><Relationship Id="rId251" Type="http://schemas.openxmlformats.org/officeDocument/2006/relationships/image" Target="../media/image1084.png"/><Relationship Id="rId25" Type="http://schemas.openxmlformats.org/officeDocument/2006/relationships/image" Target="../media/image886.png"/><Relationship Id="rId46" Type="http://schemas.openxmlformats.org/officeDocument/2006/relationships/customXml" Target="../ink/ink2335.xml"/><Relationship Id="rId67" Type="http://schemas.openxmlformats.org/officeDocument/2006/relationships/image" Target="../media/image908.png"/><Relationship Id="rId272" Type="http://schemas.openxmlformats.org/officeDocument/2006/relationships/customXml" Target="../ink/ink2448.xml"/><Relationship Id="rId293" Type="http://schemas.openxmlformats.org/officeDocument/2006/relationships/image" Target="../media/image1105.png"/><Relationship Id="rId307" Type="http://schemas.openxmlformats.org/officeDocument/2006/relationships/image" Target="../media/image1112.png"/><Relationship Id="rId88" Type="http://schemas.openxmlformats.org/officeDocument/2006/relationships/customXml" Target="../ink/ink2356.xml"/><Relationship Id="rId111" Type="http://schemas.openxmlformats.org/officeDocument/2006/relationships/image" Target="../media/image1013.png"/><Relationship Id="rId132" Type="http://schemas.openxmlformats.org/officeDocument/2006/relationships/customXml" Target="../ink/ink2378.xml"/><Relationship Id="rId153" Type="http://schemas.openxmlformats.org/officeDocument/2006/relationships/image" Target="../media/image1034.png"/><Relationship Id="rId174" Type="http://schemas.openxmlformats.org/officeDocument/2006/relationships/customXml" Target="../ink/ink2399.xml"/><Relationship Id="rId195" Type="http://schemas.openxmlformats.org/officeDocument/2006/relationships/image" Target="../media/image1056.png"/><Relationship Id="rId209" Type="http://schemas.openxmlformats.org/officeDocument/2006/relationships/image" Target="../media/image1063.png"/><Relationship Id="rId220" Type="http://schemas.openxmlformats.org/officeDocument/2006/relationships/customXml" Target="../ink/ink2422.xml"/><Relationship Id="rId241" Type="http://schemas.openxmlformats.org/officeDocument/2006/relationships/image" Target="../media/image1079.png"/><Relationship Id="rId15" Type="http://schemas.openxmlformats.org/officeDocument/2006/relationships/image" Target="../media/image881.png"/><Relationship Id="rId36" Type="http://schemas.openxmlformats.org/officeDocument/2006/relationships/customXml" Target="../ink/ink2330.xml"/><Relationship Id="rId57" Type="http://schemas.openxmlformats.org/officeDocument/2006/relationships/image" Target="../media/image902.png"/><Relationship Id="rId262" Type="http://schemas.openxmlformats.org/officeDocument/2006/relationships/customXml" Target="../ink/ink2443.xml"/><Relationship Id="rId283" Type="http://schemas.openxmlformats.org/officeDocument/2006/relationships/image" Target="../media/image1100.png"/><Relationship Id="rId318" Type="http://schemas.openxmlformats.org/officeDocument/2006/relationships/image" Target="../media/image863.png"/><Relationship Id="rId78" Type="http://schemas.openxmlformats.org/officeDocument/2006/relationships/customXml" Target="../ink/ink2351.xml"/><Relationship Id="rId99" Type="http://schemas.openxmlformats.org/officeDocument/2006/relationships/image" Target="../media/image1007.png"/><Relationship Id="rId101" Type="http://schemas.openxmlformats.org/officeDocument/2006/relationships/image" Target="../media/image1008.png"/><Relationship Id="rId122" Type="http://schemas.openxmlformats.org/officeDocument/2006/relationships/customXml" Target="../ink/ink2373.xml"/><Relationship Id="rId143" Type="http://schemas.openxmlformats.org/officeDocument/2006/relationships/image" Target="../media/image1029.png"/><Relationship Id="rId164" Type="http://schemas.openxmlformats.org/officeDocument/2006/relationships/customXml" Target="../ink/ink2394.xml"/><Relationship Id="rId185" Type="http://schemas.openxmlformats.org/officeDocument/2006/relationships/image" Target="../media/image1050.png"/><Relationship Id="rId9" Type="http://schemas.openxmlformats.org/officeDocument/2006/relationships/image" Target="../media/image877.png"/><Relationship Id="rId210" Type="http://schemas.openxmlformats.org/officeDocument/2006/relationships/customXml" Target="../ink/ink2417.xml"/><Relationship Id="rId26" Type="http://schemas.openxmlformats.org/officeDocument/2006/relationships/customXml" Target="../ink/ink2325.xml"/><Relationship Id="rId231" Type="http://schemas.openxmlformats.org/officeDocument/2006/relationships/image" Target="../media/image1074.png"/><Relationship Id="rId252" Type="http://schemas.openxmlformats.org/officeDocument/2006/relationships/customXml" Target="../ink/ink2438.xml"/><Relationship Id="rId273" Type="http://schemas.openxmlformats.org/officeDocument/2006/relationships/image" Target="../media/image1095.png"/><Relationship Id="rId294" Type="http://schemas.openxmlformats.org/officeDocument/2006/relationships/customXml" Target="../ink/ink2459.xml"/><Relationship Id="rId308" Type="http://schemas.openxmlformats.org/officeDocument/2006/relationships/customXml" Target="../ink/ink2466.xml"/><Relationship Id="rId47" Type="http://schemas.openxmlformats.org/officeDocument/2006/relationships/image" Target="../media/image897.png"/><Relationship Id="rId68" Type="http://schemas.openxmlformats.org/officeDocument/2006/relationships/customXml" Target="../ink/ink2346.xml"/><Relationship Id="rId89" Type="http://schemas.openxmlformats.org/officeDocument/2006/relationships/image" Target="../media/image1002.png"/><Relationship Id="rId112" Type="http://schemas.openxmlformats.org/officeDocument/2006/relationships/customXml" Target="../ink/ink2368.xml"/><Relationship Id="rId133" Type="http://schemas.openxmlformats.org/officeDocument/2006/relationships/image" Target="../media/image1024.png"/><Relationship Id="rId154" Type="http://schemas.openxmlformats.org/officeDocument/2006/relationships/customXml" Target="../ink/ink2389.xml"/><Relationship Id="rId175" Type="http://schemas.openxmlformats.org/officeDocument/2006/relationships/image" Target="../media/image1045.png"/><Relationship Id="rId196" Type="http://schemas.openxmlformats.org/officeDocument/2006/relationships/customXml" Target="../ink/ink2410.xml"/><Relationship Id="rId200" Type="http://schemas.openxmlformats.org/officeDocument/2006/relationships/customXml" Target="../ink/ink2412.xml"/><Relationship Id="rId16" Type="http://schemas.openxmlformats.org/officeDocument/2006/relationships/customXml" Target="../ink/ink2320.xml"/><Relationship Id="rId221" Type="http://schemas.openxmlformats.org/officeDocument/2006/relationships/image" Target="../media/image1069.png"/><Relationship Id="rId242" Type="http://schemas.openxmlformats.org/officeDocument/2006/relationships/customXml" Target="../ink/ink2433.xml"/><Relationship Id="rId263" Type="http://schemas.openxmlformats.org/officeDocument/2006/relationships/image" Target="../media/image1090.png"/><Relationship Id="rId284" Type="http://schemas.openxmlformats.org/officeDocument/2006/relationships/customXml" Target="../ink/ink2454.xml"/><Relationship Id="rId319" Type="http://schemas.openxmlformats.org/officeDocument/2006/relationships/image" Target="../media/image1.png"/><Relationship Id="rId37" Type="http://schemas.openxmlformats.org/officeDocument/2006/relationships/image" Target="../media/image892.png"/><Relationship Id="rId58" Type="http://schemas.openxmlformats.org/officeDocument/2006/relationships/customXml" Target="../ink/ink2341.xml"/><Relationship Id="rId79" Type="http://schemas.openxmlformats.org/officeDocument/2006/relationships/image" Target="../media/image997.png"/><Relationship Id="rId102" Type="http://schemas.openxmlformats.org/officeDocument/2006/relationships/customXml" Target="../ink/ink2363.xml"/><Relationship Id="rId123" Type="http://schemas.openxmlformats.org/officeDocument/2006/relationships/image" Target="../media/image1019.png"/><Relationship Id="rId144" Type="http://schemas.openxmlformats.org/officeDocument/2006/relationships/customXml" Target="../ink/ink2384.xml"/><Relationship Id="rId90" Type="http://schemas.openxmlformats.org/officeDocument/2006/relationships/customXml" Target="../ink/ink2357.xml"/><Relationship Id="rId165" Type="http://schemas.openxmlformats.org/officeDocument/2006/relationships/image" Target="../media/image1040.png"/><Relationship Id="rId186" Type="http://schemas.openxmlformats.org/officeDocument/2006/relationships/customXml" Target="../ink/ink2405.xml"/><Relationship Id="rId211" Type="http://schemas.openxmlformats.org/officeDocument/2006/relationships/image" Target="../media/image1064.png"/><Relationship Id="rId232" Type="http://schemas.openxmlformats.org/officeDocument/2006/relationships/customXml" Target="../ink/ink2428.xml"/><Relationship Id="rId253" Type="http://schemas.openxmlformats.org/officeDocument/2006/relationships/image" Target="../media/image1085.png"/><Relationship Id="rId274" Type="http://schemas.openxmlformats.org/officeDocument/2006/relationships/customXml" Target="../ink/ink2449.xml"/><Relationship Id="rId295" Type="http://schemas.openxmlformats.org/officeDocument/2006/relationships/image" Target="../media/image1106.png"/><Relationship Id="rId309" Type="http://schemas.openxmlformats.org/officeDocument/2006/relationships/image" Target="../media/image1113.png"/><Relationship Id="rId27" Type="http://schemas.openxmlformats.org/officeDocument/2006/relationships/image" Target="../media/image887.png"/><Relationship Id="rId48" Type="http://schemas.openxmlformats.org/officeDocument/2006/relationships/customXml" Target="../ink/ink2336.xml"/><Relationship Id="rId69" Type="http://schemas.openxmlformats.org/officeDocument/2006/relationships/image" Target="../media/image992.png"/><Relationship Id="rId113" Type="http://schemas.openxmlformats.org/officeDocument/2006/relationships/image" Target="../media/image1014.png"/><Relationship Id="rId134" Type="http://schemas.openxmlformats.org/officeDocument/2006/relationships/customXml" Target="../ink/ink2379.xml"/><Relationship Id="rId80" Type="http://schemas.openxmlformats.org/officeDocument/2006/relationships/customXml" Target="../ink/ink2352.xml"/><Relationship Id="rId155" Type="http://schemas.openxmlformats.org/officeDocument/2006/relationships/image" Target="../media/image1035.png"/><Relationship Id="rId176" Type="http://schemas.openxmlformats.org/officeDocument/2006/relationships/customXml" Target="../ink/ink2400.xml"/><Relationship Id="rId197" Type="http://schemas.openxmlformats.org/officeDocument/2006/relationships/image" Target="../media/image1057.png"/><Relationship Id="rId201" Type="http://schemas.openxmlformats.org/officeDocument/2006/relationships/image" Target="../media/image1059.png"/><Relationship Id="rId222" Type="http://schemas.openxmlformats.org/officeDocument/2006/relationships/customXml" Target="../ink/ink2423.xml"/><Relationship Id="rId243" Type="http://schemas.openxmlformats.org/officeDocument/2006/relationships/image" Target="../media/image1080.png"/><Relationship Id="rId264" Type="http://schemas.openxmlformats.org/officeDocument/2006/relationships/customXml" Target="../ink/ink2444.xml"/><Relationship Id="rId285" Type="http://schemas.openxmlformats.org/officeDocument/2006/relationships/image" Target="../media/image1101.png"/><Relationship Id="rId17" Type="http://schemas.openxmlformats.org/officeDocument/2006/relationships/image" Target="../media/image882.png"/><Relationship Id="rId38" Type="http://schemas.openxmlformats.org/officeDocument/2006/relationships/customXml" Target="../ink/ink2331.xml"/><Relationship Id="rId59" Type="http://schemas.openxmlformats.org/officeDocument/2006/relationships/image" Target="../media/image903.png"/><Relationship Id="rId103" Type="http://schemas.openxmlformats.org/officeDocument/2006/relationships/image" Target="../media/image1009.png"/><Relationship Id="rId124" Type="http://schemas.openxmlformats.org/officeDocument/2006/relationships/customXml" Target="../ink/ink2374.xml"/><Relationship Id="rId310" Type="http://schemas.openxmlformats.org/officeDocument/2006/relationships/customXml" Target="../ink/ink2467.xml"/><Relationship Id="rId70" Type="http://schemas.openxmlformats.org/officeDocument/2006/relationships/customXml" Target="../ink/ink2347.xml"/><Relationship Id="rId91" Type="http://schemas.openxmlformats.org/officeDocument/2006/relationships/image" Target="../media/image1003.png"/><Relationship Id="rId145" Type="http://schemas.openxmlformats.org/officeDocument/2006/relationships/image" Target="../media/image1030.png"/><Relationship Id="rId166" Type="http://schemas.openxmlformats.org/officeDocument/2006/relationships/customXml" Target="../ink/ink2395.xml"/><Relationship Id="rId187" Type="http://schemas.openxmlformats.org/officeDocument/2006/relationships/image" Target="../media/image1051.png"/><Relationship Id="rId1" Type="http://schemas.microsoft.com/office/2007/relationships/media" Target="../media/media31.m4a"/><Relationship Id="rId212" Type="http://schemas.openxmlformats.org/officeDocument/2006/relationships/customXml" Target="../ink/ink2418.xml"/><Relationship Id="rId233" Type="http://schemas.openxmlformats.org/officeDocument/2006/relationships/image" Target="../media/image1075.png"/><Relationship Id="rId254" Type="http://schemas.openxmlformats.org/officeDocument/2006/relationships/customXml" Target="../ink/ink2439.xml"/><Relationship Id="rId28" Type="http://schemas.openxmlformats.org/officeDocument/2006/relationships/customXml" Target="../ink/ink2326.xml"/><Relationship Id="rId49" Type="http://schemas.openxmlformats.org/officeDocument/2006/relationships/image" Target="../media/image898.png"/><Relationship Id="rId114" Type="http://schemas.openxmlformats.org/officeDocument/2006/relationships/customXml" Target="../ink/ink2369.xml"/><Relationship Id="rId275" Type="http://schemas.openxmlformats.org/officeDocument/2006/relationships/image" Target="../media/image1096.png"/><Relationship Id="rId296" Type="http://schemas.openxmlformats.org/officeDocument/2006/relationships/customXml" Target="../ink/ink2460.xml"/><Relationship Id="rId300" Type="http://schemas.openxmlformats.org/officeDocument/2006/relationships/customXml" Target="../ink/ink2462.xml"/><Relationship Id="rId60" Type="http://schemas.openxmlformats.org/officeDocument/2006/relationships/customXml" Target="../ink/ink2342.xml"/><Relationship Id="rId81" Type="http://schemas.openxmlformats.org/officeDocument/2006/relationships/image" Target="../media/image998.png"/><Relationship Id="rId135" Type="http://schemas.openxmlformats.org/officeDocument/2006/relationships/image" Target="../media/image1025.png"/><Relationship Id="rId156" Type="http://schemas.openxmlformats.org/officeDocument/2006/relationships/customXml" Target="../ink/ink2390.xml"/><Relationship Id="rId177" Type="http://schemas.openxmlformats.org/officeDocument/2006/relationships/image" Target="../media/image1046.png"/><Relationship Id="rId198" Type="http://schemas.openxmlformats.org/officeDocument/2006/relationships/customXml" Target="../ink/ink2411.xml"/><Relationship Id="rId202" Type="http://schemas.openxmlformats.org/officeDocument/2006/relationships/customXml" Target="../ink/ink2413.xml"/><Relationship Id="rId223" Type="http://schemas.openxmlformats.org/officeDocument/2006/relationships/image" Target="../media/image1070.png"/><Relationship Id="rId244" Type="http://schemas.openxmlformats.org/officeDocument/2006/relationships/customXml" Target="../ink/ink2434.xml"/><Relationship Id="rId18" Type="http://schemas.openxmlformats.org/officeDocument/2006/relationships/customXml" Target="../ink/ink2321.xml"/><Relationship Id="rId39" Type="http://schemas.openxmlformats.org/officeDocument/2006/relationships/image" Target="../media/image893.png"/><Relationship Id="rId265" Type="http://schemas.openxmlformats.org/officeDocument/2006/relationships/image" Target="../media/image1091.png"/><Relationship Id="rId286" Type="http://schemas.openxmlformats.org/officeDocument/2006/relationships/customXml" Target="../ink/ink2455.xml"/><Relationship Id="rId50" Type="http://schemas.openxmlformats.org/officeDocument/2006/relationships/customXml" Target="../ink/ink2337.xml"/><Relationship Id="rId104" Type="http://schemas.openxmlformats.org/officeDocument/2006/relationships/customXml" Target="../ink/ink2364.xml"/><Relationship Id="rId125" Type="http://schemas.openxmlformats.org/officeDocument/2006/relationships/image" Target="../media/image1020.png"/><Relationship Id="rId146" Type="http://schemas.openxmlformats.org/officeDocument/2006/relationships/customXml" Target="../ink/ink2385.xml"/><Relationship Id="rId167" Type="http://schemas.openxmlformats.org/officeDocument/2006/relationships/image" Target="../media/image1041.png"/><Relationship Id="rId188" Type="http://schemas.openxmlformats.org/officeDocument/2006/relationships/customXml" Target="../ink/ink2406.xml"/><Relationship Id="rId311" Type="http://schemas.openxmlformats.org/officeDocument/2006/relationships/image" Target="../media/image1114.png"/><Relationship Id="rId71" Type="http://schemas.openxmlformats.org/officeDocument/2006/relationships/image" Target="../media/image993.png"/><Relationship Id="rId92" Type="http://schemas.openxmlformats.org/officeDocument/2006/relationships/customXml" Target="../ink/ink2358.xml"/><Relationship Id="rId213" Type="http://schemas.openxmlformats.org/officeDocument/2006/relationships/image" Target="../media/image1065.png"/><Relationship Id="rId234" Type="http://schemas.openxmlformats.org/officeDocument/2006/relationships/customXml" Target="../ink/ink2429.xml"/><Relationship Id="rId2" Type="http://schemas.openxmlformats.org/officeDocument/2006/relationships/audio" Target="../media/media31.m4a"/><Relationship Id="rId29" Type="http://schemas.openxmlformats.org/officeDocument/2006/relationships/image" Target="../media/image888.png"/><Relationship Id="rId255" Type="http://schemas.openxmlformats.org/officeDocument/2006/relationships/image" Target="../media/image1086.png"/><Relationship Id="rId276" Type="http://schemas.openxmlformats.org/officeDocument/2006/relationships/customXml" Target="../ink/ink2450.xml"/><Relationship Id="rId297" Type="http://schemas.openxmlformats.org/officeDocument/2006/relationships/image" Target="../media/image1107.png"/><Relationship Id="rId40" Type="http://schemas.openxmlformats.org/officeDocument/2006/relationships/customXml" Target="../ink/ink2332.xml"/><Relationship Id="rId115" Type="http://schemas.openxmlformats.org/officeDocument/2006/relationships/image" Target="../media/image1015.png"/><Relationship Id="rId136" Type="http://schemas.openxmlformats.org/officeDocument/2006/relationships/customXml" Target="../ink/ink2380.xml"/><Relationship Id="rId157" Type="http://schemas.openxmlformats.org/officeDocument/2006/relationships/image" Target="../media/image1036.png"/><Relationship Id="rId178" Type="http://schemas.openxmlformats.org/officeDocument/2006/relationships/customXml" Target="../ink/ink2401.xml"/><Relationship Id="rId301" Type="http://schemas.openxmlformats.org/officeDocument/2006/relationships/image" Target="../media/image1109.png"/><Relationship Id="rId61" Type="http://schemas.openxmlformats.org/officeDocument/2006/relationships/image" Target="../media/image904.png"/><Relationship Id="rId82" Type="http://schemas.openxmlformats.org/officeDocument/2006/relationships/customXml" Target="../ink/ink2353.xml"/><Relationship Id="rId199" Type="http://schemas.openxmlformats.org/officeDocument/2006/relationships/image" Target="../media/image1058.png"/><Relationship Id="rId203" Type="http://schemas.openxmlformats.org/officeDocument/2006/relationships/image" Target="../media/image1060.png"/><Relationship Id="rId19" Type="http://schemas.openxmlformats.org/officeDocument/2006/relationships/image" Target="../media/image883.png"/><Relationship Id="rId224" Type="http://schemas.openxmlformats.org/officeDocument/2006/relationships/customXml" Target="../ink/ink2424.xml"/><Relationship Id="rId245" Type="http://schemas.openxmlformats.org/officeDocument/2006/relationships/image" Target="../media/image1081.png"/><Relationship Id="rId266" Type="http://schemas.openxmlformats.org/officeDocument/2006/relationships/customXml" Target="../ink/ink2445.xml"/><Relationship Id="rId287" Type="http://schemas.openxmlformats.org/officeDocument/2006/relationships/image" Target="../media/image1102.png"/><Relationship Id="rId30" Type="http://schemas.openxmlformats.org/officeDocument/2006/relationships/customXml" Target="../ink/ink2327.xml"/><Relationship Id="rId105" Type="http://schemas.openxmlformats.org/officeDocument/2006/relationships/image" Target="../media/image1010.png"/><Relationship Id="rId126" Type="http://schemas.openxmlformats.org/officeDocument/2006/relationships/customXml" Target="../ink/ink2375.xml"/><Relationship Id="rId147" Type="http://schemas.openxmlformats.org/officeDocument/2006/relationships/image" Target="../media/image1031.png"/><Relationship Id="rId168" Type="http://schemas.openxmlformats.org/officeDocument/2006/relationships/customXml" Target="../ink/ink2396.xml"/><Relationship Id="rId312" Type="http://schemas.openxmlformats.org/officeDocument/2006/relationships/customXml" Target="../ink/ink2468.xml"/><Relationship Id="rId51" Type="http://schemas.openxmlformats.org/officeDocument/2006/relationships/image" Target="../media/image899.png"/><Relationship Id="rId72" Type="http://schemas.openxmlformats.org/officeDocument/2006/relationships/customXml" Target="../ink/ink2348.xml"/><Relationship Id="rId93" Type="http://schemas.openxmlformats.org/officeDocument/2006/relationships/image" Target="../media/image1004.png"/><Relationship Id="rId189" Type="http://schemas.openxmlformats.org/officeDocument/2006/relationships/image" Target="../media/image1052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419.xml"/><Relationship Id="rId235" Type="http://schemas.openxmlformats.org/officeDocument/2006/relationships/image" Target="../media/image1076.png"/><Relationship Id="rId256" Type="http://schemas.openxmlformats.org/officeDocument/2006/relationships/customXml" Target="../ink/ink2440.xml"/><Relationship Id="rId277" Type="http://schemas.openxmlformats.org/officeDocument/2006/relationships/image" Target="../media/image1097.png"/><Relationship Id="rId298" Type="http://schemas.openxmlformats.org/officeDocument/2006/relationships/customXml" Target="../ink/ink2461.xml"/><Relationship Id="rId116" Type="http://schemas.openxmlformats.org/officeDocument/2006/relationships/customXml" Target="../ink/ink2370.xml"/><Relationship Id="rId137" Type="http://schemas.openxmlformats.org/officeDocument/2006/relationships/image" Target="../media/image1026.png"/><Relationship Id="rId158" Type="http://schemas.openxmlformats.org/officeDocument/2006/relationships/customXml" Target="../ink/ink2391.xml"/><Relationship Id="rId302" Type="http://schemas.openxmlformats.org/officeDocument/2006/relationships/customXml" Target="../ink/ink2463.xml"/><Relationship Id="rId20" Type="http://schemas.openxmlformats.org/officeDocument/2006/relationships/customXml" Target="../ink/ink2322.xml"/><Relationship Id="rId41" Type="http://schemas.openxmlformats.org/officeDocument/2006/relationships/image" Target="../media/image894.png"/><Relationship Id="rId62" Type="http://schemas.openxmlformats.org/officeDocument/2006/relationships/customXml" Target="../ink/ink2343.xml"/><Relationship Id="rId83" Type="http://schemas.openxmlformats.org/officeDocument/2006/relationships/image" Target="../media/image999.png"/><Relationship Id="rId179" Type="http://schemas.openxmlformats.org/officeDocument/2006/relationships/image" Target="../media/image1047.png"/><Relationship Id="rId190" Type="http://schemas.openxmlformats.org/officeDocument/2006/relationships/customXml" Target="../ink/ink2407.xml"/><Relationship Id="rId204" Type="http://schemas.openxmlformats.org/officeDocument/2006/relationships/customXml" Target="../ink/ink2414.xml"/><Relationship Id="rId225" Type="http://schemas.openxmlformats.org/officeDocument/2006/relationships/image" Target="../media/image1071.png"/><Relationship Id="rId246" Type="http://schemas.openxmlformats.org/officeDocument/2006/relationships/customXml" Target="../ink/ink2435.xml"/><Relationship Id="rId267" Type="http://schemas.openxmlformats.org/officeDocument/2006/relationships/image" Target="../media/image1092.png"/><Relationship Id="rId288" Type="http://schemas.openxmlformats.org/officeDocument/2006/relationships/customXml" Target="../ink/ink2456.xml"/><Relationship Id="rId106" Type="http://schemas.openxmlformats.org/officeDocument/2006/relationships/customXml" Target="../ink/ink2365.xml"/><Relationship Id="rId127" Type="http://schemas.openxmlformats.org/officeDocument/2006/relationships/image" Target="../media/image1021.png"/><Relationship Id="rId313" Type="http://schemas.openxmlformats.org/officeDocument/2006/relationships/image" Target="../media/image1115.png"/><Relationship Id="rId10" Type="http://schemas.openxmlformats.org/officeDocument/2006/relationships/customXml" Target="../ink/ink2317.xml"/><Relationship Id="rId31" Type="http://schemas.openxmlformats.org/officeDocument/2006/relationships/image" Target="../media/image889.png"/><Relationship Id="rId52" Type="http://schemas.openxmlformats.org/officeDocument/2006/relationships/customXml" Target="../ink/ink2338.xml"/><Relationship Id="rId73" Type="http://schemas.openxmlformats.org/officeDocument/2006/relationships/image" Target="../media/image994.png"/><Relationship Id="rId94" Type="http://schemas.openxmlformats.org/officeDocument/2006/relationships/customXml" Target="../ink/ink2359.xml"/><Relationship Id="rId148" Type="http://schemas.openxmlformats.org/officeDocument/2006/relationships/customXml" Target="../ink/ink2386.xml"/><Relationship Id="rId169" Type="http://schemas.openxmlformats.org/officeDocument/2006/relationships/image" Target="../media/image1042.png"/><Relationship Id="rId4" Type="http://schemas.openxmlformats.org/officeDocument/2006/relationships/customXml" Target="../ink/ink2314.xml"/><Relationship Id="rId180" Type="http://schemas.openxmlformats.org/officeDocument/2006/relationships/customXml" Target="../ink/ink2402.xml"/><Relationship Id="rId215" Type="http://schemas.openxmlformats.org/officeDocument/2006/relationships/image" Target="../media/image1066.png"/><Relationship Id="rId236" Type="http://schemas.openxmlformats.org/officeDocument/2006/relationships/customXml" Target="../ink/ink2430.xml"/><Relationship Id="rId257" Type="http://schemas.openxmlformats.org/officeDocument/2006/relationships/image" Target="../media/image1087.png"/><Relationship Id="rId278" Type="http://schemas.openxmlformats.org/officeDocument/2006/relationships/customXml" Target="../ink/ink2451.xml"/><Relationship Id="rId303" Type="http://schemas.openxmlformats.org/officeDocument/2006/relationships/image" Target="../media/image1110.png"/><Relationship Id="rId42" Type="http://schemas.openxmlformats.org/officeDocument/2006/relationships/customXml" Target="../ink/ink2333.xml"/><Relationship Id="rId84" Type="http://schemas.openxmlformats.org/officeDocument/2006/relationships/customXml" Target="../ink/ink2354.xml"/><Relationship Id="rId138" Type="http://schemas.openxmlformats.org/officeDocument/2006/relationships/customXml" Target="../ink/ink2381.xml"/><Relationship Id="rId191" Type="http://schemas.openxmlformats.org/officeDocument/2006/relationships/image" Target="../media/image1054.png"/><Relationship Id="rId205" Type="http://schemas.openxmlformats.org/officeDocument/2006/relationships/image" Target="../media/image1061.png"/><Relationship Id="rId247" Type="http://schemas.openxmlformats.org/officeDocument/2006/relationships/image" Target="../media/image1082.png"/><Relationship Id="rId107" Type="http://schemas.openxmlformats.org/officeDocument/2006/relationships/image" Target="../media/image1011.png"/><Relationship Id="rId289" Type="http://schemas.openxmlformats.org/officeDocument/2006/relationships/image" Target="../media/image1103.png"/><Relationship Id="rId11" Type="http://schemas.openxmlformats.org/officeDocument/2006/relationships/image" Target="../media/image878.png"/><Relationship Id="rId53" Type="http://schemas.openxmlformats.org/officeDocument/2006/relationships/image" Target="../media/image900.png"/><Relationship Id="rId149" Type="http://schemas.openxmlformats.org/officeDocument/2006/relationships/image" Target="../media/image1032.png"/><Relationship Id="rId314" Type="http://schemas.openxmlformats.org/officeDocument/2006/relationships/customXml" Target="../ink/ink2469.xml"/><Relationship Id="rId95" Type="http://schemas.openxmlformats.org/officeDocument/2006/relationships/image" Target="../media/image1005.png"/><Relationship Id="rId160" Type="http://schemas.openxmlformats.org/officeDocument/2006/relationships/customXml" Target="../ink/ink2392.xml"/><Relationship Id="rId216" Type="http://schemas.openxmlformats.org/officeDocument/2006/relationships/customXml" Target="../ink/ink2420.xml"/><Relationship Id="rId258" Type="http://schemas.openxmlformats.org/officeDocument/2006/relationships/customXml" Target="../ink/ink2441.xml"/><Relationship Id="rId22" Type="http://schemas.openxmlformats.org/officeDocument/2006/relationships/customXml" Target="../ink/ink2323.xml"/><Relationship Id="rId64" Type="http://schemas.openxmlformats.org/officeDocument/2006/relationships/customXml" Target="../ink/ink2344.xml"/><Relationship Id="rId118" Type="http://schemas.openxmlformats.org/officeDocument/2006/relationships/customXml" Target="../ink/ink2371.xml"/><Relationship Id="rId171" Type="http://schemas.openxmlformats.org/officeDocument/2006/relationships/image" Target="../media/image1043.png"/><Relationship Id="rId227" Type="http://schemas.openxmlformats.org/officeDocument/2006/relationships/image" Target="../media/image1072.png"/><Relationship Id="rId269" Type="http://schemas.openxmlformats.org/officeDocument/2006/relationships/image" Target="../media/image1093.png"/><Relationship Id="rId33" Type="http://schemas.openxmlformats.org/officeDocument/2006/relationships/image" Target="../media/image890.png"/><Relationship Id="rId129" Type="http://schemas.openxmlformats.org/officeDocument/2006/relationships/image" Target="../media/image1022.png"/><Relationship Id="rId280" Type="http://schemas.openxmlformats.org/officeDocument/2006/relationships/customXml" Target="../ink/ink2452.xml"/><Relationship Id="rId75" Type="http://schemas.openxmlformats.org/officeDocument/2006/relationships/image" Target="../media/image995.png"/><Relationship Id="rId140" Type="http://schemas.openxmlformats.org/officeDocument/2006/relationships/customXml" Target="../ink/ink2382.xml"/><Relationship Id="rId182" Type="http://schemas.openxmlformats.org/officeDocument/2006/relationships/customXml" Target="../ink/ink2403.xml"/><Relationship Id="rId6" Type="http://schemas.openxmlformats.org/officeDocument/2006/relationships/customXml" Target="../ink/ink2315.xml"/><Relationship Id="rId238" Type="http://schemas.openxmlformats.org/officeDocument/2006/relationships/customXml" Target="../ink/ink2431.xml"/><Relationship Id="rId291" Type="http://schemas.openxmlformats.org/officeDocument/2006/relationships/image" Target="../media/image1104.png"/><Relationship Id="rId305" Type="http://schemas.openxmlformats.org/officeDocument/2006/relationships/image" Target="../media/image1111.png"/><Relationship Id="rId44" Type="http://schemas.openxmlformats.org/officeDocument/2006/relationships/customXml" Target="../ink/ink2334.xml"/><Relationship Id="rId86" Type="http://schemas.openxmlformats.org/officeDocument/2006/relationships/customXml" Target="../ink/ink2355.xml"/><Relationship Id="rId151" Type="http://schemas.openxmlformats.org/officeDocument/2006/relationships/image" Target="../media/image1033.png"/><Relationship Id="rId193" Type="http://schemas.openxmlformats.org/officeDocument/2006/relationships/image" Target="../media/image1055.png"/><Relationship Id="rId207" Type="http://schemas.openxmlformats.org/officeDocument/2006/relationships/image" Target="../media/image1062.png"/><Relationship Id="rId249" Type="http://schemas.openxmlformats.org/officeDocument/2006/relationships/image" Target="../media/image1083.png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25.png"/><Relationship Id="rId299" Type="http://schemas.openxmlformats.org/officeDocument/2006/relationships/image" Target="../media/image1156.png"/><Relationship Id="rId21" Type="http://schemas.openxmlformats.org/officeDocument/2006/relationships/image" Target="../media/image884.png"/><Relationship Id="rId63" Type="http://schemas.openxmlformats.org/officeDocument/2006/relationships/image" Target="../media/image906.png"/><Relationship Id="rId159" Type="http://schemas.openxmlformats.org/officeDocument/2006/relationships/image" Target="../media/image1046.png"/><Relationship Id="rId170" Type="http://schemas.openxmlformats.org/officeDocument/2006/relationships/customXml" Target="../ink/ink2554.xml"/><Relationship Id="rId226" Type="http://schemas.openxmlformats.org/officeDocument/2006/relationships/customXml" Target="../ink/ink2582.xml"/><Relationship Id="rId268" Type="http://schemas.openxmlformats.org/officeDocument/2006/relationships/customXml" Target="../ink/ink2603.xml"/><Relationship Id="rId32" Type="http://schemas.openxmlformats.org/officeDocument/2006/relationships/customXml" Target="../ink/ink2485.xml"/><Relationship Id="rId74" Type="http://schemas.openxmlformats.org/officeDocument/2006/relationships/customXml" Target="../ink/ink2506.xml"/><Relationship Id="rId128" Type="http://schemas.openxmlformats.org/officeDocument/2006/relationships/customXml" Target="../ink/ink2533.xml"/><Relationship Id="rId5" Type="http://schemas.openxmlformats.org/officeDocument/2006/relationships/image" Target="../media/image875.png"/><Relationship Id="rId181" Type="http://schemas.openxmlformats.org/officeDocument/2006/relationships/image" Target="../media/image1058.png"/><Relationship Id="rId237" Type="http://schemas.openxmlformats.org/officeDocument/2006/relationships/image" Target="../media/image1125.png"/><Relationship Id="rId279" Type="http://schemas.openxmlformats.org/officeDocument/2006/relationships/image" Target="../media/image1146.png"/><Relationship Id="rId43" Type="http://schemas.openxmlformats.org/officeDocument/2006/relationships/image" Target="../media/image895.png"/><Relationship Id="rId139" Type="http://schemas.openxmlformats.org/officeDocument/2006/relationships/image" Target="../media/image1036.png"/><Relationship Id="rId290" Type="http://schemas.openxmlformats.org/officeDocument/2006/relationships/customXml" Target="../ink/ink2614.xml"/><Relationship Id="rId85" Type="http://schemas.openxmlformats.org/officeDocument/2006/relationships/image" Target="../media/image1086.png"/><Relationship Id="rId150" Type="http://schemas.openxmlformats.org/officeDocument/2006/relationships/customXml" Target="../ink/ink2544.xml"/><Relationship Id="rId192" Type="http://schemas.openxmlformats.org/officeDocument/2006/relationships/customXml" Target="../ink/ink2565.xml"/><Relationship Id="rId206" Type="http://schemas.openxmlformats.org/officeDocument/2006/relationships/customXml" Target="../ink/ink2572.xml"/><Relationship Id="rId248" Type="http://schemas.openxmlformats.org/officeDocument/2006/relationships/customXml" Target="../ink/ink2593.xml"/><Relationship Id="rId12" Type="http://schemas.openxmlformats.org/officeDocument/2006/relationships/customXml" Target="../ink/ink2475.xml"/><Relationship Id="rId108" Type="http://schemas.openxmlformats.org/officeDocument/2006/relationships/customXml" Target="../ink/ink2523.xml"/><Relationship Id="rId54" Type="http://schemas.openxmlformats.org/officeDocument/2006/relationships/customXml" Target="../ink/ink2496.xml"/><Relationship Id="rId75" Type="http://schemas.openxmlformats.org/officeDocument/2006/relationships/image" Target="../media/image1081.png"/><Relationship Id="rId96" Type="http://schemas.openxmlformats.org/officeDocument/2006/relationships/customXml" Target="../ink/ink2517.xml"/><Relationship Id="rId140" Type="http://schemas.openxmlformats.org/officeDocument/2006/relationships/customXml" Target="../ink/ink2539.xml"/><Relationship Id="rId161" Type="http://schemas.openxmlformats.org/officeDocument/2006/relationships/image" Target="../media/image1047.png"/><Relationship Id="rId182" Type="http://schemas.openxmlformats.org/officeDocument/2006/relationships/customXml" Target="../ink/ink2560.xml"/><Relationship Id="rId217" Type="http://schemas.openxmlformats.org/officeDocument/2006/relationships/image" Target="../media/image1076.png"/><Relationship Id="rId6" Type="http://schemas.openxmlformats.org/officeDocument/2006/relationships/customXml" Target="../ink/ink2472.xml"/><Relationship Id="rId238" Type="http://schemas.openxmlformats.org/officeDocument/2006/relationships/customXml" Target="../ink/ink2588.xml"/><Relationship Id="rId259" Type="http://schemas.openxmlformats.org/officeDocument/2006/relationships/image" Target="../media/image1136.png"/><Relationship Id="rId23" Type="http://schemas.openxmlformats.org/officeDocument/2006/relationships/image" Target="../media/image885.png"/><Relationship Id="rId119" Type="http://schemas.openxmlformats.org/officeDocument/2006/relationships/image" Target="../media/image1026.png"/><Relationship Id="rId270" Type="http://schemas.openxmlformats.org/officeDocument/2006/relationships/customXml" Target="../ink/ink2604.xml"/><Relationship Id="rId291" Type="http://schemas.openxmlformats.org/officeDocument/2006/relationships/image" Target="../media/image1152.png"/><Relationship Id="rId44" Type="http://schemas.openxmlformats.org/officeDocument/2006/relationships/customXml" Target="../ink/ink2491.xml"/><Relationship Id="rId65" Type="http://schemas.openxmlformats.org/officeDocument/2006/relationships/image" Target="../media/image907.png"/><Relationship Id="rId86" Type="http://schemas.openxmlformats.org/officeDocument/2006/relationships/customXml" Target="../ink/ink2512.xml"/><Relationship Id="rId130" Type="http://schemas.openxmlformats.org/officeDocument/2006/relationships/customXml" Target="../ink/ink2534.xml"/><Relationship Id="rId151" Type="http://schemas.openxmlformats.org/officeDocument/2006/relationships/image" Target="../media/image1042.png"/><Relationship Id="rId172" Type="http://schemas.openxmlformats.org/officeDocument/2006/relationships/customXml" Target="../ink/ink2555.xml"/><Relationship Id="rId193" Type="http://schemas.openxmlformats.org/officeDocument/2006/relationships/image" Target="../media/image1064.png"/><Relationship Id="rId207" Type="http://schemas.openxmlformats.org/officeDocument/2006/relationships/image" Target="../media/image1071.png"/><Relationship Id="rId228" Type="http://schemas.openxmlformats.org/officeDocument/2006/relationships/customXml" Target="../ink/ink2583.xml"/><Relationship Id="rId249" Type="http://schemas.openxmlformats.org/officeDocument/2006/relationships/image" Target="../media/image1131.png"/><Relationship Id="rId13" Type="http://schemas.openxmlformats.org/officeDocument/2006/relationships/image" Target="../media/image879.png"/><Relationship Id="rId109" Type="http://schemas.openxmlformats.org/officeDocument/2006/relationships/image" Target="../media/image1098.png"/><Relationship Id="rId260" Type="http://schemas.openxmlformats.org/officeDocument/2006/relationships/customXml" Target="../ink/ink2599.xml"/><Relationship Id="rId281" Type="http://schemas.openxmlformats.org/officeDocument/2006/relationships/image" Target="../media/image1147.png"/><Relationship Id="rId34" Type="http://schemas.openxmlformats.org/officeDocument/2006/relationships/customXml" Target="../ink/ink2486.xml"/><Relationship Id="rId55" Type="http://schemas.openxmlformats.org/officeDocument/2006/relationships/image" Target="../media/image901.png"/><Relationship Id="rId76" Type="http://schemas.openxmlformats.org/officeDocument/2006/relationships/customXml" Target="../ink/ink2507.xml"/><Relationship Id="rId97" Type="http://schemas.openxmlformats.org/officeDocument/2006/relationships/image" Target="../media/image1092.png"/><Relationship Id="rId120" Type="http://schemas.openxmlformats.org/officeDocument/2006/relationships/customXml" Target="../ink/ink2529.xml"/><Relationship Id="rId141" Type="http://schemas.openxmlformats.org/officeDocument/2006/relationships/image" Target="../media/image1037.png"/><Relationship Id="rId7" Type="http://schemas.openxmlformats.org/officeDocument/2006/relationships/image" Target="../media/image876.png"/><Relationship Id="rId162" Type="http://schemas.openxmlformats.org/officeDocument/2006/relationships/customXml" Target="../ink/ink2550.xml"/><Relationship Id="rId183" Type="http://schemas.openxmlformats.org/officeDocument/2006/relationships/image" Target="../media/image1059.png"/><Relationship Id="rId218" Type="http://schemas.openxmlformats.org/officeDocument/2006/relationships/customXml" Target="../ink/ink2578.xml"/><Relationship Id="rId239" Type="http://schemas.openxmlformats.org/officeDocument/2006/relationships/image" Target="../media/image1126.png"/><Relationship Id="rId250" Type="http://schemas.openxmlformats.org/officeDocument/2006/relationships/customXml" Target="../ink/ink2594.xml"/><Relationship Id="rId271" Type="http://schemas.openxmlformats.org/officeDocument/2006/relationships/image" Target="../media/image1142.png"/><Relationship Id="rId292" Type="http://schemas.openxmlformats.org/officeDocument/2006/relationships/customXml" Target="../ink/ink2615.xml"/><Relationship Id="rId24" Type="http://schemas.openxmlformats.org/officeDocument/2006/relationships/customXml" Target="../ink/ink2481.xml"/><Relationship Id="rId45" Type="http://schemas.openxmlformats.org/officeDocument/2006/relationships/image" Target="../media/image896.png"/><Relationship Id="rId66" Type="http://schemas.openxmlformats.org/officeDocument/2006/relationships/customXml" Target="../ink/ink2502.xml"/><Relationship Id="rId87" Type="http://schemas.openxmlformats.org/officeDocument/2006/relationships/image" Target="../media/image1087.png"/><Relationship Id="rId110" Type="http://schemas.openxmlformats.org/officeDocument/2006/relationships/customXml" Target="../ink/ink2524.xml"/><Relationship Id="rId131" Type="http://schemas.openxmlformats.org/officeDocument/2006/relationships/image" Target="../media/image1032.png"/><Relationship Id="rId152" Type="http://schemas.openxmlformats.org/officeDocument/2006/relationships/customXml" Target="../ink/ink2545.xml"/><Relationship Id="rId173" Type="http://schemas.openxmlformats.org/officeDocument/2006/relationships/image" Target="../media/image1054.png"/><Relationship Id="rId194" Type="http://schemas.openxmlformats.org/officeDocument/2006/relationships/customXml" Target="../ink/ink2566.xml"/><Relationship Id="rId208" Type="http://schemas.openxmlformats.org/officeDocument/2006/relationships/customXml" Target="../ink/ink2573.xml"/><Relationship Id="rId229" Type="http://schemas.openxmlformats.org/officeDocument/2006/relationships/image" Target="../media/image1121.png"/><Relationship Id="rId240" Type="http://schemas.openxmlformats.org/officeDocument/2006/relationships/customXml" Target="../ink/ink2589.xml"/><Relationship Id="rId261" Type="http://schemas.openxmlformats.org/officeDocument/2006/relationships/image" Target="../media/image1137.png"/><Relationship Id="rId14" Type="http://schemas.openxmlformats.org/officeDocument/2006/relationships/customXml" Target="../ink/ink2476.xml"/><Relationship Id="rId35" Type="http://schemas.openxmlformats.org/officeDocument/2006/relationships/image" Target="../media/image891.png"/><Relationship Id="rId56" Type="http://schemas.openxmlformats.org/officeDocument/2006/relationships/customXml" Target="../ink/ink2497.xml"/><Relationship Id="rId77" Type="http://schemas.openxmlformats.org/officeDocument/2006/relationships/image" Target="../media/image1082.png"/><Relationship Id="rId100" Type="http://schemas.openxmlformats.org/officeDocument/2006/relationships/customXml" Target="../ink/ink2519.xml"/><Relationship Id="rId282" Type="http://schemas.openxmlformats.org/officeDocument/2006/relationships/customXml" Target="../ink/ink2610.xml"/><Relationship Id="rId8" Type="http://schemas.openxmlformats.org/officeDocument/2006/relationships/customXml" Target="../ink/ink2473.xml"/><Relationship Id="rId98" Type="http://schemas.openxmlformats.org/officeDocument/2006/relationships/customXml" Target="../ink/ink2518.xml"/><Relationship Id="rId121" Type="http://schemas.openxmlformats.org/officeDocument/2006/relationships/image" Target="../media/image1027.png"/><Relationship Id="rId142" Type="http://schemas.openxmlformats.org/officeDocument/2006/relationships/customXml" Target="../ink/ink2540.xml"/><Relationship Id="rId163" Type="http://schemas.openxmlformats.org/officeDocument/2006/relationships/image" Target="../media/image1048.png"/><Relationship Id="rId184" Type="http://schemas.openxmlformats.org/officeDocument/2006/relationships/customXml" Target="../ink/ink2561.xml"/><Relationship Id="rId219" Type="http://schemas.openxmlformats.org/officeDocument/2006/relationships/image" Target="../media/image1077.png"/><Relationship Id="rId230" Type="http://schemas.openxmlformats.org/officeDocument/2006/relationships/customXml" Target="../ink/ink2584.xml"/><Relationship Id="rId251" Type="http://schemas.openxmlformats.org/officeDocument/2006/relationships/image" Target="../media/image1132.png"/><Relationship Id="rId25" Type="http://schemas.openxmlformats.org/officeDocument/2006/relationships/image" Target="../media/image886.png"/><Relationship Id="rId46" Type="http://schemas.openxmlformats.org/officeDocument/2006/relationships/customXml" Target="../ink/ink2492.xml"/><Relationship Id="rId67" Type="http://schemas.openxmlformats.org/officeDocument/2006/relationships/image" Target="../media/image908.png"/><Relationship Id="rId272" Type="http://schemas.openxmlformats.org/officeDocument/2006/relationships/customXml" Target="../ink/ink2605.xml"/><Relationship Id="rId293" Type="http://schemas.openxmlformats.org/officeDocument/2006/relationships/image" Target="../media/image1153.png"/><Relationship Id="rId88" Type="http://schemas.openxmlformats.org/officeDocument/2006/relationships/customXml" Target="../ink/ink2513.xml"/><Relationship Id="rId111" Type="http://schemas.openxmlformats.org/officeDocument/2006/relationships/image" Target="../media/image1099.png"/><Relationship Id="rId132" Type="http://schemas.openxmlformats.org/officeDocument/2006/relationships/customXml" Target="../ink/ink2535.xml"/><Relationship Id="rId153" Type="http://schemas.openxmlformats.org/officeDocument/2006/relationships/image" Target="../media/image1043.png"/><Relationship Id="rId174" Type="http://schemas.openxmlformats.org/officeDocument/2006/relationships/customXml" Target="../ink/ink2556.xml"/><Relationship Id="rId195" Type="http://schemas.openxmlformats.org/officeDocument/2006/relationships/image" Target="../media/image1065.png"/><Relationship Id="rId209" Type="http://schemas.openxmlformats.org/officeDocument/2006/relationships/image" Target="../media/image1072.png"/><Relationship Id="rId220" Type="http://schemas.openxmlformats.org/officeDocument/2006/relationships/customXml" Target="../ink/ink2579.xml"/><Relationship Id="rId241" Type="http://schemas.openxmlformats.org/officeDocument/2006/relationships/image" Target="../media/image1127.png"/><Relationship Id="rId15" Type="http://schemas.openxmlformats.org/officeDocument/2006/relationships/image" Target="../media/image881.png"/><Relationship Id="rId36" Type="http://schemas.openxmlformats.org/officeDocument/2006/relationships/customXml" Target="../ink/ink2487.xml"/><Relationship Id="rId57" Type="http://schemas.openxmlformats.org/officeDocument/2006/relationships/image" Target="../media/image902.png"/><Relationship Id="rId262" Type="http://schemas.openxmlformats.org/officeDocument/2006/relationships/customXml" Target="../ink/ink2600.xml"/><Relationship Id="rId283" Type="http://schemas.openxmlformats.org/officeDocument/2006/relationships/image" Target="../media/image1148.png"/><Relationship Id="rId78" Type="http://schemas.openxmlformats.org/officeDocument/2006/relationships/customXml" Target="../ink/ink2508.xml"/><Relationship Id="rId99" Type="http://schemas.openxmlformats.org/officeDocument/2006/relationships/image" Target="../media/image1093.png"/><Relationship Id="rId101" Type="http://schemas.openxmlformats.org/officeDocument/2006/relationships/image" Target="../media/image1094.png"/><Relationship Id="rId122" Type="http://schemas.openxmlformats.org/officeDocument/2006/relationships/customXml" Target="../ink/ink2530.xml"/><Relationship Id="rId143" Type="http://schemas.openxmlformats.org/officeDocument/2006/relationships/image" Target="../media/image1038.png"/><Relationship Id="rId164" Type="http://schemas.openxmlformats.org/officeDocument/2006/relationships/customXml" Target="../ink/ink2551.xml"/><Relationship Id="rId185" Type="http://schemas.openxmlformats.org/officeDocument/2006/relationships/image" Target="../media/image1060.png"/><Relationship Id="rId9" Type="http://schemas.openxmlformats.org/officeDocument/2006/relationships/image" Target="../media/image877.png"/><Relationship Id="rId210" Type="http://schemas.openxmlformats.org/officeDocument/2006/relationships/customXml" Target="../ink/ink2574.xml"/><Relationship Id="rId26" Type="http://schemas.openxmlformats.org/officeDocument/2006/relationships/customXml" Target="../ink/ink2482.xml"/><Relationship Id="rId231" Type="http://schemas.openxmlformats.org/officeDocument/2006/relationships/image" Target="../media/image1122.png"/><Relationship Id="rId252" Type="http://schemas.openxmlformats.org/officeDocument/2006/relationships/customXml" Target="../ink/ink2595.xml"/><Relationship Id="rId273" Type="http://schemas.openxmlformats.org/officeDocument/2006/relationships/image" Target="../media/image1143.png"/><Relationship Id="rId294" Type="http://schemas.openxmlformats.org/officeDocument/2006/relationships/customXml" Target="../ink/ink2616.xml"/><Relationship Id="rId47" Type="http://schemas.openxmlformats.org/officeDocument/2006/relationships/image" Target="../media/image897.png"/><Relationship Id="rId68" Type="http://schemas.openxmlformats.org/officeDocument/2006/relationships/customXml" Target="../ink/ink2503.xml"/><Relationship Id="rId89" Type="http://schemas.openxmlformats.org/officeDocument/2006/relationships/image" Target="../media/image1088.png"/><Relationship Id="rId112" Type="http://schemas.openxmlformats.org/officeDocument/2006/relationships/customXml" Target="../ink/ink2525.xml"/><Relationship Id="rId133" Type="http://schemas.openxmlformats.org/officeDocument/2006/relationships/image" Target="../media/image1033.png"/><Relationship Id="rId154" Type="http://schemas.openxmlformats.org/officeDocument/2006/relationships/customXml" Target="../ink/ink2546.xml"/><Relationship Id="rId175" Type="http://schemas.openxmlformats.org/officeDocument/2006/relationships/image" Target="../media/image1055.png"/><Relationship Id="rId196" Type="http://schemas.openxmlformats.org/officeDocument/2006/relationships/customXml" Target="../ink/ink2567.xml"/><Relationship Id="rId200" Type="http://schemas.openxmlformats.org/officeDocument/2006/relationships/customXml" Target="../ink/ink2569.xml"/><Relationship Id="rId16" Type="http://schemas.openxmlformats.org/officeDocument/2006/relationships/customXml" Target="../ink/ink2477.xml"/><Relationship Id="rId221" Type="http://schemas.openxmlformats.org/officeDocument/2006/relationships/image" Target="../media/image1078.png"/><Relationship Id="rId242" Type="http://schemas.openxmlformats.org/officeDocument/2006/relationships/customXml" Target="../ink/ink2590.xml"/><Relationship Id="rId263" Type="http://schemas.openxmlformats.org/officeDocument/2006/relationships/image" Target="../media/image1138.png"/><Relationship Id="rId284" Type="http://schemas.openxmlformats.org/officeDocument/2006/relationships/customXml" Target="../ink/ink2611.xml"/><Relationship Id="rId37" Type="http://schemas.openxmlformats.org/officeDocument/2006/relationships/image" Target="../media/image892.png"/><Relationship Id="rId58" Type="http://schemas.openxmlformats.org/officeDocument/2006/relationships/customXml" Target="../ink/ink2498.xml"/><Relationship Id="rId79" Type="http://schemas.openxmlformats.org/officeDocument/2006/relationships/image" Target="../media/image1083.png"/><Relationship Id="rId102" Type="http://schemas.openxmlformats.org/officeDocument/2006/relationships/customXml" Target="../ink/ink2520.xml"/><Relationship Id="rId123" Type="http://schemas.openxmlformats.org/officeDocument/2006/relationships/image" Target="../media/image1028.png"/><Relationship Id="rId144" Type="http://schemas.openxmlformats.org/officeDocument/2006/relationships/customXml" Target="../ink/ink2541.xml"/><Relationship Id="rId90" Type="http://schemas.openxmlformats.org/officeDocument/2006/relationships/customXml" Target="../ink/ink2514.xml"/><Relationship Id="rId165" Type="http://schemas.openxmlformats.org/officeDocument/2006/relationships/image" Target="../media/image1049.png"/><Relationship Id="rId186" Type="http://schemas.openxmlformats.org/officeDocument/2006/relationships/customXml" Target="../ink/ink2562.xml"/><Relationship Id="rId211" Type="http://schemas.openxmlformats.org/officeDocument/2006/relationships/image" Target="../media/image1073.png"/><Relationship Id="rId232" Type="http://schemas.openxmlformats.org/officeDocument/2006/relationships/customXml" Target="../ink/ink2585.xml"/><Relationship Id="rId253" Type="http://schemas.openxmlformats.org/officeDocument/2006/relationships/image" Target="../media/image1133.png"/><Relationship Id="rId274" Type="http://schemas.openxmlformats.org/officeDocument/2006/relationships/customXml" Target="../ink/ink2606.xml"/><Relationship Id="rId295" Type="http://schemas.openxmlformats.org/officeDocument/2006/relationships/image" Target="../media/image1154.png"/><Relationship Id="rId27" Type="http://schemas.openxmlformats.org/officeDocument/2006/relationships/image" Target="../media/image887.png"/><Relationship Id="rId48" Type="http://schemas.openxmlformats.org/officeDocument/2006/relationships/customXml" Target="../ink/ink2493.xml"/><Relationship Id="rId69" Type="http://schemas.openxmlformats.org/officeDocument/2006/relationships/image" Target="../media/image992.png"/><Relationship Id="rId113" Type="http://schemas.openxmlformats.org/officeDocument/2006/relationships/image" Target="../media/image1100.png"/><Relationship Id="rId134" Type="http://schemas.openxmlformats.org/officeDocument/2006/relationships/customXml" Target="../ink/ink2536.xml"/><Relationship Id="rId80" Type="http://schemas.openxmlformats.org/officeDocument/2006/relationships/customXml" Target="../ink/ink2509.xml"/><Relationship Id="rId155" Type="http://schemas.openxmlformats.org/officeDocument/2006/relationships/image" Target="../media/image1044.png"/><Relationship Id="rId176" Type="http://schemas.openxmlformats.org/officeDocument/2006/relationships/customXml" Target="../ink/ink2557.xml"/><Relationship Id="rId197" Type="http://schemas.openxmlformats.org/officeDocument/2006/relationships/image" Target="../media/image1066.png"/><Relationship Id="rId201" Type="http://schemas.openxmlformats.org/officeDocument/2006/relationships/image" Target="../media/image1068.png"/><Relationship Id="rId222" Type="http://schemas.openxmlformats.org/officeDocument/2006/relationships/customXml" Target="../ink/ink2580.xml"/><Relationship Id="rId243" Type="http://schemas.openxmlformats.org/officeDocument/2006/relationships/image" Target="../media/image1128.png"/><Relationship Id="rId264" Type="http://schemas.openxmlformats.org/officeDocument/2006/relationships/customXml" Target="../ink/ink2601.xml"/><Relationship Id="rId285" Type="http://schemas.openxmlformats.org/officeDocument/2006/relationships/image" Target="../media/image1149.png"/><Relationship Id="rId17" Type="http://schemas.openxmlformats.org/officeDocument/2006/relationships/image" Target="../media/image882.png"/><Relationship Id="rId38" Type="http://schemas.openxmlformats.org/officeDocument/2006/relationships/customXml" Target="../ink/ink2488.xml"/><Relationship Id="rId59" Type="http://schemas.openxmlformats.org/officeDocument/2006/relationships/image" Target="../media/image903.png"/><Relationship Id="rId103" Type="http://schemas.openxmlformats.org/officeDocument/2006/relationships/image" Target="../media/image1095.png"/><Relationship Id="rId124" Type="http://schemas.openxmlformats.org/officeDocument/2006/relationships/customXml" Target="../ink/ink2531.xml"/><Relationship Id="rId70" Type="http://schemas.openxmlformats.org/officeDocument/2006/relationships/customXml" Target="../ink/ink2504.xml"/><Relationship Id="rId91" Type="http://schemas.openxmlformats.org/officeDocument/2006/relationships/image" Target="../media/image1089.png"/><Relationship Id="rId145" Type="http://schemas.openxmlformats.org/officeDocument/2006/relationships/image" Target="../media/image1039.png"/><Relationship Id="rId166" Type="http://schemas.openxmlformats.org/officeDocument/2006/relationships/customXml" Target="../ink/ink2552.xml"/><Relationship Id="rId187" Type="http://schemas.openxmlformats.org/officeDocument/2006/relationships/image" Target="../media/image1061.png"/><Relationship Id="rId1" Type="http://schemas.microsoft.com/office/2007/relationships/media" Target="../media/media32.m4a"/><Relationship Id="rId212" Type="http://schemas.openxmlformats.org/officeDocument/2006/relationships/customXml" Target="../ink/ink2575.xml"/><Relationship Id="rId233" Type="http://schemas.openxmlformats.org/officeDocument/2006/relationships/image" Target="../media/image1123.png"/><Relationship Id="rId254" Type="http://schemas.openxmlformats.org/officeDocument/2006/relationships/customXml" Target="../ink/ink2596.xml"/><Relationship Id="rId28" Type="http://schemas.openxmlformats.org/officeDocument/2006/relationships/customXml" Target="../ink/ink2483.xml"/><Relationship Id="rId49" Type="http://schemas.openxmlformats.org/officeDocument/2006/relationships/image" Target="../media/image898.png"/><Relationship Id="rId114" Type="http://schemas.openxmlformats.org/officeDocument/2006/relationships/customXml" Target="../ink/ink2526.xml"/><Relationship Id="rId275" Type="http://schemas.openxmlformats.org/officeDocument/2006/relationships/image" Target="../media/image1144.png"/><Relationship Id="rId296" Type="http://schemas.openxmlformats.org/officeDocument/2006/relationships/customXml" Target="../ink/ink2617.xml"/><Relationship Id="rId300" Type="http://schemas.openxmlformats.org/officeDocument/2006/relationships/image" Target="../media/image1.png"/><Relationship Id="rId60" Type="http://schemas.openxmlformats.org/officeDocument/2006/relationships/customXml" Target="../ink/ink2499.xml"/><Relationship Id="rId81" Type="http://schemas.openxmlformats.org/officeDocument/2006/relationships/image" Target="../media/image1084.png"/><Relationship Id="rId135" Type="http://schemas.openxmlformats.org/officeDocument/2006/relationships/image" Target="../media/image1034.png"/><Relationship Id="rId156" Type="http://schemas.openxmlformats.org/officeDocument/2006/relationships/customXml" Target="../ink/ink2547.xml"/><Relationship Id="rId177" Type="http://schemas.openxmlformats.org/officeDocument/2006/relationships/image" Target="../media/image1056.png"/><Relationship Id="rId198" Type="http://schemas.openxmlformats.org/officeDocument/2006/relationships/customXml" Target="../ink/ink2568.xml"/><Relationship Id="rId202" Type="http://schemas.openxmlformats.org/officeDocument/2006/relationships/customXml" Target="../ink/ink2570.xml"/><Relationship Id="rId223" Type="http://schemas.openxmlformats.org/officeDocument/2006/relationships/image" Target="../media/image1118.png"/><Relationship Id="rId244" Type="http://schemas.openxmlformats.org/officeDocument/2006/relationships/customXml" Target="../ink/ink2591.xml"/><Relationship Id="rId18" Type="http://schemas.openxmlformats.org/officeDocument/2006/relationships/customXml" Target="../ink/ink2478.xml"/><Relationship Id="rId39" Type="http://schemas.openxmlformats.org/officeDocument/2006/relationships/image" Target="../media/image893.png"/><Relationship Id="rId265" Type="http://schemas.openxmlformats.org/officeDocument/2006/relationships/image" Target="../media/image1139.png"/><Relationship Id="rId286" Type="http://schemas.openxmlformats.org/officeDocument/2006/relationships/customXml" Target="../ink/ink2612.xml"/><Relationship Id="rId50" Type="http://schemas.openxmlformats.org/officeDocument/2006/relationships/customXml" Target="../ink/ink2494.xml"/><Relationship Id="rId104" Type="http://schemas.openxmlformats.org/officeDocument/2006/relationships/customXml" Target="../ink/ink2521.xml"/><Relationship Id="rId125" Type="http://schemas.openxmlformats.org/officeDocument/2006/relationships/image" Target="../media/image1029.png"/><Relationship Id="rId146" Type="http://schemas.openxmlformats.org/officeDocument/2006/relationships/customXml" Target="../ink/ink2542.xml"/><Relationship Id="rId167" Type="http://schemas.openxmlformats.org/officeDocument/2006/relationships/image" Target="../media/image1050.png"/><Relationship Id="rId188" Type="http://schemas.openxmlformats.org/officeDocument/2006/relationships/customXml" Target="../ink/ink2563.xml"/><Relationship Id="rId71" Type="http://schemas.openxmlformats.org/officeDocument/2006/relationships/image" Target="../media/image993.png"/><Relationship Id="rId92" Type="http://schemas.openxmlformats.org/officeDocument/2006/relationships/customXml" Target="../ink/ink2515.xml"/><Relationship Id="rId213" Type="http://schemas.openxmlformats.org/officeDocument/2006/relationships/image" Target="../media/image1074.png"/><Relationship Id="rId234" Type="http://schemas.openxmlformats.org/officeDocument/2006/relationships/customXml" Target="../ink/ink2586.xml"/><Relationship Id="rId2" Type="http://schemas.openxmlformats.org/officeDocument/2006/relationships/audio" Target="../media/media32.m4a"/><Relationship Id="rId29" Type="http://schemas.openxmlformats.org/officeDocument/2006/relationships/image" Target="../media/image888.png"/><Relationship Id="rId255" Type="http://schemas.openxmlformats.org/officeDocument/2006/relationships/image" Target="../media/image1134.png"/><Relationship Id="rId276" Type="http://schemas.openxmlformats.org/officeDocument/2006/relationships/customXml" Target="../ink/ink2607.xml"/><Relationship Id="rId297" Type="http://schemas.openxmlformats.org/officeDocument/2006/relationships/image" Target="../media/image1155.png"/><Relationship Id="rId40" Type="http://schemas.openxmlformats.org/officeDocument/2006/relationships/customXml" Target="../ink/ink2489.xml"/><Relationship Id="rId115" Type="http://schemas.openxmlformats.org/officeDocument/2006/relationships/image" Target="../media/image1024.png"/><Relationship Id="rId136" Type="http://schemas.openxmlformats.org/officeDocument/2006/relationships/customXml" Target="../ink/ink2537.xml"/><Relationship Id="rId157" Type="http://schemas.openxmlformats.org/officeDocument/2006/relationships/image" Target="../media/image1045.png"/><Relationship Id="rId178" Type="http://schemas.openxmlformats.org/officeDocument/2006/relationships/customXml" Target="../ink/ink2558.xml"/><Relationship Id="rId61" Type="http://schemas.openxmlformats.org/officeDocument/2006/relationships/image" Target="../media/image904.png"/><Relationship Id="rId82" Type="http://schemas.openxmlformats.org/officeDocument/2006/relationships/customXml" Target="../ink/ink2510.xml"/><Relationship Id="rId199" Type="http://schemas.openxmlformats.org/officeDocument/2006/relationships/image" Target="../media/image1067.png"/><Relationship Id="rId203" Type="http://schemas.openxmlformats.org/officeDocument/2006/relationships/image" Target="../media/image1069.png"/><Relationship Id="rId19" Type="http://schemas.openxmlformats.org/officeDocument/2006/relationships/image" Target="../media/image883.png"/><Relationship Id="rId224" Type="http://schemas.openxmlformats.org/officeDocument/2006/relationships/customXml" Target="../ink/ink2581.xml"/><Relationship Id="rId245" Type="http://schemas.openxmlformats.org/officeDocument/2006/relationships/image" Target="../media/image1129.png"/><Relationship Id="rId266" Type="http://schemas.openxmlformats.org/officeDocument/2006/relationships/customXml" Target="../ink/ink2602.xml"/><Relationship Id="rId287" Type="http://schemas.openxmlformats.org/officeDocument/2006/relationships/image" Target="../media/image1150.png"/><Relationship Id="rId30" Type="http://schemas.openxmlformats.org/officeDocument/2006/relationships/customXml" Target="../ink/ink2484.xml"/><Relationship Id="rId105" Type="http://schemas.openxmlformats.org/officeDocument/2006/relationships/image" Target="../media/image1096.png"/><Relationship Id="rId126" Type="http://schemas.openxmlformats.org/officeDocument/2006/relationships/customXml" Target="../ink/ink2532.xml"/><Relationship Id="rId147" Type="http://schemas.openxmlformats.org/officeDocument/2006/relationships/image" Target="../media/image1040.png"/><Relationship Id="rId168" Type="http://schemas.openxmlformats.org/officeDocument/2006/relationships/customXml" Target="../ink/ink2553.xml"/><Relationship Id="rId51" Type="http://schemas.openxmlformats.org/officeDocument/2006/relationships/image" Target="../media/image899.png"/><Relationship Id="rId72" Type="http://schemas.openxmlformats.org/officeDocument/2006/relationships/customXml" Target="../ink/ink2505.xml"/><Relationship Id="rId93" Type="http://schemas.openxmlformats.org/officeDocument/2006/relationships/image" Target="../media/image1090.png"/><Relationship Id="rId189" Type="http://schemas.openxmlformats.org/officeDocument/2006/relationships/image" Target="../media/image1062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576.xml"/><Relationship Id="rId235" Type="http://schemas.openxmlformats.org/officeDocument/2006/relationships/image" Target="../media/image1124.png"/><Relationship Id="rId256" Type="http://schemas.openxmlformats.org/officeDocument/2006/relationships/customXml" Target="../ink/ink2597.xml"/><Relationship Id="rId277" Type="http://schemas.openxmlformats.org/officeDocument/2006/relationships/image" Target="../media/image1145.png"/><Relationship Id="rId298" Type="http://schemas.openxmlformats.org/officeDocument/2006/relationships/customXml" Target="../ink/ink2618.xml"/><Relationship Id="rId116" Type="http://schemas.openxmlformats.org/officeDocument/2006/relationships/customXml" Target="../ink/ink2527.xml"/><Relationship Id="rId137" Type="http://schemas.openxmlformats.org/officeDocument/2006/relationships/image" Target="../media/image1035.png"/><Relationship Id="rId158" Type="http://schemas.openxmlformats.org/officeDocument/2006/relationships/customXml" Target="../ink/ink2548.xml"/><Relationship Id="rId20" Type="http://schemas.openxmlformats.org/officeDocument/2006/relationships/customXml" Target="../ink/ink2479.xml"/><Relationship Id="rId41" Type="http://schemas.openxmlformats.org/officeDocument/2006/relationships/image" Target="../media/image894.png"/><Relationship Id="rId62" Type="http://schemas.openxmlformats.org/officeDocument/2006/relationships/customXml" Target="../ink/ink2500.xml"/><Relationship Id="rId83" Type="http://schemas.openxmlformats.org/officeDocument/2006/relationships/image" Target="../media/image1085.png"/><Relationship Id="rId179" Type="http://schemas.openxmlformats.org/officeDocument/2006/relationships/image" Target="../media/image1057.png"/><Relationship Id="rId190" Type="http://schemas.openxmlformats.org/officeDocument/2006/relationships/customXml" Target="../ink/ink2564.xml"/><Relationship Id="rId204" Type="http://schemas.openxmlformats.org/officeDocument/2006/relationships/customXml" Target="../ink/ink2571.xml"/><Relationship Id="rId225" Type="http://schemas.openxmlformats.org/officeDocument/2006/relationships/image" Target="../media/image1119.png"/><Relationship Id="rId246" Type="http://schemas.openxmlformats.org/officeDocument/2006/relationships/customXml" Target="../ink/ink2592.xml"/><Relationship Id="rId267" Type="http://schemas.openxmlformats.org/officeDocument/2006/relationships/image" Target="../media/image1140.png"/><Relationship Id="rId288" Type="http://schemas.openxmlformats.org/officeDocument/2006/relationships/customXml" Target="../ink/ink2613.xml"/><Relationship Id="rId106" Type="http://schemas.openxmlformats.org/officeDocument/2006/relationships/customXml" Target="../ink/ink2522.xml"/><Relationship Id="rId127" Type="http://schemas.openxmlformats.org/officeDocument/2006/relationships/image" Target="../media/image1030.png"/><Relationship Id="rId10" Type="http://schemas.openxmlformats.org/officeDocument/2006/relationships/customXml" Target="../ink/ink2474.xml"/><Relationship Id="rId31" Type="http://schemas.openxmlformats.org/officeDocument/2006/relationships/image" Target="../media/image889.png"/><Relationship Id="rId52" Type="http://schemas.openxmlformats.org/officeDocument/2006/relationships/customXml" Target="../ink/ink2495.xml"/><Relationship Id="rId73" Type="http://schemas.openxmlformats.org/officeDocument/2006/relationships/image" Target="../media/image1080.png"/><Relationship Id="rId94" Type="http://schemas.openxmlformats.org/officeDocument/2006/relationships/customXml" Target="../ink/ink2516.xml"/><Relationship Id="rId148" Type="http://schemas.openxmlformats.org/officeDocument/2006/relationships/customXml" Target="../ink/ink2543.xml"/><Relationship Id="rId169" Type="http://schemas.openxmlformats.org/officeDocument/2006/relationships/image" Target="../media/image1051.png"/><Relationship Id="rId4" Type="http://schemas.openxmlformats.org/officeDocument/2006/relationships/customXml" Target="../ink/ink2471.xml"/><Relationship Id="rId180" Type="http://schemas.openxmlformats.org/officeDocument/2006/relationships/customXml" Target="../ink/ink2559.xml"/><Relationship Id="rId215" Type="http://schemas.openxmlformats.org/officeDocument/2006/relationships/image" Target="../media/image1075.png"/><Relationship Id="rId236" Type="http://schemas.openxmlformats.org/officeDocument/2006/relationships/customXml" Target="../ink/ink2587.xml"/><Relationship Id="rId257" Type="http://schemas.openxmlformats.org/officeDocument/2006/relationships/image" Target="../media/image1135.png"/><Relationship Id="rId278" Type="http://schemas.openxmlformats.org/officeDocument/2006/relationships/customXml" Target="../ink/ink2608.xml"/><Relationship Id="rId42" Type="http://schemas.openxmlformats.org/officeDocument/2006/relationships/customXml" Target="../ink/ink2490.xml"/><Relationship Id="rId84" Type="http://schemas.openxmlformats.org/officeDocument/2006/relationships/customXml" Target="../ink/ink2511.xml"/><Relationship Id="rId138" Type="http://schemas.openxmlformats.org/officeDocument/2006/relationships/customXml" Target="../ink/ink2538.xml"/><Relationship Id="rId191" Type="http://schemas.openxmlformats.org/officeDocument/2006/relationships/image" Target="../media/image1063.png"/><Relationship Id="rId205" Type="http://schemas.openxmlformats.org/officeDocument/2006/relationships/image" Target="../media/image1070.png"/><Relationship Id="rId247" Type="http://schemas.openxmlformats.org/officeDocument/2006/relationships/image" Target="../media/image1130.png"/><Relationship Id="rId107" Type="http://schemas.openxmlformats.org/officeDocument/2006/relationships/image" Target="../media/image1097.png"/><Relationship Id="rId289" Type="http://schemas.openxmlformats.org/officeDocument/2006/relationships/image" Target="../media/image1151.png"/><Relationship Id="rId11" Type="http://schemas.openxmlformats.org/officeDocument/2006/relationships/image" Target="../media/image878.png"/><Relationship Id="rId53" Type="http://schemas.openxmlformats.org/officeDocument/2006/relationships/image" Target="../media/image900.png"/><Relationship Id="rId149" Type="http://schemas.openxmlformats.org/officeDocument/2006/relationships/image" Target="../media/image1041.png"/><Relationship Id="rId95" Type="http://schemas.openxmlformats.org/officeDocument/2006/relationships/image" Target="../media/image1091.png"/><Relationship Id="rId160" Type="http://schemas.openxmlformats.org/officeDocument/2006/relationships/customXml" Target="../ink/ink2549.xml"/><Relationship Id="rId216" Type="http://schemas.openxmlformats.org/officeDocument/2006/relationships/customXml" Target="../ink/ink2577.xml"/><Relationship Id="rId258" Type="http://schemas.openxmlformats.org/officeDocument/2006/relationships/customXml" Target="../ink/ink2598.xml"/><Relationship Id="rId22" Type="http://schemas.openxmlformats.org/officeDocument/2006/relationships/customXml" Target="../ink/ink2480.xml"/><Relationship Id="rId64" Type="http://schemas.openxmlformats.org/officeDocument/2006/relationships/customXml" Target="../ink/ink2501.xml"/><Relationship Id="rId118" Type="http://schemas.openxmlformats.org/officeDocument/2006/relationships/customXml" Target="../ink/ink2528.xml"/><Relationship Id="rId171" Type="http://schemas.openxmlformats.org/officeDocument/2006/relationships/image" Target="../media/image1052.png"/><Relationship Id="rId227" Type="http://schemas.openxmlformats.org/officeDocument/2006/relationships/image" Target="../media/image1120.png"/><Relationship Id="rId269" Type="http://schemas.openxmlformats.org/officeDocument/2006/relationships/image" Target="../media/image1141.png"/><Relationship Id="rId33" Type="http://schemas.openxmlformats.org/officeDocument/2006/relationships/image" Target="../media/image890.png"/><Relationship Id="rId129" Type="http://schemas.openxmlformats.org/officeDocument/2006/relationships/image" Target="../media/image1031.png"/><Relationship Id="rId280" Type="http://schemas.openxmlformats.org/officeDocument/2006/relationships/customXml" Target="../ink/ink2609.xml"/></Relationships>
</file>

<file path=ppt/slides/_rels/slide33.xml.rels><?xml version="1.0" encoding="UTF-8" standalone="yes"?>
<Relationships xmlns="http://schemas.openxmlformats.org/package/2006/relationships"><Relationship Id="rId299" Type="http://schemas.openxmlformats.org/officeDocument/2006/relationships/customXml" Target="../ink/ink2704.xml"/><Relationship Id="rId303" Type="http://schemas.openxmlformats.org/officeDocument/2006/relationships/customXml" Target="../ink/ink2706.xml"/><Relationship Id="rId42" Type="http://schemas.openxmlformats.org/officeDocument/2006/relationships/customXml" Target="../ink/ink2625.xml"/><Relationship Id="rId21" Type="http://schemas.openxmlformats.org/officeDocument/2006/relationships/image" Target="../media/image23750.png"/><Relationship Id="rId324" Type="http://schemas.openxmlformats.org/officeDocument/2006/relationships/image" Target="../media/image1197.png"/><Relationship Id="rId345" Type="http://schemas.openxmlformats.org/officeDocument/2006/relationships/customXml" Target="../ink/ink2728.xml"/><Relationship Id="rId191" Type="http://schemas.openxmlformats.org/officeDocument/2006/relationships/customXml" Target="../ink/ink2641.xml"/><Relationship Id="rId205" Type="http://schemas.openxmlformats.org/officeDocument/2006/relationships/customXml" Target="../ink/ink2652.xml"/><Relationship Id="rId226" Type="http://schemas.openxmlformats.org/officeDocument/2006/relationships/customXml" Target="../ink/ink2667.xml"/><Relationship Id="rId247" Type="http://schemas.openxmlformats.org/officeDocument/2006/relationships/image" Target="../media/image1159.png"/><Relationship Id="rId268" Type="http://schemas.openxmlformats.org/officeDocument/2006/relationships/customXml" Target="../ink/ink2688.xml"/><Relationship Id="rId289" Type="http://schemas.openxmlformats.org/officeDocument/2006/relationships/customXml" Target="../ink/ink2699.xml"/><Relationship Id="rId32" Type="http://schemas.openxmlformats.org/officeDocument/2006/relationships/customXml" Target="../ink/ink2620.xml"/><Relationship Id="rId53" Type="http://schemas.openxmlformats.org/officeDocument/2006/relationships/image" Target="../media/image23900.png"/><Relationship Id="rId314" Type="http://schemas.openxmlformats.org/officeDocument/2006/relationships/image" Target="../media/image1192.png"/><Relationship Id="rId335" Type="http://schemas.openxmlformats.org/officeDocument/2006/relationships/customXml" Target="../ink/ink2722.xml"/><Relationship Id="rId356" Type="http://schemas.openxmlformats.org/officeDocument/2006/relationships/image" Target="../media/image1212.png"/><Relationship Id="rId181" Type="http://schemas.openxmlformats.org/officeDocument/2006/relationships/image" Target="../media/image9940.png"/><Relationship Id="rId216" Type="http://schemas.openxmlformats.org/officeDocument/2006/relationships/customXml" Target="../ink/ink2662.xml"/><Relationship Id="rId237" Type="http://schemas.openxmlformats.org/officeDocument/2006/relationships/image" Target="../media/image10120.png"/><Relationship Id="rId258" Type="http://schemas.openxmlformats.org/officeDocument/2006/relationships/customXml" Target="../ink/ink2683.xml"/><Relationship Id="rId279" Type="http://schemas.openxmlformats.org/officeDocument/2006/relationships/customXml" Target="../ink/ink2694.xml"/><Relationship Id="rId43" Type="http://schemas.openxmlformats.org/officeDocument/2006/relationships/image" Target="../media/image4780.png"/><Relationship Id="rId290" Type="http://schemas.openxmlformats.org/officeDocument/2006/relationships/image" Target="../media/image1180.png"/><Relationship Id="rId304" Type="http://schemas.openxmlformats.org/officeDocument/2006/relationships/image" Target="../media/image1187.png"/><Relationship Id="rId325" Type="http://schemas.openxmlformats.org/officeDocument/2006/relationships/customXml" Target="../ink/ink2717.xml"/><Relationship Id="rId346" Type="http://schemas.openxmlformats.org/officeDocument/2006/relationships/image" Target="../media/image1207.png"/><Relationship Id="rId192" Type="http://schemas.openxmlformats.org/officeDocument/2006/relationships/customXml" Target="../ink/ink2642.xml"/><Relationship Id="rId206" Type="http://schemas.openxmlformats.org/officeDocument/2006/relationships/customXml" Target="../ink/ink2653.xml"/><Relationship Id="rId227" Type="http://schemas.openxmlformats.org/officeDocument/2006/relationships/image" Target="../media/image10070.png"/><Relationship Id="rId248" Type="http://schemas.openxmlformats.org/officeDocument/2006/relationships/customXml" Target="../ink/ink2678.xml"/><Relationship Id="rId269" Type="http://schemas.openxmlformats.org/officeDocument/2006/relationships/image" Target="../media/image1170.png"/><Relationship Id="rId33" Type="http://schemas.openxmlformats.org/officeDocument/2006/relationships/image" Target="../media/image23810.png"/><Relationship Id="rId280" Type="http://schemas.openxmlformats.org/officeDocument/2006/relationships/image" Target="../media/image1175.png"/><Relationship Id="rId315" Type="http://schemas.openxmlformats.org/officeDocument/2006/relationships/customXml" Target="../ink/ink2712.xml"/><Relationship Id="rId336" Type="http://schemas.openxmlformats.org/officeDocument/2006/relationships/image" Target="../media/image1203.png"/><Relationship Id="rId357" Type="http://schemas.openxmlformats.org/officeDocument/2006/relationships/customXml" Target="../ink/ink2734.xml"/><Relationship Id="rId54" Type="http://schemas.openxmlformats.org/officeDocument/2006/relationships/customXml" Target="../ink/ink2631.xml"/><Relationship Id="rId182" Type="http://schemas.openxmlformats.org/officeDocument/2006/relationships/customXml" Target="../ink/ink2636.xml"/><Relationship Id="rId75" Type="http://schemas.openxmlformats.org/officeDocument/2006/relationships/image" Target="../media/image24010.png"/><Relationship Id="rId217" Type="http://schemas.openxmlformats.org/officeDocument/2006/relationships/image" Target="../media/image882.png"/><Relationship Id="rId238" Type="http://schemas.openxmlformats.org/officeDocument/2006/relationships/customXml" Target="../ink/ink2673.xml"/><Relationship Id="rId259" Type="http://schemas.openxmlformats.org/officeDocument/2006/relationships/image" Target="../media/image1165.png"/><Relationship Id="rId23" Type="http://schemas.openxmlformats.org/officeDocument/2006/relationships/image" Target="../media/image23760.png"/><Relationship Id="rId270" Type="http://schemas.openxmlformats.org/officeDocument/2006/relationships/customXml" Target="../ink/ink2689.xml"/><Relationship Id="rId291" Type="http://schemas.openxmlformats.org/officeDocument/2006/relationships/customXml" Target="../ink/ink2700.xml"/><Relationship Id="rId305" Type="http://schemas.openxmlformats.org/officeDocument/2006/relationships/customXml" Target="../ink/ink2707.xml"/><Relationship Id="rId326" Type="http://schemas.openxmlformats.org/officeDocument/2006/relationships/image" Target="../media/image1198.png"/><Relationship Id="rId347" Type="http://schemas.openxmlformats.org/officeDocument/2006/relationships/customXml" Target="../ink/ink2729.xml"/><Relationship Id="rId44" Type="http://schemas.openxmlformats.org/officeDocument/2006/relationships/customXml" Target="../ink/ink2626.xml"/><Relationship Id="rId193" Type="http://schemas.openxmlformats.org/officeDocument/2006/relationships/customXml" Target="../ink/ink2643.xml"/><Relationship Id="rId207" Type="http://schemas.openxmlformats.org/officeDocument/2006/relationships/customXml" Target="../ink/ink2654.xml"/><Relationship Id="rId228" Type="http://schemas.openxmlformats.org/officeDocument/2006/relationships/customXml" Target="../ink/ink2668.xml"/><Relationship Id="rId249" Type="http://schemas.openxmlformats.org/officeDocument/2006/relationships/image" Target="../media/image1160.png"/><Relationship Id="rId13" Type="http://schemas.openxmlformats.org/officeDocument/2006/relationships/image" Target="../media/image23710.png"/><Relationship Id="rId260" Type="http://schemas.openxmlformats.org/officeDocument/2006/relationships/customXml" Target="../ink/ink2684.xml"/><Relationship Id="rId281" Type="http://schemas.openxmlformats.org/officeDocument/2006/relationships/customXml" Target="../ink/ink2695.xml"/><Relationship Id="rId316" Type="http://schemas.openxmlformats.org/officeDocument/2006/relationships/image" Target="../media/image1193.png"/><Relationship Id="rId337" Type="http://schemas.openxmlformats.org/officeDocument/2006/relationships/customXml" Target="../ink/ink2723.xml"/><Relationship Id="rId34" Type="http://schemas.openxmlformats.org/officeDocument/2006/relationships/customXml" Target="../ink/ink2621.xml"/><Relationship Id="rId55" Type="http://schemas.openxmlformats.org/officeDocument/2006/relationships/image" Target="../media/image23910.png"/><Relationship Id="rId358" Type="http://schemas.openxmlformats.org/officeDocument/2006/relationships/image" Target="../media/image1213.png"/><Relationship Id="rId183" Type="http://schemas.openxmlformats.org/officeDocument/2006/relationships/image" Target="../media/image9950.png"/><Relationship Id="rId218" Type="http://schemas.openxmlformats.org/officeDocument/2006/relationships/customXml" Target="../ink/ink2663.xml"/><Relationship Id="rId239" Type="http://schemas.openxmlformats.org/officeDocument/2006/relationships/image" Target="../media/image10130.png"/><Relationship Id="rId250" Type="http://schemas.openxmlformats.org/officeDocument/2006/relationships/customXml" Target="../ink/ink2679.xml"/><Relationship Id="rId271" Type="http://schemas.openxmlformats.org/officeDocument/2006/relationships/image" Target="../media/image1171.png"/><Relationship Id="rId292" Type="http://schemas.openxmlformats.org/officeDocument/2006/relationships/image" Target="../media/image1181.png"/><Relationship Id="rId306" Type="http://schemas.openxmlformats.org/officeDocument/2006/relationships/image" Target="../media/image1188.png"/><Relationship Id="rId45" Type="http://schemas.openxmlformats.org/officeDocument/2006/relationships/image" Target="../media/image23860.png"/><Relationship Id="rId327" Type="http://schemas.openxmlformats.org/officeDocument/2006/relationships/customXml" Target="../ink/ink2718.xml"/><Relationship Id="rId348" Type="http://schemas.openxmlformats.org/officeDocument/2006/relationships/image" Target="../media/image1208.png"/><Relationship Id="rId194" Type="http://schemas.openxmlformats.org/officeDocument/2006/relationships/customXml" Target="../ink/ink2644.xml"/><Relationship Id="rId208" Type="http://schemas.openxmlformats.org/officeDocument/2006/relationships/customXml" Target="../ink/ink2655.xml"/><Relationship Id="rId229" Type="http://schemas.openxmlformats.org/officeDocument/2006/relationships/image" Target="../media/image10080.png"/><Relationship Id="rId240" Type="http://schemas.openxmlformats.org/officeDocument/2006/relationships/customXml" Target="../ink/ink2674.xml"/><Relationship Id="rId261" Type="http://schemas.openxmlformats.org/officeDocument/2006/relationships/image" Target="../media/image1166.png"/><Relationship Id="rId35" Type="http://schemas.openxmlformats.org/officeDocument/2006/relationships/image" Target="../media/image23820.png"/><Relationship Id="rId56" Type="http://schemas.openxmlformats.org/officeDocument/2006/relationships/customXml" Target="../ink/ink2632.xml"/><Relationship Id="rId77" Type="http://schemas.openxmlformats.org/officeDocument/2006/relationships/image" Target="../media/image16440.png"/><Relationship Id="rId282" Type="http://schemas.openxmlformats.org/officeDocument/2006/relationships/image" Target="../media/image1176.png"/><Relationship Id="rId317" Type="http://schemas.openxmlformats.org/officeDocument/2006/relationships/customXml" Target="../ink/ink2713.xml"/><Relationship Id="rId338" Type="http://schemas.openxmlformats.org/officeDocument/2006/relationships/image" Target="../media/image1204.png"/><Relationship Id="rId359" Type="http://schemas.openxmlformats.org/officeDocument/2006/relationships/customXml" Target="../ink/ink2735.xml"/><Relationship Id="rId184" Type="http://schemas.openxmlformats.org/officeDocument/2006/relationships/customXml" Target="../ink/ink2637.xml"/><Relationship Id="rId219" Type="http://schemas.openxmlformats.org/officeDocument/2006/relationships/image" Target="../media/image10030.png"/><Relationship Id="rId230" Type="http://schemas.openxmlformats.org/officeDocument/2006/relationships/customXml" Target="../ink/ink2669.xml"/><Relationship Id="rId251" Type="http://schemas.openxmlformats.org/officeDocument/2006/relationships/image" Target="../media/image1161.png"/><Relationship Id="rId46" Type="http://schemas.openxmlformats.org/officeDocument/2006/relationships/customXml" Target="../ink/ink2627.xml"/><Relationship Id="rId25" Type="http://schemas.openxmlformats.org/officeDocument/2006/relationships/image" Target="../media/image23770.png"/><Relationship Id="rId67" Type="http://schemas.openxmlformats.org/officeDocument/2006/relationships/image" Target="../media/image23970.png"/><Relationship Id="rId272" Type="http://schemas.openxmlformats.org/officeDocument/2006/relationships/customXml" Target="../ink/ink2690.xml"/><Relationship Id="rId293" Type="http://schemas.openxmlformats.org/officeDocument/2006/relationships/customXml" Target="../ink/ink2701.xml"/><Relationship Id="rId307" Type="http://schemas.openxmlformats.org/officeDocument/2006/relationships/customXml" Target="../ink/ink2708.xml"/><Relationship Id="rId328" Type="http://schemas.openxmlformats.org/officeDocument/2006/relationships/image" Target="../media/image1199.png"/><Relationship Id="rId349" Type="http://schemas.openxmlformats.org/officeDocument/2006/relationships/customXml" Target="../ink/ink2730.xml"/><Relationship Id="rId195" Type="http://schemas.openxmlformats.org/officeDocument/2006/relationships/customXml" Target="../ink/ink2645.xml"/><Relationship Id="rId209" Type="http://schemas.openxmlformats.org/officeDocument/2006/relationships/customXml" Target="../ink/ink2656.xml"/><Relationship Id="rId360" Type="http://schemas.openxmlformats.org/officeDocument/2006/relationships/image" Target="../media/image1214.png"/><Relationship Id="rId190" Type="http://schemas.openxmlformats.org/officeDocument/2006/relationships/customXml" Target="../ink/ink2640.xml"/><Relationship Id="rId204" Type="http://schemas.openxmlformats.org/officeDocument/2006/relationships/image" Target="../media/image10010.png"/><Relationship Id="rId220" Type="http://schemas.openxmlformats.org/officeDocument/2006/relationships/customXml" Target="../ink/ink2664.xml"/><Relationship Id="rId225" Type="http://schemas.openxmlformats.org/officeDocument/2006/relationships/image" Target="../media/image10060.png"/><Relationship Id="rId241" Type="http://schemas.openxmlformats.org/officeDocument/2006/relationships/image" Target="../media/image10140.png"/><Relationship Id="rId246" Type="http://schemas.openxmlformats.org/officeDocument/2006/relationships/customXml" Target="../ink/ink2677.xml"/><Relationship Id="rId267" Type="http://schemas.openxmlformats.org/officeDocument/2006/relationships/image" Target="../media/image1169.png"/><Relationship Id="rId288" Type="http://schemas.openxmlformats.org/officeDocument/2006/relationships/image" Target="../media/image1179.png"/><Relationship Id="rId36" Type="http://schemas.openxmlformats.org/officeDocument/2006/relationships/customXml" Target="../ink/ink2622.xml"/><Relationship Id="rId57" Type="http://schemas.openxmlformats.org/officeDocument/2006/relationships/image" Target="../media/image23920.png"/><Relationship Id="rId15" Type="http://schemas.openxmlformats.org/officeDocument/2006/relationships/image" Target="../media/image23720.png"/><Relationship Id="rId262" Type="http://schemas.openxmlformats.org/officeDocument/2006/relationships/customXml" Target="../ink/ink2685.xml"/><Relationship Id="rId283" Type="http://schemas.openxmlformats.org/officeDocument/2006/relationships/customXml" Target="../ink/ink2696.xml"/><Relationship Id="rId313" Type="http://schemas.openxmlformats.org/officeDocument/2006/relationships/customXml" Target="../ink/ink2711.xml"/><Relationship Id="rId318" Type="http://schemas.openxmlformats.org/officeDocument/2006/relationships/image" Target="../media/image1194.png"/><Relationship Id="rId339" Type="http://schemas.openxmlformats.org/officeDocument/2006/relationships/customXml" Target="../ink/ink2724.xml"/><Relationship Id="rId31" Type="http://schemas.openxmlformats.org/officeDocument/2006/relationships/image" Target="../media/image23800.png"/><Relationship Id="rId52" Type="http://schemas.openxmlformats.org/officeDocument/2006/relationships/customXml" Target="../ink/ink2630.xml"/><Relationship Id="rId185" Type="http://schemas.openxmlformats.org/officeDocument/2006/relationships/image" Target="../media/image9960.png"/><Relationship Id="rId73" Type="http://schemas.openxmlformats.org/officeDocument/2006/relationships/image" Target="../media/image24000.png"/><Relationship Id="rId334" Type="http://schemas.openxmlformats.org/officeDocument/2006/relationships/image" Target="../media/image1202.png"/><Relationship Id="rId350" Type="http://schemas.openxmlformats.org/officeDocument/2006/relationships/image" Target="../media/image1209.png"/><Relationship Id="rId355" Type="http://schemas.openxmlformats.org/officeDocument/2006/relationships/customXml" Target="../ink/ink2733.xml"/><Relationship Id="rId4" Type="http://schemas.openxmlformats.org/officeDocument/2006/relationships/customXml" Target="../ink/ink2619.xml"/><Relationship Id="rId210" Type="http://schemas.openxmlformats.org/officeDocument/2006/relationships/customXml" Target="../ink/ink2657.xml"/><Relationship Id="rId215" Type="http://schemas.openxmlformats.org/officeDocument/2006/relationships/image" Target="../media/image10020.png"/><Relationship Id="rId236" Type="http://schemas.openxmlformats.org/officeDocument/2006/relationships/customXml" Target="../ink/ink2672.xml"/><Relationship Id="rId257" Type="http://schemas.openxmlformats.org/officeDocument/2006/relationships/image" Target="../media/image1164.png"/><Relationship Id="rId278" Type="http://schemas.openxmlformats.org/officeDocument/2006/relationships/image" Target="../media/image1174.png"/><Relationship Id="rId231" Type="http://schemas.openxmlformats.org/officeDocument/2006/relationships/image" Target="../media/image10090.png"/><Relationship Id="rId252" Type="http://schemas.openxmlformats.org/officeDocument/2006/relationships/customXml" Target="../ink/ink2680.xml"/><Relationship Id="rId273" Type="http://schemas.openxmlformats.org/officeDocument/2006/relationships/image" Target="../media/image1172.png"/><Relationship Id="rId294" Type="http://schemas.openxmlformats.org/officeDocument/2006/relationships/image" Target="../media/image1182.png"/><Relationship Id="rId308" Type="http://schemas.openxmlformats.org/officeDocument/2006/relationships/image" Target="../media/image7541.png"/><Relationship Id="rId329" Type="http://schemas.openxmlformats.org/officeDocument/2006/relationships/customXml" Target="../ink/ink2719.xml"/><Relationship Id="rId47" Type="http://schemas.openxmlformats.org/officeDocument/2006/relationships/image" Target="../media/image23870.png"/><Relationship Id="rId340" Type="http://schemas.openxmlformats.org/officeDocument/2006/relationships/image" Target="../media/image1205.png"/><Relationship Id="rId361" Type="http://schemas.openxmlformats.org/officeDocument/2006/relationships/customXml" Target="../ink/ink2736.xml"/><Relationship Id="rId196" Type="http://schemas.openxmlformats.org/officeDocument/2006/relationships/customXml" Target="../ink/ink2646.xml"/><Relationship Id="rId200" Type="http://schemas.openxmlformats.org/officeDocument/2006/relationships/image" Target="../media/image9990.png"/><Relationship Id="rId221" Type="http://schemas.openxmlformats.org/officeDocument/2006/relationships/image" Target="../media/image10040.png"/><Relationship Id="rId242" Type="http://schemas.openxmlformats.org/officeDocument/2006/relationships/customXml" Target="../ink/ink2675.xml"/><Relationship Id="rId263" Type="http://schemas.openxmlformats.org/officeDocument/2006/relationships/image" Target="../media/image1167.png"/><Relationship Id="rId284" Type="http://schemas.openxmlformats.org/officeDocument/2006/relationships/image" Target="../media/image1177.png"/><Relationship Id="rId319" Type="http://schemas.openxmlformats.org/officeDocument/2006/relationships/customXml" Target="../ink/ink2714.xml"/><Relationship Id="rId37" Type="http://schemas.openxmlformats.org/officeDocument/2006/relationships/image" Target="../media/image23830.png"/><Relationship Id="rId58" Type="http://schemas.openxmlformats.org/officeDocument/2006/relationships/customXml" Target="../ink/ink2633.xml"/><Relationship Id="rId79" Type="http://schemas.openxmlformats.org/officeDocument/2006/relationships/image" Target="../media/image24020.png"/><Relationship Id="rId330" Type="http://schemas.openxmlformats.org/officeDocument/2006/relationships/image" Target="../media/image1200.png"/><Relationship Id="rId186" Type="http://schemas.openxmlformats.org/officeDocument/2006/relationships/customXml" Target="../ink/ink2638.xml"/><Relationship Id="rId351" Type="http://schemas.openxmlformats.org/officeDocument/2006/relationships/customXml" Target="../ink/ink2731.xml"/><Relationship Id="rId211" Type="http://schemas.openxmlformats.org/officeDocument/2006/relationships/customXml" Target="../ink/ink2658.xml"/><Relationship Id="rId232" Type="http://schemas.openxmlformats.org/officeDocument/2006/relationships/customXml" Target="../ink/ink2670.xml"/><Relationship Id="rId253" Type="http://schemas.openxmlformats.org/officeDocument/2006/relationships/image" Target="../media/image1162.png"/><Relationship Id="rId274" Type="http://schemas.openxmlformats.org/officeDocument/2006/relationships/customXml" Target="../ink/ink2691.xml"/><Relationship Id="rId295" Type="http://schemas.openxmlformats.org/officeDocument/2006/relationships/customXml" Target="../ink/ink2702.xml"/><Relationship Id="rId309" Type="http://schemas.openxmlformats.org/officeDocument/2006/relationships/customXml" Target="../ink/ink2709.xml"/><Relationship Id="rId48" Type="http://schemas.openxmlformats.org/officeDocument/2006/relationships/customXml" Target="../ink/ink2628.xml"/><Relationship Id="rId27" Type="http://schemas.openxmlformats.org/officeDocument/2006/relationships/image" Target="../media/image23780.png"/><Relationship Id="rId69" Type="http://schemas.openxmlformats.org/officeDocument/2006/relationships/image" Target="../media/image23980.png"/><Relationship Id="rId320" Type="http://schemas.openxmlformats.org/officeDocument/2006/relationships/image" Target="../media/image1195.png"/><Relationship Id="rId197" Type="http://schemas.openxmlformats.org/officeDocument/2006/relationships/customXml" Target="../ink/ink2647.xml"/><Relationship Id="rId341" Type="http://schemas.openxmlformats.org/officeDocument/2006/relationships/customXml" Target="../ink/ink2725.xml"/><Relationship Id="rId362" Type="http://schemas.openxmlformats.org/officeDocument/2006/relationships/image" Target="../media/image864.png"/><Relationship Id="rId201" Type="http://schemas.openxmlformats.org/officeDocument/2006/relationships/customXml" Target="../ink/ink2650.xml"/><Relationship Id="rId222" Type="http://schemas.openxmlformats.org/officeDocument/2006/relationships/customXml" Target="../ink/ink2665.xml"/><Relationship Id="rId243" Type="http://schemas.openxmlformats.org/officeDocument/2006/relationships/image" Target="../media/image1157.png"/><Relationship Id="rId264" Type="http://schemas.openxmlformats.org/officeDocument/2006/relationships/customXml" Target="../ink/ink2686.xml"/><Relationship Id="rId285" Type="http://schemas.openxmlformats.org/officeDocument/2006/relationships/customXml" Target="../ink/ink2697.xml"/><Relationship Id="rId38" Type="http://schemas.openxmlformats.org/officeDocument/2006/relationships/customXml" Target="../ink/ink2623.xml"/><Relationship Id="rId59" Type="http://schemas.openxmlformats.org/officeDocument/2006/relationships/image" Target="../media/image23930.png"/><Relationship Id="rId17" Type="http://schemas.openxmlformats.org/officeDocument/2006/relationships/image" Target="../media/image23730.png"/><Relationship Id="rId310" Type="http://schemas.openxmlformats.org/officeDocument/2006/relationships/image" Target="../media/image1190.png"/><Relationship Id="rId187" Type="http://schemas.openxmlformats.org/officeDocument/2006/relationships/image" Target="../media/image9970.png"/><Relationship Id="rId331" Type="http://schemas.openxmlformats.org/officeDocument/2006/relationships/customXml" Target="../ink/ink2720.xml"/><Relationship Id="rId352" Type="http://schemas.openxmlformats.org/officeDocument/2006/relationships/image" Target="../media/image1210.png"/><Relationship Id="rId1" Type="http://schemas.microsoft.com/office/2007/relationships/media" Target="../media/media33.m4a"/><Relationship Id="rId212" Type="http://schemas.openxmlformats.org/officeDocument/2006/relationships/customXml" Target="../ink/ink2659.xml"/><Relationship Id="rId233" Type="http://schemas.openxmlformats.org/officeDocument/2006/relationships/image" Target="../media/image10100.png"/><Relationship Id="rId254" Type="http://schemas.openxmlformats.org/officeDocument/2006/relationships/customXml" Target="../ink/ink2681.xml"/><Relationship Id="rId49" Type="http://schemas.openxmlformats.org/officeDocument/2006/relationships/image" Target="../media/image23880.png"/><Relationship Id="rId275" Type="http://schemas.openxmlformats.org/officeDocument/2006/relationships/image" Target="../media/image1173.png"/><Relationship Id="rId296" Type="http://schemas.openxmlformats.org/officeDocument/2006/relationships/image" Target="../media/image1183.png"/><Relationship Id="rId300" Type="http://schemas.openxmlformats.org/officeDocument/2006/relationships/image" Target="../media/image1185.png"/><Relationship Id="rId60" Type="http://schemas.openxmlformats.org/officeDocument/2006/relationships/customXml" Target="../ink/ink2634.xml"/><Relationship Id="rId198" Type="http://schemas.openxmlformats.org/officeDocument/2006/relationships/customXml" Target="../ink/ink2648.xml"/><Relationship Id="rId81" Type="http://schemas.openxmlformats.org/officeDocument/2006/relationships/image" Target="../media/image24030.png"/><Relationship Id="rId321" Type="http://schemas.openxmlformats.org/officeDocument/2006/relationships/customXml" Target="../ink/ink2715.xml"/><Relationship Id="rId342" Type="http://schemas.openxmlformats.org/officeDocument/2006/relationships/image" Target="../media/image1206.png"/><Relationship Id="rId363" Type="http://schemas.openxmlformats.org/officeDocument/2006/relationships/image" Target="../media/image1.png"/><Relationship Id="rId202" Type="http://schemas.openxmlformats.org/officeDocument/2006/relationships/image" Target="../media/image10000.png"/><Relationship Id="rId223" Type="http://schemas.openxmlformats.org/officeDocument/2006/relationships/image" Target="../media/image10050.png"/><Relationship Id="rId244" Type="http://schemas.openxmlformats.org/officeDocument/2006/relationships/customXml" Target="../ink/ink2676.xml"/><Relationship Id="rId39" Type="http://schemas.openxmlformats.org/officeDocument/2006/relationships/image" Target="../media/image23840.png"/><Relationship Id="rId265" Type="http://schemas.openxmlformats.org/officeDocument/2006/relationships/image" Target="../media/image1168.png"/><Relationship Id="rId286" Type="http://schemas.openxmlformats.org/officeDocument/2006/relationships/image" Target="../media/image1178.png"/><Relationship Id="rId50" Type="http://schemas.openxmlformats.org/officeDocument/2006/relationships/customXml" Target="../ink/ink2629.xml"/><Relationship Id="rId188" Type="http://schemas.openxmlformats.org/officeDocument/2006/relationships/customXml" Target="../ink/ink2639.xml"/><Relationship Id="rId311" Type="http://schemas.openxmlformats.org/officeDocument/2006/relationships/customXml" Target="../ink/ink2710.xml"/><Relationship Id="rId332" Type="http://schemas.openxmlformats.org/officeDocument/2006/relationships/image" Target="../media/image1201.png"/><Relationship Id="rId353" Type="http://schemas.openxmlformats.org/officeDocument/2006/relationships/customXml" Target="../ink/ink2732.xml"/><Relationship Id="rId71" Type="http://schemas.openxmlformats.org/officeDocument/2006/relationships/image" Target="../media/image23990.png"/><Relationship Id="rId213" Type="http://schemas.openxmlformats.org/officeDocument/2006/relationships/customXml" Target="../ink/ink2660.xml"/><Relationship Id="rId234" Type="http://schemas.openxmlformats.org/officeDocument/2006/relationships/customXml" Target="../ink/ink2671.xml"/><Relationship Id="rId2" Type="http://schemas.openxmlformats.org/officeDocument/2006/relationships/audio" Target="../media/media33.m4a"/><Relationship Id="rId29" Type="http://schemas.openxmlformats.org/officeDocument/2006/relationships/image" Target="../media/image23790.png"/><Relationship Id="rId255" Type="http://schemas.openxmlformats.org/officeDocument/2006/relationships/image" Target="../media/image1163.png"/><Relationship Id="rId276" Type="http://schemas.openxmlformats.org/officeDocument/2006/relationships/customXml" Target="../ink/ink2692.xml"/><Relationship Id="rId297" Type="http://schemas.openxmlformats.org/officeDocument/2006/relationships/customXml" Target="../ink/ink2703.xml"/><Relationship Id="rId40" Type="http://schemas.openxmlformats.org/officeDocument/2006/relationships/customXml" Target="../ink/ink2624.xml"/><Relationship Id="rId301" Type="http://schemas.openxmlformats.org/officeDocument/2006/relationships/customXml" Target="../ink/ink2705.xml"/><Relationship Id="rId322" Type="http://schemas.openxmlformats.org/officeDocument/2006/relationships/image" Target="../media/image1196.png"/><Relationship Id="rId343" Type="http://schemas.openxmlformats.org/officeDocument/2006/relationships/customXml" Target="../ink/ink2726.xml"/><Relationship Id="rId61" Type="http://schemas.openxmlformats.org/officeDocument/2006/relationships/image" Target="../media/image9920.png"/><Relationship Id="rId199" Type="http://schemas.openxmlformats.org/officeDocument/2006/relationships/customXml" Target="../ink/ink2649.xml"/><Relationship Id="rId203" Type="http://schemas.openxmlformats.org/officeDocument/2006/relationships/customXml" Target="../ink/ink2651.xml"/><Relationship Id="rId19" Type="http://schemas.openxmlformats.org/officeDocument/2006/relationships/image" Target="../media/image23740.png"/><Relationship Id="rId224" Type="http://schemas.openxmlformats.org/officeDocument/2006/relationships/customXml" Target="../ink/ink2666.xml"/><Relationship Id="rId245" Type="http://schemas.openxmlformats.org/officeDocument/2006/relationships/image" Target="../media/image1158.png"/><Relationship Id="rId266" Type="http://schemas.openxmlformats.org/officeDocument/2006/relationships/customXml" Target="../ink/ink2687.xml"/><Relationship Id="rId287" Type="http://schemas.openxmlformats.org/officeDocument/2006/relationships/customXml" Target="../ink/ink2698.xml"/><Relationship Id="rId312" Type="http://schemas.openxmlformats.org/officeDocument/2006/relationships/image" Target="../media/image1191.png"/><Relationship Id="rId333" Type="http://schemas.openxmlformats.org/officeDocument/2006/relationships/customXml" Target="../ink/ink2721.xml"/><Relationship Id="rId354" Type="http://schemas.openxmlformats.org/officeDocument/2006/relationships/image" Target="../media/image1211.png"/><Relationship Id="rId51" Type="http://schemas.openxmlformats.org/officeDocument/2006/relationships/image" Target="../media/image23890.png"/><Relationship Id="rId189" Type="http://schemas.openxmlformats.org/officeDocument/2006/relationships/image" Target="../media/image9980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661.xml"/><Relationship Id="rId235" Type="http://schemas.openxmlformats.org/officeDocument/2006/relationships/image" Target="../media/image10110.png"/><Relationship Id="rId256" Type="http://schemas.openxmlformats.org/officeDocument/2006/relationships/customXml" Target="../ink/ink2682.xml"/><Relationship Id="rId277" Type="http://schemas.openxmlformats.org/officeDocument/2006/relationships/customXml" Target="../ink/ink2693.xml"/><Relationship Id="rId298" Type="http://schemas.openxmlformats.org/officeDocument/2006/relationships/image" Target="../media/image1184.png"/><Relationship Id="rId302" Type="http://schemas.openxmlformats.org/officeDocument/2006/relationships/image" Target="../media/image1186.png"/><Relationship Id="rId323" Type="http://schemas.openxmlformats.org/officeDocument/2006/relationships/customXml" Target="../ink/ink2716.xml"/><Relationship Id="rId344" Type="http://schemas.openxmlformats.org/officeDocument/2006/relationships/customXml" Target="../ink/ink2727.xml"/><Relationship Id="rId41" Type="http://schemas.openxmlformats.org/officeDocument/2006/relationships/image" Target="../media/image23850.png"/><Relationship Id="rId62" Type="http://schemas.openxmlformats.org/officeDocument/2006/relationships/customXml" Target="../ink/ink2635.xml"/><Relationship Id="rId83" Type="http://schemas.openxmlformats.org/officeDocument/2006/relationships/image" Target="../media/image24040.png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190.png"/><Relationship Id="rId138" Type="http://schemas.openxmlformats.org/officeDocument/2006/relationships/customXml" Target="../ink/ink2761.xml"/><Relationship Id="rId21" Type="http://schemas.openxmlformats.org/officeDocument/2006/relationships/image" Target="../media/image23750.png"/><Relationship Id="rId191" Type="http://schemas.openxmlformats.org/officeDocument/2006/relationships/customXml" Target="../ink/ink2777.xml"/><Relationship Id="rId205" Type="http://schemas.openxmlformats.org/officeDocument/2006/relationships/customXml" Target="../ink/ink2788.xml"/><Relationship Id="rId226" Type="http://schemas.openxmlformats.org/officeDocument/2006/relationships/customXml" Target="../ink/ink2803.xml"/><Relationship Id="rId107" Type="http://schemas.openxmlformats.org/officeDocument/2006/relationships/image" Target="../media/image27140.png"/><Relationship Id="rId128" Type="http://schemas.openxmlformats.org/officeDocument/2006/relationships/customXml" Target="../ink/ink2756.xml"/><Relationship Id="rId149" Type="http://schemas.openxmlformats.org/officeDocument/2006/relationships/image" Target="../media/image27350.png"/><Relationship Id="rId95" Type="http://schemas.openxmlformats.org/officeDocument/2006/relationships/image" Target="../media/image27090.png"/><Relationship Id="rId181" Type="http://schemas.openxmlformats.org/officeDocument/2006/relationships/image" Target="../media/image9940.png"/><Relationship Id="rId216" Type="http://schemas.openxmlformats.org/officeDocument/2006/relationships/customXml" Target="../ink/ink2798.xml"/><Relationship Id="rId237" Type="http://schemas.openxmlformats.org/officeDocument/2006/relationships/image" Target="../media/image10120.png"/><Relationship Id="rId113" Type="http://schemas.openxmlformats.org/officeDocument/2006/relationships/image" Target="../media/image27170.png"/><Relationship Id="rId118" Type="http://schemas.openxmlformats.org/officeDocument/2006/relationships/customXml" Target="../ink/ink2751.xml"/><Relationship Id="rId134" Type="http://schemas.openxmlformats.org/officeDocument/2006/relationships/customXml" Target="../ink/ink2759.xml"/><Relationship Id="rId139" Type="http://schemas.openxmlformats.org/officeDocument/2006/relationships/image" Target="../media/image27300.png"/><Relationship Id="rId27" Type="http://schemas.openxmlformats.org/officeDocument/2006/relationships/image" Target="../media/image23780.png"/><Relationship Id="rId69" Type="http://schemas.openxmlformats.org/officeDocument/2006/relationships/image" Target="../media/image23980.png"/><Relationship Id="rId150" Type="http://schemas.openxmlformats.org/officeDocument/2006/relationships/customXml" Target="../ink/ink2767.xml"/><Relationship Id="rId155" Type="http://schemas.openxmlformats.org/officeDocument/2006/relationships/image" Target="../media/image27380.png"/><Relationship Id="rId192" Type="http://schemas.openxmlformats.org/officeDocument/2006/relationships/customXml" Target="../ink/ink2778.xml"/><Relationship Id="rId197" Type="http://schemas.openxmlformats.org/officeDocument/2006/relationships/customXml" Target="../ink/ink2783.xml"/><Relationship Id="rId206" Type="http://schemas.openxmlformats.org/officeDocument/2006/relationships/customXml" Target="../ink/ink2789.xml"/><Relationship Id="rId227" Type="http://schemas.openxmlformats.org/officeDocument/2006/relationships/image" Target="../media/image10070.png"/><Relationship Id="rId201" Type="http://schemas.openxmlformats.org/officeDocument/2006/relationships/customXml" Target="../ink/ink2786.xml"/><Relationship Id="rId222" Type="http://schemas.openxmlformats.org/officeDocument/2006/relationships/customXml" Target="../ink/ink2801.xml"/><Relationship Id="rId243" Type="http://schemas.openxmlformats.org/officeDocument/2006/relationships/image" Target="../media/image1218.png"/><Relationship Id="rId103" Type="http://schemas.openxmlformats.org/officeDocument/2006/relationships/image" Target="../media/image27120.png"/><Relationship Id="rId108" Type="http://schemas.openxmlformats.org/officeDocument/2006/relationships/customXml" Target="../ink/ink2746.xml"/><Relationship Id="rId124" Type="http://schemas.openxmlformats.org/officeDocument/2006/relationships/customXml" Target="../ink/ink2754.xml"/><Relationship Id="rId129" Type="http://schemas.openxmlformats.org/officeDocument/2006/relationships/image" Target="../media/image27250.png"/><Relationship Id="rId17" Type="http://schemas.openxmlformats.org/officeDocument/2006/relationships/image" Target="../media/image23730.png"/><Relationship Id="rId91" Type="http://schemas.openxmlformats.org/officeDocument/2006/relationships/image" Target="../media/image27070.png"/><Relationship Id="rId96" Type="http://schemas.openxmlformats.org/officeDocument/2006/relationships/customXml" Target="../ink/ink2740.xml"/><Relationship Id="rId140" Type="http://schemas.openxmlformats.org/officeDocument/2006/relationships/customXml" Target="../ink/ink2762.xml"/><Relationship Id="rId145" Type="http://schemas.openxmlformats.org/officeDocument/2006/relationships/image" Target="../media/image27330.png"/><Relationship Id="rId182" Type="http://schemas.openxmlformats.org/officeDocument/2006/relationships/customXml" Target="../ink/ink2772.xml"/><Relationship Id="rId187" Type="http://schemas.openxmlformats.org/officeDocument/2006/relationships/image" Target="../media/image9970.png"/><Relationship Id="rId75" Type="http://schemas.openxmlformats.org/officeDocument/2006/relationships/image" Target="../media/image24010.png"/><Relationship Id="rId217" Type="http://schemas.openxmlformats.org/officeDocument/2006/relationships/image" Target="../media/image882.png"/><Relationship Id="rId1" Type="http://schemas.microsoft.com/office/2007/relationships/media" Target="../media/media34.m4a"/><Relationship Id="rId212" Type="http://schemas.openxmlformats.org/officeDocument/2006/relationships/customXml" Target="../ink/ink2795.xml"/><Relationship Id="rId233" Type="http://schemas.openxmlformats.org/officeDocument/2006/relationships/image" Target="../media/image10100.png"/><Relationship Id="rId238" Type="http://schemas.openxmlformats.org/officeDocument/2006/relationships/customXml" Target="../ink/ink2809.xml"/><Relationship Id="rId114" Type="http://schemas.openxmlformats.org/officeDocument/2006/relationships/customXml" Target="../ink/ink2749.xml"/><Relationship Id="rId119" Type="http://schemas.openxmlformats.org/officeDocument/2006/relationships/image" Target="../media/image1217.png"/><Relationship Id="rId23" Type="http://schemas.openxmlformats.org/officeDocument/2006/relationships/image" Target="../media/image23760.png"/><Relationship Id="rId130" Type="http://schemas.openxmlformats.org/officeDocument/2006/relationships/customXml" Target="../ink/ink2757.xml"/><Relationship Id="rId135" Type="http://schemas.openxmlformats.org/officeDocument/2006/relationships/image" Target="../media/image27280.png"/><Relationship Id="rId151" Type="http://schemas.openxmlformats.org/officeDocument/2006/relationships/image" Target="../media/image27360.png"/><Relationship Id="rId156" Type="http://schemas.openxmlformats.org/officeDocument/2006/relationships/customXml" Target="../ink/ink2770.xml"/><Relationship Id="rId198" Type="http://schemas.openxmlformats.org/officeDocument/2006/relationships/customXml" Target="../ink/ink2784.xml"/><Relationship Id="rId81" Type="http://schemas.openxmlformats.org/officeDocument/2006/relationships/image" Target="../media/image24030.png"/><Relationship Id="rId193" Type="http://schemas.openxmlformats.org/officeDocument/2006/relationships/customXml" Target="../ink/ink2779.xml"/><Relationship Id="rId202" Type="http://schemas.openxmlformats.org/officeDocument/2006/relationships/image" Target="../media/image10000.png"/><Relationship Id="rId207" Type="http://schemas.openxmlformats.org/officeDocument/2006/relationships/customXml" Target="../ink/ink2790.xml"/><Relationship Id="rId223" Type="http://schemas.openxmlformats.org/officeDocument/2006/relationships/image" Target="../media/image10050.png"/><Relationship Id="rId228" Type="http://schemas.openxmlformats.org/officeDocument/2006/relationships/customXml" Target="../ink/ink2804.xml"/><Relationship Id="rId244" Type="http://schemas.openxmlformats.org/officeDocument/2006/relationships/image" Target="../media/image1.png"/><Relationship Id="rId109" Type="http://schemas.openxmlformats.org/officeDocument/2006/relationships/image" Target="../media/image27150.png"/><Relationship Id="rId13" Type="http://schemas.openxmlformats.org/officeDocument/2006/relationships/image" Target="../media/image23710.png"/><Relationship Id="rId97" Type="http://schemas.openxmlformats.org/officeDocument/2006/relationships/image" Target="../media/image1215.png"/><Relationship Id="rId104" Type="http://schemas.openxmlformats.org/officeDocument/2006/relationships/customXml" Target="../ink/ink2744.xml"/><Relationship Id="rId120" Type="http://schemas.openxmlformats.org/officeDocument/2006/relationships/customXml" Target="../ink/ink2752.xml"/><Relationship Id="rId125" Type="http://schemas.openxmlformats.org/officeDocument/2006/relationships/image" Target="../media/image27230.png"/><Relationship Id="rId141" Type="http://schemas.openxmlformats.org/officeDocument/2006/relationships/image" Target="../media/image27310.png"/><Relationship Id="rId146" Type="http://schemas.openxmlformats.org/officeDocument/2006/relationships/customXml" Target="../ink/ink2765.xml"/><Relationship Id="rId188" Type="http://schemas.openxmlformats.org/officeDocument/2006/relationships/customXml" Target="../ink/ink2775.xml"/><Relationship Id="rId92" Type="http://schemas.openxmlformats.org/officeDocument/2006/relationships/customXml" Target="../ink/ink2738.xml"/><Relationship Id="rId183" Type="http://schemas.openxmlformats.org/officeDocument/2006/relationships/image" Target="../media/image9950.png"/><Relationship Id="rId71" Type="http://schemas.openxmlformats.org/officeDocument/2006/relationships/image" Target="../media/image23990.png"/><Relationship Id="rId213" Type="http://schemas.openxmlformats.org/officeDocument/2006/relationships/customXml" Target="../ink/ink2796.xml"/><Relationship Id="rId218" Type="http://schemas.openxmlformats.org/officeDocument/2006/relationships/customXml" Target="../ink/ink2799.xml"/><Relationship Id="rId234" Type="http://schemas.openxmlformats.org/officeDocument/2006/relationships/customXml" Target="../ink/ink2807.xml"/><Relationship Id="rId239" Type="http://schemas.openxmlformats.org/officeDocument/2006/relationships/image" Target="../media/image10130.png"/><Relationship Id="rId2" Type="http://schemas.openxmlformats.org/officeDocument/2006/relationships/audio" Target="../media/media34.m4a"/><Relationship Id="rId29" Type="http://schemas.openxmlformats.org/officeDocument/2006/relationships/image" Target="../media/image23790.png"/><Relationship Id="rId110" Type="http://schemas.openxmlformats.org/officeDocument/2006/relationships/customXml" Target="../ink/ink2747.xml"/><Relationship Id="rId115" Type="http://schemas.openxmlformats.org/officeDocument/2006/relationships/image" Target="../media/image27180.png"/><Relationship Id="rId131" Type="http://schemas.openxmlformats.org/officeDocument/2006/relationships/image" Target="../media/image27260.png"/><Relationship Id="rId136" Type="http://schemas.openxmlformats.org/officeDocument/2006/relationships/customXml" Target="../ink/ink2760.xml"/><Relationship Id="rId157" Type="http://schemas.openxmlformats.org/officeDocument/2006/relationships/image" Target="../media/image1174.png"/><Relationship Id="rId152" Type="http://schemas.openxmlformats.org/officeDocument/2006/relationships/customXml" Target="../ink/ink2768.xml"/><Relationship Id="rId194" Type="http://schemas.openxmlformats.org/officeDocument/2006/relationships/customXml" Target="../ink/ink2780.xml"/><Relationship Id="rId199" Type="http://schemas.openxmlformats.org/officeDocument/2006/relationships/customXml" Target="../ink/ink2785.xml"/><Relationship Id="rId203" Type="http://schemas.openxmlformats.org/officeDocument/2006/relationships/customXml" Target="../ink/ink2787.xml"/><Relationship Id="rId208" Type="http://schemas.openxmlformats.org/officeDocument/2006/relationships/customXml" Target="../ink/ink2791.xml"/><Relationship Id="rId229" Type="http://schemas.openxmlformats.org/officeDocument/2006/relationships/image" Target="../media/image10080.png"/><Relationship Id="rId19" Type="http://schemas.openxmlformats.org/officeDocument/2006/relationships/image" Target="../media/image23740.png"/><Relationship Id="rId224" Type="http://schemas.openxmlformats.org/officeDocument/2006/relationships/customXml" Target="../ink/ink2802.xml"/><Relationship Id="rId240" Type="http://schemas.openxmlformats.org/officeDocument/2006/relationships/customXml" Target="../ink/ink2810.xml"/><Relationship Id="rId100" Type="http://schemas.openxmlformats.org/officeDocument/2006/relationships/customXml" Target="../ink/ink2742.xml"/><Relationship Id="rId105" Type="http://schemas.openxmlformats.org/officeDocument/2006/relationships/image" Target="../media/image27130.png"/><Relationship Id="rId126" Type="http://schemas.openxmlformats.org/officeDocument/2006/relationships/customXml" Target="../ink/ink2755.xml"/><Relationship Id="rId147" Type="http://schemas.openxmlformats.org/officeDocument/2006/relationships/image" Target="../media/image27340.png"/><Relationship Id="rId77" Type="http://schemas.openxmlformats.org/officeDocument/2006/relationships/image" Target="../media/image16440.png"/><Relationship Id="rId93" Type="http://schemas.openxmlformats.org/officeDocument/2006/relationships/image" Target="../media/image27080.png"/><Relationship Id="rId98" Type="http://schemas.openxmlformats.org/officeDocument/2006/relationships/customXml" Target="../ink/ink2741.xml"/><Relationship Id="rId121" Type="http://schemas.openxmlformats.org/officeDocument/2006/relationships/image" Target="../media/image27210.png"/><Relationship Id="rId142" Type="http://schemas.openxmlformats.org/officeDocument/2006/relationships/customXml" Target="../ink/ink2763.xml"/><Relationship Id="rId184" Type="http://schemas.openxmlformats.org/officeDocument/2006/relationships/customXml" Target="../ink/ink2773.xml"/><Relationship Id="rId189" Type="http://schemas.openxmlformats.org/officeDocument/2006/relationships/image" Target="../media/image9980.png"/><Relationship Id="rId219" Type="http://schemas.openxmlformats.org/officeDocument/2006/relationships/image" Target="../media/image10030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797.xml"/><Relationship Id="rId230" Type="http://schemas.openxmlformats.org/officeDocument/2006/relationships/customXml" Target="../ink/ink2805.xml"/><Relationship Id="rId235" Type="http://schemas.openxmlformats.org/officeDocument/2006/relationships/image" Target="../media/image10110.png"/><Relationship Id="rId116" Type="http://schemas.openxmlformats.org/officeDocument/2006/relationships/customXml" Target="../ink/ink2750.xml"/><Relationship Id="rId137" Type="http://schemas.openxmlformats.org/officeDocument/2006/relationships/image" Target="../media/image27290.png"/><Relationship Id="rId158" Type="http://schemas.openxmlformats.org/officeDocument/2006/relationships/customXml" Target="../ink/ink2771.xml"/><Relationship Id="rId25" Type="http://schemas.openxmlformats.org/officeDocument/2006/relationships/image" Target="../media/image23770.png"/><Relationship Id="rId67" Type="http://schemas.openxmlformats.org/officeDocument/2006/relationships/image" Target="../media/image23970.png"/><Relationship Id="rId111" Type="http://schemas.openxmlformats.org/officeDocument/2006/relationships/image" Target="../media/image27160.png"/><Relationship Id="rId132" Type="http://schemas.openxmlformats.org/officeDocument/2006/relationships/customXml" Target="../ink/ink2758.xml"/><Relationship Id="rId153" Type="http://schemas.openxmlformats.org/officeDocument/2006/relationships/image" Target="../media/image27370.png"/><Relationship Id="rId195" Type="http://schemas.openxmlformats.org/officeDocument/2006/relationships/customXml" Target="../ink/ink2781.xml"/><Relationship Id="rId209" Type="http://schemas.openxmlformats.org/officeDocument/2006/relationships/customXml" Target="../ink/ink2792.xml"/><Relationship Id="rId83" Type="http://schemas.openxmlformats.org/officeDocument/2006/relationships/image" Target="../media/image24040.png"/><Relationship Id="rId190" Type="http://schemas.openxmlformats.org/officeDocument/2006/relationships/customXml" Target="../ink/ink2776.xml"/><Relationship Id="rId204" Type="http://schemas.openxmlformats.org/officeDocument/2006/relationships/image" Target="../media/image10010.png"/><Relationship Id="rId220" Type="http://schemas.openxmlformats.org/officeDocument/2006/relationships/customXml" Target="../ink/ink2800.xml"/><Relationship Id="rId225" Type="http://schemas.openxmlformats.org/officeDocument/2006/relationships/image" Target="../media/image10060.png"/><Relationship Id="rId241" Type="http://schemas.openxmlformats.org/officeDocument/2006/relationships/image" Target="../media/image10140.png"/><Relationship Id="rId106" Type="http://schemas.openxmlformats.org/officeDocument/2006/relationships/customXml" Target="../ink/ink2745.xml"/><Relationship Id="rId127" Type="http://schemas.openxmlformats.org/officeDocument/2006/relationships/image" Target="../media/image27240.png"/><Relationship Id="rId15" Type="http://schemas.openxmlformats.org/officeDocument/2006/relationships/image" Target="../media/image23720.png"/><Relationship Id="rId94" Type="http://schemas.openxmlformats.org/officeDocument/2006/relationships/customXml" Target="../ink/ink2739.xml"/><Relationship Id="rId99" Type="http://schemas.openxmlformats.org/officeDocument/2006/relationships/image" Target="../media/image1216.png"/><Relationship Id="rId101" Type="http://schemas.openxmlformats.org/officeDocument/2006/relationships/image" Target="../media/image27110.png"/><Relationship Id="rId122" Type="http://schemas.openxmlformats.org/officeDocument/2006/relationships/customXml" Target="../ink/ink2753.xml"/><Relationship Id="rId143" Type="http://schemas.openxmlformats.org/officeDocument/2006/relationships/image" Target="../media/image27320.png"/><Relationship Id="rId148" Type="http://schemas.openxmlformats.org/officeDocument/2006/relationships/customXml" Target="../ink/ink2766.xml"/><Relationship Id="rId185" Type="http://schemas.openxmlformats.org/officeDocument/2006/relationships/image" Target="../media/image9960.png"/><Relationship Id="rId73" Type="http://schemas.openxmlformats.org/officeDocument/2006/relationships/image" Target="../media/image24000.png"/><Relationship Id="rId4" Type="http://schemas.openxmlformats.org/officeDocument/2006/relationships/customXml" Target="../ink/ink2737.xml"/><Relationship Id="rId210" Type="http://schemas.openxmlformats.org/officeDocument/2006/relationships/customXml" Target="../ink/ink2793.xml"/><Relationship Id="rId215" Type="http://schemas.openxmlformats.org/officeDocument/2006/relationships/image" Target="../media/image10020.png"/><Relationship Id="rId236" Type="http://schemas.openxmlformats.org/officeDocument/2006/relationships/customXml" Target="../ink/ink2808.xml"/><Relationship Id="rId231" Type="http://schemas.openxmlformats.org/officeDocument/2006/relationships/image" Target="../media/image10090.png"/><Relationship Id="rId112" Type="http://schemas.openxmlformats.org/officeDocument/2006/relationships/customXml" Target="../ink/ink2748.xml"/><Relationship Id="rId133" Type="http://schemas.openxmlformats.org/officeDocument/2006/relationships/image" Target="../media/image27270.png"/><Relationship Id="rId154" Type="http://schemas.openxmlformats.org/officeDocument/2006/relationships/customXml" Target="../ink/ink2769.xml"/><Relationship Id="rId196" Type="http://schemas.openxmlformats.org/officeDocument/2006/relationships/customXml" Target="../ink/ink2782.xml"/><Relationship Id="rId200" Type="http://schemas.openxmlformats.org/officeDocument/2006/relationships/image" Target="../media/image9990.png"/><Relationship Id="rId221" Type="http://schemas.openxmlformats.org/officeDocument/2006/relationships/image" Target="../media/image10040.png"/><Relationship Id="rId242" Type="http://schemas.openxmlformats.org/officeDocument/2006/relationships/customXml" Target="../ink/ink2811.xml"/><Relationship Id="rId102" Type="http://schemas.openxmlformats.org/officeDocument/2006/relationships/customXml" Target="../ink/ink2743.xml"/><Relationship Id="rId123" Type="http://schemas.openxmlformats.org/officeDocument/2006/relationships/image" Target="../media/image27220.png"/><Relationship Id="rId144" Type="http://schemas.openxmlformats.org/officeDocument/2006/relationships/customXml" Target="../ink/ink2764.xml"/><Relationship Id="rId79" Type="http://schemas.openxmlformats.org/officeDocument/2006/relationships/image" Target="../media/image24020.png"/><Relationship Id="rId186" Type="http://schemas.openxmlformats.org/officeDocument/2006/relationships/customXml" Target="../ink/ink2774.xml"/><Relationship Id="rId211" Type="http://schemas.openxmlformats.org/officeDocument/2006/relationships/customXml" Target="../ink/ink2794.xml"/><Relationship Id="rId232" Type="http://schemas.openxmlformats.org/officeDocument/2006/relationships/customXml" Target="../ink/ink2806.xml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190.png"/><Relationship Id="rId299" Type="http://schemas.openxmlformats.org/officeDocument/2006/relationships/customXml" Target="../ink/ink2917.xml"/><Relationship Id="rId303" Type="http://schemas.openxmlformats.org/officeDocument/2006/relationships/image" Target="../media/image1289.png"/><Relationship Id="rId138" Type="http://schemas.openxmlformats.org/officeDocument/2006/relationships/customXml" Target="../ink/ink2836.xml"/><Relationship Id="rId159" Type="http://schemas.openxmlformats.org/officeDocument/2006/relationships/image" Target="../media/image1219.png"/><Relationship Id="rId324" Type="http://schemas.openxmlformats.org/officeDocument/2006/relationships/image" Target="../media/image1299.png"/><Relationship Id="rId170" Type="http://schemas.openxmlformats.org/officeDocument/2006/relationships/customXml" Target="../ink/ink2852.xml"/><Relationship Id="rId191" Type="http://schemas.openxmlformats.org/officeDocument/2006/relationships/image" Target="../media/image1234.png"/><Relationship Id="rId205" Type="http://schemas.openxmlformats.org/officeDocument/2006/relationships/image" Target="../media/image1241.png"/><Relationship Id="rId226" Type="http://schemas.openxmlformats.org/officeDocument/2006/relationships/customXml" Target="../ink/ink2880.xml"/><Relationship Id="rId247" Type="http://schemas.openxmlformats.org/officeDocument/2006/relationships/customXml" Target="../ink/ink2891.xml"/><Relationship Id="rId107" Type="http://schemas.openxmlformats.org/officeDocument/2006/relationships/image" Target="../media/image27140.png"/><Relationship Id="rId268" Type="http://schemas.openxmlformats.org/officeDocument/2006/relationships/image" Target="../media/image1272.png"/><Relationship Id="rId289" Type="http://schemas.openxmlformats.org/officeDocument/2006/relationships/customXml" Target="../ink/ink2912.xml"/><Relationship Id="rId128" Type="http://schemas.openxmlformats.org/officeDocument/2006/relationships/customXml" Target="../ink/ink2831.xml"/><Relationship Id="rId149" Type="http://schemas.openxmlformats.org/officeDocument/2006/relationships/image" Target="../media/image27350.png"/><Relationship Id="rId314" Type="http://schemas.openxmlformats.org/officeDocument/2006/relationships/image" Target="../media/image1294.png"/><Relationship Id="rId95" Type="http://schemas.openxmlformats.org/officeDocument/2006/relationships/image" Target="../media/image27090.png"/><Relationship Id="rId160" Type="http://schemas.openxmlformats.org/officeDocument/2006/relationships/customXml" Target="../ink/ink2847.xml"/><Relationship Id="rId181" Type="http://schemas.openxmlformats.org/officeDocument/2006/relationships/image" Target="../media/image1165.png"/><Relationship Id="rId216" Type="http://schemas.openxmlformats.org/officeDocument/2006/relationships/customXml" Target="../ink/ink2875.xml"/><Relationship Id="rId237" Type="http://schemas.openxmlformats.org/officeDocument/2006/relationships/image" Target="../media/image1257.png"/><Relationship Id="rId258" Type="http://schemas.openxmlformats.org/officeDocument/2006/relationships/image" Target="../media/image1267.png"/><Relationship Id="rId279" Type="http://schemas.openxmlformats.org/officeDocument/2006/relationships/customXml" Target="../ink/ink2907.xml"/><Relationship Id="rId118" Type="http://schemas.openxmlformats.org/officeDocument/2006/relationships/customXml" Target="../ink/ink2826.xml"/><Relationship Id="rId139" Type="http://schemas.openxmlformats.org/officeDocument/2006/relationships/image" Target="../media/image27300.png"/><Relationship Id="rId290" Type="http://schemas.openxmlformats.org/officeDocument/2006/relationships/image" Target="../media/image1283.png"/><Relationship Id="rId304" Type="http://schemas.openxmlformats.org/officeDocument/2006/relationships/customXml" Target="../ink/ink2920.xml"/><Relationship Id="rId325" Type="http://schemas.openxmlformats.org/officeDocument/2006/relationships/customXml" Target="../ink/ink2931.xml"/><Relationship Id="rId150" Type="http://schemas.openxmlformats.org/officeDocument/2006/relationships/customXml" Target="../ink/ink2842.xml"/><Relationship Id="rId171" Type="http://schemas.openxmlformats.org/officeDocument/2006/relationships/image" Target="../media/image1225.png"/><Relationship Id="rId192" Type="http://schemas.openxmlformats.org/officeDocument/2006/relationships/customXml" Target="../ink/ink2863.xml"/><Relationship Id="rId206" Type="http://schemas.openxmlformats.org/officeDocument/2006/relationships/customXml" Target="../ink/ink2870.xml"/><Relationship Id="rId227" Type="http://schemas.openxmlformats.org/officeDocument/2006/relationships/image" Target="../media/image1252.png"/><Relationship Id="rId248" Type="http://schemas.openxmlformats.org/officeDocument/2006/relationships/image" Target="../media/image1262.png"/><Relationship Id="rId269" Type="http://schemas.openxmlformats.org/officeDocument/2006/relationships/customXml" Target="../ink/ink2902.xml"/><Relationship Id="rId108" Type="http://schemas.openxmlformats.org/officeDocument/2006/relationships/customXml" Target="../ink/ink2821.xml"/><Relationship Id="rId129" Type="http://schemas.openxmlformats.org/officeDocument/2006/relationships/image" Target="../media/image27250.png"/><Relationship Id="rId280" Type="http://schemas.openxmlformats.org/officeDocument/2006/relationships/image" Target="../media/image1278.png"/><Relationship Id="rId315" Type="http://schemas.openxmlformats.org/officeDocument/2006/relationships/customXml" Target="../ink/ink2926.xml"/><Relationship Id="rId96" Type="http://schemas.openxmlformats.org/officeDocument/2006/relationships/customXml" Target="../ink/ink2815.xml"/><Relationship Id="rId140" Type="http://schemas.openxmlformats.org/officeDocument/2006/relationships/customXml" Target="../ink/ink2837.xml"/><Relationship Id="rId161" Type="http://schemas.openxmlformats.org/officeDocument/2006/relationships/image" Target="../media/image1220.png"/><Relationship Id="rId182" Type="http://schemas.openxmlformats.org/officeDocument/2006/relationships/customXml" Target="../ink/ink2858.xml"/><Relationship Id="rId217" Type="http://schemas.openxmlformats.org/officeDocument/2006/relationships/image" Target="../media/image1247.png"/><Relationship Id="rId238" Type="http://schemas.openxmlformats.org/officeDocument/2006/relationships/customXml" Target="../ink/ink2886.xml"/><Relationship Id="rId259" Type="http://schemas.openxmlformats.org/officeDocument/2006/relationships/customXml" Target="../ink/ink2897.xml"/><Relationship Id="rId119" Type="http://schemas.openxmlformats.org/officeDocument/2006/relationships/image" Target="../media/image1217.png"/><Relationship Id="rId270" Type="http://schemas.openxmlformats.org/officeDocument/2006/relationships/image" Target="../media/image1273.png"/><Relationship Id="rId291" Type="http://schemas.openxmlformats.org/officeDocument/2006/relationships/customXml" Target="../ink/ink2913.xml"/><Relationship Id="rId305" Type="http://schemas.openxmlformats.org/officeDocument/2006/relationships/image" Target="../media/image1290.png"/><Relationship Id="rId326" Type="http://schemas.openxmlformats.org/officeDocument/2006/relationships/image" Target="../media/image1300.png"/><Relationship Id="rId130" Type="http://schemas.openxmlformats.org/officeDocument/2006/relationships/customXml" Target="../ink/ink2832.xml"/><Relationship Id="rId151" Type="http://schemas.openxmlformats.org/officeDocument/2006/relationships/image" Target="../media/image27360.png"/><Relationship Id="rId172" Type="http://schemas.openxmlformats.org/officeDocument/2006/relationships/customXml" Target="../ink/ink2853.xml"/><Relationship Id="rId193" Type="http://schemas.openxmlformats.org/officeDocument/2006/relationships/image" Target="../media/image1235.png"/><Relationship Id="rId207" Type="http://schemas.openxmlformats.org/officeDocument/2006/relationships/image" Target="../media/image1242.png"/><Relationship Id="rId228" Type="http://schemas.openxmlformats.org/officeDocument/2006/relationships/customXml" Target="../ink/ink2881.xml"/><Relationship Id="rId249" Type="http://schemas.openxmlformats.org/officeDocument/2006/relationships/customXml" Target="../ink/ink2892.xml"/><Relationship Id="rId109" Type="http://schemas.openxmlformats.org/officeDocument/2006/relationships/image" Target="../media/image27150.png"/><Relationship Id="rId260" Type="http://schemas.openxmlformats.org/officeDocument/2006/relationships/image" Target="../media/image1268.png"/><Relationship Id="rId281" Type="http://schemas.openxmlformats.org/officeDocument/2006/relationships/customXml" Target="../ink/ink2908.xml"/><Relationship Id="rId316" Type="http://schemas.openxmlformats.org/officeDocument/2006/relationships/image" Target="../media/image1295.png"/><Relationship Id="rId97" Type="http://schemas.openxmlformats.org/officeDocument/2006/relationships/image" Target="../media/image1215.png"/><Relationship Id="rId120" Type="http://schemas.openxmlformats.org/officeDocument/2006/relationships/customXml" Target="../ink/ink2827.xml"/><Relationship Id="rId141" Type="http://schemas.openxmlformats.org/officeDocument/2006/relationships/image" Target="../media/image27310.png"/><Relationship Id="rId162" Type="http://schemas.openxmlformats.org/officeDocument/2006/relationships/customXml" Target="../ink/ink2848.xml"/><Relationship Id="rId183" Type="http://schemas.openxmlformats.org/officeDocument/2006/relationships/image" Target="../media/image1230.png"/><Relationship Id="rId218" Type="http://schemas.openxmlformats.org/officeDocument/2006/relationships/customXml" Target="../ink/ink2876.xml"/><Relationship Id="rId239" Type="http://schemas.openxmlformats.org/officeDocument/2006/relationships/image" Target="../media/image1258.png"/><Relationship Id="rId250" Type="http://schemas.openxmlformats.org/officeDocument/2006/relationships/image" Target="../media/image1263.png"/><Relationship Id="rId271" Type="http://schemas.openxmlformats.org/officeDocument/2006/relationships/customXml" Target="../ink/ink2903.xml"/><Relationship Id="rId292" Type="http://schemas.openxmlformats.org/officeDocument/2006/relationships/image" Target="../media/image1284.png"/><Relationship Id="rId306" Type="http://schemas.openxmlformats.org/officeDocument/2006/relationships/customXml" Target="../ink/ink2921.xml"/><Relationship Id="rId110" Type="http://schemas.openxmlformats.org/officeDocument/2006/relationships/customXml" Target="../ink/ink2822.xml"/><Relationship Id="rId131" Type="http://schemas.openxmlformats.org/officeDocument/2006/relationships/image" Target="../media/image27260.png"/><Relationship Id="rId327" Type="http://schemas.openxmlformats.org/officeDocument/2006/relationships/customXml" Target="../ink/ink2932.xml"/><Relationship Id="rId152" Type="http://schemas.openxmlformats.org/officeDocument/2006/relationships/customXml" Target="../ink/ink2843.xml"/><Relationship Id="rId173" Type="http://schemas.openxmlformats.org/officeDocument/2006/relationships/image" Target="../media/image1226.png"/><Relationship Id="rId194" Type="http://schemas.openxmlformats.org/officeDocument/2006/relationships/customXml" Target="../ink/ink2864.xml"/><Relationship Id="rId208" Type="http://schemas.openxmlformats.org/officeDocument/2006/relationships/customXml" Target="../ink/ink2871.xml"/><Relationship Id="rId229" Type="http://schemas.openxmlformats.org/officeDocument/2006/relationships/image" Target="../media/image1253.png"/><Relationship Id="rId240" Type="http://schemas.openxmlformats.org/officeDocument/2006/relationships/customXml" Target="../ink/ink2887.xml"/><Relationship Id="rId261" Type="http://schemas.openxmlformats.org/officeDocument/2006/relationships/customXml" Target="../ink/ink2898.xml"/><Relationship Id="rId100" Type="http://schemas.openxmlformats.org/officeDocument/2006/relationships/customXml" Target="../ink/ink2817.xml"/><Relationship Id="rId282" Type="http://schemas.openxmlformats.org/officeDocument/2006/relationships/image" Target="../media/image1279.png"/><Relationship Id="rId317" Type="http://schemas.openxmlformats.org/officeDocument/2006/relationships/customXml" Target="../ink/ink2927.xml"/><Relationship Id="rId98" Type="http://schemas.openxmlformats.org/officeDocument/2006/relationships/customXml" Target="../ink/ink2816.xml"/><Relationship Id="rId121" Type="http://schemas.openxmlformats.org/officeDocument/2006/relationships/image" Target="../media/image27210.png"/><Relationship Id="rId142" Type="http://schemas.openxmlformats.org/officeDocument/2006/relationships/customXml" Target="../ink/ink2838.xml"/><Relationship Id="rId163" Type="http://schemas.openxmlformats.org/officeDocument/2006/relationships/image" Target="../media/image1221.png"/><Relationship Id="rId184" Type="http://schemas.openxmlformats.org/officeDocument/2006/relationships/customXml" Target="../ink/ink2859.xml"/><Relationship Id="rId219" Type="http://schemas.openxmlformats.org/officeDocument/2006/relationships/image" Target="../media/image1248.png"/><Relationship Id="rId230" Type="http://schemas.openxmlformats.org/officeDocument/2006/relationships/customXml" Target="../ink/ink2882.xml"/><Relationship Id="rId251" Type="http://schemas.openxmlformats.org/officeDocument/2006/relationships/customXml" Target="../ink/ink2893.xml"/><Relationship Id="rId272" Type="http://schemas.openxmlformats.org/officeDocument/2006/relationships/image" Target="../media/image1274.png"/><Relationship Id="rId293" Type="http://schemas.openxmlformats.org/officeDocument/2006/relationships/customXml" Target="../ink/ink2914.xml"/><Relationship Id="rId307" Type="http://schemas.openxmlformats.org/officeDocument/2006/relationships/image" Target="../media/image1291.png"/><Relationship Id="rId328" Type="http://schemas.openxmlformats.org/officeDocument/2006/relationships/image" Target="../media/image1301.png"/><Relationship Id="rId111" Type="http://schemas.openxmlformats.org/officeDocument/2006/relationships/image" Target="../media/image27160.png"/><Relationship Id="rId132" Type="http://schemas.openxmlformats.org/officeDocument/2006/relationships/customXml" Target="../ink/ink2833.xml"/><Relationship Id="rId153" Type="http://schemas.openxmlformats.org/officeDocument/2006/relationships/image" Target="../media/image27370.png"/><Relationship Id="rId174" Type="http://schemas.openxmlformats.org/officeDocument/2006/relationships/customXml" Target="../ink/ink2854.xml"/><Relationship Id="rId195" Type="http://schemas.openxmlformats.org/officeDocument/2006/relationships/image" Target="../media/image1236.png"/><Relationship Id="rId209" Type="http://schemas.openxmlformats.org/officeDocument/2006/relationships/image" Target="../media/image1243.png"/><Relationship Id="rId220" Type="http://schemas.openxmlformats.org/officeDocument/2006/relationships/customXml" Target="../ink/ink2877.xml"/><Relationship Id="rId241" Type="http://schemas.openxmlformats.org/officeDocument/2006/relationships/image" Target="../media/image1259.png"/><Relationship Id="rId262" Type="http://schemas.openxmlformats.org/officeDocument/2006/relationships/image" Target="../media/image1269.png"/><Relationship Id="rId283" Type="http://schemas.openxmlformats.org/officeDocument/2006/relationships/customXml" Target="../ink/ink2909.xml"/><Relationship Id="rId318" Type="http://schemas.openxmlformats.org/officeDocument/2006/relationships/image" Target="../media/image1296.png"/><Relationship Id="rId94" Type="http://schemas.openxmlformats.org/officeDocument/2006/relationships/customXml" Target="../ink/ink2814.xml"/><Relationship Id="rId99" Type="http://schemas.openxmlformats.org/officeDocument/2006/relationships/image" Target="../media/image1216.png"/><Relationship Id="rId101" Type="http://schemas.openxmlformats.org/officeDocument/2006/relationships/image" Target="../media/image27110.png"/><Relationship Id="rId122" Type="http://schemas.openxmlformats.org/officeDocument/2006/relationships/customXml" Target="../ink/ink2828.xml"/><Relationship Id="rId143" Type="http://schemas.openxmlformats.org/officeDocument/2006/relationships/image" Target="../media/image27320.png"/><Relationship Id="rId148" Type="http://schemas.openxmlformats.org/officeDocument/2006/relationships/customXml" Target="../ink/ink2841.xml"/><Relationship Id="rId164" Type="http://schemas.openxmlformats.org/officeDocument/2006/relationships/customXml" Target="../ink/ink2849.xml"/><Relationship Id="rId169" Type="http://schemas.openxmlformats.org/officeDocument/2006/relationships/image" Target="../media/image1224.png"/><Relationship Id="rId185" Type="http://schemas.openxmlformats.org/officeDocument/2006/relationships/image" Target="../media/image1231.png"/><Relationship Id="rId4" Type="http://schemas.openxmlformats.org/officeDocument/2006/relationships/customXml" Target="../ink/ink2812.xml"/><Relationship Id="rId180" Type="http://schemas.openxmlformats.org/officeDocument/2006/relationships/customXml" Target="../ink/ink2857.xml"/><Relationship Id="rId210" Type="http://schemas.openxmlformats.org/officeDocument/2006/relationships/customXml" Target="../ink/ink2872.xml"/><Relationship Id="rId215" Type="http://schemas.openxmlformats.org/officeDocument/2006/relationships/image" Target="../media/image1246.png"/><Relationship Id="rId236" Type="http://schemas.openxmlformats.org/officeDocument/2006/relationships/customXml" Target="../ink/ink2885.xml"/><Relationship Id="rId257" Type="http://schemas.openxmlformats.org/officeDocument/2006/relationships/customXml" Target="../ink/ink2896.xml"/><Relationship Id="rId278" Type="http://schemas.openxmlformats.org/officeDocument/2006/relationships/image" Target="../media/image1277.png"/><Relationship Id="rId231" Type="http://schemas.openxmlformats.org/officeDocument/2006/relationships/image" Target="../media/image1254.png"/><Relationship Id="rId252" Type="http://schemas.openxmlformats.org/officeDocument/2006/relationships/image" Target="../media/image1264.png"/><Relationship Id="rId273" Type="http://schemas.openxmlformats.org/officeDocument/2006/relationships/customXml" Target="../ink/ink2904.xml"/><Relationship Id="rId294" Type="http://schemas.openxmlformats.org/officeDocument/2006/relationships/image" Target="../media/image1285.png"/><Relationship Id="rId308" Type="http://schemas.openxmlformats.org/officeDocument/2006/relationships/customXml" Target="../ink/ink2922.xml"/><Relationship Id="rId329" Type="http://schemas.openxmlformats.org/officeDocument/2006/relationships/customXml" Target="../ink/ink2933.xml"/><Relationship Id="rId112" Type="http://schemas.openxmlformats.org/officeDocument/2006/relationships/customXml" Target="../ink/ink2823.xml"/><Relationship Id="rId133" Type="http://schemas.openxmlformats.org/officeDocument/2006/relationships/image" Target="../media/image27270.png"/><Relationship Id="rId154" Type="http://schemas.openxmlformats.org/officeDocument/2006/relationships/customXml" Target="../ink/ink2844.xml"/><Relationship Id="rId175" Type="http://schemas.openxmlformats.org/officeDocument/2006/relationships/image" Target="../media/image1227.png"/><Relationship Id="rId196" Type="http://schemas.openxmlformats.org/officeDocument/2006/relationships/customXml" Target="../ink/ink2865.xml"/><Relationship Id="rId200" Type="http://schemas.openxmlformats.org/officeDocument/2006/relationships/customXml" Target="../ink/ink2867.xml"/><Relationship Id="rId221" Type="http://schemas.openxmlformats.org/officeDocument/2006/relationships/image" Target="../media/image1249.png"/><Relationship Id="rId242" Type="http://schemas.openxmlformats.org/officeDocument/2006/relationships/customXml" Target="../ink/ink2888.xml"/><Relationship Id="rId263" Type="http://schemas.openxmlformats.org/officeDocument/2006/relationships/customXml" Target="../ink/ink2899.xml"/><Relationship Id="rId284" Type="http://schemas.openxmlformats.org/officeDocument/2006/relationships/image" Target="../media/image1280.png"/><Relationship Id="rId319" Type="http://schemas.openxmlformats.org/officeDocument/2006/relationships/customXml" Target="../ink/ink2928.xml"/><Relationship Id="rId102" Type="http://schemas.openxmlformats.org/officeDocument/2006/relationships/customXml" Target="../ink/ink2818.xml"/><Relationship Id="rId123" Type="http://schemas.openxmlformats.org/officeDocument/2006/relationships/image" Target="../media/image27220.png"/><Relationship Id="rId144" Type="http://schemas.openxmlformats.org/officeDocument/2006/relationships/customXml" Target="../ink/ink2839.xml"/><Relationship Id="rId330" Type="http://schemas.openxmlformats.org/officeDocument/2006/relationships/image" Target="../media/image1302.png"/><Relationship Id="rId165" Type="http://schemas.openxmlformats.org/officeDocument/2006/relationships/image" Target="../media/image1222.png"/><Relationship Id="rId186" Type="http://schemas.openxmlformats.org/officeDocument/2006/relationships/customXml" Target="../ink/ink2860.xml"/><Relationship Id="rId211" Type="http://schemas.openxmlformats.org/officeDocument/2006/relationships/image" Target="../media/image1244.png"/><Relationship Id="rId232" Type="http://schemas.openxmlformats.org/officeDocument/2006/relationships/customXml" Target="../ink/ink2883.xml"/><Relationship Id="rId253" Type="http://schemas.openxmlformats.org/officeDocument/2006/relationships/customXml" Target="../ink/ink2894.xml"/><Relationship Id="rId274" Type="http://schemas.openxmlformats.org/officeDocument/2006/relationships/image" Target="../media/image1275.png"/><Relationship Id="rId295" Type="http://schemas.openxmlformats.org/officeDocument/2006/relationships/customXml" Target="../ink/ink2915.xml"/><Relationship Id="rId309" Type="http://schemas.openxmlformats.org/officeDocument/2006/relationships/customXml" Target="../ink/ink2923.xml"/><Relationship Id="rId113" Type="http://schemas.openxmlformats.org/officeDocument/2006/relationships/image" Target="../media/image27170.png"/><Relationship Id="rId134" Type="http://schemas.openxmlformats.org/officeDocument/2006/relationships/customXml" Target="../ink/ink2834.xml"/><Relationship Id="rId320" Type="http://schemas.openxmlformats.org/officeDocument/2006/relationships/image" Target="../media/image1297.png"/><Relationship Id="rId155" Type="http://schemas.openxmlformats.org/officeDocument/2006/relationships/image" Target="../media/image27380.png"/><Relationship Id="rId176" Type="http://schemas.openxmlformats.org/officeDocument/2006/relationships/customXml" Target="../ink/ink2855.xml"/><Relationship Id="rId197" Type="http://schemas.openxmlformats.org/officeDocument/2006/relationships/image" Target="../media/image1237.png"/><Relationship Id="rId201" Type="http://schemas.openxmlformats.org/officeDocument/2006/relationships/image" Target="../media/image1239.png"/><Relationship Id="rId222" Type="http://schemas.openxmlformats.org/officeDocument/2006/relationships/customXml" Target="../ink/ink2878.xml"/><Relationship Id="rId243" Type="http://schemas.openxmlformats.org/officeDocument/2006/relationships/image" Target="../media/image1260.png"/><Relationship Id="rId264" Type="http://schemas.openxmlformats.org/officeDocument/2006/relationships/image" Target="../media/image1270.png"/><Relationship Id="rId285" Type="http://schemas.openxmlformats.org/officeDocument/2006/relationships/customXml" Target="../ink/ink2910.xml"/><Relationship Id="rId103" Type="http://schemas.openxmlformats.org/officeDocument/2006/relationships/image" Target="../media/image27120.png"/><Relationship Id="rId124" Type="http://schemas.openxmlformats.org/officeDocument/2006/relationships/customXml" Target="../ink/ink2829.xml"/><Relationship Id="rId310" Type="http://schemas.openxmlformats.org/officeDocument/2006/relationships/image" Target="../media/image1292.png"/><Relationship Id="rId91" Type="http://schemas.openxmlformats.org/officeDocument/2006/relationships/image" Target="../media/image27070.png"/><Relationship Id="rId145" Type="http://schemas.openxmlformats.org/officeDocument/2006/relationships/image" Target="../media/image27330.png"/><Relationship Id="rId166" Type="http://schemas.openxmlformats.org/officeDocument/2006/relationships/customXml" Target="../ink/ink2850.xml"/><Relationship Id="rId187" Type="http://schemas.openxmlformats.org/officeDocument/2006/relationships/image" Target="../media/image1232.png"/><Relationship Id="rId331" Type="http://schemas.openxmlformats.org/officeDocument/2006/relationships/customXml" Target="../ink/ink2934.xml"/><Relationship Id="rId1" Type="http://schemas.microsoft.com/office/2007/relationships/media" Target="../media/media35.m4a"/><Relationship Id="rId212" Type="http://schemas.openxmlformats.org/officeDocument/2006/relationships/customXml" Target="../ink/ink2873.xml"/><Relationship Id="rId233" Type="http://schemas.openxmlformats.org/officeDocument/2006/relationships/image" Target="../media/image1255.png"/><Relationship Id="rId254" Type="http://schemas.openxmlformats.org/officeDocument/2006/relationships/image" Target="../media/image1265.png"/><Relationship Id="rId114" Type="http://schemas.openxmlformats.org/officeDocument/2006/relationships/customXml" Target="../ink/ink2824.xml"/><Relationship Id="rId275" Type="http://schemas.openxmlformats.org/officeDocument/2006/relationships/customXml" Target="../ink/ink2905.xml"/><Relationship Id="rId296" Type="http://schemas.openxmlformats.org/officeDocument/2006/relationships/image" Target="../media/image1286.png"/><Relationship Id="rId300" Type="http://schemas.openxmlformats.org/officeDocument/2006/relationships/customXml" Target="../ink/ink2918.xml"/><Relationship Id="rId135" Type="http://schemas.openxmlformats.org/officeDocument/2006/relationships/image" Target="../media/image27280.png"/><Relationship Id="rId156" Type="http://schemas.openxmlformats.org/officeDocument/2006/relationships/customXml" Target="../ink/ink2845.xml"/><Relationship Id="rId177" Type="http://schemas.openxmlformats.org/officeDocument/2006/relationships/image" Target="../media/image1228.png"/><Relationship Id="rId198" Type="http://schemas.openxmlformats.org/officeDocument/2006/relationships/customXml" Target="../ink/ink2866.xml"/><Relationship Id="rId321" Type="http://schemas.openxmlformats.org/officeDocument/2006/relationships/customXml" Target="../ink/ink2929.xml"/><Relationship Id="rId202" Type="http://schemas.openxmlformats.org/officeDocument/2006/relationships/customXml" Target="../ink/ink2868.xml"/><Relationship Id="rId223" Type="http://schemas.openxmlformats.org/officeDocument/2006/relationships/image" Target="../media/image1250.png"/><Relationship Id="rId244" Type="http://schemas.openxmlformats.org/officeDocument/2006/relationships/customXml" Target="../ink/ink2889.xml"/><Relationship Id="rId265" Type="http://schemas.openxmlformats.org/officeDocument/2006/relationships/customXml" Target="../ink/ink2900.xml"/><Relationship Id="rId286" Type="http://schemas.openxmlformats.org/officeDocument/2006/relationships/image" Target="../media/image1281.png"/><Relationship Id="rId104" Type="http://schemas.openxmlformats.org/officeDocument/2006/relationships/customXml" Target="../ink/ink2819.xml"/><Relationship Id="rId125" Type="http://schemas.openxmlformats.org/officeDocument/2006/relationships/image" Target="../media/image27230.png"/><Relationship Id="rId146" Type="http://schemas.openxmlformats.org/officeDocument/2006/relationships/customXml" Target="../ink/ink2840.xml"/><Relationship Id="rId167" Type="http://schemas.openxmlformats.org/officeDocument/2006/relationships/image" Target="../media/image1223.png"/><Relationship Id="rId188" Type="http://schemas.openxmlformats.org/officeDocument/2006/relationships/customXml" Target="../ink/ink2861.xml"/><Relationship Id="rId311" Type="http://schemas.openxmlformats.org/officeDocument/2006/relationships/customXml" Target="../ink/ink2924.xml"/><Relationship Id="rId332" Type="http://schemas.openxmlformats.org/officeDocument/2006/relationships/image" Target="../media/image1303.png"/><Relationship Id="rId92" Type="http://schemas.openxmlformats.org/officeDocument/2006/relationships/customXml" Target="../ink/ink2813.xml"/><Relationship Id="rId213" Type="http://schemas.openxmlformats.org/officeDocument/2006/relationships/image" Target="../media/image1245.png"/><Relationship Id="rId234" Type="http://schemas.openxmlformats.org/officeDocument/2006/relationships/customXml" Target="../ink/ink2884.xml"/><Relationship Id="rId2" Type="http://schemas.openxmlformats.org/officeDocument/2006/relationships/audio" Target="../media/media35.m4a"/><Relationship Id="rId255" Type="http://schemas.openxmlformats.org/officeDocument/2006/relationships/customXml" Target="../ink/ink2895.xml"/><Relationship Id="rId276" Type="http://schemas.openxmlformats.org/officeDocument/2006/relationships/image" Target="../media/image1276.png"/><Relationship Id="rId297" Type="http://schemas.openxmlformats.org/officeDocument/2006/relationships/customXml" Target="../ink/ink2916.xml"/><Relationship Id="rId115" Type="http://schemas.openxmlformats.org/officeDocument/2006/relationships/image" Target="../media/image27180.png"/><Relationship Id="rId136" Type="http://schemas.openxmlformats.org/officeDocument/2006/relationships/customXml" Target="../ink/ink2835.xml"/><Relationship Id="rId157" Type="http://schemas.openxmlformats.org/officeDocument/2006/relationships/image" Target="../media/image1174.png"/><Relationship Id="rId178" Type="http://schemas.openxmlformats.org/officeDocument/2006/relationships/customXml" Target="../ink/ink2856.xml"/><Relationship Id="rId301" Type="http://schemas.openxmlformats.org/officeDocument/2006/relationships/image" Target="../media/image1288.png"/><Relationship Id="rId322" Type="http://schemas.openxmlformats.org/officeDocument/2006/relationships/image" Target="../media/image1298.png"/><Relationship Id="rId199" Type="http://schemas.openxmlformats.org/officeDocument/2006/relationships/image" Target="../media/image1238.png"/><Relationship Id="rId203" Type="http://schemas.openxmlformats.org/officeDocument/2006/relationships/image" Target="../media/image1240.png"/><Relationship Id="rId224" Type="http://schemas.openxmlformats.org/officeDocument/2006/relationships/customXml" Target="../ink/ink2879.xml"/><Relationship Id="rId245" Type="http://schemas.openxmlformats.org/officeDocument/2006/relationships/customXml" Target="../ink/ink2890.xml"/><Relationship Id="rId266" Type="http://schemas.openxmlformats.org/officeDocument/2006/relationships/image" Target="../media/image1271.png"/><Relationship Id="rId287" Type="http://schemas.openxmlformats.org/officeDocument/2006/relationships/customXml" Target="../ink/ink2911.xml"/><Relationship Id="rId105" Type="http://schemas.openxmlformats.org/officeDocument/2006/relationships/image" Target="../media/image27130.png"/><Relationship Id="rId126" Type="http://schemas.openxmlformats.org/officeDocument/2006/relationships/customXml" Target="../ink/ink2830.xml"/><Relationship Id="rId147" Type="http://schemas.openxmlformats.org/officeDocument/2006/relationships/image" Target="../media/image27340.png"/><Relationship Id="rId168" Type="http://schemas.openxmlformats.org/officeDocument/2006/relationships/customXml" Target="../ink/ink2851.xml"/><Relationship Id="rId312" Type="http://schemas.openxmlformats.org/officeDocument/2006/relationships/image" Target="../media/image1293.png"/><Relationship Id="rId333" Type="http://schemas.openxmlformats.org/officeDocument/2006/relationships/image" Target="../media/image1.png"/><Relationship Id="rId93" Type="http://schemas.openxmlformats.org/officeDocument/2006/relationships/image" Target="../media/image27080.png"/><Relationship Id="rId189" Type="http://schemas.openxmlformats.org/officeDocument/2006/relationships/image" Target="../media/image1233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874.xml"/><Relationship Id="rId235" Type="http://schemas.openxmlformats.org/officeDocument/2006/relationships/image" Target="../media/image1256.png"/><Relationship Id="rId256" Type="http://schemas.openxmlformats.org/officeDocument/2006/relationships/image" Target="../media/image1266.png"/><Relationship Id="rId277" Type="http://schemas.openxmlformats.org/officeDocument/2006/relationships/customXml" Target="../ink/ink2906.xml"/><Relationship Id="rId298" Type="http://schemas.openxmlformats.org/officeDocument/2006/relationships/image" Target="../media/image1287.png"/><Relationship Id="rId116" Type="http://schemas.openxmlformats.org/officeDocument/2006/relationships/customXml" Target="../ink/ink2825.xml"/><Relationship Id="rId137" Type="http://schemas.openxmlformats.org/officeDocument/2006/relationships/image" Target="../media/image27290.png"/><Relationship Id="rId158" Type="http://schemas.openxmlformats.org/officeDocument/2006/relationships/customXml" Target="../ink/ink2846.xml"/><Relationship Id="rId302" Type="http://schemas.openxmlformats.org/officeDocument/2006/relationships/customXml" Target="../ink/ink2919.xml"/><Relationship Id="rId323" Type="http://schemas.openxmlformats.org/officeDocument/2006/relationships/customXml" Target="../ink/ink2930.xml"/><Relationship Id="rId179" Type="http://schemas.openxmlformats.org/officeDocument/2006/relationships/image" Target="../media/image1229.png"/><Relationship Id="rId190" Type="http://schemas.openxmlformats.org/officeDocument/2006/relationships/customXml" Target="../ink/ink2862.xml"/><Relationship Id="rId204" Type="http://schemas.openxmlformats.org/officeDocument/2006/relationships/customXml" Target="../ink/ink2869.xml"/><Relationship Id="rId225" Type="http://schemas.openxmlformats.org/officeDocument/2006/relationships/image" Target="../media/image1251.png"/><Relationship Id="rId246" Type="http://schemas.openxmlformats.org/officeDocument/2006/relationships/image" Target="../media/image1261.png"/><Relationship Id="rId267" Type="http://schemas.openxmlformats.org/officeDocument/2006/relationships/customXml" Target="../ink/ink2901.xml"/><Relationship Id="rId288" Type="http://schemas.openxmlformats.org/officeDocument/2006/relationships/image" Target="../media/image1282.png"/><Relationship Id="rId106" Type="http://schemas.openxmlformats.org/officeDocument/2006/relationships/customXml" Target="../ink/ink2820.xml"/><Relationship Id="rId127" Type="http://schemas.openxmlformats.org/officeDocument/2006/relationships/image" Target="../media/image27240.png"/><Relationship Id="rId313" Type="http://schemas.openxmlformats.org/officeDocument/2006/relationships/customXml" Target="../ink/ink2925.xml"/></Relationships>
</file>

<file path=ppt/slides/_rels/slide3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311.png"/><Relationship Id="rId42" Type="http://schemas.openxmlformats.org/officeDocument/2006/relationships/customXml" Target="../ink/ink2954.xml"/><Relationship Id="rId47" Type="http://schemas.openxmlformats.org/officeDocument/2006/relationships/image" Target="../media/image1325.png"/><Relationship Id="rId63" Type="http://schemas.openxmlformats.org/officeDocument/2006/relationships/image" Target="../media/image1333.png"/><Relationship Id="rId68" Type="http://schemas.openxmlformats.org/officeDocument/2006/relationships/customXml" Target="../ink/ink2967.xml"/><Relationship Id="rId84" Type="http://schemas.openxmlformats.org/officeDocument/2006/relationships/customXml" Target="../ink/ink2975.xml"/><Relationship Id="rId200" Type="http://schemas.openxmlformats.org/officeDocument/2006/relationships/image" Target="../media/image1400.png"/><Relationship Id="rId205" Type="http://schemas.openxmlformats.org/officeDocument/2006/relationships/customXml" Target="../ink/ink2978.xml"/><Relationship Id="rId226" Type="http://schemas.openxmlformats.org/officeDocument/2006/relationships/image" Target="../media/image1220.png"/><Relationship Id="rId247" Type="http://schemas.openxmlformats.org/officeDocument/2006/relationships/image" Target="../media/image1.png"/><Relationship Id="rId16" Type="http://schemas.openxmlformats.org/officeDocument/2006/relationships/customXml" Target="../ink/ink2941.xml"/><Relationship Id="rId221" Type="http://schemas.openxmlformats.org/officeDocument/2006/relationships/customXml" Target="../ink/ink2986.xml"/><Relationship Id="rId242" Type="http://schemas.openxmlformats.org/officeDocument/2006/relationships/image" Target="../media/image1419.png"/><Relationship Id="rId11" Type="http://schemas.openxmlformats.org/officeDocument/2006/relationships/image" Target="../media/image1306.png"/><Relationship Id="rId32" Type="http://schemas.openxmlformats.org/officeDocument/2006/relationships/customXml" Target="../ink/ink2949.xml"/><Relationship Id="rId37" Type="http://schemas.openxmlformats.org/officeDocument/2006/relationships/image" Target="../media/image1319.png"/><Relationship Id="rId53" Type="http://schemas.openxmlformats.org/officeDocument/2006/relationships/image" Target="../media/image1328.png"/><Relationship Id="rId58" Type="http://schemas.openxmlformats.org/officeDocument/2006/relationships/customXml" Target="../ink/ink2962.xml"/><Relationship Id="rId74" Type="http://schemas.openxmlformats.org/officeDocument/2006/relationships/customXml" Target="../ink/ink2970.xml"/><Relationship Id="rId79" Type="http://schemas.openxmlformats.org/officeDocument/2006/relationships/image" Target="../media/image1191.png"/><Relationship Id="rId5" Type="http://schemas.openxmlformats.org/officeDocument/2006/relationships/image" Target="../media/image1174.png"/><Relationship Id="rId216" Type="http://schemas.openxmlformats.org/officeDocument/2006/relationships/image" Target="../media/image1408.png"/><Relationship Id="rId237" Type="http://schemas.openxmlformats.org/officeDocument/2006/relationships/customXml" Target="../ink/ink2994.xml"/><Relationship Id="rId211" Type="http://schemas.openxmlformats.org/officeDocument/2006/relationships/customXml" Target="../ink/ink2981.xml"/><Relationship Id="rId232" Type="http://schemas.openxmlformats.org/officeDocument/2006/relationships/image" Target="../media/image1415.png"/><Relationship Id="rId22" Type="http://schemas.openxmlformats.org/officeDocument/2006/relationships/customXml" Target="../ink/ink2944.xml"/><Relationship Id="rId27" Type="http://schemas.openxmlformats.org/officeDocument/2006/relationships/image" Target="../media/image1314.png"/><Relationship Id="rId43" Type="http://schemas.openxmlformats.org/officeDocument/2006/relationships/image" Target="../media/image1323.png"/><Relationship Id="rId48" Type="http://schemas.openxmlformats.org/officeDocument/2006/relationships/customXml" Target="../ink/ink2957.xml"/><Relationship Id="rId64" Type="http://schemas.openxmlformats.org/officeDocument/2006/relationships/customXml" Target="../ink/ink2965.xml"/><Relationship Id="rId69" Type="http://schemas.openxmlformats.org/officeDocument/2006/relationships/image" Target="../media/image1336.png"/><Relationship Id="rId80" Type="http://schemas.openxmlformats.org/officeDocument/2006/relationships/customXml" Target="../ink/ink2973.xml"/><Relationship Id="rId206" Type="http://schemas.openxmlformats.org/officeDocument/2006/relationships/image" Target="../media/image1403.png"/><Relationship Id="rId227" Type="http://schemas.openxmlformats.org/officeDocument/2006/relationships/customXml" Target="../ink/ink2989.xml"/><Relationship Id="rId201" Type="http://schemas.openxmlformats.org/officeDocument/2006/relationships/customXml" Target="../ink/ink2976.xml"/><Relationship Id="rId222" Type="http://schemas.openxmlformats.org/officeDocument/2006/relationships/image" Target="../media/image1411.png"/><Relationship Id="rId243" Type="http://schemas.openxmlformats.org/officeDocument/2006/relationships/customXml" Target="../ink/ink2997.xml"/><Relationship Id="rId12" Type="http://schemas.openxmlformats.org/officeDocument/2006/relationships/customXml" Target="../ink/ink2939.xml"/><Relationship Id="rId17" Type="http://schemas.openxmlformats.org/officeDocument/2006/relationships/image" Target="../media/image1309.png"/><Relationship Id="rId33" Type="http://schemas.openxmlformats.org/officeDocument/2006/relationships/image" Target="../media/image1317.png"/><Relationship Id="rId38" Type="http://schemas.openxmlformats.org/officeDocument/2006/relationships/customXml" Target="../ink/ink2952.xml"/><Relationship Id="rId59" Type="http://schemas.openxmlformats.org/officeDocument/2006/relationships/image" Target="../media/image1331.png"/><Relationship Id="rId54" Type="http://schemas.openxmlformats.org/officeDocument/2006/relationships/customXml" Target="../ink/ink2960.xml"/><Relationship Id="rId70" Type="http://schemas.openxmlformats.org/officeDocument/2006/relationships/customXml" Target="../ink/ink2968.xml"/><Relationship Id="rId75" Type="http://schemas.openxmlformats.org/officeDocument/2006/relationships/image" Target="../media/image1339.png"/><Relationship Id="rId217" Type="http://schemas.openxmlformats.org/officeDocument/2006/relationships/customXml" Target="../ink/ink2984.xml"/><Relationship Id="rId1" Type="http://schemas.microsoft.com/office/2007/relationships/media" Target="../media/media36.m4a"/><Relationship Id="rId6" Type="http://schemas.openxmlformats.org/officeDocument/2006/relationships/customXml" Target="../ink/ink2936.xml"/><Relationship Id="rId212" Type="http://schemas.openxmlformats.org/officeDocument/2006/relationships/image" Target="../media/image1406.png"/><Relationship Id="rId233" Type="http://schemas.openxmlformats.org/officeDocument/2006/relationships/customXml" Target="../ink/ink2992.xml"/><Relationship Id="rId238" Type="http://schemas.openxmlformats.org/officeDocument/2006/relationships/image" Target="../media/image1417.png"/><Relationship Id="rId23" Type="http://schemas.openxmlformats.org/officeDocument/2006/relationships/image" Target="../media/image1312.png"/><Relationship Id="rId28" Type="http://schemas.openxmlformats.org/officeDocument/2006/relationships/customXml" Target="../ink/ink2947.xml"/><Relationship Id="rId49" Type="http://schemas.openxmlformats.org/officeDocument/2006/relationships/image" Target="../media/image1326.png"/><Relationship Id="rId44" Type="http://schemas.openxmlformats.org/officeDocument/2006/relationships/customXml" Target="../ink/ink2955.xml"/><Relationship Id="rId60" Type="http://schemas.openxmlformats.org/officeDocument/2006/relationships/customXml" Target="../ink/ink2963.xml"/><Relationship Id="rId65" Type="http://schemas.openxmlformats.org/officeDocument/2006/relationships/image" Target="../media/image1334.png"/><Relationship Id="rId81" Type="http://schemas.openxmlformats.org/officeDocument/2006/relationships/image" Target="../media/image1341.png"/><Relationship Id="rId202" Type="http://schemas.openxmlformats.org/officeDocument/2006/relationships/image" Target="../media/image1401.png"/><Relationship Id="rId207" Type="http://schemas.openxmlformats.org/officeDocument/2006/relationships/customXml" Target="../ink/ink2979.xml"/><Relationship Id="rId223" Type="http://schemas.openxmlformats.org/officeDocument/2006/relationships/customXml" Target="../ink/ink2987.xml"/><Relationship Id="rId228" Type="http://schemas.openxmlformats.org/officeDocument/2006/relationships/image" Target="../media/image1413.png"/><Relationship Id="rId244" Type="http://schemas.openxmlformats.org/officeDocument/2006/relationships/image" Target="../media/image1420.png"/><Relationship Id="rId13" Type="http://schemas.openxmlformats.org/officeDocument/2006/relationships/image" Target="../media/image1307.png"/><Relationship Id="rId18" Type="http://schemas.openxmlformats.org/officeDocument/2006/relationships/customXml" Target="../ink/ink2942.xml"/><Relationship Id="rId39" Type="http://schemas.openxmlformats.org/officeDocument/2006/relationships/image" Target="../media/image1321.png"/><Relationship Id="rId34" Type="http://schemas.openxmlformats.org/officeDocument/2006/relationships/customXml" Target="../ink/ink2950.xml"/><Relationship Id="rId50" Type="http://schemas.openxmlformats.org/officeDocument/2006/relationships/customXml" Target="../ink/ink2958.xml"/><Relationship Id="rId55" Type="http://schemas.openxmlformats.org/officeDocument/2006/relationships/image" Target="../media/image1329.png"/><Relationship Id="rId76" Type="http://schemas.openxmlformats.org/officeDocument/2006/relationships/customXml" Target="../ink/ink2971.xml"/><Relationship Id="rId7" Type="http://schemas.openxmlformats.org/officeDocument/2006/relationships/image" Target="../media/image1304.png"/><Relationship Id="rId71" Type="http://schemas.openxmlformats.org/officeDocument/2006/relationships/image" Target="../media/image1337.png"/><Relationship Id="rId213" Type="http://schemas.openxmlformats.org/officeDocument/2006/relationships/customXml" Target="../ink/ink2982.xml"/><Relationship Id="rId218" Type="http://schemas.openxmlformats.org/officeDocument/2006/relationships/image" Target="../media/image1409.png"/><Relationship Id="rId234" Type="http://schemas.openxmlformats.org/officeDocument/2006/relationships/image" Target="../media/image1416.png"/><Relationship Id="rId239" Type="http://schemas.openxmlformats.org/officeDocument/2006/relationships/customXml" Target="../ink/ink2995.xml"/><Relationship Id="rId2" Type="http://schemas.openxmlformats.org/officeDocument/2006/relationships/audio" Target="../media/media36.m4a"/><Relationship Id="rId29" Type="http://schemas.openxmlformats.org/officeDocument/2006/relationships/image" Target="../media/image1315.png"/><Relationship Id="rId24" Type="http://schemas.openxmlformats.org/officeDocument/2006/relationships/customXml" Target="../ink/ink2945.xml"/><Relationship Id="rId40" Type="http://schemas.openxmlformats.org/officeDocument/2006/relationships/customXml" Target="../ink/ink2953.xml"/><Relationship Id="rId45" Type="http://schemas.openxmlformats.org/officeDocument/2006/relationships/image" Target="../media/image1324.png"/><Relationship Id="rId66" Type="http://schemas.openxmlformats.org/officeDocument/2006/relationships/customXml" Target="../ink/ink2966.xml"/><Relationship Id="rId61" Type="http://schemas.openxmlformats.org/officeDocument/2006/relationships/image" Target="../media/image1332.png"/><Relationship Id="rId82" Type="http://schemas.openxmlformats.org/officeDocument/2006/relationships/customXml" Target="../ink/ink2974.xml"/><Relationship Id="rId203" Type="http://schemas.openxmlformats.org/officeDocument/2006/relationships/customXml" Target="../ink/ink2977.xml"/><Relationship Id="rId208" Type="http://schemas.openxmlformats.org/officeDocument/2006/relationships/image" Target="../media/image1404.png"/><Relationship Id="rId229" Type="http://schemas.openxmlformats.org/officeDocument/2006/relationships/customXml" Target="../ink/ink2990.xml"/><Relationship Id="rId19" Type="http://schemas.openxmlformats.org/officeDocument/2006/relationships/image" Target="../media/image1310.png"/><Relationship Id="rId224" Type="http://schemas.openxmlformats.org/officeDocument/2006/relationships/image" Target="../media/image1412.png"/><Relationship Id="rId240" Type="http://schemas.openxmlformats.org/officeDocument/2006/relationships/image" Target="../media/image1418.png"/><Relationship Id="rId245" Type="http://schemas.openxmlformats.org/officeDocument/2006/relationships/customXml" Target="../ink/ink2998.xml"/><Relationship Id="rId14" Type="http://schemas.openxmlformats.org/officeDocument/2006/relationships/customXml" Target="../ink/ink2940.xml"/><Relationship Id="rId30" Type="http://schemas.openxmlformats.org/officeDocument/2006/relationships/customXml" Target="../ink/ink2948.xml"/><Relationship Id="rId35" Type="http://schemas.openxmlformats.org/officeDocument/2006/relationships/image" Target="../media/image1318.png"/><Relationship Id="rId56" Type="http://schemas.openxmlformats.org/officeDocument/2006/relationships/customXml" Target="../ink/ink2961.xml"/><Relationship Id="rId77" Type="http://schemas.openxmlformats.org/officeDocument/2006/relationships/image" Target="../media/image1340.png"/><Relationship Id="rId8" Type="http://schemas.openxmlformats.org/officeDocument/2006/relationships/customXml" Target="../ink/ink2937.xml"/><Relationship Id="rId51" Type="http://schemas.openxmlformats.org/officeDocument/2006/relationships/image" Target="../media/image1327.png"/><Relationship Id="rId72" Type="http://schemas.openxmlformats.org/officeDocument/2006/relationships/customXml" Target="../ink/ink2969.xml"/><Relationship Id="rId219" Type="http://schemas.openxmlformats.org/officeDocument/2006/relationships/customXml" Target="../ink/ink2985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407.png"/><Relationship Id="rId230" Type="http://schemas.openxmlformats.org/officeDocument/2006/relationships/image" Target="../media/image1414.png"/><Relationship Id="rId235" Type="http://schemas.openxmlformats.org/officeDocument/2006/relationships/customXml" Target="../ink/ink2993.xml"/><Relationship Id="rId25" Type="http://schemas.openxmlformats.org/officeDocument/2006/relationships/image" Target="../media/image1313.png"/><Relationship Id="rId46" Type="http://schemas.openxmlformats.org/officeDocument/2006/relationships/customXml" Target="../ink/ink2956.xml"/><Relationship Id="rId67" Type="http://schemas.openxmlformats.org/officeDocument/2006/relationships/image" Target="../media/image1335.png"/><Relationship Id="rId20" Type="http://schemas.openxmlformats.org/officeDocument/2006/relationships/customXml" Target="../ink/ink2943.xml"/><Relationship Id="rId41" Type="http://schemas.openxmlformats.org/officeDocument/2006/relationships/image" Target="../media/image1322.png"/><Relationship Id="rId62" Type="http://schemas.openxmlformats.org/officeDocument/2006/relationships/customXml" Target="../ink/ink2964.xml"/><Relationship Id="rId83" Type="http://schemas.openxmlformats.org/officeDocument/2006/relationships/image" Target="../media/image1342.png"/><Relationship Id="rId209" Type="http://schemas.openxmlformats.org/officeDocument/2006/relationships/customXml" Target="../ink/ink2980.xml"/><Relationship Id="rId204" Type="http://schemas.openxmlformats.org/officeDocument/2006/relationships/image" Target="../media/image1402.png"/><Relationship Id="rId220" Type="http://schemas.openxmlformats.org/officeDocument/2006/relationships/image" Target="../media/image1410.png"/><Relationship Id="rId225" Type="http://schemas.openxmlformats.org/officeDocument/2006/relationships/customXml" Target="../ink/ink2988.xml"/><Relationship Id="rId241" Type="http://schemas.openxmlformats.org/officeDocument/2006/relationships/customXml" Target="../ink/ink2996.xml"/><Relationship Id="rId246" Type="http://schemas.openxmlformats.org/officeDocument/2006/relationships/image" Target="../media/image1421.png"/><Relationship Id="rId15" Type="http://schemas.openxmlformats.org/officeDocument/2006/relationships/image" Target="../media/image1308.png"/><Relationship Id="rId36" Type="http://schemas.openxmlformats.org/officeDocument/2006/relationships/customXml" Target="../ink/ink2951.xml"/><Relationship Id="rId57" Type="http://schemas.openxmlformats.org/officeDocument/2006/relationships/image" Target="../media/image1330.png"/><Relationship Id="rId10" Type="http://schemas.openxmlformats.org/officeDocument/2006/relationships/customXml" Target="../ink/ink2938.xml"/><Relationship Id="rId31" Type="http://schemas.openxmlformats.org/officeDocument/2006/relationships/image" Target="../media/image1316.png"/><Relationship Id="rId52" Type="http://schemas.openxmlformats.org/officeDocument/2006/relationships/customXml" Target="../ink/ink2959.xml"/><Relationship Id="rId73" Type="http://schemas.openxmlformats.org/officeDocument/2006/relationships/image" Target="../media/image1338.png"/><Relationship Id="rId78" Type="http://schemas.openxmlformats.org/officeDocument/2006/relationships/customXml" Target="../ink/ink2972.xml"/><Relationship Id="rId4" Type="http://schemas.openxmlformats.org/officeDocument/2006/relationships/customXml" Target="../ink/ink2935.xml"/><Relationship Id="rId9" Type="http://schemas.openxmlformats.org/officeDocument/2006/relationships/image" Target="../media/image1305.png"/><Relationship Id="rId210" Type="http://schemas.openxmlformats.org/officeDocument/2006/relationships/image" Target="../media/image1405.png"/><Relationship Id="rId215" Type="http://schemas.openxmlformats.org/officeDocument/2006/relationships/customXml" Target="../ink/ink2983.xml"/><Relationship Id="rId236" Type="http://schemas.openxmlformats.org/officeDocument/2006/relationships/image" Target="../media/image1225.png"/><Relationship Id="rId26" Type="http://schemas.openxmlformats.org/officeDocument/2006/relationships/customXml" Target="../ink/ink2946.xml"/><Relationship Id="rId231" Type="http://schemas.openxmlformats.org/officeDocument/2006/relationships/customXml" Target="../ink/ink2991.xml"/></Relationships>
</file>

<file path=ppt/slides/_rels/slide3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76.png"/><Relationship Id="rId21" Type="http://schemas.openxmlformats.org/officeDocument/2006/relationships/image" Target="../media/image1430.png"/><Relationship Id="rId42" Type="http://schemas.openxmlformats.org/officeDocument/2006/relationships/customXml" Target="../ink/ink3018.xml"/><Relationship Id="rId63" Type="http://schemas.openxmlformats.org/officeDocument/2006/relationships/image" Target="../media/image1450.png"/><Relationship Id="rId84" Type="http://schemas.openxmlformats.org/officeDocument/2006/relationships/customXml" Target="../ink/ink3039.xml"/><Relationship Id="rId138" Type="http://schemas.openxmlformats.org/officeDocument/2006/relationships/customXml" Target="../ink/ink3066.xml"/><Relationship Id="rId159" Type="http://schemas.openxmlformats.org/officeDocument/2006/relationships/image" Target="../media/image1497.png"/><Relationship Id="rId107" Type="http://schemas.openxmlformats.org/officeDocument/2006/relationships/image" Target="../media/image1471.png"/><Relationship Id="rId11" Type="http://schemas.openxmlformats.org/officeDocument/2006/relationships/image" Target="../media/image1425.png"/><Relationship Id="rId32" Type="http://schemas.openxmlformats.org/officeDocument/2006/relationships/customXml" Target="../ink/ink3013.xml"/><Relationship Id="rId53" Type="http://schemas.openxmlformats.org/officeDocument/2006/relationships/image" Target="../media/image1445.png"/><Relationship Id="rId74" Type="http://schemas.openxmlformats.org/officeDocument/2006/relationships/customXml" Target="../ink/ink3034.xml"/><Relationship Id="rId128" Type="http://schemas.openxmlformats.org/officeDocument/2006/relationships/customXml" Target="../ink/ink3061.xml"/><Relationship Id="rId149" Type="http://schemas.openxmlformats.org/officeDocument/2006/relationships/image" Target="../media/image1492.png"/><Relationship Id="rId5" Type="http://schemas.openxmlformats.org/officeDocument/2006/relationships/image" Target="../media/image1422.png"/><Relationship Id="rId95" Type="http://schemas.openxmlformats.org/officeDocument/2006/relationships/image" Target="../media/image1138.png"/><Relationship Id="rId160" Type="http://schemas.openxmlformats.org/officeDocument/2006/relationships/customXml" Target="../ink/ink3077.xml"/><Relationship Id="rId22" Type="http://schemas.openxmlformats.org/officeDocument/2006/relationships/customXml" Target="../ink/ink3008.xml"/><Relationship Id="rId43" Type="http://schemas.openxmlformats.org/officeDocument/2006/relationships/image" Target="../media/image1440.png"/><Relationship Id="rId64" Type="http://schemas.openxmlformats.org/officeDocument/2006/relationships/customXml" Target="../ink/ink3029.xml"/><Relationship Id="rId118" Type="http://schemas.openxmlformats.org/officeDocument/2006/relationships/customXml" Target="../ink/ink3056.xml"/><Relationship Id="rId139" Type="http://schemas.openxmlformats.org/officeDocument/2006/relationships/image" Target="../media/image1487.png"/><Relationship Id="rId85" Type="http://schemas.openxmlformats.org/officeDocument/2006/relationships/image" Target="../media/image1461.png"/><Relationship Id="rId150" Type="http://schemas.openxmlformats.org/officeDocument/2006/relationships/customXml" Target="../ink/ink3072.xml"/><Relationship Id="rId12" Type="http://schemas.openxmlformats.org/officeDocument/2006/relationships/customXml" Target="../ink/ink3003.xml"/><Relationship Id="rId17" Type="http://schemas.openxmlformats.org/officeDocument/2006/relationships/image" Target="../media/image1428.png"/><Relationship Id="rId33" Type="http://schemas.openxmlformats.org/officeDocument/2006/relationships/image" Target="../media/image1435.png"/><Relationship Id="rId38" Type="http://schemas.openxmlformats.org/officeDocument/2006/relationships/customXml" Target="../ink/ink3016.xml"/><Relationship Id="rId59" Type="http://schemas.openxmlformats.org/officeDocument/2006/relationships/image" Target="../media/image1448.png"/><Relationship Id="rId103" Type="http://schemas.openxmlformats.org/officeDocument/2006/relationships/image" Target="../media/image1469.png"/><Relationship Id="rId108" Type="http://schemas.openxmlformats.org/officeDocument/2006/relationships/customXml" Target="../ink/ink3051.xml"/><Relationship Id="rId124" Type="http://schemas.openxmlformats.org/officeDocument/2006/relationships/customXml" Target="../ink/ink3059.xml"/><Relationship Id="rId129" Type="http://schemas.openxmlformats.org/officeDocument/2006/relationships/image" Target="../media/image1482.png"/><Relationship Id="rId54" Type="http://schemas.openxmlformats.org/officeDocument/2006/relationships/customXml" Target="../ink/ink3024.xml"/><Relationship Id="rId70" Type="http://schemas.openxmlformats.org/officeDocument/2006/relationships/customXml" Target="../ink/ink3032.xml"/><Relationship Id="rId75" Type="http://schemas.openxmlformats.org/officeDocument/2006/relationships/image" Target="../media/image1456.png"/><Relationship Id="rId91" Type="http://schemas.openxmlformats.org/officeDocument/2006/relationships/image" Target="../media/image1464.png"/><Relationship Id="rId96" Type="http://schemas.openxmlformats.org/officeDocument/2006/relationships/customXml" Target="../ink/ink3045.xml"/><Relationship Id="rId140" Type="http://schemas.openxmlformats.org/officeDocument/2006/relationships/customXml" Target="../ink/ink3067.xml"/><Relationship Id="rId145" Type="http://schemas.openxmlformats.org/officeDocument/2006/relationships/image" Target="../media/image1490.png"/><Relationship Id="rId161" Type="http://schemas.openxmlformats.org/officeDocument/2006/relationships/image" Target="../media/image1498.png"/><Relationship Id="rId166" Type="http://schemas.openxmlformats.org/officeDocument/2006/relationships/image" Target="../media/image1.png"/><Relationship Id="rId1" Type="http://schemas.microsoft.com/office/2007/relationships/media" Target="../media/media37.m4a"/><Relationship Id="rId6" Type="http://schemas.openxmlformats.org/officeDocument/2006/relationships/customXml" Target="../ink/ink3000.xml"/><Relationship Id="rId23" Type="http://schemas.openxmlformats.org/officeDocument/2006/relationships/image" Target="../media/image1041.png"/><Relationship Id="rId28" Type="http://schemas.openxmlformats.org/officeDocument/2006/relationships/customXml" Target="../ink/ink3011.xml"/><Relationship Id="rId49" Type="http://schemas.openxmlformats.org/officeDocument/2006/relationships/image" Target="../media/image1443.png"/><Relationship Id="rId114" Type="http://schemas.openxmlformats.org/officeDocument/2006/relationships/customXml" Target="../ink/ink3054.xml"/><Relationship Id="rId119" Type="http://schemas.openxmlformats.org/officeDocument/2006/relationships/image" Target="../media/image1477.png"/><Relationship Id="rId44" Type="http://schemas.openxmlformats.org/officeDocument/2006/relationships/customXml" Target="../ink/ink3019.xml"/><Relationship Id="rId60" Type="http://schemas.openxmlformats.org/officeDocument/2006/relationships/customXml" Target="../ink/ink3027.xml"/><Relationship Id="rId65" Type="http://schemas.openxmlformats.org/officeDocument/2006/relationships/image" Target="../media/image1451.png"/><Relationship Id="rId81" Type="http://schemas.openxmlformats.org/officeDocument/2006/relationships/image" Target="../media/image1459.png"/><Relationship Id="rId86" Type="http://schemas.openxmlformats.org/officeDocument/2006/relationships/customXml" Target="../ink/ink3040.xml"/><Relationship Id="rId130" Type="http://schemas.openxmlformats.org/officeDocument/2006/relationships/customXml" Target="../ink/ink3062.xml"/><Relationship Id="rId135" Type="http://schemas.openxmlformats.org/officeDocument/2006/relationships/image" Target="../media/image1485.png"/><Relationship Id="rId151" Type="http://schemas.openxmlformats.org/officeDocument/2006/relationships/image" Target="../media/image1493.png"/><Relationship Id="rId156" Type="http://schemas.openxmlformats.org/officeDocument/2006/relationships/customXml" Target="../ink/ink3075.xml"/><Relationship Id="rId13" Type="http://schemas.openxmlformats.org/officeDocument/2006/relationships/image" Target="../media/image1426.png"/><Relationship Id="rId18" Type="http://schemas.openxmlformats.org/officeDocument/2006/relationships/customXml" Target="../ink/ink3006.xml"/><Relationship Id="rId39" Type="http://schemas.openxmlformats.org/officeDocument/2006/relationships/image" Target="../media/image1438.png"/><Relationship Id="rId109" Type="http://schemas.openxmlformats.org/officeDocument/2006/relationships/image" Target="../media/image1472.png"/><Relationship Id="rId34" Type="http://schemas.openxmlformats.org/officeDocument/2006/relationships/customXml" Target="../ink/ink3014.xml"/><Relationship Id="rId50" Type="http://schemas.openxmlformats.org/officeDocument/2006/relationships/customXml" Target="../ink/ink3022.xml"/><Relationship Id="rId55" Type="http://schemas.openxmlformats.org/officeDocument/2006/relationships/image" Target="../media/image1446.png"/><Relationship Id="rId76" Type="http://schemas.openxmlformats.org/officeDocument/2006/relationships/customXml" Target="../ink/ink3035.xml"/><Relationship Id="rId97" Type="http://schemas.openxmlformats.org/officeDocument/2006/relationships/image" Target="../media/image1466.png"/><Relationship Id="rId104" Type="http://schemas.openxmlformats.org/officeDocument/2006/relationships/customXml" Target="../ink/ink3049.xml"/><Relationship Id="rId120" Type="http://schemas.openxmlformats.org/officeDocument/2006/relationships/customXml" Target="../ink/ink3057.xml"/><Relationship Id="rId125" Type="http://schemas.openxmlformats.org/officeDocument/2006/relationships/image" Target="../media/image1480.png"/><Relationship Id="rId141" Type="http://schemas.openxmlformats.org/officeDocument/2006/relationships/image" Target="../media/image1488.png"/><Relationship Id="rId146" Type="http://schemas.openxmlformats.org/officeDocument/2006/relationships/customXml" Target="../ink/ink3070.xml"/><Relationship Id="rId7" Type="http://schemas.openxmlformats.org/officeDocument/2006/relationships/image" Target="../media/image1423.png"/><Relationship Id="rId71" Type="http://schemas.openxmlformats.org/officeDocument/2006/relationships/image" Target="../media/image1454.png"/><Relationship Id="rId92" Type="http://schemas.openxmlformats.org/officeDocument/2006/relationships/customXml" Target="../ink/ink3043.xml"/><Relationship Id="rId162" Type="http://schemas.openxmlformats.org/officeDocument/2006/relationships/customXml" Target="../ink/ink3078.xml"/><Relationship Id="rId2" Type="http://schemas.openxmlformats.org/officeDocument/2006/relationships/audio" Target="../media/media37.m4a"/><Relationship Id="rId29" Type="http://schemas.openxmlformats.org/officeDocument/2006/relationships/image" Target="../media/image1433.png"/><Relationship Id="rId24" Type="http://schemas.openxmlformats.org/officeDocument/2006/relationships/customXml" Target="../ink/ink3009.xml"/><Relationship Id="rId40" Type="http://schemas.openxmlformats.org/officeDocument/2006/relationships/customXml" Target="../ink/ink3017.xml"/><Relationship Id="rId45" Type="http://schemas.openxmlformats.org/officeDocument/2006/relationships/image" Target="../media/image1441.png"/><Relationship Id="rId66" Type="http://schemas.openxmlformats.org/officeDocument/2006/relationships/customXml" Target="../ink/ink3030.xml"/><Relationship Id="rId87" Type="http://schemas.openxmlformats.org/officeDocument/2006/relationships/image" Target="../media/image1462.png"/><Relationship Id="rId110" Type="http://schemas.openxmlformats.org/officeDocument/2006/relationships/customXml" Target="../ink/ink3052.xml"/><Relationship Id="rId115" Type="http://schemas.openxmlformats.org/officeDocument/2006/relationships/image" Target="../media/image1475.png"/><Relationship Id="rId131" Type="http://schemas.openxmlformats.org/officeDocument/2006/relationships/image" Target="../media/image1483.png"/><Relationship Id="rId136" Type="http://schemas.openxmlformats.org/officeDocument/2006/relationships/customXml" Target="../ink/ink3065.xml"/><Relationship Id="rId157" Type="http://schemas.openxmlformats.org/officeDocument/2006/relationships/image" Target="../media/image1496.png"/><Relationship Id="rId61" Type="http://schemas.openxmlformats.org/officeDocument/2006/relationships/image" Target="../media/image1449.png"/><Relationship Id="rId82" Type="http://schemas.openxmlformats.org/officeDocument/2006/relationships/customXml" Target="../ink/ink3038.xml"/><Relationship Id="rId152" Type="http://schemas.openxmlformats.org/officeDocument/2006/relationships/customXml" Target="../ink/ink3073.xml"/><Relationship Id="rId19" Type="http://schemas.openxmlformats.org/officeDocument/2006/relationships/image" Target="../media/image1429.png"/><Relationship Id="rId14" Type="http://schemas.openxmlformats.org/officeDocument/2006/relationships/customXml" Target="../ink/ink3004.xml"/><Relationship Id="rId30" Type="http://schemas.openxmlformats.org/officeDocument/2006/relationships/customXml" Target="../ink/ink3012.xml"/><Relationship Id="rId35" Type="http://schemas.openxmlformats.org/officeDocument/2006/relationships/image" Target="../media/image1436.png"/><Relationship Id="rId56" Type="http://schemas.openxmlformats.org/officeDocument/2006/relationships/customXml" Target="../ink/ink3025.xml"/><Relationship Id="rId77" Type="http://schemas.openxmlformats.org/officeDocument/2006/relationships/image" Target="../media/image1457.png"/><Relationship Id="rId100" Type="http://schemas.openxmlformats.org/officeDocument/2006/relationships/customXml" Target="../ink/ink3047.xml"/><Relationship Id="rId105" Type="http://schemas.openxmlformats.org/officeDocument/2006/relationships/image" Target="../media/image1470.png"/><Relationship Id="rId126" Type="http://schemas.openxmlformats.org/officeDocument/2006/relationships/customXml" Target="../ink/ink3060.xml"/><Relationship Id="rId147" Type="http://schemas.openxmlformats.org/officeDocument/2006/relationships/image" Target="../media/image1491.png"/><Relationship Id="rId8" Type="http://schemas.openxmlformats.org/officeDocument/2006/relationships/customXml" Target="../ink/ink3001.xml"/><Relationship Id="rId51" Type="http://schemas.openxmlformats.org/officeDocument/2006/relationships/image" Target="../media/image1444.png"/><Relationship Id="rId72" Type="http://schemas.openxmlformats.org/officeDocument/2006/relationships/customXml" Target="../ink/ink3033.xml"/><Relationship Id="rId93" Type="http://schemas.openxmlformats.org/officeDocument/2006/relationships/image" Target="../media/image1465.png"/><Relationship Id="rId98" Type="http://schemas.openxmlformats.org/officeDocument/2006/relationships/customXml" Target="../ink/ink3046.xml"/><Relationship Id="rId121" Type="http://schemas.openxmlformats.org/officeDocument/2006/relationships/image" Target="../media/image1478.png"/><Relationship Id="rId142" Type="http://schemas.openxmlformats.org/officeDocument/2006/relationships/customXml" Target="../ink/ink3068.xml"/><Relationship Id="rId163" Type="http://schemas.openxmlformats.org/officeDocument/2006/relationships/image" Target="../media/image1499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431.png"/><Relationship Id="rId46" Type="http://schemas.openxmlformats.org/officeDocument/2006/relationships/customXml" Target="../ink/ink3020.xml"/><Relationship Id="rId67" Type="http://schemas.openxmlformats.org/officeDocument/2006/relationships/image" Target="../media/image1452.png"/><Relationship Id="rId116" Type="http://schemas.openxmlformats.org/officeDocument/2006/relationships/customXml" Target="../ink/ink3055.xml"/><Relationship Id="rId137" Type="http://schemas.openxmlformats.org/officeDocument/2006/relationships/image" Target="../media/image1486.png"/><Relationship Id="rId158" Type="http://schemas.openxmlformats.org/officeDocument/2006/relationships/customXml" Target="../ink/ink3076.xml"/><Relationship Id="rId20" Type="http://schemas.openxmlformats.org/officeDocument/2006/relationships/customXml" Target="../ink/ink3007.xml"/><Relationship Id="rId41" Type="http://schemas.openxmlformats.org/officeDocument/2006/relationships/image" Target="../media/image1439.png"/><Relationship Id="rId62" Type="http://schemas.openxmlformats.org/officeDocument/2006/relationships/customXml" Target="../ink/ink3028.xml"/><Relationship Id="rId83" Type="http://schemas.openxmlformats.org/officeDocument/2006/relationships/image" Target="../media/image1460.png"/><Relationship Id="rId88" Type="http://schemas.openxmlformats.org/officeDocument/2006/relationships/customXml" Target="../ink/ink3041.xml"/><Relationship Id="rId111" Type="http://schemas.openxmlformats.org/officeDocument/2006/relationships/image" Target="../media/image1473.png"/><Relationship Id="rId132" Type="http://schemas.openxmlformats.org/officeDocument/2006/relationships/customXml" Target="../ink/ink3063.xml"/><Relationship Id="rId153" Type="http://schemas.openxmlformats.org/officeDocument/2006/relationships/image" Target="../media/image1494.png"/><Relationship Id="rId15" Type="http://schemas.openxmlformats.org/officeDocument/2006/relationships/image" Target="../media/image1427.png"/><Relationship Id="rId36" Type="http://schemas.openxmlformats.org/officeDocument/2006/relationships/customXml" Target="../ink/ink3015.xml"/><Relationship Id="rId57" Type="http://schemas.openxmlformats.org/officeDocument/2006/relationships/image" Target="../media/image1447.png"/><Relationship Id="rId106" Type="http://schemas.openxmlformats.org/officeDocument/2006/relationships/customXml" Target="../ink/ink3050.xml"/><Relationship Id="rId127" Type="http://schemas.openxmlformats.org/officeDocument/2006/relationships/image" Target="../media/image1481.png"/><Relationship Id="rId10" Type="http://schemas.openxmlformats.org/officeDocument/2006/relationships/customXml" Target="../ink/ink3002.xml"/><Relationship Id="rId31" Type="http://schemas.openxmlformats.org/officeDocument/2006/relationships/image" Target="../media/image1434.png"/><Relationship Id="rId52" Type="http://schemas.openxmlformats.org/officeDocument/2006/relationships/customXml" Target="../ink/ink3023.xml"/><Relationship Id="rId73" Type="http://schemas.openxmlformats.org/officeDocument/2006/relationships/image" Target="../media/image1455.png"/><Relationship Id="rId78" Type="http://schemas.openxmlformats.org/officeDocument/2006/relationships/customXml" Target="../ink/ink3036.xml"/><Relationship Id="rId94" Type="http://schemas.openxmlformats.org/officeDocument/2006/relationships/customXml" Target="../ink/ink3044.xml"/><Relationship Id="rId99" Type="http://schemas.openxmlformats.org/officeDocument/2006/relationships/image" Target="../media/image1467.png"/><Relationship Id="rId101" Type="http://schemas.openxmlformats.org/officeDocument/2006/relationships/image" Target="../media/image1468.png"/><Relationship Id="rId122" Type="http://schemas.openxmlformats.org/officeDocument/2006/relationships/customXml" Target="../ink/ink3058.xml"/><Relationship Id="rId143" Type="http://schemas.openxmlformats.org/officeDocument/2006/relationships/image" Target="../media/image1489.png"/><Relationship Id="rId148" Type="http://schemas.openxmlformats.org/officeDocument/2006/relationships/customXml" Target="../ink/ink3071.xml"/><Relationship Id="rId164" Type="http://schemas.openxmlformats.org/officeDocument/2006/relationships/customXml" Target="../ink/ink3079.xml"/><Relationship Id="rId4" Type="http://schemas.openxmlformats.org/officeDocument/2006/relationships/customXml" Target="../ink/ink2999.xml"/><Relationship Id="rId9" Type="http://schemas.openxmlformats.org/officeDocument/2006/relationships/image" Target="../media/image1424.png"/><Relationship Id="rId26" Type="http://schemas.openxmlformats.org/officeDocument/2006/relationships/customXml" Target="../ink/ink3010.xml"/><Relationship Id="rId47" Type="http://schemas.openxmlformats.org/officeDocument/2006/relationships/image" Target="../media/image1442.png"/><Relationship Id="rId68" Type="http://schemas.openxmlformats.org/officeDocument/2006/relationships/customXml" Target="../ink/ink3031.xml"/><Relationship Id="rId89" Type="http://schemas.openxmlformats.org/officeDocument/2006/relationships/image" Target="../media/image1463.png"/><Relationship Id="rId112" Type="http://schemas.openxmlformats.org/officeDocument/2006/relationships/customXml" Target="../ink/ink3053.xml"/><Relationship Id="rId133" Type="http://schemas.openxmlformats.org/officeDocument/2006/relationships/image" Target="../media/image1484.png"/><Relationship Id="rId154" Type="http://schemas.openxmlformats.org/officeDocument/2006/relationships/customXml" Target="../ink/ink3074.xml"/><Relationship Id="rId16" Type="http://schemas.openxmlformats.org/officeDocument/2006/relationships/customXml" Target="../ink/ink3005.xml"/><Relationship Id="rId37" Type="http://schemas.openxmlformats.org/officeDocument/2006/relationships/image" Target="../media/image1437.png"/><Relationship Id="rId58" Type="http://schemas.openxmlformats.org/officeDocument/2006/relationships/customXml" Target="../ink/ink3026.xml"/><Relationship Id="rId79" Type="http://schemas.openxmlformats.org/officeDocument/2006/relationships/image" Target="../media/image1458.png"/><Relationship Id="rId102" Type="http://schemas.openxmlformats.org/officeDocument/2006/relationships/customXml" Target="../ink/ink3048.xml"/><Relationship Id="rId123" Type="http://schemas.openxmlformats.org/officeDocument/2006/relationships/image" Target="../media/image1479.png"/><Relationship Id="rId144" Type="http://schemas.openxmlformats.org/officeDocument/2006/relationships/customXml" Target="../ink/ink3069.xml"/><Relationship Id="rId90" Type="http://schemas.openxmlformats.org/officeDocument/2006/relationships/customXml" Target="../ink/ink3042.xml"/><Relationship Id="rId165" Type="http://schemas.openxmlformats.org/officeDocument/2006/relationships/image" Target="../media/image1500.png"/><Relationship Id="rId27" Type="http://schemas.openxmlformats.org/officeDocument/2006/relationships/image" Target="../media/image1432.png"/><Relationship Id="rId48" Type="http://schemas.openxmlformats.org/officeDocument/2006/relationships/customXml" Target="../ink/ink3021.xml"/><Relationship Id="rId69" Type="http://schemas.openxmlformats.org/officeDocument/2006/relationships/image" Target="../media/image1453.png"/><Relationship Id="rId113" Type="http://schemas.openxmlformats.org/officeDocument/2006/relationships/image" Target="../media/image1474.png"/><Relationship Id="rId134" Type="http://schemas.openxmlformats.org/officeDocument/2006/relationships/customXml" Target="../ink/ink3064.xml"/><Relationship Id="rId80" Type="http://schemas.openxmlformats.org/officeDocument/2006/relationships/customXml" Target="../ink/ink3037.xml"/><Relationship Id="rId155" Type="http://schemas.openxmlformats.org/officeDocument/2006/relationships/image" Target="../media/image1495.pn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091.xml"/><Relationship Id="rId21" Type="http://schemas.openxmlformats.org/officeDocument/2006/relationships/image" Target="../media/image28120.png"/><Relationship Id="rId42" Type="http://schemas.openxmlformats.org/officeDocument/2006/relationships/customXml" Target="../ink/ink3099.xml"/><Relationship Id="rId47" Type="http://schemas.openxmlformats.org/officeDocument/2006/relationships/image" Target="../media/image28230.png"/><Relationship Id="rId63" Type="http://schemas.openxmlformats.org/officeDocument/2006/relationships/customXml" Target="../ink/ink3110.xml"/><Relationship Id="rId68" Type="http://schemas.openxmlformats.org/officeDocument/2006/relationships/image" Target="../media/image28310.png"/><Relationship Id="rId84" Type="http://schemas.openxmlformats.org/officeDocument/2006/relationships/image" Target="../media/image28400.png"/><Relationship Id="rId89" Type="http://schemas.openxmlformats.org/officeDocument/2006/relationships/customXml" Target="../ink/ink3119.xml"/><Relationship Id="rId16" Type="http://schemas.openxmlformats.org/officeDocument/2006/relationships/customXml" Target="../ink/ink3086.xml"/><Relationship Id="rId11" Type="http://schemas.openxmlformats.org/officeDocument/2006/relationships/image" Target="../media/image24490.png"/><Relationship Id="rId32" Type="http://schemas.openxmlformats.org/officeDocument/2006/relationships/customXml" Target="../ink/ink3094.xml"/><Relationship Id="rId37" Type="http://schemas.openxmlformats.org/officeDocument/2006/relationships/image" Target="../media/image59610.png"/><Relationship Id="rId53" Type="http://schemas.openxmlformats.org/officeDocument/2006/relationships/image" Target="../media/image250.png"/><Relationship Id="rId58" Type="http://schemas.openxmlformats.org/officeDocument/2006/relationships/customXml" Target="../ink/ink3107.xml"/><Relationship Id="rId5" Type="http://schemas.openxmlformats.org/officeDocument/2006/relationships/image" Target="../media/image28060.png"/><Relationship Id="rId90" Type="http://schemas.openxmlformats.org/officeDocument/2006/relationships/image" Target="../media/image7572.png"/><Relationship Id="rId19" Type="http://schemas.openxmlformats.org/officeDocument/2006/relationships/image" Target="../media/image28110.png"/><Relationship Id="rId14" Type="http://schemas.openxmlformats.org/officeDocument/2006/relationships/customXml" Target="../ink/ink3085.xml"/><Relationship Id="rId22" Type="http://schemas.openxmlformats.org/officeDocument/2006/relationships/customXml" Target="../ink/ink3089.xml"/><Relationship Id="rId27" Type="http://schemas.openxmlformats.org/officeDocument/2006/relationships/image" Target="../media/image5160.png"/><Relationship Id="rId30" Type="http://schemas.openxmlformats.org/officeDocument/2006/relationships/customXml" Target="../ink/ink3093.xml"/><Relationship Id="rId35" Type="http://schemas.openxmlformats.org/officeDocument/2006/relationships/image" Target="../media/image28180.png"/><Relationship Id="rId43" Type="http://schemas.openxmlformats.org/officeDocument/2006/relationships/image" Target="../media/image28210.png"/><Relationship Id="rId48" Type="http://schemas.openxmlformats.org/officeDocument/2006/relationships/customXml" Target="../ink/ink3102.xml"/><Relationship Id="rId56" Type="http://schemas.openxmlformats.org/officeDocument/2006/relationships/customXml" Target="../ink/ink3106.xml"/><Relationship Id="rId64" Type="http://schemas.openxmlformats.org/officeDocument/2006/relationships/image" Target="../media/image28300.png"/><Relationship Id="rId69" Type="http://schemas.openxmlformats.org/officeDocument/2006/relationships/customXml" Target="../ink/ink3113.xml"/><Relationship Id="rId8" Type="http://schemas.openxmlformats.org/officeDocument/2006/relationships/customXml" Target="../ink/ink3082.xml"/><Relationship Id="rId51" Type="http://schemas.openxmlformats.org/officeDocument/2006/relationships/image" Target="../media/image28250.png"/><Relationship Id="rId80" Type="http://schemas.openxmlformats.org/officeDocument/2006/relationships/image" Target="../media/image28380.png"/><Relationship Id="rId85" Type="http://schemas.openxmlformats.org/officeDocument/2006/relationships/customXml" Target="../ink/ink3117.xml"/><Relationship Id="rId9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3084.xml"/><Relationship Id="rId17" Type="http://schemas.openxmlformats.org/officeDocument/2006/relationships/image" Target="../media/image28100.png"/><Relationship Id="rId25" Type="http://schemas.openxmlformats.org/officeDocument/2006/relationships/image" Target="../media/image28140.png"/><Relationship Id="rId33" Type="http://schemas.openxmlformats.org/officeDocument/2006/relationships/image" Target="../media/image28170.png"/><Relationship Id="rId38" Type="http://schemas.openxmlformats.org/officeDocument/2006/relationships/customXml" Target="../ink/ink3097.xml"/><Relationship Id="rId46" Type="http://schemas.openxmlformats.org/officeDocument/2006/relationships/customXml" Target="../ink/ink3101.xml"/><Relationship Id="rId59" Type="http://schemas.openxmlformats.org/officeDocument/2006/relationships/image" Target="../media/image28280.png"/><Relationship Id="rId67" Type="http://schemas.openxmlformats.org/officeDocument/2006/relationships/customXml" Target="../ink/ink3112.xml"/><Relationship Id="rId20" Type="http://schemas.openxmlformats.org/officeDocument/2006/relationships/customXml" Target="../ink/ink3088.xml"/><Relationship Id="rId41" Type="http://schemas.openxmlformats.org/officeDocument/2006/relationships/image" Target="../media/image28200.png"/><Relationship Id="rId54" Type="http://schemas.openxmlformats.org/officeDocument/2006/relationships/customXml" Target="../ink/ink3105.xml"/><Relationship Id="rId62" Type="http://schemas.openxmlformats.org/officeDocument/2006/relationships/image" Target="../media/image28290.png"/><Relationship Id="rId70" Type="http://schemas.openxmlformats.org/officeDocument/2006/relationships/image" Target="../media/image28320.png"/><Relationship Id="rId83" Type="http://schemas.openxmlformats.org/officeDocument/2006/relationships/customXml" Target="../ink/ink3116.xml"/><Relationship Id="rId88" Type="http://schemas.openxmlformats.org/officeDocument/2006/relationships/image" Target="../media/image7561.png"/><Relationship Id="rId91" Type="http://schemas.openxmlformats.org/officeDocument/2006/relationships/customXml" Target="../ink/ink3120.xml"/><Relationship Id="rId1" Type="http://schemas.microsoft.com/office/2007/relationships/media" Target="../media/media38.m4a"/><Relationship Id="rId6" Type="http://schemas.openxmlformats.org/officeDocument/2006/relationships/customXml" Target="../ink/ink3081.xml"/><Relationship Id="rId15" Type="http://schemas.openxmlformats.org/officeDocument/2006/relationships/image" Target="../media/image28090.png"/><Relationship Id="rId23" Type="http://schemas.openxmlformats.org/officeDocument/2006/relationships/image" Target="../media/image28130.png"/><Relationship Id="rId28" Type="http://schemas.openxmlformats.org/officeDocument/2006/relationships/customXml" Target="../ink/ink3092.xml"/><Relationship Id="rId36" Type="http://schemas.openxmlformats.org/officeDocument/2006/relationships/customXml" Target="../ink/ink3096.xml"/><Relationship Id="rId49" Type="http://schemas.openxmlformats.org/officeDocument/2006/relationships/image" Target="../media/image28240.png"/><Relationship Id="rId57" Type="http://schemas.openxmlformats.org/officeDocument/2006/relationships/image" Target="../media/image28270.png"/><Relationship Id="rId10" Type="http://schemas.openxmlformats.org/officeDocument/2006/relationships/customXml" Target="../ink/ink3083.xml"/><Relationship Id="rId31" Type="http://schemas.openxmlformats.org/officeDocument/2006/relationships/image" Target="../media/image28160.png"/><Relationship Id="rId44" Type="http://schemas.openxmlformats.org/officeDocument/2006/relationships/customXml" Target="../ink/ink3100.xml"/><Relationship Id="rId52" Type="http://schemas.openxmlformats.org/officeDocument/2006/relationships/customXml" Target="../ink/ink3104.xml"/><Relationship Id="rId60" Type="http://schemas.openxmlformats.org/officeDocument/2006/relationships/customXml" Target="../ink/ink3108.xml"/><Relationship Id="rId65" Type="http://schemas.openxmlformats.org/officeDocument/2006/relationships/customXml" Target="../ink/ink3111.xml"/><Relationship Id="rId81" Type="http://schemas.openxmlformats.org/officeDocument/2006/relationships/customXml" Target="../ink/ink3115.xml"/><Relationship Id="rId86" Type="http://schemas.openxmlformats.org/officeDocument/2006/relationships/image" Target="../media/image28410.png"/><Relationship Id="rId4" Type="http://schemas.openxmlformats.org/officeDocument/2006/relationships/customXml" Target="../ink/ink3080.xml"/><Relationship Id="rId9" Type="http://schemas.openxmlformats.org/officeDocument/2006/relationships/image" Target="../media/image28080.png"/><Relationship Id="rId13" Type="http://schemas.openxmlformats.org/officeDocument/2006/relationships/image" Target="../media/image4780.png"/><Relationship Id="rId18" Type="http://schemas.openxmlformats.org/officeDocument/2006/relationships/customXml" Target="../ink/ink3087.xml"/><Relationship Id="rId39" Type="http://schemas.openxmlformats.org/officeDocument/2006/relationships/image" Target="../media/image28190.png"/><Relationship Id="rId34" Type="http://schemas.openxmlformats.org/officeDocument/2006/relationships/customXml" Target="../ink/ink3095.xml"/><Relationship Id="rId50" Type="http://schemas.openxmlformats.org/officeDocument/2006/relationships/customXml" Target="../ink/ink3103.xml"/><Relationship Id="rId55" Type="http://schemas.openxmlformats.org/officeDocument/2006/relationships/image" Target="../media/image28260.png"/><Relationship Id="rId7" Type="http://schemas.openxmlformats.org/officeDocument/2006/relationships/image" Target="../media/image28070.png"/><Relationship Id="rId71" Type="http://schemas.openxmlformats.org/officeDocument/2006/relationships/customXml" Target="../ink/ink3114.xml"/><Relationship Id="rId92" Type="http://schemas.openxmlformats.org/officeDocument/2006/relationships/image" Target="../media/image7582.png"/><Relationship Id="rId2" Type="http://schemas.openxmlformats.org/officeDocument/2006/relationships/audio" Target="../media/media38.m4a"/><Relationship Id="rId29" Type="http://schemas.openxmlformats.org/officeDocument/2006/relationships/image" Target="../media/image28150.png"/><Relationship Id="rId24" Type="http://schemas.openxmlformats.org/officeDocument/2006/relationships/customXml" Target="../ink/ink3090.xml"/><Relationship Id="rId40" Type="http://schemas.openxmlformats.org/officeDocument/2006/relationships/customXml" Target="../ink/ink3098.xml"/><Relationship Id="rId45" Type="http://schemas.openxmlformats.org/officeDocument/2006/relationships/image" Target="../media/image28220.png"/><Relationship Id="rId66" Type="http://schemas.openxmlformats.org/officeDocument/2006/relationships/image" Target="../media/image8540.png"/><Relationship Id="rId87" Type="http://schemas.openxmlformats.org/officeDocument/2006/relationships/customXml" Target="../ink/ink3118.xml"/><Relationship Id="rId61" Type="http://schemas.openxmlformats.org/officeDocument/2006/relationships/customXml" Target="../ink/ink3109.xml"/><Relationship Id="rId82" Type="http://schemas.openxmlformats.org/officeDocument/2006/relationships/image" Target="../media/image28390.png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132.xml"/><Relationship Id="rId21" Type="http://schemas.openxmlformats.org/officeDocument/2006/relationships/image" Target="../media/image7641.png"/><Relationship Id="rId42" Type="http://schemas.openxmlformats.org/officeDocument/2006/relationships/customXml" Target="../ink/ink3140.xml"/><Relationship Id="rId47" Type="http://schemas.openxmlformats.org/officeDocument/2006/relationships/image" Target="../media/image1345.png"/><Relationship Id="rId63" Type="http://schemas.openxmlformats.org/officeDocument/2006/relationships/image" Target="../media/image1353.png"/><Relationship Id="rId68" Type="http://schemas.openxmlformats.org/officeDocument/2006/relationships/customXml" Target="../ink/ink3153.xml"/><Relationship Id="rId84" Type="http://schemas.openxmlformats.org/officeDocument/2006/relationships/customXml" Target="../ink/ink3161.xml"/><Relationship Id="rId16" Type="http://schemas.openxmlformats.org/officeDocument/2006/relationships/customXml" Target="../ink/ink3127.xml"/><Relationship Id="rId11" Type="http://schemas.openxmlformats.org/officeDocument/2006/relationships/image" Target="../media/image7591.png"/><Relationship Id="rId32" Type="http://schemas.openxmlformats.org/officeDocument/2006/relationships/customXml" Target="../ink/ink3135.xml"/><Relationship Id="rId37" Type="http://schemas.openxmlformats.org/officeDocument/2006/relationships/image" Target="../media/image8630.png"/><Relationship Id="rId53" Type="http://schemas.openxmlformats.org/officeDocument/2006/relationships/image" Target="../media/image1348.png"/><Relationship Id="rId58" Type="http://schemas.openxmlformats.org/officeDocument/2006/relationships/customXml" Target="../ink/ink3148.xml"/><Relationship Id="rId74" Type="http://schemas.openxmlformats.org/officeDocument/2006/relationships/customXml" Target="../ink/ink3156.xml"/><Relationship Id="rId79" Type="http://schemas.openxmlformats.org/officeDocument/2006/relationships/image" Target="../media/image1361.png"/><Relationship Id="rId5" Type="http://schemas.openxmlformats.org/officeDocument/2006/relationships/image" Target="../media/image7560.png"/><Relationship Id="rId19" Type="http://schemas.openxmlformats.org/officeDocument/2006/relationships/image" Target="../media/image7631.png"/><Relationship Id="rId14" Type="http://schemas.openxmlformats.org/officeDocument/2006/relationships/customXml" Target="../ink/ink3126.xml"/><Relationship Id="rId22" Type="http://schemas.openxmlformats.org/officeDocument/2006/relationships/customXml" Target="../ink/ink3130.xml"/><Relationship Id="rId27" Type="http://schemas.openxmlformats.org/officeDocument/2006/relationships/image" Target="../media/image7671.png"/><Relationship Id="rId30" Type="http://schemas.openxmlformats.org/officeDocument/2006/relationships/customXml" Target="../ink/ink3134.xml"/><Relationship Id="rId35" Type="http://schemas.openxmlformats.org/officeDocument/2006/relationships/image" Target="../media/image7491.png"/><Relationship Id="rId43" Type="http://schemas.openxmlformats.org/officeDocument/2006/relationships/image" Target="../media/image1343.png"/><Relationship Id="rId48" Type="http://schemas.openxmlformats.org/officeDocument/2006/relationships/customXml" Target="../ink/ink3143.xml"/><Relationship Id="rId56" Type="http://schemas.openxmlformats.org/officeDocument/2006/relationships/customXml" Target="../ink/ink3147.xml"/><Relationship Id="rId64" Type="http://schemas.openxmlformats.org/officeDocument/2006/relationships/customXml" Target="../ink/ink3151.xml"/><Relationship Id="rId69" Type="http://schemas.openxmlformats.org/officeDocument/2006/relationships/image" Target="../media/image1356.png"/><Relationship Id="rId77" Type="http://schemas.openxmlformats.org/officeDocument/2006/relationships/image" Target="../media/image1360.png"/><Relationship Id="rId8" Type="http://schemas.openxmlformats.org/officeDocument/2006/relationships/customXml" Target="../ink/ink3123.xml"/><Relationship Id="rId51" Type="http://schemas.openxmlformats.org/officeDocument/2006/relationships/image" Target="../media/image1347.png"/><Relationship Id="rId72" Type="http://schemas.openxmlformats.org/officeDocument/2006/relationships/customXml" Target="../ink/ink3155.xml"/><Relationship Id="rId80" Type="http://schemas.openxmlformats.org/officeDocument/2006/relationships/customXml" Target="../ink/ink3159.xml"/><Relationship Id="rId85" Type="http://schemas.openxmlformats.org/officeDocument/2006/relationships/image" Target="../media/image1364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3125.xml"/><Relationship Id="rId17" Type="http://schemas.openxmlformats.org/officeDocument/2006/relationships/image" Target="../media/image7621.png"/><Relationship Id="rId25" Type="http://schemas.openxmlformats.org/officeDocument/2006/relationships/image" Target="../media/image7661.png"/><Relationship Id="rId33" Type="http://schemas.openxmlformats.org/officeDocument/2006/relationships/image" Target="../media/image7790.png"/><Relationship Id="rId38" Type="http://schemas.openxmlformats.org/officeDocument/2006/relationships/customXml" Target="../ink/ink3138.xml"/><Relationship Id="rId46" Type="http://schemas.openxmlformats.org/officeDocument/2006/relationships/customXml" Target="../ink/ink3142.xml"/><Relationship Id="rId59" Type="http://schemas.openxmlformats.org/officeDocument/2006/relationships/image" Target="../media/image1351.png"/><Relationship Id="rId67" Type="http://schemas.openxmlformats.org/officeDocument/2006/relationships/image" Target="../media/image1355.png"/><Relationship Id="rId20" Type="http://schemas.openxmlformats.org/officeDocument/2006/relationships/customXml" Target="../ink/ink3129.xml"/><Relationship Id="rId41" Type="http://schemas.openxmlformats.org/officeDocument/2006/relationships/image" Target="../media/image1189.png"/><Relationship Id="rId54" Type="http://schemas.openxmlformats.org/officeDocument/2006/relationships/customXml" Target="../ink/ink3146.xml"/><Relationship Id="rId62" Type="http://schemas.openxmlformats.org/officeDocument/2006/relationships/customXml" Target="../ink/ink3150.xml"/><Relationship Id="rId70" Type="http://schemas.openxmlformats.org/officeDocument/2006/relationships/customXml" Target="../ink/ink3154.xml"/><Relationship Id="rId75" Type="http://schemas.openxmlformats.org/officeDocument/2006/relationships/image" Target="../media/image1359.png"/><Relationship Id="rId83" Type="http://schemas.openxmlformats.org/officeDocument/2006/relationships/image" Target="../media/image1363.png"/><Relationship Id="rId1" Type="http://schemas.microsoft.com/office/2007/relationships/media" Target="../media/media39.m4a"/><Relationship Id="rId6" Type="http://schemas.openxmlformats.org/officeDocument/2006/relationships/customXml" Target="../ink/ink3122.xml"/><Relationship Id="rId15" Type="http://schemas.openxmlformats.org/officeDocument/2006/relationships/image" Target="../media/image7611.png"/><Relationship Id="rId23" Type="http://schemas.openxmlformats.org/officeDocument/2006/relationships/image" Target="../media/image7651.png"/><Relationship Id="rId28" Type="http://schemas.openxmlformats.org/officeDocument/2006/relationships/customXml" Target="../ink/ink3133.xml"/><Relationship Id="rId36" Type="http://schemas.openxmlformats.org/officeDocument/2006/relationships/customXml" Target="../ink/ink3137.xml"/><Relationship Id="rId49" Type="http://schemas.openxmlformats.org/officeDocument/2006/relationships/image" Target="../media/image1346.png"/><Relationship Id="rId57" Type="http://schemas.openxmlformats.org/officeDocument/2006/relationships/image" Target="../media/image1350.png"/><Relationship Id="rId10" Type="http://schemas.openxmlformats.org/officeDocument/2006/relationships/customXml" Target="../ink/ink3124.xml"/><Relationship Id="rId31" Type="http://schemas.openxmlformats.org/officeDocument/2006/relationships/image" Target="../media/image7691.png"/><Relationship Id="rId44" Type="http://schemas.openxmlformats.org/officeDocument/2006/relationships/customXml" Target="../ink/ink3141.xml"/><Relationship Id="rId52" Type="http://schemas.openxmlformats.org/officeDocument/2006/relationships/customXml" Target="../ink/ink3145.xml"/><Relationship Id="rId60" Type="http://schemas.openxmlformats.org/officeDocument/2006/relationships/customXml" Target="../ink/ink3149.xml"/><Relationship Id="rId65" Type="http://schemas.openxmlformats.org/officeDocument/2006/relationships/image" Target="../media/image1354.png"/><Relationship Id="rId73" Type="http://schemas.openxmlformats.org/officeDocument/2006/relationships/image" Target="../media/image1358.png"/><Relationship Id="rId78" Type="http://schemas.openxmlformats.org/officeDocument/2006/relationships/customXml" Target="../ink/ink3158.xml"/><Relationship Id="rId81" Type="http://schemas.openxmlformats.org/officeDocument/2006/relationships/image" Target="../media/image1362.png"/><Relationship Id="rId86" Type="http://schemas.openxmlformats.org/officeDocument/2006/relationships/image" Target="../media/image1.png"/><Relationship Id="rId4" Type="http://schemas.openxmlformats.org/officeDocument/2006/relationships/customXml" Target="../ink/ink3121.xml"/><Relationship Id="rId9" Type="http://schemas.openxmlformats.org/officeDocument/2006/relationships/image" Target="../media/image7581.png"/><Relationship Id="rId13" Type="http://schemas.openxmlformats.org/officeDocument/2006/relationships/image" Target="../media/image7601.png"/><Relationship Id="rId18" Type="http://schemas.openxmlformats.org/officeDocument/2006/relationships/customXml" Target="../ink/ink3128.xml"/><Relationship Id="rId39" Type="http://schemas.openxmlformats.org/officeDocument/2006/relationships/image" Target="../media/image8640.png"/><Relationship Id="rId34" Type="http://schemas.openxmlformats.org/officeDocument/2006/relationships/customXml" Target="../ink/ink3136.xml"/><Relationship Id="rId50" Type="http://schemas.openxmlformats.org/officeDocument/2006/relationships/customXml" Target="../ink/ink3144.xml"/><Relationship Id="rId55" Type="http://schemas.openxmlformats.org/officeDocument/2006/relationships/image" Target="../media/image1349.png"/><Relationship Id="rId76" Type="http://schemas.openxmlformats.org/officeDocument/2006/relationships/customXml" Target="../ink/ink3157.xml"/><Relationship Id="rId7" Type="http://schemas.openxmlformats.org/officeDocument/2006/relationships/image" Target="../media/image7571.png"/><Relationship Id="rId71" Type="http://schemas.openxmlformats.org/officeDocument/2006/relationships/image" Target="../media/image1357.png"/><Relationship Id="rId2" Type="http://schemas.openxmlformats.org/officeDocument/2006/relationships/audio" Target="../media/media39.m4a"/><Relationship Id="rId29" Type="http://schemas.openxmlformats.org/officeDocument/2006/relationships/image" Target="../media/image7681.png"/><Relationship Id="rId24" Type="http://schemas.openxmlformats.org/officeDocument/2006/relationships/customXml" Target="../ink/ink3131.xml"/><Relationship Id="rId40" Type="http://schemas.openxmlformats.org/officeDocument/2006/relationships/customXml" Target="../ink/ink3139.xml"/><Relationship Id="rId45" Type="http://schemas.openxmlformats.org/officeDocument/2006/relationships/image" Target="../media/image1344.png"/><Relationship Id="rId66" Type="http://schemas.openxmlformats.org/officeDocument/2006/relationships/customXml" Target="../ink/ink3152.xml"/><Relationship Id="rId61" Type="http://schemas.openxmlformats.org/officeDocument/2006/relationships/image" Target="../media/image1352.png"/><Relationship Id="rId82" Type="http://schemas.openxmlformats.org/officeDocument/2006/relationships/customXml" Target="../ink/ink31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65.png"/><Relationship Id="rId299" Type="http://schemas.openxmlformats.org/officeDocument/2006/relationships/customXml" Target="../ink/ink3310.xml"/><Relationship Id="rId21" Type="http://schemas.openxmlformats.org/officeDocument/2006/relationships/image" Target="../media/image15201.png"/><Relationship Id="rId63" Type="http://schemas.openxmlformats.org/officeDocument/2006/relationships/customXml" Target="../ink/ink3191.xml"/><Relationship Id="rId159" Type="http://schemas.openxmlformats.org/officeDocument/2006/relationships/image" Target="../media/image15840.png"/><Relationship Id="rId324" Type="http://schemas.openxmlformats.org/officeDocument/2006/relationships/image" Target="../media/image16130.png"/><Relationship Id="rId170" Type="http://schemas.openxmlformats.org/officeDocument/2006/relationships/customXml" Target="../ink/ink3246.xml"/><Relationship Id="rId226" Type="http://schemas.openxmlformats.org/officeDocument/2006/relationships/customXml" Target="../ink/ink3273.xml"/><Relationship Id="rId268" Type="http://schemas.openxmlformats.org/officeDocument/2006/relationships/customXml" Target="../ink/ink3295.xml"/><Relationship Id="rId32" Type="http://schemas.openxmlformats.org/officeDocument/2006/relationships/image" Target="../media/image15251.png"/><Relationship Id="rId74" Type="http://schemas.openxmlformats.org/officeDocument/2006/relationships/image" Target="../media/image13750.png"/><Relationship Id="rId128" Type="http://schemas.openxmlformats.org/officeDocument/2006/relationships/customXml" Target="../ink/ink3225.xml"/><Relationship Id="rId5" Type="http://schemas.openxmlformats.org/officeDocument/2006/relationships/notesSlide" Target="../notesSlides/notesSlide9.xml"/><Relationship Id="rId181" Type="http://schemas.openxmlformats.org/officeDocument/2006/relationships/customXml" Target="../ink/ink3252.xml"/><Relationship Id="rId237" Type="http://schemas.openxmlformats.org/officeDocument/2006/relationships/image" Target="../media/image13930.png"/><Relationship Id="rId279" Type="http://schemas.openxmlformats.org/officeDocument/2006/relationships/customXml" Target="../ink/ink3300.xml"/><Relationship Id="rId43" Type="http://schemas.openxmlformats.org/officeDocument/2006/relationships/customXml" Target="../ink/ink3181.xml"/><Relationship Id="rId139" Type="http://schemas.openxmlformats.org/officeDocument/2006/relationships/image" Target="../media/image15740.png"/><Relationship Id="rId290" Type="http://schemas.openxmlformats.org/officeDocument/2006/relationships/image" Target="../media/image15441.png"/><Relationship Id="rId304" Type="http://schemas.openxmlformats.org/officeDocument/2006/relationships/image" Target="../media/image16110.png"/><Relationship Id="rId85" Type="http://schemas.openxmlformats.org/officeDocument/2006/relationships/customXml" Target="../ink/ink3202.xml"/><Relationship Id="rId150" Type="http://schemas.openxmlformats.org/officeDocument/2006/relationships/customXml" Target="../ink/ink3236.xml"/><Relationship Id="rId192" Type="http://schemas.openxmlformats.org/officeDocument/2006/relationships/image" Target="../media/image15990.png"/><Relationship Id="rId206" Type="http://schemas.openxmlformats.org/officeDocument/2006/relationships/image" Target="../media/image13840.png"/><Relationship Id="rId248" Type="http://schemas.openxmlformats.org/officeDocument/2006/relationships/customXml" Target="../ink/ink3285.xml"/><Relationship Id="rId12" Type="http://schemas.openxmlformats.org/officeDocument/2006/relationships/customXml" Target="../ink/ink3165.xml"/><Relationship Id="rId108" Type="http://schemas.openxmlformats.org/officeDocument/2006/relationships/customXml" Target="../ink/ink3214.xml"/><Relationship Id="rId315" Type="http://schemas.openxmlformats.org/officeDocument/2006/relationships/customXml" Target="../ink/ink3318.xml"/><Relationship Id="rId54" Type="http://schemas.openxmlformats.org/officeDocument/2006/relationships/image" Target="../media/image15351.png"/><Relationship Id="rId96" Type="http://schemas.openxmlformats.org/officeDocument/2006/relationships/customXml" Target="../ink/ink3208.xml"/><Relationship Id="rId161" Type="http://schemas.openxmlformats.org/officeDocument/2006/relationships/image" Target="../media/image15850.png"/><Relationship Id="rId217" Type="http://schemas.openxmlformats.org/officeDocument/2006/relationships/image" Target="../media/image16050.png"/><Relationship Id="rId259" Type="http://schemas.openxmlformats.org/officeDocument/2006/relationships/image" Target="../media/image13970.png"/><Relationship Id="rId23" Type="http://schemas.openxmlformats.org/officeDocument/2006/relationships/customXml" Target="../ink/ink3171.xml"/><Relationship Id="rId119" Type="http://schemas.openxmlformats.org/officeDocument/2006/relationships/image" Target="../media/image15660.png"/><Relationship Id="rId270" Type="http://schemas.openxmlformats.org/officeDocument/2006/relationships/customXml" Target="../ink/ink3296.xml"/><Relationship Id="rId326" Type="http://schemas.openxmlformats.org/officeDocument/2006/relationships/image" Target="../media/image16140.png"/><Relationship Id="rId65" Type="http://schemas.openxmlformats.org/officeDocument/2006/relationships/customXml" Target="../ink/ink3192.xml"/><Relationship Id="rId130" Type="http://schemas.openxmlformats.org/officeDocument/2006/relationships/customXml" Target="../ink/ink3226.xml"/><Relationship Id="rId172" Type="http://schemas.openxmlformats.org/officeDocument/2006/relationships/customXml" Target="../ink/ink3247.xml"/><Relationship Id="rId228" Type="http://schemas.openxmlformats.org/officeDocument/2006/relationships/customXml" Target="../ink/ink3274.xml"/><Relationship Id="rId281" Type="http://schemas.openxmlformats.org/officeDocument/2006/relationships/customXml" Target="../ink/ink3301.xml"/><Relationship Id="rId34" Type="http://schemas.openxmlformats.org/officeDocument/2006/relationships/image" Target="../media/image15261.png"/><Relationship Id="rId76" Type="http://schemas.openxmlformats.org/officeDocument/2006/relationships/image" Target="../media/image13760.png"/><Relationship Id="rId141" Type="http://schemas.openxmlformats.org/officeDocument/2006/relationships/image" Target="../media/image15750.png"/><Relationship Id="rId7" Type="http://schemas.openxmlformats.org/officeDocument/2006/relationships/image" Target="../media/image13660.png"/><Relationship Id="rId183" Type="http://schemas.openxmlformats.org/officeDocument/2006/relationships/customXml" Target="../ink/ink3253.xml"/><Relationship Id="rId239" Type="http://schemas.openxmlformats.org/officeDocument/2006/relationships/image" Target="../media/image16160.png"/><Relationship Id="rId250" Type="http://schemas.openxmlformats.org/officeDocument/2006/relationships/customXml" Target="../ink/ink3286.xml"/><Relationship Id="rId292" Type="http://schemas.openxmlformats.org/officeDocument/2006/relationships/image" Target="../media/image15451.png"/><Relationship Id="rId306" Type="http://schemas.openxmlformats.org/officeDocument/2006/relationships/image" Target="../media/image16120.png"/><Relationship Id="rId24" Type="http://schemas.openxmlformats.org/officeDocument/2006/relationships/image" Target="../media/image15211.png"/><Relationship Id="rId45" Type="http://schemas.openxmlformats.org/officeDocument/2006/relationships/customXml" Target="../ink/ink3182.xml"/><Relationship Id="rId66" Type="http://schemas.openxmlformats.org/officeDocument/2006/relationships/image" Target="../media/image13710.png"/><Relationship Id="rId87" Type="http://schemas.openxmlformats.org/officeDocument/2006/relationships/customXml" Target="../ink/ink3203.xml"/><Relationship Id="rId110" Type="http://schemas.openxmlformats.org/officeDocument/2006/relationships/customXml" Target="../ink/ink3215.xml"/><Relationship Id="rId131" Type="http://schemas.openxmlformats.org/officeDocument/2006/relationships/image" Target="../media/image1241.png"/><Relationship Id="rId327" Type="http://schemas.openxmlformats.org/officeDocument/2006/relationships/customXml" Target="../ink/ink3324.xml"/><Relationship Id="rId152" Type="http://schemas.openxmlformats.org/officeDocument/2006/relationships/customXml" Target="../ink/ink3237.xml"/><Relationship Id="rId173" Type="http://schemas.openxmlformats.org/officeDocument/2006/relationships/customXml" Target="../ink/ink3248.xml"/><Relationship Id="rId194" Type="http://schemas.openxmlformats.org/officeDocument/2006/relationships/image" Target="../media/image16000.png"/><Relationship Id="rId208" Type="http://schemas.openxmlformats.org/officeDocument/2006/relationships/image" Target="../media/image13850.png"/><Relationship Id="rId229" Type="http://schemas.openxmlformats.org/officeDocument/2006/relationships/image" Target="../media/image13890.png"/><Relationship Id="rId240" Type="http://schemas.openxmlformats.org/officeDocument/2006/relationships/customXml" Target="../ink/ink3280.xml"/><Relationship Id="rId261" Type="http://schemas.openxmlformats.org/officeDocument/2006/relationships/image" Target="../media/image13980.png"/><Relationship Id="rId14" Type="http://schemas.openxmlformats.org/officeDocument/2006/relationships/customXml" Target="../ink/ink3166.xml"/><Relationship Id="rId35" Type="http://schemas.openxmlformats.org/officeDocument/2006/relationships/customXml" Target="../ink/ink3177.xml"/><Relationship Id="rId56" Type="http://schemas.openxmlformats.org/officeDocument/2006/relationships/image" Target="../media/image13690.png"/><Relationship Id="rId77" Type="http://schemas.openxmlformats.org/officeDocument/2006/relationships/customXml" Target="../ink/ink3198.xml"/><Relationship Id="rId100" Type="http://schemas.openxmlformats.org/officeDocument/2006/relationships/customXml" Target="../ink/ink3210.xml"/><Relationship Id="rId282" Type="http://schemas.openxmlformats.org/officeDocument/2006/relationships/image" Target="../media/image15370.png"/><Relationship Id="rId317" Type="http://schemas.openxmlformats.org/officeDocument/2006/relationships/customXml" Target="../ink/ink3319.xml"/><Relationship Id="rId8" Type="http://schemas.openxmlformats.org/officeDocument/2006/relationships/customXml" Target="../ink/ink3163.xml"/><Relationship Id="rId98" Type="http://schemas.openxmlformats.org/officeDocument/2006/relationships/customXml" Target="../ink/ink3209.xml"/><Relationship Id="rId121" Type="http://schemas.openxmlformats.org/officeDocument/2006/relationships/image" Target="../media/image15670.png"/><Relationship Id="rId142" Type="http://schemas.openxmlformats.org/officeDocument/2006/relationships/customXml" Target="../ink/ink3232.xml"/><Relationship Id="rId163" Type="http://schemas.openxmlformats.org/officeDocument/2006/relationships/image" Target="../media/image15860.png"/><Relationship Id="rId184" Type="http://schemas.openxmlformats.org/officeDocument/2006/relationships/image" Target="../media/image15950.png"/><Relationship Id="rId219" Type="http://schemas.openxmlformats.org/officeDocument/2006/relationships/image" Target="../media/image16060.png"/><Relationship Id="rId230" Type="http://schemas.openxmlformats.org/officeDocument/2006/relationships/customXml" Target="../ink/ink3275.xml"/><Relationship Id="rId251" Type="http://schemas.openxmlformats.org/officeDocument/2006/relationships/image" Target="../media/image16210.png"/><Relationship Id="rId25" Type="http://schemas.openxmlformats.org/officeDocument/2006/relationships/customXml" Target="../ink/ink3172.xml"/><Relationship Id="rId46" Type="http://schemas.openxmlformats.org/officeDocument/2006/relationships/image" Target="../media/image15321.png"/><Relationship Id="rId67" Type="http://schemas.openxmlformats.org/officeDocument/2006/relationships/customXml" Target="../ink/ink3193.xml"/><Relationship Id="rId272" Type="http://schemas.openxmlformats.org/officeDocument/2006/relationships/customXml" Target="../ink/ink3297.xml"/><Relationship Id="rId293" Type="http://schemas.openxmlformats.org/officeDocument/2006/relationships/customXml" Target="../ink/ink3307.xml"/><Relationship Id="rId307" Type="http://schemas.openxmlformats.org/officeDocument/2006/relationships/customXml" Target="../ink/ink3314.xml"/><Relationship Id="rId328" Type="http://schemas.openxmlformats.org/officeDocument/2006/relationships/image" Target="../media/image16150.png"/><Relationship Id="rId88" Type="http://schemas.openxmlformats.org/officeDocument/2006/relationships/image" Target="../media/image15521.png"/><Relationship Id="rId111" Type="http://schemas.openxmlformats.org/officeDocument/2006/relationships/image" Target="../media/image15630.png"/><Relationship Id="rId132" Type="http://schemas.openxmlformats.org/officeDocument/2006/relationships/customXml" Target="../ink/ink3227.xml"/><Relationship Id="rId153" Type="http://schemas.openxmlformats.org/officeDocument/2006/relationships/image" Target="../media/image15810.png"/><Relationship Id="rId174" Type="http://schemas.openxmlformats.org/officeDocument/2006/relationships/image" Target="../media/image15900.png"/><Relationship Id="rId195" Type="http://schemas.openxmlformats.org/officeDocument/2006/relationships/customXml" Target="../ink/ink3259.xml"/><Relationship Id="rId209" Type="http://schemas.openxmlformats.org/officeDocument/2006/relationships/customXml" Target="../ink/ink3265.xml"/><Relationship Id="rId220" Type="http://schemas.openxmlformats.org/officeDocument/2006/relationships/customXml" Target="../ink/ink3270.xml"/><Relationship Id="rId241" Type="http://schemas.openxmlformats.org/officeDocument/2006/relationships/image" Target="../media/image16170.png"/><Relationship Id="rId15" Type="http://schemas.openxmlformats.org/officeDocument/2006/relationships/image" Target="../media/image13680.png"/><Relationship Id="rId36" Type="http://schemas.openxmlformats.org/officeDocument/2006/relationships/image" Target="../media/image15271.png"/><Relationship Id="rId57" Type="http://schemas.openxmlformats.org/officeDocument/2006/relationships/customXml" Target="../ink/ink3188.xml"/><Relationship Id="rId262" Type="http://schemas.openxmlformats.org/officeDocument/2006/relationships/customXml" Target="../ink/ink3292.xml"/><Relationship Id="rId283" Type="http://schemas.openxmlformats.org/officeDocument/2006/relationships/customXml" Target="../ink/ink3302.xml"/><Relationship Id="rId318" Type="http://schemas.openxmlformats.org/officeDocument/2006/relationships/image" Target="../media/image15072.png"/><Relationship Id="rId78" Type="http://schemas.openxmlformats.org/officeDocument/2006/relationships/image" Target="../media/image13770.png"/><Relationship Id="rId99" Type="http://schemas.openxmlformats.org/officeDocument/2006/relationships/image" Target="../media/image15571.png"/><Relationship Id="rId101" Type="http://schemas.openxmlformats.org/officeDocument/2006/relationships/image" Target="../media/image15581.png"/><Relationship Id="rId122" Type="http://schemas.openxmlformats.org/officeDocument/2006/relationships/customXml" Target="../ink/ink3221.xml"/><Relationship Id="rId143" Type="http://schemas.openxmlformats.org/officeDocument/2006/relationships/image" Target="../media/image15760.png"/><Relationship Id="rId164" Type="http://schemas.openxmlformats.org/officeDocument/2006/relationships/customXml" Target="../ink/ink3243.xml"/><Relationship Id="rId185" Type="http://schemas.openxmlformats.org/officeDocument/2006/relationships/customXml" Target="../ink/ink3254.xml"/><Relationship Id="rId9" Type="http://schemas.openxmlformats.org/officeDocument/2006/relationships/image" Target="../media/image13670.png"/><Relationship Id="rId210" Type="http://schemas.openxmlformats.org/officeDocument/2006/relationships/image" Target="../media/image13860.png"/><Relationship Id="rId26" Type="http://schemas.openxmlformats.org/officeDocument/2006/relationships/image" Target="../media/image15221.png"/><Relationship Id="rId231" Type="http://schemas.openxmlformats.org/officeDocument/2006/relationships/image" Target="../media/image13900.png"/><Relationship Id="rId252" Type="http://schemas.openxmlformats.org/officeDocument/2006/relationships/customXml" Target="../ink/ink3287.xml"/><Relationship Id="rId273" Type="http://schemas.openxmlformats.org/officeDocument/2006/relationships/image" Target="../media/image15121.png"/><Relationship Id="rId294" Type="http://schemas.openxmlformats.org/officeDocument/2006/relationships/image" Target="../media/image15461.png"/><Relationship Id="rId308" Type="http://schemas.openxmlformats.org/officeDocument/2006/relationships/image" Target="../media/image15021.png"/><Relationship Id="rId329" Type="http://schemas.openxmlformats.org/officeDocument/2006/relationships/customXml" Target="../ink/ink3325.xml"/><Relationship Id="rId47" Type="http://schemas.openxmlformats.org/officeDocument/2006/relationships/customXml" Target="../ink/ink3183.xml"/><Relationship Id="rId68" Type="http://schemas.openxmlformats.org/officeDocument/2006/relationships/image" Target="../media/image13720.png"/><Relationship Id="rId89" Type="http://schemas.openxmlformats.org/officeDocument/2006/relationships/customXml" Target="../ink/ink3204.xml"/><Relationship Id="rId112" Type="http://schemas.openxmlformats.org/officeDocument/2006/relationships/customXml" Target="../ink/ink3216.xml"/><Relationship Id="rId133" Type="http://schemas.openxmlformats.org/officeDocument/2006/relationships/image" Target="../media/image15712.png"/><Relationship Id="rId154" Type="http://schemas.openxmlformats.org/officeDocument/2006/relationships/customXml" Target="../ink/ink3238.xml"/><Relationship Id="rId175" Type="http://schemas.openxmlformats.org/officeDocument/2006/relationships/customXml" Target="../ink/ink3249.xml"/><Relationship Id="rId196" Type="http://schemas.openxmlformats.org/officeDocument/2006/relationships/image" Target="../media/image16010.png"/><Relationship Id="rId200" Type="http://schemas.openxmlformats.org/officeDocument/2006/relationships/image" Target="../media/image1366.png"/><Relationship Id="rId16" Type="http://schemas.openxmlformats.org/officeDocument/2006/relationships/customXml" Target="../ink/ink3167.xml"/><Relationship Id="rId221" Type="http://schemas.openxmlformats.org/officeDocument/2006/relationships/image" Target="../media/image16070.png"/><Relationship Id="rId242" Type="http://schemas.openxmlformats.org/officeDocument/2006/relationships/customXml" Target="../ink/ink3281.xml"/><Relationship Id="rId263" Type="http://schemas.openxmlformats.org/officeDocument/2006/relationships/image" Target="../media/image13990.png"/><Relationship Id="rId284" Type="http://schemas.openxmlformats.org/officeDocument/2006/relationships/image" Target="../media/image15411.png"/><Relationship Id="rId319" Type="http://schemas.openxmlformats.org/officeDocument/2006/relationships/customXml" Target="../ink/ink3320.xml"/><Relationship Id="rId37" Type="http://schemas.openxmlformats.org/officeDocument/2006/relationships/customXml" Target="../ink/ink3178.xml"/><Relationship Id="rId58" Type="http://schemas.openxmlformats.org/officeDocument/2006/relationships/image" Target="../media/image13700.png"/><Relationship Id="rId79" Type="http://schemas.openxmlformats.org/officeDocument/2006/relationships/customXml" Target="../ink/ink3199.xml"/><Relationship Id="rId102" Type="http://schemas.openxmlformats.org/officeDocument/2006/relationships/customXml" Target="../ink/ink3211.xml"/><Relationship Id="rId123" Type="http://schemas.openxmlformats.org/officeDocument/2006/relationships/image" Target="../media/image15680.png"/><Relationship Id="rId144" Type="http://schemas.openxmlformats.org/officeDocument/2006/relationships/customXml" Target="../ink/ink3233.xml"/><Relationship Id="rId330" Type="http://schemas.openxmlformats.org/officeDocument/2006/relationships/image" Target="../media/image16221.png"/><Relationship Id="rId90" Type="http://schemas.openxmlformats.org/officeDocument/2006/relationships/image" Target="../media/image15531.png"/><Relationship Id="rId165" Type="http://schemas.openxmlformats.org/officeDocument/2006/relationships/image" Target="../media/image15870.png"/><Relationship Id="rId186" Type="http://schemas.openxmlformats.org/officeDocument/2006/relationships/image" Target="../media/image15960.png"/><Relationship Id="rId211" Type="http://schemas.openxmlformats.org/officeDocument/2006/relationships/image" Target="../media/image1367.png"/><Relationship Id="rId232" Type="http://schemas.openxmlformats.org/officeDocument/2006/relationships/customXml" Target="../ink/ink3276.xml"/><Relationship Id="rId253" Type="http://schemas.openxmlformats.org/officeDocument/2006/relationships/image" Target="../media/image13940.png"/><Relationship Id="rId274" Type="http://schemas.openxmlformats.org/officeDocument/2006/relationships/customXml" Target="../ink/ink3298.xml"/><Relationship Id="rId295" Type="http://schemas.openxmlformats.org/officeDocument/2006/relationships/customXml" Target="../ink/ink3308.xml"/><Relationship Id="rId309" Type="http://schemas.openxmlformats.org/officeDocument/2006/relationships/customXml" Target="../ink/ink3315.xml"/><Relationship Id="rId27" Type="http://schemas.openxmlformats.org/officeDocument/2006/relationships/customXml" Target="../ink/ink3173.xml"/><Relationship Id="rId48" Type="http://schemas.openxmlformats.org/officeDocument/2006/relationships/image" Target="../media/image15331.png"/><Relationship Id="rId69" Type="http://schemas.openxmlformats.org/officeDocument/2006/relationships/customXml" Target="../ink/ink3194.xml"/><Relationship Id="rId113" Type="http://schemas.openxmlformats.org/officeDocument/2006/relationships/image" Target="../media/image15640.png"/><Relationship Id="rId134" Type="http://schemas.openxmlformats.org/officeDocument/2006/relationships/customXml" Target="../ink/ink3228.xml"/><Relationship Id="rId320" Type="http://schemas.openxmlformats.org/officeDocument/2006/relationships/image" Target="../media/image15082.png"/><Relationship Id="rId80" Type="http://schemas.openxmlformats.org/officeDocument/2006/relationships/image" Target="../media/image13780.png"/><Relationship Id="rId155" Type="http://schemas.openxmlformats.org/officeDocument/2006/relationships/image" Target="../media/image15820.png"/><Relationship Id="rId176" Type="http://schemas.openxmlformats.org/officeDocument/2006/relationships/image" Target="../media/image15911.png"/><Relationship Id="rId197" Type="http://schemas.openxmlformats.org/officeDocument/2006/relationships/customXml" Target="../ink/ink3260.xml"/><Relationship Id="rId201" Type="http://schemas.openxmlformats.org/officeDocument/2006/relationships/customXml" Target="../ink/ink3261.xml"/><Relationship Id="rId222" Type="http://schemas.openxmlformats.org/officeDocument/2006/relationships/customXml" Target="../ink/ink3271.xml"/><Relationship Id="rId243" Type="http://schemas.openxmlformats.org/officeDocument/2006/relationships/image" Target="../media/image16180.png"/><Relationship Id="rId264" Type="http://schemas.openxmlformats.org/officeDocument/2006/relationships/customXml" Target="../ink/ink3293.xml"/><Relationship Id="rId285" Type="http://schemas.openxmlformats.org/officeDocument/2006/relationships/customXml" Target="../ink/ink3303.xml"/><Relationship Id="rId17" Type="http://schemas.openxmlformats.org/officeDocument/2006/relationships/image" Target="../media/image15181.png"/><Relationship Id="rId38" Type="http://schemas.openxmlformats.org/officeDocument/2006/relationships/image" Target="../media/image15281.png"/><Relationship Id="rId59" Type="http://schemas.openxmlformats.org/officeDocument/2006/relationships/customXml" Target="../ink/ink3189.xml"/><Relationship Id="rId103" Type="http://schemas.openxmlformats.org/officeDocument/2006/relationships/image" Target="../media/image15591.png"/><Relationship Id="rId124" Type="http://schemas.openxmlformats.org/officeDocument/2006/relationships/customXml" Target="../ink/ink3222.xml"/><Relationship Id="rId310" Type="http://schemas.openxmlformats.org/officeDocument/2006/relationships/image" Target="../media/image15031.png"/><Relationship Id="rId70" Type="http://schemas.openxmlformats.org/officeDocument/2006/relationships/image" Target="../media/image13730.png"/><Relationship Id="rId91" Type="http://schemas.openxmlformats.org/officeDocument/2006/relationships/customXml" Target="../ink/ink3205.xml"/><Relationship Id="rId145" Type="http://schemas.openxmlformats.org/officeDocument/2006/relationships/image" Target="../media/image15770.png"/><Relationship Id="rId166" Type="http://schemas.openxmlformats.org/officeDocument/2006/relationships/customXml" Target="../ink/ink3244.xml"/><Relationship Id="rId187" Type="http://schemas.openxmlformats.org/officeDocument/2006/relationships/customXml" Target="../ink/ink3255.xml"/><Relationship Id="rId331" Type="http://schemas.openxmlformats.org/officeDocument/2006/relationships/customXml" Target="../ink/ink3326.xml"/><Relationship Id="rId1" Type="http://schemas.openxmlformats.org/officeDocument/2006/relationships/tags" Target="../tags/tag16.xml"/><Relationship Id="rId212" Type="http://schemas.openxmlformats.org/officeDocument/2006/relationships/customXml" Target="../ink/ink3266.xml"/><Relationship Id="rId233" Type="http://schemas.openxmlformats.org/officeDocument/2006/relationships/image" Target="../media/image13910.png"/><Relationship Id="rId254" Type="http://schemas.openxmlformats.org/officeDocument/2006/relationships/customXml" Target="../ink/ink3288.xml"/><Relationship Id="rId28" Type="http://schemas.openxmlformats.org/officeDocument/2006/relationships/image" Target="../media/image15231.png"/><Relationship Id="rId49" Type="http://schemas.openxmlformats.org/officeDocument/2006/relationships/customXml" Target="../ink/ink3184.xml"/><Relationship Id="rId114" Type="http://schemas.openxmlformats.org/officeDocument/2006/relationships/customXml" Target="../ink/ink3217.xml"/><Relationship Id="rId275" Type="http://schemas.openxmlformats.org/officeDocument/2006/relationships/image" Target="../media/image15131.png"/><Relationship Id="rId296" Type="http://schemas.openxmlformats.org/officeDocument/2006/relationships/image" Target="../media/image15471.png"/><Relationship Id="rId300" Type="http://schemas.openxmlformats.org/officeDocument/2006/relationships/image" Target="../media/image15491.png"/><Relationship Id="rId60" Type="http://schemas.openxmlformats.org/officeDocument/2006/relationships/image" Target="../media/image15381.png"/><Relationship Id="rId81" Type="http://schemas.openxmlformats.org/officeDocument/2006/relationships/customXml" Target="../ink/ink3200.xml"/><Relationship Id="rId135" Type="http://schemas.openxmlformats.org/officeDocument/2006/relationships/image" Target="../media/image15722.png"/><Relationship Id="rId156" Type="http://schemas.openxmlformats.org/officeDocument/2006/relationships/customXml" Target="../ink/ink3239.xml"/><Relationship Id="rId177" Type="http://schemas.openxmlformats.org/officeDocument/2006/relationships/customXml" Target="../ink/ink3250.xml"/><Relationship Id="rId198" Type="http://schemas.openxmlformats.org/officeDocument/2006/relationships/image" Target="../media/image16020.png"/><Relationship Id="rId321" Type="http://schemas.openxmlformats.org/officeDocument/2006/relationships/customXml" Target="../ink/ink3321.xml"/><Relationship Id="rId202" Type="http://schemas.openxmlformats.org/officeDocument/2006/relationships/image" Target="../media/image13820.png"/><Relationship Id="rId223" Type="http://schemas.openxmlformats.org/officeDocument/2006/relationships/image" Target="../media/image16080.png"/><Relationship Id="rId244" Type="http://schemas.openxmlformats.org/officeDocument/2006/relationships/customXml" Target="../ink/ink3282.xml"/><Relationship Id="rId18" Type="http://schemas.openxmlformats.org/officeDocument/2006/relationships/customXml" Target="../ink/ink3168.xml"/><Relationship Id="rId39" Type="http://schemas.openxmlformats.org/officeDocument/2006/relationships/customXml" Target="../ink/ink3179.xml"/><Relationship Id="rId265" Type="http://schemas.openxmlformats.org/officeDocument/2006/relationships/image" Target="../media/image15010.png"/><Relationship Id="rId286" Type="http://schemas.openxmlformats.org/officeDocument/2006/relationships/image" Target="../media/image15421.png"/><Relationship Id="rId50" Type="http://schemas.openxmlformats.org/officeDocument/2006/relationships/image" Target="../media/image15341.png"/><Relationship Id="rId104" Type="http://schemas.openxmlformats.org/officeDocument/2006/relationships/customXml" Target="../ink/ink3212.xml"/><Relationship Id="rId125" Type="http://schemas.openxmlformats.org/officeDocument/2006/relationships/customXml" Target="../ink/ink3223.xml"/><Relationship Id="rId146" Type="http://schemas.openxmlformats.org/officeDocument/2006/relationships/customXml" Target="../ink/ink3234.xml"/><Relationship Id="rId167" Type="http://schemas.openxmlformats.org/officeDocument/2006/relationships/image" Target="../media/image1413.png"/><Relationship Id="rId188" Type="http://schemas.openxmlformats.org/officeDocument/2006/relationships/image" Target="../media/image15970.png"/><Relationship Id="rId311" Type="http://schemas.openxmlformats.org/officeDocument/2006/relationships/customXml" Target="../ink/ink3316.xml"/><Relationship Id="rId332" Type="http://schemas.openxmlformats.org/officeDocument/2006/relationships/image" Target="../media/image16231.png"/><Relationship Id="rId71" Type="http://schemas.openxmlformats.org/officeDocument/2006/relationships/customXml" Target="../ink/ink3195.xml"/><Relationship Id="rId92" Type="http://schemas.openxmlformats.org/officeDocument/2006/relationships/image" Target="../media/image15541.png"/><Relationship Id="rId213" Type="http://schemas.openxmlformats.org/officeDocument/2006/relationships/image" Target="../media/image16030.png"/><Relationship Id="rId234" Type="http://schemas.openxmlformats.org/officeDocument/2006/relationships/customXml" Target="../ink/ink3277.xml"/><Relationship Id="rId2" Type="http://schemas.microsoft.com/office/2007/relationships/media" Target="../media/media41.m4a"/><Relationship Id="rId29" Type="http://schemas.openxmlformats.org/officeDocument/2006/relationships/customXml" Target="../ink/ink3174.xml"/><Relationship Id="rId255" Type="http://schemas.openxmlformats.org/officeDocument/2006/relationships/image" Target="../media/image13950.png"/><Relationship Id="rId276" Type="http://schemas.openxmlformats.org/officeDocument/2006/relationships/image" Target="../media/image1368.png"/><Relationship Id="rId297" Type="http://schemas.openxmlformats.org/officeDocument/2006/relationships/customXml" Target="../ink/ink3309.xml"/><Relationship Id="rId40" Type="http://schemas.openxmlformats.org/officeDocument/2006/relationships/image" Target="../media/image15291.png"/><Relationship Id="rId115" Type="http://schemas.openxmlformats.org/officeDocument/2006/relationships/image" Target="../media/image15650.png"/><Relationship Id="rId136" Type="http://schemas.openxmlformats.org/officeDocument/2006/relationships/customXml" Target="../ink/ink3229.xml"/><Relationship Id="rId157" Type="http://schemas.openxmlformats.org/officeDocument/2006/relationships/image" Target="../media/image15830.png"/><Relationship Id="rId178" Type="http://schemas.openxmlformats.org/officeDocument/2006/relationships/image" Target="../media/image15921.png"/><Relationship Id="rId301" Type="http://schemas.openxmlformats.org/officeDocument/2006/relationships/customXml" Target="../ink/ink3311.xml"/><Relationship Id="rId322" Type="http://schemas.openxmlformats.org/officeDocument/2006/relationships/image" Target="../media/image15140.png"/><Relationship Id="rId61" Type="http://schemas.openxmlformats.org/officeDocument/2006/relationships/customXml" Target="../ink/ink3190.xml"/><Relationship Id="rId82" Type="http://schemas.openxmlformats.org/officeDocument/2006/relationships/image" Target="../media/image13790.png"/><Relationship Id="rId199" Type="http://schemas.openxmlformats.org/officeDocument/2006/relationships/image" Target="../media/image1365.png"/><Relationship Id="rId203" Type="http://schemas.openxmlformats.org/officeDocument/2006/relationships/customXml" Target="../ink/ink3262.xml"/><Relationship Id="rId19" Type="http://schemas.openxmlformats.org/officeDocument/2006/relationships/image" Target="../media/image15191.png"/><Relationship Id="rId224" Type="http://schemas.openxmlformats.org/officeDocument/2006/relationships/customXml" Target="../ink/ink3272.xml"/><Relationship Id="rId245" Type="http://schemas.openxmlformats.org/officeDocument/2006/relationships/image" Target="../media/image16190.png"/><Relationship Id="rId266" Type="http://schemas.openxmlformats.org/officeDocument/2006/relationships/customXml" Target="../ink/ink3294.xml"/><Relationship Id="rId287" Type="http://schemas.openxmlformats.org/officeDocument/2006/relationships/customXml" Target="../ink/ink3304.xml"/><Relationship Id="rId30" Type="http://schemas.openxmlformats.org/officeDocument/2006/relationships/image" Target="../media/image15241.png"/><Relationship Id="rId105" Type="http://schemas.openxmlformats.org/officeDocument/2006/relationships/image" Target="../media/image15601.png"/><Relationship Id="rId126" Type="http://schemas.openxmlformats.org/officeDocument/2006/relationships/customXml" Target="../ink/ink3224.xml"/><Relationship Id="rId147" Type="http://schemas.openxmlformats.org/officeDocument/2006/relationships/image" Target="../media/image15780.png"/><Relationship Id="rId168" Type="http://schemas.openxmlformats.org/officeDocument/2006/relationships/customXml" Target="../ink/ink3245.xml"/><Relationship Id="rId312" Type="http://schemas.openxmlformats.org/officeDocument/2006/relationships/image" Target="../media/image15041.png"/><Relationship Id="rId333" Type="http://schemas.openxmlformats.org/officeDocument/2006/relationships/image" Target="../media/image1.png"/><Relationship Id="rId51" Type="http://schemas.openxmlformats.org/officeDocument/2006/relationships/customXml" Target="../ink/ink3185.xml"/><Relationship Id="rId72" Type="http://schemas.openxmlformats.org/officeDocument/2006/relationships/image" Target="../media/image13740.png"/><Relationship Id="rId93" Type="http://schemas.openxmlformats.org/officeDocument/2006/relationships/customXml" Target="../ink/ink3206.xml"/><Relationship Id="rId189" Type="http://schemas.openxmlformats.org/officeDocument/2006/relationships/customXml" Target="../ink/ink3256.xml"/><Relationship Id="rId3" Type="http://schemas.openxmlformats.org/officeDocument/2006/relationships/audio" Target="../media/media41.m4a"/><Relationship Id="rId214" Type="http://schemas.openxmlformats.org/officeDocument/2006/relationships/customXml" Target="../ink/ink3267.xml"/><Relationship Id="rId235" Type="http://schemas.openxmlformats.org/officeDocument/2006/relationships/image" Target="../media/image13920.png"/><Relationship Id="rId256" Type="http://schemas.openxmlformats.org/officeDocument/2006/relationships/customXml" Target="../ink/ink3289.xml"/><Relationship Id="rId277" Type="http://schemas.openxmlformats.org/officeDocument/2006/relationships/customXml" Target="../ink/ink3299.xml"/><Relationship Id="rId298" Type="http://schemas.openxmlformats.org/officeDocument/2006/relationships/image" Target="../media/image15481.png"/><Relationship Id="rId116" Type="http://schemas.openxmlformats.org/officeDocument/2006/relationships/customXml" Target="../ink/ink3218.xml"/><Relationship Id="rId137" Type="http://schemas.openxmlformats.org/officeDocument/2006/relationships/image" Target="../media/image15730.png"/><Relationship Id="rId158" Type="http://schemas.openxmlformats.org/officeDocument/2006/relationships/customXml" Target="../ink/ink3240.xml"/><Relationship Id="rId302" Type="http://schemas.openxmlformats.org/officeDocument/2006/relationships/image" Target="../media/image16100.png"/><Relationship Id="rId323" Type="http://schemas.openxmlformats.org/officeDocument/2006/relationships/customXml" Target="../ink/ink3322.xml"/><Relationship Id="rId20" Type="http://schemas.openxmlformats.org/officeDocument/2006/relationships/customXml" Target="../ink/ink3169.xml"/><Relationship Id="rId41" Type="http://schemas.openxmlformats.org/officeDocument/2006/relationships/customXml" Target="../ink/ink3180.xml"/><Relationship Id="rId62" Type="http://schemas.openxmlformats.org/officeDocument/2006/relationships/image" Target="../media/image15391.png"/><Relationship Id="rId83" Type="http://schemas.openxmlformats.org/officeDocument/2006/relationships/customXml" Target="../ink/ink3201.xml"/><Relationship Id="rId179" Type="http://schemas.openxmlformats.org/officeDocument/2006/relationships/customXml" Target="../ink/ink3251.xml"/><Relationship Id="rId190" Type="http://schemas.openxmlformats.org/officeDocument/2006/relationships/image" Target="../media/image15980.png"/><Relationship Id="rId204" Type="http://schemas.openxmlformats.org/officeDocument/2006/relationships/image" Target="../media/image13830.png"/><Relationship Id="rId225" Type="http://schemas.openxmlformats.org/officeDocument/2006/relationships/image" Target="../media/image16090.png"/><Relationship Id="rId246" Type="http://schemas.openxmlformats.org/officeDocument/2006/relationships/customXml" Target="../ink/ink3283.xml"/><Relationship Id="rId267" Type="http://schemas.openxmlformats.org/officeDocument/2006/relationships/image" Target="../media/image15091.png"/><Relationship Id="rId288" Type="http://schemas.openxmlformats.org/officeDocument/2006/relationships/image" Target="../media/image15431.png"/><Relationship Id="rId106" Type="http://schemas.openxmlformats.org/officeDocument/2006/relationships/customXml" Target="../ink/ink3213.xml"/><Relationship Id="rId127" Type="http://schemas.openxmlformats.org/officeDocument/2006/relationships/image" Target="../media/image15692.png"/><Relationship Id="rId313" Type="http://schemas.openxmlformats.org/officeDocument/2006/relationships/customXml" Target="../ink/ink3317.xml"/><Relationship Id="rId10" Type="http://schemas.openxmlformats.org/officeDocument/2006/relationships/customXml" Target="../ink/ink3164.xml"/><Relationship Id="rId31" Type="http://schemas.openxmlformats.org/officeDocument/2006/relationships/customXml" Target="../ink/ink3175.xml"/><Relationship Id="rId52" Type="http://schemas.openxmlformats.org/officeDocument/2006/relationships/image" Target="../media/image1192.png"/><Relationship Id="rId73" Type="http://schemas.openxmlformats.org/officeDocument/2006/relationships/customXml" Target="../ink/ink3196.xml"/><Relationship Id="rId94" Type="http://schemas.openxmlformats.org/officeDocument/2006/relationships/customXml" Target="../ink/ink3207.xml"/><Relationship Id="rId148" Type="http://schemas.openxmlformats.org/officeDocument/2006/relationships/customXml" Target="../ink/ink3235.xml"/><Relationship Id="rId169" Type="http://schemas.openxmlformats.org/officeDocument/2006/relationships/image" Target="../media/image15880.png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15931.png"/><Relationship Id="rId215" Type="http://schemas.openxmlformats.org/officeDocument/2006/relationships/image" Target="../media/image16040.png"/><Relationship Id="rId236" Type="http://schemas.openxmlformats.org/officeDocument/2006/relationships/customXml" Target="../ink/ink3278.xml"/><Relationship Id="rId257" Type="http://schemas.openxmlformats.org/officeDocument/2006/relationships/image" Target="../media/image13960.png"/><Relationship Id="rId278" Type="http://schemas.openxmlformats.org/officeDocument/2006/relationships/image" Target="../media/image15171.png"/><Relationship Id="rId303" Type="http://schemas.openxmlformats.org/officeDocument/2006/relationships/customXml" Target="../ink/ink3312.xml"/><Relationship Id="rId42" Type="http://schemas.openxmlformats.org/officeDocument/2006/relationships/image" Target="../media/image15301.png"/><Relationship Id="rId84" Type="http://schemas.openxmlformats.org/officeDocument/2006/relationships/image" Target="../media/image15501.png"/><Relationship Id="rId138" Type="http://schemas.openxmlformats.org/officeDocument/2006/relationships/customXml" Target="../ink/ink3230.xml"/><Relationship Id="rId191" Type="http://schemas.openxmlformats.org/officeDocument/2006/relationships/customXml" Target="../ink/ink3257.xml"/><Relationship Id="rId205" Type="http://schemas.openxmlformats.org/officeDocument/2006/relationships/customXml" Target="../ink/ink3263.xml"/><Relationship Id="rId247" Type="http://schemas.openxmlformats.org/officeDocument/2006/relationships/customXml" Target="../ink/ink3284.xml"/><Relationship Id="rId107" Type="http://schemas.openxmlformats.org/officeDocument/2006/relationships/image" Target="../media/image15610.png"/><Relationship Id="rId289" Type="http://schemas.openxmlformats.org/officeDocument/2006/relationships/customXml" Target="../ink/ink3305.xml"/><Relationship Id="rId11" Type="http://schemas.openxmlformats.org/officeDocument/2006/relationships/image" Target="../media/image15151.png"/><Relationship Id="rId53" Type="http://schemas.openxmlformats.org/officeDocument/2006/relationships/customXml" Target="../ink/ink3186.xml"/><Relationship Id="rId149" Type="http://schemas.openxmlformats.org/officeDocument/2006/relationships/image" Target="../media/image15791.png"/><Relationship Id="rId314" Type="http://schemas.openxmlformats.org/officeDocument/2006/relationships/image" Target="../media/image15052.png"/><Relationship Id="rId95" Type="http://schemas.openxmlformats.org/officeDocument/2006/relationships/image" Target="../media/image15551.png"/><Relationship Id="rId160" Type="http://schemas.openxmlformats.org/officeDocument/2006/relationships/customXml" Target="../ink/ink3241.xml"/><Relationship Id="rId216" Type="http://schemas.openxmlformats.org/officeDocument/2006/relationships/customXml" Target="../ink/ink3268.xml"/><Relationship Id="rId258" Type="http://schemas.openxmlformats.org/officeDocument/2006/relationships/customXml" Target="../ink/ink3290.xml"/><Relationship Id="rId22" Type="http://schemas.openxmlformats.org/officeDocument/2006/relationships/customXml" Target="../ink/ink3170.xml"/><Relationship Id="rId64" Type="http://schemas.openxmlformats.org/officeDocument/2006/relationships/image" Target="../media/image15401.png"/><Relationship Id="rId118" Type="http://schemas.openxmlformats.org/officeDocument/2006/relationships/customXml" Target="../ink/ink3219.xml"/><Relationship Id="rId325" Type="http://schemas.openxmlformats.org/officeDocument/2006/relationships/customXml" Target="../ink/ink3323.xml"/><Relationship Id="rId171" Type="http://schemas.openxmlformats.org/officeDocument/2006/relationships/image" Target="../media/image15890.png"/><Relationship Id="rId227" Type="http://schemas.openxmlformats.org/officeDocument/2006/relationships/image" Target="../media/image13880.png"/><Relationship Id="rId269" Type="http://schemas.openxmlformats.org/officeDocument/2006/relationships/image" Target="../media/image15101.png"/><Relationship Id="rId33" Type="http://schemas.openxmlformats.org/officeDocument/2006/relationships/customXml" Target="../ink/ink3176.xml"/><Relationship Id="rId129" Type="http://schemas.openxmlformats.org/officeDocument/2006/relationships/image" Target="../media/image15702.png"/><Relationship Id="rId280" Type="http://schemas.openxmlformats.org/officeDocument/2006/relationships/image" Target="../media/image15361.png"/><Relationship Id="rId75" Type="http://schemas.openxmlformats.org/officeDocument/2006/relationships/customXml" Target="../ink/ink3197.xml"/><Relationship Id="rId140" Type="http://schemas.openxmlformats.org/officeDocument/2006/relationships/customXml" Target="../ink/ink3231.xml"/><Relationship Id="rId182" Type="http://schemas.openxmlformats.org/officeDocument/2006/relationships/image" Target="../media/image15940.png"/><Relationship Id="rId6" Type="http://schemas.openxmlformats.org/officeDocument/2006/relationships/customXml" Target="../ink/ink3162.xml"/><Relationship Id="rId238" Type="http://schemas.openxmlformats.org/officeDocument/2006/relationships/customXml" Target="../ink/ink3279.xml"/><Relationship Id="rId291" Type="http://schemas.openxmlformats.org/officeDocument/2006/relationships/customXml" Target="../ink/ink3306.xml"/><Relationship Id="rId305" Type="http://schemas.openxmlformats.org/officeDocument/2006/relationships/customXml" Target="../ink/ink3313.xml"/><Relationship Id="rId44" Type="http://schemas.openxmlformats.org/officeDocument/2006/relationships/image" Target="../media/image15311.png"/><Relationship Id="rId86" Type="http://schemas.openxmlformats.org/officeDocument/2006/relationships/image" Target="../media/image15511.png"/><Relationship Id="rId151" Type="http://schemas.openxmlformats.org/officeDocument/2006/relationships/image" Target="../media/image15800.png"/><Relationship Id="rId193" Type="http://schemas.openxmlformats.org/officeDocument/2006/relationships/customXml" Target="../ink/ink3258.xml"/><Relationship Id="rId207" Type="http://schemas.openxmlformats.org/officeDocument/2006/relationships/customXml" Target="../ink/ink3264.xml"/><Relationship Id="rId249" Type="http://schemas.openxmlformats.org/officeDocument/2006/relationships/image" Target="../media/image16200.png"/><Relationship Id="rId13" Type="http://schemas.openxmlformats.org/officeDocument/2006/relationships/image" Target="../media/image15161.png"/><Relationship Id="rId109" Type="http://schemas.openxmlformats.org/officeDocument/2006/relationships/image" Target="../media/image15620.png"/><Relationship Id="rId260" Type="http://schemas.openxmlformats.org/officeDocument/2006/relationships/customXml" Target="../ink/ink3291.xml"/><Relationship Id="rId316" Type="http://schemas.openxmlformats.org/officeDocument/2006/relationships/image" Target="../media/image15062.png"/><Relationship Id="rId55" Type="http://schemas.openxmlformats.org/officeDocument/2006/relationships/customXml" Target="../ink/ink3187.xml"/><Relationship Id="rId97" Type="http://schemas.openxmlformats.org/officeDocument/2006/relationships/image" Target="../media/image15561.png"/><Relationship Id="rId120" Type="http://schemas.openxmlformats.org/officeDocument/2006/relationships/customXml" Target="../ink/ink3220.xml"/><Relationship Id="rId162" Type="http://schemas.openxmlformats.org/officeDocument/2006/relationships/customXml" Target="../ink/ink3242.xml"/><Relationship Id="rId218" Type="http://schemas.openxmlformats.org/officeDocument/2006/relationships/customXml" Target="../ink/ink3269.xml"/><Relationship Id="rId271" Type="http://schemas.openxmlformats.org/officeDocument/2006/relationships/image" Target="../media/image15111.png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88.xml"/><Relationship Id="rId299" Type="http://schemas.openxmlformats.org/officeDocument/2006/relationships/customXml" Target="../ink/ink3487.xml"/><Relationship Id="rId21" Type="http://schemas.openxmlformats.org/officeDocument/2006/relationships/image" Target="../media/image16390.png"/><Relationship Id="rId63" Type="http://schemas.openxmlformats.org/officeDocument/2006/relationships/image" Target="../media/image16580.png"/><Relationship Id="rId159" Type="http://schemas.openxmlformats.org/officeDocument/2006/relationships/customXml" Target="../ink/ink3415.xml"/><Relationship Id="rId324" Type="http://schemas.openxmlformats.org/officeDocument/2006/relationships/image" Target="../media/image17801.png"/><Relationship Id="rId170" Type="http://schemas.openxmlformats.org/officeDocument/2006/relationships/image" Target="../media/image17021.png"/><Relationship Id="rId226" Type="http://schemas.openxmlformats.org/officeDocument/2006/relationships/image" Target="../media/image17291.png"/><Relationship Id="rId268" Type="http://schemas.openxmlformats.org/officeDocument/2006/relationships/image" Target="../media/image17522.png"/><Relationship Id="rId32" Type="http://schemas.openxmlformats.org/officeDocument/2006/relationships/customXml" Target="../ink/ink3341.xml"/><Relationship Id="rId74" Type="http://schemas.openxmlformats.org/officeDocument/2006/relationships/image" Target="../media/image16630.png"/><Relationship Id="rId128" Type="http://schemas.openxmlformats.org/officeDocument/2006/relationships/customXml" Target="../ink/ink3394.xml"/><Relationship Id="rId335" Type="http://schemas.openxmlformats.org/officeDocument/2006/relationships/customXml" Target="../ink/ink3507.xml"/><Relationship Id="rId5" Type="http://schemas.openxmlformats.org/officeDocument/2006/relationships/image" Target="../media/image16311.png"/><Relationship Id="rId181" Type="http://schemas.openxmlformats.org/officeDocument/2006/relationships/customXml" Target="../ink/ink3426.xml"/><Relationship Id="rId237" Type="http://schemas.openxmlformats.org/officeDocument/2006/relationships/customXml" Target="../ink/ink3455.xml"/><Relationship Id="rId279" Type="http://schemas.openxmlformats.org/officeDocument/2006/relationships/customXml" Target="../ink/ink3477.xml"/><Relationship Id="rId43" Type="http://schemas.openxmlformats.org/officeDocument/2006/relationships/image" Target="../media/image16500.png"/><Relationship Id="rId139" Type="http://schemas.openxmlformats.org/officeDocument/2006/relationships/customXml" Target="../ink/ink3400.xml"/><Relationship Id="rId290" Type="http://schemas.openxmlformats.org/officeDocument/2006/relationships/image" Target="../media/image17631.png"/><Relationship Id="rId304" Type="http://schemas.openxmlformats.org/officeDocument/2006/relationships/image" Target="../media/image17711.png"/><Relationship Id="rId346" Type="http://schemas.openxmlformats.org/officeDocument/2006/relationships/image" Target="../media/image17891.png"/><Relationship Id="rId85" Type="http://schemas.openxmlformats.org/officeDocument/2006/relationships/customXml" Target="../ink/ink3370.xml"/><Relationship Id="rId150" Type="http://schemas.openxmlformats.org/officeDocument/2006/relationships/customXml" Target="../ink/ink3408.xml"/><Relationship Id="rId192" Type="http://schemas.openxmlformats.org/officeDocument/2006/relationships/image" Target="../media/image17121.png"/><Relationship Id="rId206" Type="http://schemas.openxmlformats.org/officeDocument/2006/relationships/image" Target="../media/image17191.png"/><Relationship Id="rId248" Type="http://schemas.openxmlformats.org/officeDocument/2006/relationships/image" Target="../media/image17432.png"/><Relationship Id="rId12" Type="http://schemas.openxmlformats.org/officeDocument/2006/relationships/customXml" Target="../ink/ink3331.xml"/><Relationship Id="rId108" Type="http://schemas.openxmlformats.org/officeDocument/2006/relationships/image" Target="../media/image16780.png"/><Relationship Id="rId315" Type="http://schemas.openxmlformats.org/officeDocument/2006/relationships/customXml" Target="../ink/ink3495.xml"/><Relationship Id="rId357" Type="http://schemas.openxmlformats.org/officeDocument/2006/relationships/image" Target="../media/image17931.png"/><Relationship Id="rId54" Type="http://schemas.openxmlformats.org/officeDocument/2006/relationships/customXml" Target="../ink/ink3352.xml"/><Relationship Id="rId96" Type="http://schemas.openxmlformats.org/officeDocument/2006/relationships/customXml" Target="../ink/ink3376.xml"/><Relationship Id="rId161" Type="http://schemas.openxmlformats.org/officeDocument/2006/relationships/customXml" Target="../ink/ink3416.xml"/><Relationship Id="rId217" Type="http://schemas.openxmlformats.org/officeDocument/2006/relationships/customXml" Target="../ink/ink3445.xml"/><Relationship Id="rId259" Type="http://schemas.openxmlformats.org/officeDocument/2006/relationships/customXml" Target="../ink/ink3467.xml"/><Relationship Id="rId23" Type="http://schemas.openxmlformats.org/officeDocument/2006/relationships/image" Target="../media/image16400.png"/><Relationship Id="rId119" Type="http://schemas.openxmlformats.org/officeDocument/2006/relationships/customXml" Target="../ink/ink3389.xml"/><Relationship Id="rId270" Type="http://schemas.openxmlformats.org/officeDocument/2006/relationships/image" Target="../media/image17532.png"/><Relationship Id="rId326" Type="http://schemas.openxmlformats.org/officeDocument/2006/relationships/image" Target="../media/image17811.png"/><Relationship Id="rId65" Type="http://schemas.openxmlformats.org/officeDocument/2006/relationships/image" Target="../media/image16590.png"/><Relationship Id="rId130" Type="http://schemas.openxmlformats.org/officeDocument/2006/relationships/image" Target="../media/image16871.png"/><Relationship Id="rId172" Type="http://schemas.openxmlformats.org/officeDocument/2006/relationships/image" Target="../media/image17031.png"/><Relationship Id="rId228" Type="http://schemas.openxmlformats.org/officeDocument/2006/relationships/image" Target="../media/image17301.png"/><Relationship Id="rId281" Type="http://schemas.openxmlformats.org/officeDocument/2006/relationships/customXml" Target="../ink/ink3478.xml"/><Relationship Id="rId337" Type="http://schemas.openxmlformats.org/officeDocument/2006/relationships/customXml" Target="../ink/ink3509.xml"/><Relationship Id="rId34" Type="http://schemas.openxmlformats.org/officeDocument/2006/relationships/customXml" Target="../ink/ink3342.xml"/><Relationship Id="rId76" Type="http://schemas.openxmlformats.org/officeDocument/2006/relationships/customXml" Target="../ink/ink3365.xml"/><Relationship Id="rId141" Type="http://schemas.openxmlformats.org/officeDocument/2006/relationships/customXml" Target="../ink/ink3401.xml"/><Relationship Id="rId7" Type="http://schemas.openxmlformats.org/officeDocument/2006/relationships/image" Target="../media/image16320.png"/><Relationship Id="rId183" Type="http://schemas.openxmlformats.org/officeDocument/2006/relationships/customXml" Target="../ink/ink3427.xml"/><Relationship Id="rId239" Type="http://schemas.openxmlformats.org/officeDocument/2006/relationships/customXml" Target="../ink/ink3456.xml"/><Relationship Id="rId250" Type="http://schemas.openxmlformats.org/officeDocument/2006/relationships/image" Target="../media/image17442.png"/><Relationship Id="rId292" Type="http://schemas.openxmlformats.org/officeDocument/2006/relationships/image" Target="../media/image17641.png"/><Relationship Id="rId306" Type="http://schemas.openxmlformats.org/officeDocument/2006/relationships/image" Target="../media/image17721.png"/><Relationship Id="rId45" Type="http://schemas.openxmlformats.org/officeDocument/2006/relationships/image" Target="../media/image16510.png"/><Relationship Id="rId87" Type="http://schemas.openxmlformats.org/officeDocument/2006/relationships/customXml" Target="../ink/ink3371.xml"/><Relationship Id="rId110" Type="http://schemas.openxmlformats.org/officeDocument/2006/relationships/customXml" Target="../ink/ink3384.xml"/><Relationship Id="rId348" Type="http://schemas.openxmlformats.org/officeDocument/2006/relationships/image" Target="../media/image17901.png"/><Relationship Id="rId152" Type="http://schemas.openxmlformats.org/officeDocument/2006/relationships/customXml" Target="../ink/ink3410.xml"/><Relationship Id="rId194" Type="http://schemas.openxmlformats.org/officeDocument/2006/relationships/image" Target="../media/image17131.png"/><Relationship Id="rId208" Type="http://schemas.openxmlformats.org/officeDocument/2006/relationships/image" Target="../media/image17201.png"/><Relationship Id="rId261" Type="http://schemas.openxmlformats.org/officeDocument/2006/relationships/customXml" Target="../ink/ink3468.xml"/><Relationship Id="rId14" Type="http://schemas.openxmlformats.org/officeDocument/2006/relationships/customXml" Target="../ink/ink3332.xml"/><Relationship Id="rId56" Type="http://schemas.openxmlformats.org/officeDocument/2006/relationships/customXml" Target="../ink/ink3353.xml"/><Relationship Id="rId317" Type="http://schemas.openxmlformats.org/officeDocument/2006/relationships/customXml" Target="../ink/ink3497.xml"/><Relationship Id="rId359" Type="http://schemas.openxmlformats.org/officeDocument/2006/relationships/image" Target="../media/image17941.png"/><Relationship Id="rId98" Type="http://schemas.openxmlformats.org/officeDocument/2006/relationships/customXml" Target="../ink/ink3377.xml"/><Relationship Id="rId121" Type="http://schemas.openxmlformats.org/officeDocument/2006/relationships/customXml" Target="../ink/ink3390.xml"/><Relationship Id="rId163" Type="http://schemas.openxmlformats.org/officeDocument/2006/relationships/customXml" Target="../ink/ink3417.xml"/><Relationship Id="rId219" Type="http://schemas.openxmlformats.org/officeDocument/2006/relationships/customXml" Target="../ink/ink3446.xml"/><Relationship Id="rId230" Type="http://schemas.openxmlformats.org/officeDocument/2006/relationships/image" Target="../media/image17311.png"/><Relationship Id="rId25" Type="http://schemas.openxmlformats.org/officeDocument/2006/relationships/image" Target="../media/image16410.png"/><Relationship Id="rId67" Type="http://schemas.openxmlformats.org/officeDocument/2006/relationships/image" Target="../media/image16600.png"/><Relationship Id="rId272" Type="http://schemas.openxmlformats.org/officeDocument/2006/relationships/image" Target="../media/image17542.png"/><Relationship Id="rId328" Type="http://schemas.openxmlformats.org/officeDocument/2006/relationships/image" Target="../media/image17821.png"/><Relationship Id="rId88" Type="http://schemas.openxmlformats.org/officeDocument/2006/relationships/image" Target="../media/image16690.png"/><Relationship Id="rId111" Type="http://schemas.openxmlformats.org/officeDocument/2006/relationships/customXml" Target="../ink/ink3385.xml"/><Relationship Id="rId132" Type="http://schemas.openxmlformats.org/officeDocument/2006/relationships/image" Target="../media/image16881.png"/><Relationship Id="rId153" Type="http://schemas.openxmlformats.org/officeDocument/2006/relationships/image" Target="../media/image16951.png"/><Relationship Id="rId174" Type="http://schemas.openxmlformats.org/officeDocument/2006/relationships/image" Target="../media/image17041.png"/><Relationship Id="rId195" Type="http://schemas.openxmlformats.org/officeDocument/2006/relationships/customXml" Target="../ink/ink3434.xml"/><Relationship Id="rId209" Type="http://schemas.openxmlformats.org/officeDocument/2006/relationships/customXml" Target="../ink/ink3441.xml"/><Relationship Id="rId360" Type="http://schemas.openxmlformats.org/officeDocument/2006/relationships/customXml" Target="../ink/ink3522.xml"/><Relationship Id="rId220" Type="http://schemas.openxmlformats.org/officeDocument/2006/relationships/image" Target="../media/image17261.png"/><Relationship Id="rId241" Type="http://schemas.openxmlformats.org/officeDocument/2006/relationships/customXml" Target="../ink/ink3457.xml"/><Relationship Id="rId15" Type="http://schemas.openxmlformats.org/officeDocument/2006/relationships/image" Target="../media/image16360.png"/><Relationship Id="rId36" Type="http://schemas.openxmlformats.org/officeDocument/2006/relationships/customXml" Target="../ink/ink3343.xml"/><Relationship Id="rId57" Type="http://schemas.openxmlformats.org/officeDocument/2006/relationships/customXml" Target="../ink/ink3354.xml"/><Relationship Id="rId262" Type="http://schemas.openxmlformats.org/officeDocument/2006/relationships/image" Target="../media/image17492.png"/><Relationship Id="rId283" Type="http://schemas.openxmlformats.org/officeDocument/2006/relationships/customXml" Target="../ink/ink3479.xml"/><Relationship Id="rId318" Type="http://schemas.openxmlformats.org/officeDocument/2006/relationships/image" Target="../media/image17771.png"/><Relationship Id="rId339" Type="http://schemas.openxmlformats.org/officeDocument/2006/relationships/customXml" Target="../ink/ink3510.xml"/><Relationship Id="rId78" Type="http://schemas.openxmlformats.org/officeDocument/2006/relationships/customXml" Target="../ink/ink3366.xml"/><Relationship Id="rId99" Type="http://schemas.openxmlformats.org/officeDocument/2006/relationships/image" Target="../media/image16740.png"/><Relationship Id="rId101" Type="http://schemas.openxmlformats.org/officeDocument/2006/relationships/image" Target="../media/image16750.png"/><Relationship Id="rId122" Type="http://schemas.openxmlformats.org/officeDocument/2006/relationships/image" Target="../media/image16841.png"/><Relationship Id="rId143" Type="http://schemas.openxmlformats.org/officeDocument/2006/relationships/customXml" Target="../ink/ink3402.xml"/><Relationship Id="rId164" Type="http://schemas.openxmlformats.org/officeDocument/2006/relationships/image" Target="../media/image16991.png"/><Relationship Id="rId185" Type="http://schemas.openxmlformats.org/officeDocument/2006/relationships/customXml" Target="../ink/ink3428.xml"/><Relationship Id="rId350" Type="http://schemas.openxmlformats.org/officeDocument/2006/relationships/image" Target="../media/image17911.png"/><Relationship Id="rId9" Type="http://schemas.openxmlformats.org/officeDocument/2006/relationships/image" Target="../media/image16330.png"/><Relationship Id="rId210" Type="http://schemas.openxmlformats.org/officeDocument/2006/relationships/image" Target="../media/image17211.png"/><Relationship Id="rId26" Type="http://schemas.openxmlformats.org/officeDocument/2006/relationships/customXml" Target="../ink/ink3338.xml"/><Relationship Id="rId231" Type="http://schemas.openxmlformats.org/officeDocument/2006/relationships/customXml" Target="../ink/ink3452.xml"/><Relationship Id="rId252" Type="http://schemas.openxmlformats.org/officeDocument/2006/relationships/image" Target="../media/image17452.png"/><Relationship Id="rId273" Type="http://schemas.openxmlformats.org/officeDocument/2006/relationships/customXml" Target="../ink/ink3474.xml"/><Relationship Id="rId294" Type="http://schemas.openxmlformats.org/officeDocument/2006/relationships/image" Target="../media/image17651.png"/><Relationship Id="rId308" Type="http://schemas.openxmlformats.org/officeDocument/2006/relationships/image" Target="../media/image17731.png"/><Relationship Id="rId329" Type="http://schemas.openxmlformats.org/officeDocument/2006/relationships/customXml" Target="../ink/ink3503.xml"/><Relationship Id="rId47" Type="http://schemas.openxmlformats.org/officeDocument/2006/relationships/image" Target="../media/image16520.png"/><Relationship Id="rId68" Type="http://schemas.openxmlformats.org/officeDocument/2006/relationships/customXml" Target="../ink/ink3360.xml"/><Relationship Id="rId89" Type="http://schemas.openxmlformats.org/officeDocument/2006/relationships/customXml" Target="../ink/ink3372.xml"/><Relationship Id="rId112" Type="http://schemas.openxmlformats.org/officeDocument/2006/relationships/image" Target="../media/image16790.png"/><Relationship Id="rId133" Type="http://schemas.openxmlformats.org/officeDocument/2006/relationships/customXml" Target="../ink/ink3397.xml"/><Relationship Id="rId154" Type="http://schemas.openxmlformats.org/officeDocument/2006/relationships/customXml" Target="../ink/ink3411.xml"/><Relationship Id="rId175" Type="http://schemas.openxmlformats.org/officeDocument/2006/relationships/customXml" Target="../ink/ink3423.xml"/><Relationship Id="rId340" Type="http://schemas.openxmlformats.org/officeDocument/2006/relationships/image" Target="../media/image17861.png"/><Relationship Id="rId361" Type="http://schemas.openxmlformats.org/officeDocument/2006/relationships/image" Target="../media/image17951.png"/><Relationship Id="rId196" Type="http://schemas.openxmlformats.org/officeDocument/2006/relationships/image" Target="../media/image17141.png"/><Relationship Id="rId200" Type="http://schemas.openxmlformats.org/officeDocument/2006/relationships/image" Target="../media/image17161.png"/><Relationship Id="rId16" Type="http://schemas.openxmlformats.org/officeDocument/2006/relationships/customXml" Target="../ink/ink3333.xml"/><Relationship Id="rId221" Type="http://schemas.openxmlformats.org/officeDocument/2006/relationships/customXml" Target="../ink/ink3447.xml"/><Relationship Id="rId242" Type="http://schemas.openxmlformats.org/officeDocument/2006/relationships/image" Target="../media/image17402.png"/><Relationship Id="rId263" Type="http://schemas.openxmlformats.org/officeDocument/2006/relationships/customXml" Target="../ink/ink3469.xml"/><Relationship Id="rId284" Type="http://schemas.openxmlformats.org/officeDocument/2006/relationships/image" Target="../media/image17601.png"/><Relationship Id="rId319" Type="http://schemas.openxmlformats.org/officeDocument/2006/relationships/customXml" Target="../ink/ink3498.xml"/><Relationship Id="rId37" Type="http://schemas.openxmlformats.org/officeDocument/2006/relationships/image" Target="../media/image16470.png"/><Relationship Id="rId58" Type="http://schemas.openxmlformats.org/officeDocument/2006/relationships/customXml" Target="../ink/ink3355.xml"/><Relationship Id="rId79" Type="http://schemas.openxmlformats.org/officeDocument/2006/relationships/customXml" Target="../ink/ink3367.xml"/><Relationship Id="rId102" Type="http://schemas.openxmlformats.org/officeDocument/2006/relationships/customXml" Target="../ink/ink3379.xml"/><Relationship Id="rId123" Type="http://schemas.openxmlformats.org/officeDocument/2006/relationships/customXml" Target="../ink/ink3391.xml"/><Relationship Id="rId144" Type="http://schemas.openxmlformats.org/officeDocument/2006/relationships/image" Target="../media/image16941.png"/><Relationship Id="rId330" Type="http://schemas.openxmlformats.org/officeDocument/2006/relationships/image" Target="../media/image17831.png"/><Relationship Id="rId90" Type="http://schemas.openxmlformats.org/officeDocument/2006/relationships/image" Target="../media/image16700.png"/><Relationship Id="rId165" Type="http://schemas.openxmlformats.org/officeDocument/2006/relationships/customXml" Target="../ink/ink3418.xml"/><Relationship Id="rId186" Type="http://schemas.openxmlformats.org/officeDocument/2006/relationships/customXml" Target="../ink/ink3429.xml"/><Relationship Id="rId351" Type="http://schemas.openxmlformats.org/officeDocument/2006/relationships/customXml" Target="../ink/ink3516.xml"/><Relationship Id="rId211" Type="http://schemas.openxmlformats.org/officeDocument/2006/relationships/customXml" Target="../ink/ink3442.xml"/><Relationship Id="rId232" Type="http://schemas.openxmlformats.org/officeDocument/2006/relationships/image" Target="../media/image17321.png"/><Relationship Id="rId253" Type="http://schemas.openxmlformats.org/officeDocument/2006/relationships/customXml" Target="../ink/ink3463.xml"/><Relationship Id="rId274" Type="http://schemas.openxmlformats.org/officeDocument/2006/relationships/image" Target="../media/image17552.png"/><Relationship Id="rId295" Type="http://schemas.openxmlformats.org/officeDocument/2006/relationships/customXml" Target="../ink/ink3485.xml"/><Relationship Id="rId309" Type="http://schemas.openxmlformats.org/officeDocument/2006/relationships/customXml" Target="../ink/ink3492.xml"/><Relationship Id="rId27" Type="http://schemas.openxmlformats.org/officeDocument/2006/relationships/image" Target="../media/image16420.png"/><Relationship Id="rId48" Type="http://schemas.openxmlformats.org/officeDocument/2006/relationships/customXml" Target="../ink/ink3349.xml"/><Relationship Id="rId69" Type="http://schemas.openxmlformats.org/officeDocument/2006/relationships/customXml" Target="../ink/ink3361.xml"/><Relationship Id="rId113" Type="http://schemas.openxmlformats.org/officeDocument/2006/relationships/customXml" Target="../ink/ink3386.xml"/><Relationship Id="rId134" Type="http://schemas.openxmlformats.org/officeDocument/2006/relationships/image" Target="../media/image16891.png"/><Relationship Id="rId320" Type="http://schemas.openxmlformats.org/officeDocument/2006/relationships/image" Target="../media/image17781.png"/><Relationship Id="rId80" Type="http://schemas.openxmlformats.org/officeDocument/2006/relationships/image" Target="../media/image16650.png"/><Relationship Id="rId155" Type="http://schemas.openxmlformats.org/officeDocument/2006/relationships/image" Target="../media/image16961.png"/><Relationship Id="rId176" Type="http://schemas.openxmlformats.org/officeDocument/2006/relationships/image" Target="../media/image17051.png"/><Relationship Id="rId197" Type="http://schemas.openxmlformats.org/officeDocument/2006/relationships/customXml" Target="../ink/ink3435.xml"/><Relationship Id="rId341" Type="http://schemas.openxmlformats.org/officeDocument/2006/relationships/customXml" Target="../ink/ink3511.xml"/><Relationship Id="rId362" Type="http://schemas.openxmlformats.org/officeDocument/2006/relationships/customXml" Target="../ink/ink3523.xml"/><Relationship Id="rId201" Type="http://schemas.openxmlformats.org/officeDocument/2006/relationships/customXml" Target="../ink/ink3437.xml"/><Relationship Id="rId222" Type="http://schemas.openxmlformats.org/officeDocument/2006/relationships/image" Target="../media/image17271.png"/><Relationship Id="rId243" Type="http://schemas.openxmlformats.org/officeDocument/2006/relationships/customXml" Target="../ink/ink3458.xml"/><Relationship Id="rId264" Type="http://schemas.openxmlformats.org/officeDocument/2006/relationships/image" Target="../media/image17502.png"/><Relationship Id="rId285" Type="http://schemas.openxmlformats.org/officeDocument/2006/relationships/customXml" Target="../ink/ink3480.xml"/><Relationship Id="rId17" Type="http://schemas.openxmlformats.org/officeDocument/2006/relationships/image" Target="../media/image16370.png"/><Relationship Id="rId38" Type="http://schemas.openxmlformats.org/officeDocument/2006/relationships/customXml" Target="../ink/ink3344.xml"/><Relationship Id="rId59" Type="http://schemas.openxmlformats.org/officeDocument/2006/relationships/image" Target="../media/image16560.png"/><Relationship Id="rId103" Type="http://schemas.openxmlformats.org/officeDocument/2006/relationships/image" Target="../media/image16760.png"/><Relationship Id="rId124" Type="http://schemas.openxmlformats.org/officeDocument/2006/relationships/image" Target="../media/image16851.png"/><Relationship Id="rId310" Type="http://schemas.openxmlformats.org/officeDocument/2006/relationships/image" Target="../media/image17741.png"/><Relationship Id="rId70" Type="http://schemas.openxmlformats.org/officeDocument/2006/relationships/image" Target="../media/image16610.png"/><Relationship Id="rId91" Type="http://schemas.openxmlformats.org/officeDocument/2006/relationships/customXml" Target="../ink/ink3373.xml"/><Relationship Id="rId145" Type="http://schemas.openxmlformats.org/officeDocument/2006/relationships/customXml" Target="../ink/ink3403.xml"/><Relationship Id="rId166" Type="http://schemas.openxmlformats.org/officeDocument/2006/relationships/image" Target="../media/image17001.png"/><Relationship Id="rId187" Type="http://schemas.openxmlformats.org/officeDocument/2006/relationships/image" Target="../media/image17101.png"/><Relationship Id="rId331" Type="http://schemas.openxmlformats.org/officeDocument/2006/relationships/customXml" Target="../ink/ink3504.xml"/><Relationship Id="rId352" Type="http://schemas.openxmlformats.org/officeDocument/2006/relationships/image" Target="../media/image17921.png"/><Relationship Id="rId1" Type="http://schemas.microsoft.com/office/2007/relationships/media" Target="../media/media42.m4a"/><Relationship Id="rId212" Type="http://schemas.openxmlformats.org/officeDocument/2006/relationships/image" Target="../media/image17221.png"/><Relationship Id="rId233" Type="http://schemas.openxmlformats.org/officeDocument/2006/relationships/customXml" Target="../ink/ink3453.xml"/><Relationship Id="rId254" Type="http://schemas.openxmlformats.org/officeDocument/2006/relationships/image" Target="../media/image17462.png"/><Relationship Id="rId28" Type="http://schemas.openxmlformats.org/officeDocument/2006/relationships/customXml" Target="../ink/ink3339.xml"/><Relationship Id="rId49" Type="http://schemas.openxmlformats.org/officeDocument/2006/relationships/image" Target="../media/image16531.png"/><Relationship Id="rId114" Type="http://schemas.openxmlformats.org/officeDocument/2006/relationships/image" Target="../media/image16800.png"/><Relationship Id="rId275" Type="http://schemas.openxmlformats.org/officeDocument/2006/relationships/customXml" Target="../ink/ink3475.xml"/><Relationship Id="rId296" Type="http://schemas.openxmlformats.org/officeDocument/2006/relationships/image" Target="../media/image17661.png"/><Relationship Id="rId300" Type="http://schemas.openxmlformats.org/officeDocument/2006/relationships/image" Target="../media/image17681.png"/><Relationship Id="rId60" Type="http://schemas.openxmlformats.org/officeDocument/2006/relationships/customXml" Target="../ink/ink3356.xml"/><Relationship Id="rId81" Type="http://schemas.openxmlformats.org/officeDocument/2006/relationships/customXml" Target="../ink/ink3368.xml"/><Relationship Id="rId135" Type="http://schemas.openxmlformats.org/officeDocument/2006/relationships/customXml" Target="../ink/ink3398.xml"/><Relationship Id="rId156" Type="http://schemas.openxmlformats.org/officeDocument/2006/relationships/customXml" Target="../ink/ink3412.xml"/><Relationship Id="rId177" Type="http://schemas.openxmlformats.org/officeDocument/2006/relationships/customXml" Target="../ink/ink3424.xml"/><Relationship Id="rId198" Type="http://schemas.openxmlformats.org/officeDocument/2006/relationships/image" Target="../media/image17151.png"/><Relationship Id="rId321" Type="http://schemas.openxmlformats.org/officeDocument/2006/relationships/customXml" Target="../ink/ink3499.xml"/><Relationship Id="rId342" Type="http://schemas.openxmlformats.org/officeDocument/2006/relationships/image" Target="../media/image17871.png"/><Relationship Id="rId363" Type="http://schemas.openxmlformats.org/officeDocument/2006/relationships/image" Target="../media/image17961.png"/><Relationship Id="rId202" Type="http://schemas.openxmlformats.org/officeDocument/2006/relationships/image" Target="../media/image17171.png"/><Relationship Id="rId223" Type="http://schemas.openxmlformats.org/officeDocument/2006/relationships/customXml" Target="../ink/ink3448.xml"/><Relationship Id="rId244" Type="http://schemas.openxmlformats.org/officeDocument/2006/relationships/image" Target="../media/image17412.png"/><Relationship Id="rId18" Type="http://schemas.openxmlformats.org/officeDocument/2006/relationships/customXml" Target="../ink/ink3334.xml"/><Relationship Id="rId39" Type="http://schemas.openxmlformats.org/officeDocument/2006/relationships/image" Target="../media/image16480.png"/><Relationship Id="rId265" Type="http://schemas.openxmlformats.org/officeDocument/2006/relationships/customXml" Target="../ink/ink3470.xml"/><Relationship Id="rId286" Type="http://schemas.openxmlformats.org/officeDocument/2006/relationships/image" Target="../media/image17611.png"/><Relationship Id="rId50" Type="http://schemas.openxmlformats.org/officeDocument/2006/relationships/customXml" Target="../ink/ink3350.xml"/><Relationship Id="rId104" Type="http://schemas.openxmlformats.org/officeDocument/2006/relationships/customXml" Target="../ink/ink3380.xml"/><Relationship Id="rId125" Type="http://schemas.openxmlformats.org/officeDocument/2006/relationships/customXml" Target="../ink/ink3392.xml"/><Relationship Id="rId146" Type="http://schemas.openxmlformats.org/officeDocument/2006/relationships/customXml" Target="../ink/ink3404.xml"/><Relationship Id="rId167" Type="http://schemas.openxmlformats.org/officeDocument/2006/relationships/customXml" Target="../ink/ink3419.xml"/><Relationship Id="rId188" Type="http://schemas.openxmlformats.org/officeDocument/2006/relationships/customXml" Target="../ink/ink3430.xml"/><Relationship Id="rId311" Type="http://schemas.openxmlformats.org/officeDocument/2006/relationships/customXml" Target="../ink/ink3493.xml"/><Relationship Id="rId332" Type="http://schemas.openxmlformats.org/officeDocument/2006/relationships/image" Target="../media/image17841.png"/><Relationship Id="rId353" Type="http://schemas.openxmlformats.org/officeDocument/2006/relationships/customXml" Target="../ink/ink3517.xml"/><Relationship Id="rId71" Type="http://schemas.openxmlformats.org/officeDocument/2006/relationships/customXml" Target="../ink/ink3362.xml"/><Relationship Id="rId92" Type="http://schemas.openxmlformats.org/officeDocument/2006/relationships/image" Target="../media/image16710.png"/><Relationship Id="rId213" Type="http://schemas.openxmlformats.org/officeDocument/2006/relationships/customXml" Target="../ink/ink3443.xml"/><Relationship Id="rId234" Type="http://schemas.openxmlformats.org/officeDocument/2006/relationships/image" Target="../media/image17331.png"/><Relationship Id="rId2" Type="http://schemas.openxmlformats.org/officeDocument/2006/relationships/audio" Target="../media/media42.m4a"/><Relationship Id="rId29" Type="http://schemas.openxmlformats.org/officeDocument/2006/relationships/image" Target="../media/image16430.png"/><Relationship Id="rId255" Type="http://schemas.openxmlformats.org/officeDocument/2006/relationships/customXml" Target="../ink/ink3464.xml"/><Relationship Id="rId276" Type="http://schemas.openxmlformats.org/officeDocument/2006/relationships/image" Target="../media/image17562.png"/><Relationship Id="rId297" Type="http://schemas.openxmlformats.org/officeDocument/2006/relationships/customXml" Target="../ink/ink3486.xml"/><Relationship Id="rId40" Type="http://schemas.openxmlformats.org/officeDocument/2006/relationships/customXml" Target="../ink/ink3345.xml"/><Relationship Id="rId115" Type="http://schemas.openxmlformats.org/officeDocument/2006/relationships/customXml" Target="../ink/ink3387.xml"/><Relationship Id="rId136" Type="http://schemas.openxmlformats.org/officeDocument/2006/relationships/image" Target="../media/image16901.png"/><Relationship Id="rId157" Type="http://schemas.openxmlformats.org/officeDocument/2006/relationships/customXml" Target="../ink/ink3413.xml"/><Relationship Id="rId178" Type="http://schemas.openxmlformats.org/officeDocument/2006/relationships/image" Target="../media/image17061.png"/><Relationship Id="rId301" Type="http://schemas.openxmlformats.org/officeDocument/2006/relationships/customXml" Target="../ink/ink3488.xml"/><Relationship Id="rId322" Type="http://schemas.openxmlformats.org/officeDocument/2006/relationships/image" Target="../media/image17791.png"/><Relationship Id="rId343" Type="http://schemas.openxmlformats.org/officeDocument/2006/relationships/customXml" Target="../ink/ink3512.xml"/><Relationship Id="rId364" Type="http://schemas.openxmlformats.org/officeDocument/2006/relationships/image" Target="../media/image1.png"/><Relationship Id="rId61" Type="http://schemas.openxmlformats.org/officeDocument/2006/relationships/image" Target="../media/image16570.png"/><Relationship Id="rId82" Type="http://schemas.openxmlformats.org/officeDocument/2006/relationships/image" Target="../media/image16660.png"/><Relationship Id="rId199" Type="http://schemas.openxmlformats.org/officeDocument/2006/relationships/customXml" Target="../ink/ink3436.xml"/><Relationship Id="rId203" Type="http://schemas.openxmlformats.org/officeDocument/2006/relationships/customXml" Target="../ink/ink3438.xml"/><Relationship Id="rId19" Type="http://schemas.openxmlformats.org/officeDocument/2006/relationships/image" Target="../media/image16380.png"/><Relationship Id="rId224" Type="http://schemas.openxmlformats.org/officeDocument/2006/relationships/image" Target="../media/image17281.png"/><Relationship Id="rId245" Type="http://schemas.openxmlformats.org/officeDocument/2006/relationships/customXml" Target="../ink/ink3459.xml"/><Relationship Id="rId266" Type="http://schemas.openxmlformats.org/officeDocument/2006/relationships/image" Target="../media/image17512.png"/><Relationship Id="rId287" Type="http://schemas.openxmlformats.org/officeDocument/2006/relationships/customXml" Target="../ink/ink3481.xml"/><Relationship Id="rId30" Type="http://schemas.openxmlformats.org/officeDocument/2006/relationships/customXml" Target="../ink/ink3340.xml"/><Relationship Id="rId105" Type="http://schemas.openxmlformats.org/officeDocument/2006/relationships/image" Target="../media/image16770.png"/><Relationship Id="rId126" Type="http://schemas.openxmlformats.org/officeDocument/2006/relationships/image" Target="../media/image16861.png"/><Relationship Id="rId147" Type="http://schemas.openxmlformats.org/officeDocument/2006/relationships/customXml" Target="../ink/ink3405.xml"/><Relationship Id="rId168" Type="http://schemas.openxmlformats.org/officeDocument/2006/relationships/image" Target="../media/image17011.png"/><Relationship Id="rId312" Type="http://schemas.openxmlformats.org/officeDocument/2006/relationships/image" Target="../media/image17751.png"/><Relationship Id="rId333" Type="http://schemas.openxmlformats.org/officeDocument/2006/relationships/customXml" Target="../ink/ink3505.xml"/><Relationship Id="rId354" Type="http://schemas.openxmlformats.org/officeDocument/2006/relationships/customXml" Target="../ink/ink3518.xml"/><Relationship Id="rId51" Type="http://schemas.openxmlformats.org/officeDocument/2006/relationships/image" Target="../media/image16541.png"/><Relationship Id="rId72" Type="http://schemas.openxmlformats.org/officeDocument/2006/relationships/image" Target="../media/image16620.png"/><Relationship Id="rId93" Type="http://schemas.openxmlformats.org/officeDocument/2006/relationships/customXml" Target="../ink/ink3374.xml"/><Relationship Id="rId189" Type="http://schemas.openxmlformats.org/officeDocument/2006/relationships/image" Target="../media/image17111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7231.png"/><Relationship Id="rId235" Type="http://schemas.openxmlformats.org/officeDocument/2006/relationships/customXml" Target="../ink/ink3454.xml"/><Relationship Id="rId256" Type="http://schemas.openxmlformats.org/officeDocument/2006/relationships/image" Target="../media/image17472.png"/><Relationship Id="rId277" Type="http://schemas.openxmlformats.org/officeDocument/2006/relationships/customXml" Target="../ink/ink3476.xml"/><Relationship Id="rId298" Type="http://schemas.openxmlformats.org/officeDocument/2006/relationships/image" Target="../media/image17671.png"/><Relationship Id="rId116" Type="http://schemas.openxmlformats.org/officeDocument/2006/relationships/image" Target="../media/image16810.png"/><Relationship Id="rId137" Type="http://schemas.openxmlformats.org/officeDocument/2006/relationships/customXml" Target="../ink/ink3399.xml"/><Relationship Id="rId158" Type="http://schemas.openxmlformats.org/officeDocument/2006/relationships/customXml" Target="../ink/ink3414.xml"/><Relationship Id="rId302" Type="http://schemas.openxmlformats.org/officeDocument/2006/relationships/image" Target="../media/image17691.png"/><Relationship Id="rId323" Type="http://schemas.openxmlformats.org/officeDocument/2006/relationships/customXml" Target="../ink/ink3500.xml"/><Relationship Id="rId344" Type="http://schemas.openxmlformats.org/officeDocument/2006/relationships/image" Target="../media/image17881.png"/><Relationship Id="rId20" Type="http://schemas.openxmlformats.org/officeDocument/2006/relationships/customXml" Target="../ink/ink3335.xml"/><Relationship Id="rId41" Type="http://schemas.openxmlformats.org/officeDocument/2006/relationships/image" Target="../media/image16490.png"/><Relationship Id="rId62" Type="http://schemas.openxmlformats.org/officeDocument/2006/relationships/customXml" Target="../ink/ink3357.xml"/><Relationship Id="rId83" Type="http://schemas.openxmlformats.org/officeDocument/2006/relationships/customXml" Target="../ink/ink3369.xml"/><Relationship Id="rId179" Type="http://schemas.openxmlformats.org/officeDocument/2006/relationships/customXml" Target="../ink/ink3425.xml"/><Relationship Id="rId190" Type="http://schemas.openxmlformats.org/officeDocument/2006/relationships/customXml" Target="../ink/ink3431.xml"/><Relationship Id="rId204" Type="http://schemas.openxmlformats.org/officeDocument/2006/relationships/image" Target="../media/image17181.png"/><Relationship Id="rId225" Type="http://schemas.openxmlformats.org/officeDocument/2006/relationships/customXml" Target="../ink/ink3449.xml"/><Relationship Id="rId246" Type="http://schemas.openxmlformats.org/officeDocument/2006/relationships/image" Target="../media/image17422.png"/><Relationship Id="rId267" Type="http://schemas.openxmlformats.org/officeDocument/2006/relationships/customXml" Target="../ink/ink3471.xml"/><Relationship Id="rId288" Type="http://schemas.openxmlformats.org/officeDocument/2006/relationships/image" Target="../media/image17621.png"/><Relationship Id="rId106" Type="http://schemas.openxmlformats.org/officeDocument/2006/relationships/customXml" Target="../ink/ink3381.xml"/><Relationship Id="rId127" Type="http://schemas.openxmlformats.org/officeDocument/2006/relationships/customXml" Target="../ink/ink3393.xml"/><Relationship Id="rId313" Type="http://schemas.openxmlformats.org/officeDocument/2006/relationships/customXml" Target="../ink/ink3494.xml"/><Relationship Id="rId10" Type="http://schemas.openxmlformats.org/officeDocument/2006/relationships/customXml" Target="../ink/ink3330.xml"/><Relationship Id="rId31" Type="http://schemas.openxmlformats.org/officeDocument/2006/relationships/image" Target="../media/image16441.png"/><Relationship Id="rId52" Type="http://schemas.openxmlformats.org/officeDocument/2006/relationships/customXml" Target="../ink/ink3351.xml"/><Relationship Id="rId73" Type="http://schemas.openxmlformats.org/officeDocument/2006/relationships/customXml" Target="../ink/ink3363.xml"/><Relationship Id="rId94" Type="http://schemas.openxmlformats.org/officeDocument/2006/relationships/customXml" Target="../ink/ink3375.xml"/><Relationship Id="rId148" Type="http://schemas.openxmlformats.org/officeDocument/2006/relationships/customXml" Target="../ink/ink3406.xml"/><Relationship Id="rId169" Type="http://schemas.openxmlformats.org/officeDocument/2006/relationships/customXml" Target="../ink/ink3420.xml"/><Relationship Id="rId334" Type="http://schemas.openxmlformats.org/officeDocument/2006/relationships/customXml" Target="../ink/ink3506.xml"/><Relationship Id="rId355" Type="http://schemas.openxmlformats.org/officeDocument/2006/relationships/customXml" Target="../ink/ink3519.xml"/><Relationship Id="rId4" Type="http://schemas.openxmlformats.org/officeDocument/2006/relationships/customXml" Target="../ink/ink3327.xml"/><Relationship Id="rId180" Type="http://schemas.openxmlformats.org/officeDocument/2006/relationships/image" Target="../media/image17071.png"/><Relationship Id="rId215" Type="http://schemas.openxmlformats.org/officeDocument/2006/relationships/customXml" Target="../ink/ink3444.xml"/><Relationship Id="rId236" Type="http://schemas.openxmlformats.org/officeDocument/2006/relationships/image" Target="../media/image17372.png"/><Relationship Id="rId257" Type="http://schemas.openxmlformats.org/officeDocument/2006/relationships/customXml" Target="../ink/ink3465.xml"/><Relationship Id="rId278" Type="http://schemas.openxmlformats.org/officeDocument/2006/relationships/image" Target="../media/image17571.png"/><Relationship Id="rId303" Type="http://schemas.openxmlformats.org/officeDocument/2006/relationships/customXml" Target="../ink/ink3489.xml"/><Relationship Id="rId42" Type="http://schemas.openxmlformats.org/officeDocument/2006/relationships/customXml" Target="../ink/ink3346.xml"/><Relationship Id="rId84" Type="http://schemas.openxmlformats.org/officeDocument/2006/relationships/image" Target="../media/image16670.png"/><Relationship Id="rId138" Type="http://schemas.openxmlformats.org/officeDocument/2006/relationships/image" Target="../media/image16911.png"/><Relationship Id="rId345" Type="http://schemas.openxmlformats.org/officeDocument/2006/relationships/customXml" Target="../ink/ink3513.xml"/><Relationship Id="rId191" Type="http://schemas.openxmlformats.org/officeDocument/2006/relationships/customXml" Target="../ink/ink3432.xml"/><Relationship Id="rId205" Type="http://schemas.openxmlformats.org/officeDocument/2006/relationships/customXml" Target="../ink/ink3439.xml"/><Relationship Id="rId247" Type="http://schemas.openxmlformats.org/officeDocument/2006/relationships/customXml" Target="../ink/ink3460.xml"/><Relationship Id="rId107" Type="http://schemas.openxmlformats.org/officeDocument/2006/relationships/customXml" Target="../ink/ink3382.xml"/><Relationship Id="rId289" Type="http://schemas.openxmlformats.org/officeDocument/2006/relationships/customXml" Target="../ink/ink3482.xml"/><Relationship Id="rId11" Type="http://schemas.openxmlformats.org/officeDocument/2006/relationships/image" Target="../media/image16340.png"/><Relationship Id="rId53" Type="http://schemas.openxmlformats.org/officeDocument/2006/relationships/image" Target="../media/image16300.png"/><Relationship Id="rId149" Type="http://schemas.openxmlformats.org/officeDocument/2006/relationships/customXml" Target="../ink/ink3407.xml"/><Relationship Id="rId314" Type="http://schemas.openxmlformats.org/officeDocument/2006/relationships/image" Target="../media/image17761.png"/><Relationship Id="rId356" Type="http://schemas.openxmlformats.org/officeDocument/2006/relationships/customXml" Target="../ink/ink3520.xml"/><Relationship Id="rId95" Type="http://schemas.openxmlformats.org/officeDocument/2006/relationships/image" Target="../media/image16720.png"/><Relationship Id="rId160" Type="http://schemas.openxmlformats.org/officeDocument/2006/relationships/image" Target="../media/image16972.png"/><Relationship Id="rId216" Type="http://schemas.openxmlformats.org/officeDocument/2006/relationships/image" Target="../media/image17241.png"/><Relationship Id="rId258" Type="http://schemas.openxmlformats.org/officeDocument/2006/relationships/customXml" Target="../ink/ink3466.xml"/><Relationship Id="rId22" Type="http://schemas.openxmlformats.org/officeDocument/2006/relationships/customXml" Target="../ink/ink3336.xml"/><Relationship Id="rId64" Type="http://schemas.openxmlformats.org/officeDocument/2006/relationships/customXml" Target="../ink/ink3358.xml"/><Relationship Id="rId118" Type="http://schemas.openxmlformats.org/officeDocument/2006/relationships/image" Target="../media/image16820.png"/><Relationship Id="rId325" Type="http://schemas.openxmlformats.org/officeDocument/2006/relationships/customXml" Target="../ink/ink3501.xml"/><Relationship Id="rId171" Type="http://schemas.openxmlformats.org/officeDocument/2006/relationships/customXml" Target="../ink/ink3421.xml"/><Relationship Id="rId227" Type="http://schemas.openxmlformats.org/officeDocument/2006/relationships/customXml" Target="../ink/ink3450.xml"/><Relationship Id="rId269" Type="http://schemas.openxmlformats.org/officeDocument/2006/relationships/customXml" Target="../ink/ink3472.xml"/><Relationship Id="rId33" Type="http://schemas.openxmlformats.org/officeDocument/2006/relationships/image" Target="../media/image16450.png"/><Relationship Id="rId129" Type="http://schemas.openxmlformats.org/officeDocument/2006/relationships/customXml" Target="../ink/ink3395.xml"/><Relationship Id="rId280" Type="http://schemas.openxmlformats.org/officeDocument/2006/relationships/image" Target="../media/image17581.png"/><Relationship Id="rId336" Type="http://schemas.openxmlformats.org/officeDocument/2006/relationships/customXml" Target="../ink/ink3508.xml"/><Relationship Id="rId75" Type="http://schemas.openxmlformats.org/officeDocument/2006/relationships/customXml" Target="../ink/ink3364.xml"/><Relationship Id="rId140" Type="http://schemas.openxmlformats.org/officeDocument/2006/relationships/image" Target="../media/image16921.png"/><Relationship Id="rId182" Type="http://schemas.openxmlformats.org/officeDocument/2006/relationships/image" Target="../media/image17081.png"/><Relationship Id="rId6" Type="http://schemas.openxmlformats.org/officeDocument/2006/relationships/customXml" Target="../ink/ink3328.xml"/><Relationship Id="rId238" Type="http://schemas.openxmlformats.org/officeDocument/2006/relationships/image" Target="../media/image17382.png"/><Relationship Id="rId291" Type="http://schemas.openxmlformats.org/officeDocument/2006/relationships/customXml" Target="../ink/ink3483.xml"/><Relationship Id="rId305" Type="http://schemas.openxmlformats.org/officeDocument/2006/relationships/customXml" Target="../ink/ink3490.xml"/><Relationship Id="rId347" Type="http://schemas.openxmlformats.org/officeDocument/2006/relationships/customXml" Target="../ink/ink3514.xml"/><Relationship Id="rId44" Type="http://schemas.openxmlformats.org/officeDocument/2006/relationships/customXml" Target="../ink/ink3347.xml"/><Relationship Id="rId86" Type="http://schemas.openxmlformats.org/officeDocument/2006/relationships/image" Target="../media/image16680.png"/><Relationship Id="rId151" Type="http://schemas.openxmlformats.org/officeDocument/2006/relationships/customXml" Target="../ink/ink3409.xml"/><Relationship Id="rId193" Type="http://schemas.openxmlformats.org/officeDocument/2006/relationships/customXml" Target="../ink/ink3433.xml"/><Relationship Id="rId207" Type="http://schemas.openxmlformats.org/officeDocument/2006/relationships/customXml" Target="../ink/ink3440.xml"/><Relationship Id="rId249" Type="http://schemas.openxmlformats.org/officeDocument/2006/relationships/customXml" Target="../ink/ink3461.xml"/><Relationship Id="rId13" Type="http://schemas.openxmlformats.org/officeDocument/2006/relationships/image" Target="../media/image16350.png"/><Relationship Id="rId109" Type="http://schemas.openxmlformats.org/officeDocument/2006/relationships/customXml" Target="../ink/ink3383.xml"/><Relationship Id="rId260" Type="http://schemas.openxmlformats.org/officeDocument/2006/relationships/image" Target="../media/image17482.png"/><Relationship Id="rId316" Type="http://schemas.openxmlformats.org/officeDocument/2006/relationships/customXml" Target="../ink/ink3496.xml"/><Relationship Id="rId55" Type="http://schemas.openxmlformats.org/officeDocument/2006/relationships/image" Target="../media/image16550.png"/><Relationship Id="rId97" Type="http://schemas.openxmlformats.org/officeDocument/2006/relationships/image" Target="../media/image16730.png"/><Relationship Id="rId120" Type="http://schemas.openxmlformats.org/officeDocument/2006/relationships/image" Target="../media/image16831.png"/><Relationship Id="rId358" Type="http://schemas.openxmlformats.org/officeDocument/2006/relationships/customXml" Target="../ink/ink3521.xml"/><Relationship Id="rId162" Type="http://schemas.openxmlformats.org/officeDocument/2006/relationships/image" Target="../media/image16981.png"/><Relationship Id="rId218" Type="http://schemas.openxmlformats.org/officeDocument/2006/relationships/image" Target="../media/image17251.png"/><Relationship Id="rId271" Type="http://schemas.openxmlformats.org/officeDocument/2006/relationships/customXml" Target="../ink/ink3473.xml"/><Relationship Id="rId24" Type="http://schemas.openxmlformats.org/officeDocument/2006/relationships/customXml" Target="../ink/ink3337.xml"/><Relationship Id="rId66" Type="http://schemas.openxmlformats.org/officeDocument/2006/relationships/customXml" Target="../ink/ink3359.xml"/><Relationship Id="rId131" Type="http://schemas.openxmlformats.org/officeDocument/2006/relationships/customXml" Target="../ink/ink3396.xml"/><Relationship Id="rId327" Type="http://schemas.openxmlformats.org/officeDocument/2006/relationships/customXml" Target="../ink/ink3502.xml"/><Relationship Id="rId173" Type="http://schemas.openxmlformats.org/officeDocument/2006/relationships/customXml" Target="../ink/ink3422.xml"/><Relationship Id="rId229" Type="http://schemas.openxmlformats.org/officeDocument/2006/relationships/customXml" Target="../ink/ink3451.xml"/><Relationship Id="rId240" Type="http://schemas.openxmlformats.org/officeDocument/2006/relationships/image" Target="../media/image17392.png"/><Relationship Id="rId35" Type="http://schemas.openxmlformats.org/officeDocument/2006/relationships/image" Target="../media/image16460.png"/><Relationship Id="rId77" Type="http://schemas.openxmlformats.org/officeDocument/2006/relationships/image" Target="../media/image16640.png"/><Relationship Id="rId100" Type="http://schemas.openxmlformats.org/officeDocument/2006/relationships/customXml" Target="../ink/ink3378.xml"/><Relationship Id="rId282" Type="http://schemas.openxmlformats.org/officeDocument/2006/relationships/image" Target="../media/image17591.png"/><Relationship Id="rId338" Type="http://schemas.openxmlformats.org/officeDocument/2006/relationships/image" Target="../media/image17851.png"/><Relationship Id="rId8" Type="http://schemas.openxmlformats.org/officeDocument/2006/relationships/customXml" Target="../ink/ink3329.xml"/><Relationship Id="rId142" Type="http://schemas.openxmlformats.org/officeDocument/2006/relationships/image" Target="../media/image16931.png"/><Relationship Id="rId184" Type="http://schemas.openxmlformats.org/officeDocument/2006/relationships/image" Target="../media/image17091.png"/><Relationship Id="rId251" Type="http://schemas.openxmlformats.org/officeDocument/2006/relationships/customXml" Target="../ink/ink3462.xml"/><Relationship Id="rId46" Type="http://schemas.openxmlformats.org/officeDocument/2006/relationships/customXml" Target="../ink/ink3348.xml"/><Relationship Id="rId293" Type="http://schemas.openxmlformats.org/officeDocument/2006/relationships/customXml" Target="../ink/ink3484.xml"/><Relationship Id="rId307" Type="http://schemas.openxmlformats.org/officeDocument/2006/relationships/customXml" Target="../ink/ink3491.xml"/><Relationship Id="rId349" Type="http://schemas.openxmlformats.org/officeDocument/2006/relationships/customXml" Target="../ink/ink3515.xml"/></Relationships>
</file>

<file path=ppt/slides/_rels/slide4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589.xml"/><Relationship Id="rId299" Type="http://schemas.openxmlformats.org/officeDocument/2006/relationships/customXml" Target="../ink/ink3688.xml"/><Relationship Id="rId21" Type="http://schemas.openxmlformats.org/officeDocument/2006/relationships/image" Target="../media/image16550.png"/><Relationship Id="rId63" Type="http://schemas.openxmlformats.org/officeDocument/2006/relationships/image" Target="../media/image16730.png"/><Relationship Id="rId159" Type="http://schemas.openxmlformats.org/officeDocument/2006/relationships/customXml" Target="../ink/ink3613.xml"/><Relationship Id="rId324" Type="http://schemas.openxmlformats.org/officeDocument/2006/relationships/image" Target="../media/image1871.png"/><Relationship Id="rId170" Type="http://schemas.openxmlformats.org/officeDocument/2006/relationships/image" Target="../media/image17991.png"/><Relationship Id="rId226" Type="http://schemas.openxmlformats.org/officeDocument/2006/relationships/image" Target="../media/image1822.png"/><Relationship Id="rId268" Type="http://schemas.openxmlformats.org/officeDocument/2006/relationships/image" Target="../media/image1843.png"/><Relationship Id="rId32" Type="http://schemas.openxmlformats.org/officeDocument/2006/relationships/customXml" Target="../ink/ink3539.xml"/><Relationship Id="rId74" Type="http://schemas.openxmlformats.org/officeDocument/2006/relationships/image" Target="../media/image16780.png"/><Relationship Id="rId128" Type="http://schemas.openxmlformats.org/officeDocument/2006/relationships/image" Target="../media/image16981.png"/><Relationship Id="rId335" Type="http://schemas.openxmlformats.org/officeDocument/2006/relationships/customXml" Target="../ink/ink3706.xml"/><Relationship Id="rId5" Type="http://schemas.openxmlformats.org/officeDocument/2006/relationships/image" Target="../media/image16311.png"/><Relationship Id="rId181" Type="http://schemas.openxmlformats.org/officeDocument/2006/relationships/customXml" Target="../ink/ink3624.xml"/><Relationship Id="rId237" Type="http://schemas.openxmlformats.org/officeDocument/2006/relationships/customXml" Target="../ink/ink3657.xml"/><Relationship Id="rId279" Type="http://schemas.openxmlformats.org/officeDocument/2006/relationships/customXml" Target="../ink/ink3678.xml"/><Relationship Id="rId43" Type="http://schemas.openxmlformats.org/officeDocument/2006/relationships/image" Target="../media/image16640.png"/><Relationship Id="rId139" Type="http://schemas.openxmlformats.org/officeDocument/2006/relationships/customXml" Target="../ink/ink3602.xml"/><Relationship Id="rId290" Type="http://schemas.openxmlformats.org/officeDocument/2006/relationships/image" Target="../media/image1854.png"/><Relationship Id="rId304" Type="http://schemas.openxmlformats.org/officeDocument/2006/relationships/image" Target="../media/image1861.png"/><Relationship Id="rId346" Type="http://schemas.openxmlformats.org/officeDocument/2006/relationships/image" Target="../media/image1979.png"/><Relationship Id="rId85" Type="http://schemas.openxmlformats.org/officeDocument/2006/relationships/customXml" Target="../ink/ink3569.xml"/><Relationship Id="rId150" Type="http://schemas.openxmlformats.org/officeDocument/2006/relationships/image" Target="../media/image17091.png"/><Relationship Id="rId192" Type="http://schemas.openxmlformats.org/officeDocument/2006/relationships/customXml" Target="../ink/ink3632.xml"/><Relationship Id="rId206" Type="http://schemas.openxmlformats.org/officeDocument/2006/relationships/customXml" Target="../ink/ink3641.xml"/><Relationship Id="rId248" Type="http://schemas.openxmlformats.org/officeDocument/2006/relationships/image" Target="../media/image1833.png"/><Relationship Id="rId12" Type="http://schemas.openxmlformats.org/officeDocument/2006/relationships/customXml" Target="../ink/ink3528.xml"/><Relationship Id="rId108" Type="http://schemas.openxmlformats.org/officeDocument/2006/relationships/image" Target="../media/image16931.png"/><Relationship Id="rId315" Type="http://schemas.openxmlformats.org/officeDocument/2006/relationships/customXml" Target="../ink/ink3696.xml"/><Relationship Id="rId54" Type="http://schemas.openxmlformats.org/officeDocument/2006/relationships/image" Target="../media/image16690.png"/><Relationship Id="rId96" Type="http://schemas.openxmlformats.org/officeDocument/2006/relationships/image" Target="../media/image16871.png"/><Relationship Id="rId161" Type="http://schemas.openxmlformats.org/officeDocument/2006/relationships/customXml" Target="../ink/ink3614.xml"/><Relationship Id="rId217" Type="http://schemas.openxmlformats.org/officeDocument/2006/relationships/customXml" Target="../ink/ink3647.xml"/><Relationship Id="rId259" Type="http://schemas.openxmlformats.org/officeDocument/2006/relationships/customXml" Target="../ink/ink3668.xml"/><Relationship Id="rId23" Type="http://schemas.openxmlformats.org/officeDocument/2006/relationships/customXml" Target="../ink/ink3534.xml"/><Relationship Id="rId119" Type="http://schemas.openxmlformats.org/officeDocument/2006/relationships/image" Target="../media/image16951.png"/><Relationship Id="rId270" Type="http://schemas.openxmlformats.org/officeDocument/2006/relationships/image" Target="../media/image1844.png"/><Relationship Id="rId326" Type="http://schemas.openxmlformats.org/officeDocument/2006/relationships/image" Target="../media/image1872.png"/><Relationship Id="rId65" Type="http://schemas.openxmlformats.org/officeDocument/2006/relationships/image" Target="../media/image16740.png"/><Relationship Id="rId130" Type="http://schemas.openxmlformats.org/officeDocument/2006/relationships/image" Target="../media/image16991.png"/><Relationship Id="rId172" Type="http://schemas.openxmlformats.org/officeDocument/2006/relationships/image" Target="../media/image18001.png"/><Relationship Id="rId228" Type="http://schemas.openxmlformats.org/officeDocument/2006/relationships/image" Target="../media/image1823.png"/><Relationship Id="rId281" Type="http://schemas.openxmlformats.org/officeDocument/2006/relationships/customXml" Target="../ink/ink3679.xml"/><Relationship Id="rId337" Type="http://schemas.openxmlformats.org/officeDocument/2006/relationships/customXml" Target="../ink/ink3707.xml"/><Relationship Id="rId34" Type="http://schemas.openxmlformats.org/officeDocument/2006/relationships/customXml" Target="../ink/ink3540.xml"/><Relationship Id="rId76" Type="http://schemas.openxmlformats.org/officeDocument/2006/relationships/customXml" Target="../ink/ink3564.xml"/><Relationship Id="rId141" Type="http://schemas.openxmlformats.org/officeDocument/2006/relationships/customXml" Target="../ink/ink3603.xml"/><Relationship Id="rId7" Type="http://schemas.openxmlformats.org/officeDocument/2006/relationships/image" Target="../media/image16320.png"/><Relationship Id="rId183" Type="http://schemas.openxmlformats.org/officeDocument/2006/relationships/customXml" Target="../ink/ink3626.xml"/><Relationship Id="rId239" Type="http://schemas.openxmlformats.org/officeDocument/2006/relationships/customXml" Target="../ink/ink3658.xml"/><Relationship Id="rId250" Type="http://schemas.openxmlformats.org/officeDocument/2006/relationships/image" Target="../media/image1834.png"/><Relationship Id="rId292" Type="http://schemas.openxmlformats.org/officeDocument/2006/relationships/image" Target="../media/image1855.png"/><Relationship Id="rId306" Type="http://schemas.openxmlformats.org/officeDocument/2006/relationships/image" Target="../media/image1862.png"/><Relationship Id="rId45" Type="http://schemas.openxmlformats.org/officeDocument/2006/relationships/customXml" Target="../ink/ink3547.xml"/><Relationship Id="rId87" Type="http://schemas.openxmlformats.org/officeDocument/2006/relationships/customXml" Target="../ink/ink3570.xml"/><Relationship Id="rId110" Type="http://schemas.openxmlformats.org/officeDocument/2006/relationships/image" Target="../media/image16941.png"/><Relationship Id="rId348" Type="http://schemas.openxmlformats.org/officeDocument/2006/relationships/image" Target="../media/image1980.png"/><Relationship Id="rId152" Type="http://schemas.openxmlformats.org/officeDocument/2006/relationships/customXml" Target="../ink/ink3609.xml"/><Relationship Id="rId194" Type="http://schemas.openxmlformats.org/officeDocument/2006/relationships/customXml" Target="../ink/ink3634.xml"/><Relationship Id="rId208" Type="http://schemas.openxmlformats.org/officeDocument/2006/relationships/customXml" Target="../ink/ink3642.xml"/><Relationship Id="rId261" Type="http://schemas.openxmlformats.org/officeDocument/2006/relationships/customXml" Target="../ink/ink3669.xml"/><Relationship Id="rId14" Type="http://schemas.openxmlformats.org/officeDocument/2006/relationships/customXml" Target="../ink/ink3529.xml"/><Relationship Id="rId56" Type="http://schemas.openxmlformats.org/officeDocument/2006/relationships/image" Target="../media/image16700.png"/><Relationship Id="rId317" Type="http://schemas.openxmlformats.org/officeDocument/2006/relationships/customXml" Target="../ink/ink3697.xml"/><Relationship Id="rId8" Type="http://schemas.openxmlformats.org/officeDocument/2006/relationships/customXml" Target="../ink/ink3526.xml"/><Relationship Id="rId98" Type="http://schemas.openxmlformats.org/officeDocument/2006/relationships/image" Target="../media/image16881.png"/><Relationship Id="rId121" Type="http://schemas.openxmlformats.org/officeDocument/2006/relationships/image" Target="../media/image16961.png"/><Relationship Id="rId142" Type="http://schemas.openxmlformats.org/officeDocument/2006/relationships/image" Target="../media/image17051.png"/><Relationship Id="rId163" Type="http://schemas.openxmlformats.org/officeDocument/2006/relationships/customXml" Target="../ink/ink3615.xml"/><Relationship Id="rId184" Type="http://schemas.openxmlformats.org/officeDocument/2006/relationships/customXml" Target="../ink/ink3627.xml"/><Relationship Id="rId219" Type="http://schemas.openxmlformats.org/officeDocument/2006/relationships/customXml" Target="../ink/ink3648.xml"/><Relationship Id="rId230" Type="http://schemas.openxmlformats.org/officeDocument/2006/relationships/image" Target="../media/image1824.png"/><Relationship Id="rId251" Type="http://schemas.openxmlformats.org/officeDocument/2006/relationships/customXml" Target="../ink/ink3664.xml"/><Relationship Id="rId25" Type="http://schemas.openxmlformats.org/officeDocument/2006/relationships/image" Target="../media/image16560.png"/><Relationship Id="rId46" Type="http://schemas.openxmlformats.org/officeDocument/2006/relationships/image" Target="../media/image16650.png"/><Relationship Id="rId67" Type="http://schemas.openxmlformats.org/officeDocument/2006/relationships/image" Target="../media/image16750.png"/><Relationship Id="rId272" Type="http://schemas.openxmlformats.org/officeDocument/2006/relationships/image" Target="../media/image1845.png"/><Relationship Id="rId293" Type="http://schemas.openxmlformats.org/officeDocument/2006/relationships/customXml" Target="../ink/ink3685.xml"/><Relationship Id="rId307" Type="http://schemas.openxmlformats.org/officeDocument/2006/relationships/customXml" Target="../ink/ink3692.xml"/><Relationship Id="rId328" Type="http://schemas.openxmlformats.org/officeDocument/2006/relationships/image" Target="../media/image1873.png"/><Relationship Id="rId349" Type="http://schemas.openxmlformats.org/officeDocument/2006/relationships/customXml" Target="../ink/ink3713.xml"/><Relationship Id="rId88" Type="http://schemas.openxmlformats.org/officeDocument/2006/relationships/image" Target="../media/image16841.png"/><Relationship Id="rId111" Type="http://schemas.openxmlformats.org/officeDocument/2006/relationships/customXml" Target="../ink/ink3583.xml"/><Relationship Id="rId132" Type="http://schemas.openxmlformats.org/officeDocument/2006/relationships/image" Target="../media/image17001.png"/><Relationship Id="rId153" Type="http://schemas.openxmlformats.org/officeDocument/2006/relationships/image" Target="../media/image17101.png"/><Relationship Id="rId174" Type="http://schemas.openxmlformats.org/officeDocument/2006/relationships/image" Target="../media/image18011.png"/><Relationship Id="rId195" Type="http://schemas.openxmlformats.org/officeDocument/2006/relationships/customXml" Target="../ink/ink3635.xml"/><Relationship Id="rId209" Type="http://schemas.openxmlformats.org/officeDocument/2006/relationships/image" Target="../media/image1814.png"/><Relationship Id="rId220" Type="http://schemas.openxmlformats.org/officeDocument/2006/relationships/image" Target="../media/image1819.png"/><Relationship Id="rId241" Type="http://schemas.openxmlformats.org/officeDocument/2006/relationships/customXml" Target="../ink/ink3659.xml"/><Relationship Id="rId15" Type="http://schemas.openxmlformats.org/officeDocument/2006/relationships/image" Target="../media/image16531.png"/><Relationship Id="rId36" Type="http://schemas.openxmlformats.org/officeDocument/2006/relationships/image" Target="../media/image16610.png"/><Relationship Id="rId57" Type="http://schemas.openxmlformats.org/officeDocument/2006/relationships/customXml" Target="../ink/ink3553.xml"/><Relationship Id="rId262" Type="http://schemas.openxmlformats.org/officeDocument/2006/relationships/image" Target="../media/image1840.png"/><Relationship Id="rId283" Type="http://schemas.openxmlformats.org/officeDocument/2006/relationships/customXml" Target="../ink/ink3680.xml"/><Relationship Id="rId318" Type="http://schemas.openxmlformats.org/officeDocument/2006/relationships/image" Target="../media/image1868.png"/><Relationship Id="rId339" Type="http://schemas.openxmlformats.org/officeDocument/2006/relationships/customXml" Target="../ink/ink3708.xml"/><Relationship Id="rId78" Type="http://schemas.openxmlformats.org/officeDocument/2006/relationships/image" Target="../media/image16790.png"/><Relationship Id="rId99" Type="http://schemas.openxmlformats.org/officeDocument/2006/relationships/customXml" Target="../ink/ink3577.xml"/><Relationship Id="rId101" Type="http://schemas.openxmlformats.org/officeDocument/2006/relationships/customXml" Target="../ink/ink3578.xml"/><Relationship Id="rId122" Type="http://schemas.openxmlformats.org/officeDocument/2006/relationships/customXml" Target="../ink/ink3592.xml"/><Relationship Id="rId143" Type="http://schemas.openxmlformats.org/officeDocument/2006/relationships/customXml" Target="../ink/ink3604.xml"/><Relationship Id="rId164" Type="http://schemas.openxmlformats.org/officeDocument/2006/relationships/image" Target="../media/image17151.png"/><Relationship Id="rId185" Type="http://schemas.openxmlformats.org/officeDocument/2006/relationships/customXml" Target="../ink/ink3628.xml"/><Relationship Id="rId350" Type="http://schemas.openxmlformats.org/officeDocument/2006/relationships/image" Target="../media/image1981.png"/><Relationship Id="rId9" Type="http://schemas.openxmlformats.org/officeDocument/2006/relationships/image" Target="../media/image16330.png"/><Relationship Id="rId210" Type="http://schemas.openxmlformats.org/officeDocument/2006/relationships/customXml" Target="../ink/ink3643.xml"/><Relationship Id="rId26" Type="http://schemas.openxmlformats.org/officeDocument/2006/relationships/customXml" Target="../ink/ink3536.xml"/><Relationship Id="rId231" Type="http://schemas.openxmlformats.org/officeDocument/2006/relationships/customXml" Target="../ink/ink3654.xml"/><Relationship Id="rId252" Type="http://schemas.openxmlformats.org/officeDocument/2006/relationships/image" Target="../media/image1835.png"/><Relationship Id="rId273" Type="http://schemas.openxmlformats.org/officeDocument/2006/relationships/customXml" Target="../ink/ink3675.xml"/><Relationship Id="rId294" Type="http://schemas.openxmlformats.org/officeDocument/2006/relationships/image" Target="../media/image1856.png"/><Relationship Id="rId308" Type="http://schemas.openxmlformats.org/officeDocument/2006/relationships/image" Target="../media/image1863.png"/><Relationship Id="rId329" Type="http://schemas.openxmlformats.org/officeDocument/2006/relationships/customXml" Target="../ink/ink3703.xml"/><Relationship Id="rId47" Type="http://schemas.openxmlformats.org/officeDocument/2006/relationships/customXml" Target="../ink/ink3548.xml"/><Relationship Id="rId68" Type="http://schemas.openxmlformats.org/officeDocument/2006/relationships/customXml" Target="../ink/ink3559.xml"/><Relationship Id="rId89" Type="http://schemas.openxmlformats.org/officeDocument/2006/relationships/customXml" Target="../ink/ink3571.xml"/><Relationship Id="rId112" Type="http://schemas.openxmlformats.org/officeDocument/2006/relationships/customXml" Target="../ink/ink3584.xml"/><Relationship Id="rId133" Type="http://schemas.openxmlformats.org/officeDocument/2006/relationships/customXml" Target="../ink/ink3599.xml"/><Relationship Id="rId154" Type="http://schemas.openxmlformats.org/officeDocument/2006/relationships/customXml" Target="../ink/ink3610.xml"/><Relationship Id="rId175" Type="http://schemas.openxmlformats.org/officeDocument/2006/relationships/customXml" Target="../ink/ink3621.xml"/><Relationship Id="rId340" Type="http://schemas.openxmlformats.org/officeDocument/2006/relationships/image" Target="../media/image1976.png"/><Relationship Id="rId196" Type="http://schemas.openxmlformats.org/officeDocument/2006/relationships/image" Target="../media/image18081.png"/><Relationship Id="rId200" Type="http://schemas.openxmlformats.org/officeDocument/2006/relationships/image" Target="../media/image18101.png"/><Relationship Id="rId16" Type="http://schemas.openxmlformats.org/officeDocument/2006/relationships/customXml" Target="../ink/ink3530.xml"/><Relationship Id="rId221" Type="http://schemas.openxmlformats.org/officeDocument/2006/relationships/customXml" Target="../ink/ink3649.xml"/><Relationship Id="rId242" Type="http://schemas.openxmlformats.org/officeDocument/2006/relationships/image" Target="../media/image1830.png"/><Relationship Id="rId263" Type="http://schemas.openxmlformats.org/officeDocument/2006/relationships/customXml" Target="../ink/ink3670.xml"/><Relationship Id="rId284" Type="http://schemas.openxmlformats.org/officeDocument/2006/relationships/image" Target="../media/image1851.png"/><Relationship Id="rId319" Type="http://schemas.openxmlformats.org/officeDocument/2006/relationships/customXml" Target="../ink/ink3698.xml"/><Relationship Id="rId37" Type="http://schemas.openxmlformats.org/officeDocument/2006/relationships/customXml" Target="../ink/ink3542.xml"/><Relationship Id="rId58" Type="http://schemas.openxmlformats.org/officeDocument/2006/relationships/image" Target="../media/image16710.png"/><Relationship Id="rId79" Type="http://schemas.openxmlformats.org/officeDocument/2006/relationships/customXml" Target="../ink/ink3566.xml"/><Relationship Id="rId102" Type="http://schemas.openxmlformats.org/officeDocument/2006/relationships/image" Target="../media/image16901.png"/><Relationship Id="rId123" Type="http://schemas.openxmlformats.org/officeDocument/2006/relationships/customXml" Target="../ink/ink3593.xml"/><Relationship Id="rId144" Type="http://schemas.openxmlformats.org/officeDocument/2006/relationships/image" Target="../media/image17061.png"/><Relationship Id="rId330" Type="http://schemas.openxmlformats.org/officeDocument/2006/relationships/image" Target="../media/image1874.png"/><Relationship Id="rId90" Type="http://schemas.openxmlformats.org/officeDocument/2006/relationships/image" Target="../media/image16851.png"/><Relationship Id="rId165" Type="http://schemas.openxmlformats.org/officeDocument/2006/relationships/customXml" Target="../ink/ink3616.xml"/><Relationship Id="rId186" Type="http://schemas.openxmlformats.org/officeDocument/2006/relationships/customXml" Target="../ink/ink3629.xml"/><Relationship Id="rId351" Type="http://schemas.openxmlformats.org/officeDocument/2006/relationships/image" Target="../media/image1.png"/><Relationship Id="rId211" Type="http://schemas.openxmlformats.org/officeDocument/2006/relationships/customXml" Target="../ink/ink3644.xml"/><Relationship Id="rId232" Type="http://schemas.openxmlformats.org/officeDocument/2006/relationships/image" Target="../media/image1825.png"/><Relationship Id="rId253" Type="http://schemas.openxmlformats.org/officeDocument/2006/relationships/customXml" Target="../ink/ink3665.xml"/><Relationship Id="rId274" Type="http://schemas.openxmlformats.org/officeDocument/2006/relationships/image" Target="../media/image1846.png"/><Relationship Id="rId295" Type="http://schemas.openxmlformats.org/officeDocument/2006/relationships/customXml" Target="../ink/ink3686.xml"/><Relationship Id="rId309" Type="http://schemas.openxmlformats.org/officeDocument/2006/relationships/customXml" Target="../ink/ink3693.xml"/><Relationship Id="rId27" Type="http://schemas.openxmlformats.org/officeDocument/2006/relationships/image" Target="../media/image16570.png"/><Relationship Id="rId48" Type="http://schemas.openxmlformats.org/officeDocument/2006/relationships/image" Target="../media/image16660.png"/><Relationship Id="rId69" Type="http://schemas.openxmlformats.org/officeDocument/2006/relationships/image" Target="../media/image16760.png"/><Relationship Id="rId113" Type="http://schemas.openxmlformats.org/officeDocument/2006/relationships/customXml" Target="../ink/ink3585.xml"/><Relationship Id="rId134" Type="http://schemas.openxmlformats.org/officeDocument/2006/relationships/image" Target="../media/image17011.png"/><Relationship Id="rId320" Type="http://schemas.openxmlformats.org/officeDocument/2006/relationships/image" Target="../media/image1869.png"/><Relationship Id="rId80" Type="http://schemas.openxmlformats.org/officeDocument/2006/relationships/image" Target="../media/image16800.png"/><Relationship Id="rId155" Type="http://schemas.openxmlformats.org/officeDocument/2006/relationships/image" Target="../media/image17111.png"/><Relationship Id="rId176" Type="http://schemas.openxmlformats.org/officeDocument/2006/relationships/image" Target="../media/image18021.png"/><Relationship Id="rId197" Type="http://schemas.openxmlformats.org/officeDocument/2006/relationships/customXml" Target="../ink/ink3636.xml"/><Relationship Id="rId341" Type="http://schemas.openxmlformats.org/officeDocument/2006/relationships/customXml" Target="../ink/ink3709.xml"/><Relationship Id="rId201" Type="http://schemas.openxmlformats.org/officeDocument/2006/relationships/customXml" Target="../ink/ink3638.xml"/><Relationship Id="rId222" Type="http://schemas.openxmlformats.org/officeDocument/2006/relationships/image" Target="../media/image1820.png"/><Relationship Id="rId243" Type="http://schemas.openxmlformats.org/officeDocument/2006/relationships/customXml" Target="../ink/ink3660.xml"/><Relationship Id="rId264" Type="http://schemas.openxmlformats.org/officeDocument/2006/relationships/image" Target="../media/image1841.png"/><Relationship Id="rId285" Type="http://schemas.openxmlformats.org/officeDocument/2006/relationships/customXml" Target="../ink/ink3681.xml"/><Relationship Id="rId17" Type="http://schemas.openxmlformats.org/officeDocument/2006/relationships/image" Target="../media/image16541.png"/><Relationship Id="rId38" Type="http://schemas.openxmlformats.org/officeDocument/2006/relationships/image" Target="../media/image16620.png"/><Relationship Id="rId59" Type="http://schemas.openxmlformats.org/officeDocument/2006/relationships/customXml" Target="../ink/ink3554.xml"/><Relationship Id="rId103" Type="http://schemas.openxmlformats.org/officeDocument/2006/relationships/customXml" Target="../ink/ink3579.xml"/><Relationship Id="rId124" Type="http://schemas.openxmlformats.org/officeDocument/2006/relationships/customXml" Target="../ink/ink3594.xml"/><Relationship Id="rId310" Type="http://schemas.openxmlformats.org/officeDocument/2006/relationships/image" Target="../media/image1864.png"/><Relationship Id="rId70" Type="http://schemas.openxmlformats.org/officeDocument/2006/relationships/customXml" Target="../ink/ink3560.xml"/><Relationship Id="rId91" Type="http://schemas.openxmlformats.org/officeDocument/2006/relationships/customXml" Target="../ink/ink3572.xml"/><Relationship Id="rId145" Type="http://schemas.openxmlformats.org/officeDocument/2006/relationships/customXml" Target="../ink/ink3605.xml"/><Relationship Id="rId166" Type="http://schemas.openxmlformats.org/officeDocument/2006/relationships/image" Target="../media/image17971.png"/><Relationship Id="rId187" Type="http://schemas.openxmlformats.org/officeDocument/2006/relationships/image" Target="../media/image18051.png"/><Relationship Id="rId331" Type="http://schemas.openxmlformats.org/officeDocument/2006/relationships/customXml" Target="../ink/ink3704.xml"/><Relationship Id="rId1" Type="http://schemas.microsoft.com/office/2007/relationships/media" Target="../media/media43.m4a"/><Relationship Id="rId212" Type="http://schemas.openxmlformats.org/officeDocument/2006/relationships/image" Target="../media/image1815.png"/><Relationship Id="rId233" Type="http://schemas.openxmlformats.org/officeDocument/2006/relationships/customXml" Target="../ink/ink3655.xml"/><Relationship Id="rId254" Type="http://schemas.openxmlformats.org/officeDocument/2006/relationships/image" Target="../media/image1836.png"/><Relationship Id="rId28" Type="http://schemas.openxmlformats.org/officeDocument/2006/relationships/customXml" Target="../ink/ink3537.xml"/><Relationship Id="rId49" Type="http://schemas.openxmlformats.org/officeDocument/2006/relationships/customXml" Target="../ink/ink3549.xml"/><Relationship Id="rId114" Type="http://schemas.openxmlformats.org/officeDocument/2006/relationships/customXml" Target="../ink/ink3586.xml"/><Relationship Id="rId275" Type="http://schemas.openxmlformats.org/officeDocument/2006/relationships/customXml" Target="../ink/ink3676.xml"/><Relationship Id="rId296" Type="http://schemas.openxmlformats.org/officeDocument/2006/relationships/image" Target="../media/image1857.png"/><Relationship Id="rId300" Type="http://schemas.openxmlformats.org/officeDocument/2006/relationships/image" Target="../media/image1859.png"/><Relationship Id="rId60" Type="http://schemas.openxmlformats.org/officeDocument/2006/relationships/customXml" Target="../ink/ink3555.xml"/><Relationship Id="rId81" Type="http://schemas.openxmlformats.org/officeDocument/2006/relationships/customXml" Target="../ink/ink3567.xml"/><Relationship Id="rId135" Type="http://schemas.openxmlformats.org/officeDocument/2006/relationships/customXml" Target="../ink/ink3600.xml"/><Relationship Id="rId156" Type="http://schemas.openxmlformats.org/officeDocument/2006/relationships/customXml" Target="../ink/ink3611.xml"/><Relationship Id="rId177" Type="http://schemas.openxmlformats.org/officeDocument/2006/relationships/customXml" Target="../ink/ink3622.xml"/><Relationship Id="rId198" Type="http://schemas.openxmlformats.org/officeDocument/2006/relationships/image" Target="../media/image18091.png"/><Relationship Id="rId321" Type="http://schemas.openxmlformats.org/officeDocument/2006/relationships/customXml" Target="../ink/ink3699.xml"/><Relationship Id="rId342" Type="http://schemas.openxmlformats.org/officeDocument/2006/relationships/image" Target="../media/image1977.png"/><Relationship Id="rId202" Type="http://schemas.openxmlformats.org/officeDocument/2006/relationships/customXml" Target="../ink/ink3639.xml"/><Relationship Id="rId223" Type="http://schemas.openxmlformats.org/officeDocument/2006/relationships/customXml" Target="../ink/ink3650.xml"/><Relationship Id="rId244" Type="http://schemas.openxmlformats.org/officeDocument/2006/relationships/image" Target="../media/image1831.png"/><Relationship Id="rId18" Type="http://schemas.openxmlformats.org/officeDocument/2006/relationships/customXml" Target="../ink/ink3531.xml"/><Relationship Id="rId39" Type="http://schemas.openxmlformats.org/officeDocument/2006/relationships/customXml" Target="../ink/ink3543.xml"/><Relationship Id="rId265" Type="http://schemas.openxmlformats.org/officeDocument/2006/relationships/customXml" Target="../ink/ink3671.xml"/><Relationship Id="rId286" Type="http://schemas.openxmlformats.org/officeDocument/2006/relationships/image" Target="../media/image1852.png"/><Relationship Id="rId50" Type="http://schemas.openxmlformats.org/officeDocument/2006/relationships/image" Target="../media/image16670.png"/><Relationship Id="rId104" Type="http://schemas.openxmlformats.org/officeDocument/2006/relationships/image" Target="../media/image16911.png"/><Relationship Id="rId125" Type="http://schemas.openxmlformats.org/officeDocument/2006/relationships/customXml" Target="../ink/ink3595.xml"/><Relationship Id="rId146" Type="http://schemas.openxmlformats.org/officeDocument/2006/relationships/image" Target="../media/image17071.png"/><Relationship Id="rId167" Type="http://schemas.openxmlformats.org/officeDocument/2006/relationships/customXml" Target="../ink/ink3617.xml"/><Relationship Id="rId188" Type="http://schemas.openxmlformats.org/officeDocument/2006/relationships/customXml" Target="../ink/ink3630.xml"/><Relationship Id="rId311" Type="http://schemas.openxmlformats.org/officeDocument/2006/relationships/customXml" Target="../ink/ink3694.xml"/><Relationship Id="rId332" Type="http://schemas.openxmlformats.org/officeDocument/2006/relationships/image" Target="../media/image1913.png"/><Relationship Id="rId71" Type="http://schemas.openxmlformats.org/officeDocument/2006/relationships/image" Target="../media/image16770.png"/><Relationship Id="rId92" Type="http://schemas.openxmlformats.org/officeDocument/2006/relationships/image" Target="../media/image16861.png"/><Relationship Id="rId213" Type="http://schemas.openxmlformats.org/officeDocument/2006/relationships/customXml" Target="../ink/ink3645.xml"/><Relationship Id="rId234" Type="http://schemas.openxmlformats.org/officeDocument/2006/relationships/image" Target="../media/image1826.png"/><Relationship Id="rId2" Type="http://schemas.openxmlformats.org/officeDocument/2006/relationships/audio" Target="../media/media43.m4a"/><Relationship Id="rId29" Type="http://schemas.openxmlformats.org/officeDocument/2006/relationships/image" Target="../media/image16580.png"/><Relationship Id="rId255" Type="http://schemas.openxmlformats.org/officeDocument/2006/relationships/customXml" Target="../ink/ink3666.xml"/><Relationship Id="rId276" Type="http://schemas.openxmlformats.org/officeDocument/2006/relationships/image" Target="../media/image1847.png"/><Relationship Id="rId297" Type="http://schemas.openxmlformats.org/officeDocument/2006/relationships/customXml" Target="../ink/ink3687.xml"/><Relationship Id="rId40" Type="http://schemas.openxmlformats.org/officeDocument/2006/relationships/image" Target="../media/image16630.png"/><Relationship Id="rId115" Type="http://schemas.openxmlformats.org/officeDocument/2006/relationships/customXml" Target="../ink/ink3587.xml"/><Relationship Id="rId136" Type="http://schemas.openxmlformats.org/officeDocument/2006/relationships/image" Target="../media/image17021.png"/><Relationship Id="rId157" Type="http://schemas.openxmlformats.org/officeDocument/2006/relationships/customXml" Target="../ink/ink3612.xml"/><Relationship Id="rId178" Type="http://schemas.openxmlformats.org/officeDocument/2006/relationships/image" Target="../media/image18031.png"/><Relationship Id="rId301" Type="http://schemas.openxmlformats.org/officeDocument/2006/relationships/customXml" Target="../ink/ink3689.xml"/><Relationship Id="rId322" Type="http://schemas.openxmlformats.org/officeDocument/2006/relationships/image" Target="../media/image1870.png"/><Relationship Id="rId343" Type="http://schemas.openxmlformats.org/officeDocument/2006/relationships/customXml" Target="../ink/ink3710.xml"/><Relationship Id="rId61" Type="http://schemas.openxmlformats.org/officeDocument/2006/relationships/image" Target="../media/image16720.png"/><Relationship Id="rId82" Type="http://schemas.openxmlformats.org/officeDocument/2006/relationships/image" Target="../media/image16810.png"/><Relationship Id="rId199" Type="http://schemas.openxmlformats.org/officeDocument/2006/relationships/customXml" Target="../ink/ink3637.xml"/><Relationship Id="rId203" Type="http://schemas.openxmlformats.org/officeDocument/2006/relationships/image" Target="../media/image18111.png"/><Relationship Id="rId19" Type="http://schemas.openxmlformats.org/officeDocument/2006/relationships/image" Target="../media/image16300.png"/><Relationship Id="rId224" Type="http://schemas.openxmlformats.org/officeDocument/2006/relationships/image" Target="../media/image1821.png"/><Relationship Id="rId245" Type="http://schemas.openxmlformats.org/officeDocument/2006/relationships/customXml" Target="../ink/ink3661.xml"/><Relationship Id="rId266" Type="http://schemas.openxmlformats.org/officeDocument/2006/relationships/image" Target="../media/image1842.png"/><Relationship Id="rId287" Type="http://schemas.openxmlformats.org/officeDocument/2006/relationships/customXml" Target="../ink/ink3682.xml"/><Relationship Id="rId30" Type="http://schemas.openxmlformats.org/officeDocument/2006/relationships/customXml" Target="../ink/ink3538.xml"/><Relationship Id="rId105" Type="http://schemas.openxmlformats.org/officeDocument/2006/relationships/customXml" Target="../ink/ink3580.xml"/><Relationship Id="rId126" Type="http://schemas.openxmlformats.org/officeDocument/2006/relationships/image" Target="../media/image16972.png"/><Relationship Id="rId147" Type="http://schemas.openxmlformats.org/officeDocument/2006/relationships/customXml" Target="../ink/ink3606.xml"/><Relationship Id="rId168" Type="http://schemas.openxmlformats.org/officeDocument/2006/relationships/image" Target="../media/image17981.png"/><Relationship Id="rId312" Type="http://schemas.openxmlformats.org/officeDocument/2006/relationships/image" Target="../media/image1865.png"/><Relationship Id="rId333" Type="http://schemas.openxmlformats.org/officeDocument/2006/relationships/customXml" Target="../ink/ink3705.xml"/><Relationship Id="rId51" Type="http://schemas.openxmlformats.org/officeDocument/2006/relationships/customXml" Target="../ink/ink3550.xml"/><Relationship Id="rId72" Type="http://schemas.openxmlformats.org/officeDocument/2006/relationships/customXml" Target="../ink/ink3561.xml"/><Relationship Id="rId93" Type="http://schemas.openxmlformats.org/officeDocument/2006/relationships/customXml" Target="../ink/ink3573.xml"/><Relationship Id="rId189" Type="http://schemas.openxmlformats.org/officeDocument/2006/relationships/image" Target="../media/image18061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816.png"/><Relationship Id="rId235" Type="http://schemas.openxmlformats.org/officeDocument/2006/relationships/customXml" Target="../ink/ink3656.xml"/><Relationship Id="rId256" Type="http://schemas.openxmlformats.org/officeDocument/2006/relationships/image" Target="../media/image1837.png"/><Relationship Id="rId277" Type="http://schemas.openxmlformats.org/officeDocument/2006/relationships/customXml" Target="../ink/ink3677.xml"/><Relationship Id="rId298" Type="http://schemas.openxmlformats.org/officeDocument/2006/relationships/image" Target="../media/image1858.png"/><Relationship Id="rId116" Type="http://schemas.openxmlformats.org/officeDocument/2006/relationships/customXml" Target="../ink/ink3588.xml"/><Relationship Id="rId137" Type="http://schemas.openxmlformats.org/officeDocument/2006/relationships/customXml" Target="../ink/ink3601.xml"/><Relationship Id="rId158" Type="http://schemas.openxmlformats.org/officeDocument/2006/relationships/image" Target="../media/image17121.png"/><Relationship Id="rId302" Type="http://schemas.openxmlformats.org/officeDocument/2006/relationships/image" Target="../media/image1860.png"/><Relationship Id="rId323" Type="http://schemas.openxmlformats.org/officeDocument/2006/relationships/customXml" Target="../ink/ink3700.xml"/><Relationship Id="rId344" Type="http://schemas.openxmlformats.org/officeDocument/2006/relationships/image" Target="../media/image1978.png"/><Relationship Id="rId20" Type="http://schemas.openxmlformats.org/officeDocument/2006/relationships/customXml" Target="../ink/ink3532.xml"/><Relationship Id="rId41" Type="http://schemas.openxmlformats.org/officeDocument/2006/relationships/customXml" Target="../ink/ink3544.xml"/><Relationship Id="rId62" Type="http://schemas.openxmlformats.org/officeDocument/2006/relationships/customXml" Target="../ink/ink3556.xml"/><Relationship Id="rId83" Type="http://schemas.openxmlformats.org/officeDocument/2006/relationships/customXml" Target="../ink/ink3568.xml"/><Relationship Id="rId179" Type="http://schemas.openxmlformats.org/officeDocument/2006/relationships/customXml" Target="../ink/ink3623.xml"/><Relationship Id="rId190" Type="http://schemas.openxmlformats.org/officeDocument/2006/relationships/customXml" Target="../ink/ink3631.xml"/><Relationship Id="rId204" Type="http://schemas.openxmlformats.org/officeDocument/2006/relationships/customXml" Target="../ink/ink3640.xml"/><Relationship Id="rId225" Type="http://schemas.openxmlformats.org/officeDocument/2006/relationships/customXml" Target="../ink/ink3651.xml"/><Relationship Id="rId246" Type="http://schemas.openxmlformats.org/officeDocument/2006/relationships/image" Target="../media/image1832.png"/><Relationship Id="rId267" Type="http://schemas.openxmlformats.org/officeDocument/2006/relationships/customXml" Target="../ink/ink3672.xml"/><Relationship Id="rId288" Type="http://schemas.openxmlformats.org/officeDocument/2006/relationships/image" Target="../media/image1853.png"/><Relationship Id="rId106" Type="http://schemas.openxmlformats.org/officeDocument/2006/relationships/image" Target="../media/image16921.png"/><Relationship Id="rId127" Type="http://schemas.openxmlformats.org/officeDocument/2006/relationships/customXml" Target="../ink/ink3596.xml"/><Relationship Id="rId313" Type="http://schemas.openxmlformats.org/officeDocument/2006/relationships/customXml" Target="../ink/ink3695.xml"/><Relationship Id="rId10" Type="http://schemas.openxmlformats.org/officeDocument/2006/relationships/customXml" Target="../ink/ink3527.xml"/><Relationship Id="rId31" Type="http://schemas.openxmlformats.org/officeDocument/2006/relationships/image" Target="../media/image16590.png"/><Relationship Id="rId52" Type="http://schemas.openxmlformats.org/officeDocument/2006/relationships/image" Target="../media/image16680.png"/><Relationship Id="rId73" Type="http://schemas.openxmlformats.org/officeDocument/2006/relationships/customXml" Target="../ink/ink3562.xml"/><Relationship Id="rId94" Type="http://schemas.openxmlformats.org/officeDocument/2006/relationships/customXml" Target="../ink/ink3574.xml"/><Relationship Id="rId148" Type="http://schemas.openxmlformats.org/officeDocument/2006/relationships/image" Target="../media/image17081.png"/><Relationship Id="rId169" Type="http://schemas.openxmlformats.org/officeDocument/2006/relationships/customXml" Target="../ink/ink3618.xml"/><Relationship Id="rId334" Type="http://schemas.openxmlformats.org/officeDocument/2006/relationships/image" Target="../media/image1914.png"/><Relationship Id="rId4" Type="http://schemas.openxmlformats.org/officeDocument/2006/relationships/customXml" Target="../ink/ink3524.xml"/><Relationship Id="rId180" Type="http://schemas.openxmlformats.org/officeDocument/2006/relationships/image" Target="../media/image18041.png"/><Relationship Id="rId215" Type="http://schemas.openxmlformats.org/officeDocument/2006/relationships/customXml" Target="../ink/ink3646.xml"/><Relationship Id="rId236" Type="http://schemas.openxmlformats.org/officeDocument/2006/relationships/image" Target="../media/image1827.png"/><Relationship Id="rId257" Type="http://schemas.openxmlformats.org/officeDocument/2006/relationships/customXml" Target="../ink/ink3667.xml"/><Relationship Id="rId278" Type="http://schemas.openxmlformats.org/officeDocument/2006/relationships/image" Target="../media/image1848.png"/><Relationship Id="rId303" Type="http://schemas.openxmlformats.org/officeDocument/2006/relationships/customXml" Target="../ink/ink3690.xml"/><Relationship Id="rId42" Type="http://schemas.openxmlformats.org/officeDocument/2006/relationships/customXml" Target="../ink/ink3545.xml"/><Relationship Id="rId84" Type="http://schemas.openxmlformats.org/officeDocument/2006/relationships/image" Target="../media/image16820.png"/><Relationship Id="rId138" Type="http://schemas.openxmlformats.org/officeDocument/2006/relationships/image" Target="../media/image17031.png"/><Relationship Id="rId345" Type="http://schemas.openxmlformats.org/officeDocument/2006/relationships/customXml" Target="../ink/ink3711.xml"/><Relationship Id="rId191" Type="http://schemas.openxmlformats.org/officeDocument/2006/relationships/image" Target="../media/image18071.png"/><Relationship Id="rId205" Type="http://schemas.openxmlformats.org/officeDocument/2006/relationships/image" Target="../media/image18121.png"/><Relationship Id="rId247" Type="http://schemas.openxmlformats.org/officeDocument/2006/relationships/customXml" Target="../ink/ink3662.xml"/><Relationship Id="rId107" Type="http://schemas.openxmlformats.org/officeDocument/2006/relationships/customXml" Target="../ink/ink3581.xml"/><Relationship Id="rId289" Type="http://schemas.openxmlformats.org/officeDocument/2006/relationships/customXml" Target="../ink/ink3683.xml"/><Relationship Id="rId11" Type="http://schemas.openxmlformats.org/officeDocument/2006/relationships/image" Target="../media/image16340.png"/><Relationship Id="rId53" Type="http://schemas.openxmlformats.org/officeDocument/2006/relationships/customXml" Target="../ink/ink3551.xml"/><Relationship Id="rId149" Type="http://schemas.openxmlformats.org/officeDocument/2006/relationships/customXml" Target="../ink/ink3607.xml"/><Relationship Id="rId314" Type="http://schemas.openxmlformats.org/officeDocument/2006/relationships/image" Target="../media/image1866.png"/><Relationship Id="rId95" Type="http://schemas.openxmlformats.org/officeDocument/2006/relationships/customXml" Target="../ink/ink3575.xml"/><Relationship Id="rId160" Type="http://schemas.openxmlformats.org/officeDocument/2006/relationships/image" Target="../media/image17131.png"/><Relationship Id="rId216" Type="http://schemas.openxmlformats.org/officeDocument/2006/relationships/image" Target="../media/image1817.png"/><Relationship Id="rId258" Type="http://schemas.openxmlformats.org/officeDocument/2006/relationships/image" Target="../media/image1838.png"/><Relationship Id="rId22" Type="http://schemas.openxmlformats.org/officeDocument/2006/relationships/customXml" Target="../ink/ink3533.xml"/><Relationship Id="rId64" Type="http://schemas.openxmlformats.org/officeDocument/2006/relationships/customXml" Target="../ink/ink3557.xml"/><Relationship Id="rId118" Type="http://schemas.openxmlformats.org/officeDocument/2006/relationships/customXml" Target="../ink/ink3590.xml"/><Relationship Id="rId325" Type="http://schemas.openxmlformats.org/officeDocument/2006/relationships/customXml" Target="../ink/ink3701.xml"/><Relationship Id="rId171" Type="http://schemas.openxmlformats.org/officeDocument/2006/relationships/customXml" Target="../ink/ink3619.xml"/><Relationship Id="rId227" Type="http://schemas.openxmlformats.org/officeDocument/2006/relationships/customXml" Target="../ink/ink3652.xml"/><Relationship Id="rId269" Type="http://schemas.openxmlformats.org/officeDocument/2006/relationships/customXml" Target="../ink/ink3673.xml"/><Relationship Id="rId33" Type="http://schemas.openxmlformats.org/officeDocument/2006/relationships/image" Target="../media/image16600.png"/><Relationship Id="rId129" Type="http://schemas.openxmlformats.org/officeDocument/2006/relationships/customXml" Target="../ink/ink3597.xml"/><Relationship Id="rId280" Type="http://schemas.openxmlformats.org/officeDocument/2006/relationships/image" Target="../media/image1849.png"/><Relationship Id="rId336" Type="http://schemas.openxmlformats.org/officeDocument/2006/relationships/image" Target="../media/image1915.png"/><Relationship Id="rId75" Type="http://schemas.openxmlformats.org/officeDocument/2006/relationships/customXml" Target="../ink/ink3563.xml"/><Relationship Id="rId140" Type="http://schemas.openxmlformats.org/officeDocument/2006/relationships/image" Target="../media/image17041.png"/><Relationship Id="rId182" Type="http://schemas.openxmlformats.org/officeDocument/2006/relationships/customXml" Target="../ink/ink3625.xml"/><Relationship Id="rId6" Type="http://schemas.openxmlformats.org/officeDocument/2006/relationships/customXml" Target="../ink/ink3525.xml"/><Relationship Id="rId238" Type="http://schemas.openxmlformats.org/officeDocument/2006/relationships/image" Target="../media/image1828.png"/><Relationship Id="rId291" Type="http://schemas.openxmlformats.org/officeDocument/2006/relationships/customXml" Target="../ink/ink3684.xml"/><Relationship Id="rId305" Type="http://schemas.openxmlformats.org/officeDocument/2006/relationships/customXml" Target="../ink/ink3691.xml"/><Relationship Id="rId347" Type="http://schemas.openxmlformats.org/officeDocument/2006/relationships/customXml" Target="../ink/ink3712.xml"/><Relationship Id="rId44" Type="http://schemas.openxmlformats.org/officeDocument/2006/relationships/customXml" Target="../ink/ink3546.xml"/><Relationship Id="rId86" Type="http://schemas.openxmlformats.org/officeDocument/2006/relationships/image" Target="../media/image16831.png"/><Relationship Id="rId151" Type="http://schemas.openxmlformats.org/officeDocument/2006/relationships/customXml" Target="../ink/ink3608.xml"/><Relationship Id="rId193" Type="http://schemas.openxmlformats.org/officeDocument/2006/relationships/customXml" Target="../ink/ink3633.xml"/><Relationship Id="rId207" Type="http://schemas.openxmlformats.org/officeDocument/2006/relationships/image" Target="../media/image1813.png"/><Relationship Id="rId249" Type="http://schemas.openxmlformats.org/officeDocument/2006/relationships/customXml" Target="../ink/ink3663.xml"/><Relationship Id="rId13" Type="http://schemas.openxmlformats.org/officeDocument/2006/relationships/image" Target="../media/image16520.png"/><Relationship Id="rId109" Type="http://schemas.openxmlformats.org/officeDocument/2006/relationships/customXml" Target="../ink/ink3582.xml"/><Relationship Id="rId260" Type="http://schemas.openxmlformats.org/officeDocument/2006/relationships/image" Target="../media/image1839.png"/><Relationship Id="rId316" Type="http://schemas.openxmlformats.org/officeDocument/2006/relationships/image" Target="../media/image1867.png"/><Relationship Id="rId55" Type="http://schemas.openxmlformats.org/officeDocument/2006/relationships/customXml" Target="../ink/ink3552.xml"/><Relationship Id="rId97" Type="http://schemas.openxmlformats.org/officeDocument/2006/relationships/customXml" Target="../ink/ink3576.xml"/><Relationship Id="rId120" Type="http://schemas.openxmlformats.org/officeDocument/2006/relationships/customXml" Target="../ink/ink3591.xml"/><Relationship Id="rId162" Type="http://schemas.openxmlformats.org/officeDocument/2006/relationships/image" Target="../media/image17141.png"/><Relationship Id="rId218" Type="http://schemas.openxmlformats.org/officeDocument/2006/relationships/image" Target="../media/image1818.png"/><Relationship Id="rId271" Type="http://schemas.openxmlformats.org/officeDocument/2006/relationships/customXml" Target="../ink/ink3674.xml"/><Relationship Id="rId24" Type="http://schemas.openxmlformats.org/officeDocument/2006/relationships/customXml" Target="../ink/ink3535.xml"/><Relationship Id="rId66" Type="http://schemas.openxmlformats.org/officeDocument/2006/relationships/customXml" Target="../ink/ink3558.xml"/><Relationship Id="rId131" Type="http://schemas.openxmlformats.org/officeDocument/2006/relationships/customXml" Target="../ink/ink3598.xml"/><Relationship Id="rId327" Type="http://schemas.openxmlformats.org/officeDocument/2006/relationships/customXml" Target="../ink/ink3702.xml"/><Relationship Id="rId173" Type="http://schemas.openxmlformats.org/officeDocument/2006/relationships/customXml" Target="../ink/ink3620.xml"/><Relationship Id="rId229" Type="http://schemas.openxmlformats.org/officeDocument/2006/relationships/customXml" Target="../ink/ink3653.xml"/><Relationship Id="rId240" Type="http://schemas.openxmlformats.org/officeDocument/2006/relationships/image" Target="../media/image1829.png"/><Relationship Id="rId35" Type="http://schemas.openxmlformats.org/officeDocument/2006/relationships/customXml" Target="../ink/ink3541.xml"/><Relationship Id="rId77" Type="http://schemas.openxmlformats.org/officeDocument/2006/relationships/customXml" Target="../ink/ink3565.xml"/><Relationship Id="rId100" Type="http://schemas.openxmlformats.org/officeDocument/2006/relationships/image" Target="../media/image16891.png"/><Relationship Id="rId282" Type="http://schemas.openxmlformats.org/officeDocument/2006/relationships/image" Target="../media/image1850.png"/><Relationship Id="rId338" Type="http://schemas.openxmlformats.org/officeDocument/2006/relationships/image" Target="../media/image1975.png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037.png"/><Relationship Id="rId21" Type="http://schemas.openxmlformats.org/officeDocument/2006/relationships/image" Target="../media/image1990.png"/><Relationship Id="rId42" Type="http://schemas.openxmlformats.org/officeDocument/2006/relationships/customXml" Target="../ink/ink3733.xml"/><Relationship Id="rId63" Type="http://schemas.openxmlformats.org/officeDocument/2006/relationships/image" Target="../media/image2011.png"/><Relationship Id="rId84" Type="http://schemas.openxmlformats.org/officeDocument/2006/relationships/customXml" Target="../ink/ink3754.xml"/><Relationship Id="rId138" Type="http://schemas.openxmlformats.org/officeDocument/2006/relationships/customXml" Target="../ink/ink3781.xml"/><Relationship Id="rId159" Type="http://schemas.openxmlformats.org/officeDocument/2006/relationships/image" Target="../media/image2055.png"/><Relationship Id="rId170" Type="http://schemas.openxmlformats.org/officeDocument/2006/relationships/customXml" Target="../ink/ink3798.xml"/><Relationship Id="rId191" Type="http://schemas.openxmlformats.org/officeDocument/2006/relationships/image" Target="../media/image2070.png"/><Relationship Id="rId205" Type="http://schemas.openxmlformats.org/officeDocument/2006/relationships/image" Target="../media/image2077.png"/><Relationship Id="rId107" Type="http://schemas.openxmlformats.org/officeDocument/2006/relationships/image" Target="../media/image2032.png"/><Relationship Id="rId11" Type="http://schemas.openxmlformats.org/officeDocument/2006/relationships/image" Target="../media/image1985.png"/><Relationship Id="rId32" Type="http://schemas.openxmlformats.org/officeDocument/2006/relationships/customXml" Target="../ink/ink3728.xml"/><Relationship Id="rId53" Type="http://schemas.openxmlformats.org/officeDocument/2006/relationships/image" Target="../media/image2006.png"/><Relationship Id="rId74" Type="http://schemas.openxmlformats.org/officeDocument/2006/relationships/customXml" Target="../ink/ink3749.xml"/><Relationship Id="rId128" Type="http://schemas.openxmlformats.org/officeDocument/2006/relationships/customXml" Target="../ink/ink3776.xml"/><Relationship Id="rId149" Type="http://schemas.openxmlformats.org/officeDocument/2006/relationships/customXml" Target="../ink/ink3787.xml"/><Relationship Id="rId5" Type="http://schemas.openxmlformats.org/officeDocument/2006/relationships/image" Target="../media/image1982.png"/><Relationship Id="rId95" Type="http://schemas.openxmlformats.org/officeDocument/2006/relationships/image" Target="../media/image16300.png"/><Relationship Id="rId160" Type="http://schemas.openxmlformats.org/officeDocument/2006/relationships/customXml" Target="../ink/ink3793.xml"/><Relationship Id="rId181" Type="http://schemas.openxmlformats.org/officeDocument/2006/relationships/image" Target="../media/image2065.png"/><Relationship Id="rId216" Type="http://schemas.openxmlformats.org/officeDocument/2006/relationships/customXml" Target="../ink/ink3821.xml"/><Relationship Id="rId22" Type="http://schemas.openxmlformats.org/officeDocument/2006/relationships/customXml" Target="../ink/ink3723.xml"/><Relationship Id="rId43" Type="http://schemas.openxmlformats.org/officeDocument/2006/relationships/image" Target="../media/image2001.png"/><Relationship Id="rId64" Type="http://schemas.openxmlformats.org/officeDocument/2006/relationships/customXml" Target="../ink/ink3744.xml"/><Relationship Id="rId118" Type="http://schemas.openxmlformats.org/officeDocument/2006/relationships/customXml" Target="../ink/ink3771.xml"/><Relationship Id="rId139" Type="http://schemas.openxmlformats.org/officeDocument/2006/relationships/image" Target="../media/image2048.png"/><Relationship Id="rId85" Type="http://schemas.openxmlformats.org/officeDocument/2006/relationships/image" Target="../media/image2022.png"/><Relationship Id="rId150" Type="http://schemas.openxmlformats.org/officeDocument/2006/relationships/customXml" Target="../ink/ink3788.xml"/><Relationship Id="rId171" Type="http://schemas.openxmlformats.org/officeDocument/2006/relationships/image" Target="../media/image2061.png"/><Relationship Id="rId192" Type="http://schemas.openxmlformats.org/officeDocument/2006/relationships/customXml" Target="../ink/ink3809.xml"/><Relationship Id="rId206" Type="http://schemas.openxmlformats.org/officeDocument/2006/relationships/customXml" Target="../ink/ink3816.xml"/><Relationship Id="rId12" Type="http://schemas.openxmlformats.org/officeDocument/2006/relationships/customXml" Target="../ink/ink3718.xml"/><Relationship Id="rId33" Type="http://schemas.openxmlformats.org/officeDocument/2006/relationships/image" Target="../media/image1996.png"/><Relationship Id="rId108" Type="http://schemas.openxmlformats.org/officeDocument/2006/relationships/customXml" Target="../ink/ink3766.xml"/><Relationship Id="rId129" Type="http://schemas.openxmlformats.org/officeDocument/2006/relationships/image" Target="../media/image2043.png"/><Relationship Id="rId54" Type="http://schemas.openxmlformats.org/officeDocument/2006/relationships/customXml" Target="../ink/ink3739.xml"/><Relationship Id="rId75" Type="http://schemas.openxmlformats.org/officeDocument/2006/relationships/image" Target="../media/image2017.png"/><Relationship Id="rId96" Type="http://schemas.openxmlformats.org/officeDocument/2006/relationships/customXml" Target="../ink/ink3760.xml"/><Relationship Id="rId140" Type="http://schemas.openxmlformats.org/officeDocument/2006/relationships/customXml" Target="../ink/ink3782.xml"/><Relationship Id="rId161" Type="http://schemas.openxmlformats.org/officeDocument/2006/relationships/image" Target="../media/image2056.png"/><Relationship Id="rId182" Type="http://schemas.openxmlformats.org/officeDocument/2006/relationships/customXml" Target="../ink/ink3804.xml"/><Relationship Id="rId217" Type="http://schemas.openxmlformats.org/officeDocument/2006/relationships/image" Target="../media/image2082.png"/><Relationship Id="rId6" Type="http://schemas.openxmlformats.org/officeDocument/2006/relationships/customXml" Target="../ink/ink3715.xml"/><Relationship Id="rId23" Type="http://schemas.openxmlformats.org/officeDocument/2006/relationships/image" Target="../media/image1991.png"/><Relationship Id="rId119" Type="http://schemas.openxmlformats.org/officeDocument/2006/relationships/image" Target="../media/image2038.png"/><Relationship Id="rId44" Type="http://schemas.openxmlformats.org/officeDocument/2006/relationships/customXml" Target="../ink/ink3734.xml"/><Relationship Id="rId65" Type="http://schemas.openxmlformats.org/officeDocument/2006/relationships/image" Target="../media/image2012.png"/><Relationship Id="rId86" Type="http://schemas.openxmlformats.org/officeDocument/2006/relationships/customXml" Target="../ink/ink3755.xml"/><Relationship Id="rId130" Type="http://schemas.openxmlformats.org/officeDocument/2006/relationships/customXml" Target="../ink/ink3777.xml"/><Relationship Id="rId151" Type="http://schemas.openxmlformats.org/officeDocument/2006/relationships/image" Target="../media/image5700.png"/><Relationship Id="rId172" Type="http://schemas.openxmlformats.org/officeDocument/2006/relationships/customXml" Target="../ink/ink3799.xml"/><Relationship Id="rId193" Type="http://schemas.openxmlformats.org/officeDocument/2006/relationships/image" Target="../media/image2071.png"/><Relationship Id="rId207" Type="http://schemas.openxmlformats.org/officeDocument/2006/relationships/image" Target="../media/image2078.png"/><Relationship Id="rId13" Type="http://schemas.openxmlformats.org/officeDocument/2006/relationships/image" Target="../media/image1986.png"/><Relationship Id="rId109" Type="http://schemas.openxmlformats.org/officeDocument/2006/relationships/image" Target="../media/image2033.png"/><Relationship Id="rId34" Type="http://schemas.openxmlformats.org/officeDocument/2006/relationships/customXml" Target="../ink/ink3729.xml"/><Relationship Id="rId55" Type="http://schemas.openxmlformats.org/officeDocument/2006/relationships/image" Target="../media/image2007.png"/><Relationship Id="rId76" Type="http://schemas.openxmlformats.org/officeDocument/2006/relationships/customXml" Target="../ink/ink3750.xml"/><Relationship Id="rId97" Type="http://schemas.openxmlformats.org/officeDocument/2006/relationships/image" Target="../media/image2027.png"/><Relationship Id="rId120" Type="http://schemas.openxmlformats.org/officeDocument/2006/relationships/customXml" Target="../ink/ink3772.xml"/><Relationship Id="rId141" Type="http://schemas.openxmlformats.org/officeDocument/2006/relationships/image" Target="../media/image2049.png"/><Relationship Id="rId7" Type="http://schemas.openxmlformats.org/officeDocument/2006/relationships/image" Target="../media/image1983.png"/><Relationship Id="rId162" Type="http://schemas.openxmlformats.org/officeDocument/2006/relationships/customXml" Target="../ink/ink3794.xml"/><Relationship Id="rId183" Type="http://schemas.openxmlformats.org/officeDocument/2006/relationships/image" Target="../media/image2066.png"/><Relationship Id="rId218" Type="http://schemas.openxmlformats.org/officeDocument/2006/relationships/customXml" Target="../ink/ink3822.xml"/><Relationship Id="rId24" Type="http://schemas.openxmlformats.org/officeDocument/2006/relationships/customXml" Target="../ink/ink3724.xml"/><Relationship Id="rId45" Type="http://schemas.openxmlformats.org/officeDocument/2006/relationships/image" Target="../media/image2002.png"/><Relationship Id="rId66" Type="http://schemas.openxmlformats.org/officeDocument/2006/relationships/customXml" Target="../ink/ink3745.xml"/><Relationship Id="rId87" Type="http://schemas.openxmlformats.org/officeDocument/2006/relationships/image" Target="../media/image2023.png"/><Relationship Id="rId110" Type="http://schemas.openxmlformats.org/officeDocument/2006/relationships/customXml" Target="../ink/ink3767.xml"/><Relationship Id="rId131" Type="http://schemas.openxmlformats.org/officeDocument/2006/relationships/image" Target="../media/image2044.png"/><Relationship Id="rId152" Type="http://schemas.openxmlformats.org/officeDocument/2006/relationships/customXml" Target="../ink/ink3789.xml"/><Relationship Id="rId173" Type="http://schemas.openxmlformats.org/officeDocument/2006/relationships/image" Target="../media/image2062.png"/><Relationship Id="rId194" Type="http://schemas.openxmlformats.org/officeDocument/2006/relationships/customXml" Target="../ink/ink3810.xml"/><Relationship Id="rId208" Type="http://schemas.openxmlformats.org/officeDocument/2006/relationships/customXml" Target="../ink/ink3817.xml"/><Relationship Id="rId14" Type="http://schemas.openxmlformats.org/officeDocument/2006/relationships/customXml" Target="../ink/ink3719.xml"/><Relationship Id="rId35" Type="http://schemas.openxmlformats.org/officeDocument/2006/relationships/image" Target="../media/image1997.png"/><Relationship Id="rId56" Type="http://schemas.openxmlformats.org/officeDocument/2006/relationships/customXml" Target="../ink/ink3740.xml"/><Relationship Id="rId77" Type="http://schemas.openxmlformats.org/officeDocument/2006/relationships/image" Target="../media/image2018.png"/><Relationship Id="rId100" Type="http://schemas.openxmlformats.org/officeDocument/2006/relationships/customXml" Target="../ink/ink3762.xml"/><Relationship Id="rId8" Type="http://schemas.openxmlformats.org/officeDocument/2006/relationships/customXml" Target="../ink/ink3716.xml"/><Relationship Id="rId51" Type="http://schemas.openxmlformats.org/officeDocument/2006/relationships/image" Target="../media/image2005.png"/><Relationship Id="rId72" Type="http://schemas.openxmlformats.org/officeDocument/2006/relationships/customXml" Target="../ink/ink3748.xml"/><Relationship Id="rId93" Type="http://schemas.openxmlformats.org/officeDocument/2006/relationships/image" Target="../media/image2026.png"/><Relationship Id="rId98" Type="http://schemas.openxmlformats.org/officeDocument/2006/relationships/customXml" Target="../ink/ink3761.xml"/><Relationship Id="rId121" Type="http://schemas.openxmlformats.org/officeDocument/2006/relationships/image" Target="../media/image2039.png"/><Relationship Id="rId142" Type="http://schemas.openxmlformats.org/officeDocument/2006/relationships/customXml" Target="../ink/ink3783.xml"/><Relationship Id="rId163" Type="http://schemas.openxmlformats.org/officeDocument/2006/relationships/image" Target="../media/image2057.png"/><Relationship Id="rId184" Type="http://schemas.openxmlformats.org/officeDocument/2006/relationships/customXml" Target="../ink/ink3805.xml"/><Relationship Id="rId189" Type="http://schemas.openxmlformats.org/officeDocument/2006/relationships/image" Target="../media/image2069.png"/><Relationship Id="rId219" Type="http://schemas.openxmlformats.org/officeDocument/2006/relationships/image" Target="../media/image2083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3820.xml"/><Relationship Id="rId25" Type="http://schemas.openxmlformats.org/officeDocument/2006/relationships/image" Target="../media/image1992.png"/><Relationship Id="rId46" Type="http://schemas.openxmlformats.org/officeDocument/2006/relationships/customXml" Target="../ink/ink3735.xml"/><Relationship Id="rId67" Type="http://schemas.openxmlformats.org/officeDocument/2006/relationships/image" Target="../media/image2013.png"/><Relationship Id="rId116" Type="http://schemas.openxmlformats.org/officeDocument/2006/relationships/customXml" Target="../ink/ink3770.xml"/><Relationship Id="rId137" Type="http://schemas.openxmlformats.org/officeDocument/2006/relationships/image" Target="../media/image2047.png"/><Relationship Id="rId158" Type="http://schemas.openxmlformats.org/officeDocument/2006/relationships/customXml" Target="../ink/ink3792.xml"/><Relationship Id="rId20" Type="http://schemas.openxmlformats.org/officeDocument/2006/relationships/customXml" Target="../ink/ink3722.xml"/><Relationship Id="rId41" Type="http://schemas.openxmlformats.org/officeDocument/2006/relationships/image" Target="../media/image2000.png"/><Relationship Id="rId62" Type="http://schemas.openxmlformats.org/officeDocument/2006/relationships/customXml" Target="../ink/ink3743.xml"/><Relationship Id="rId83" Type="http://schemas.openxmlformats.org/officeDocument/2006/relationships/image" Target="../media/image2021.png"/><Relationship Id="rId88" Type="http://schemas.openxmlformats.org/officeDocument/2006/relationships/customXml" Target="../ink/ink3756.xml"/><Relationship Id="rId111" Type="http://schemas.openxmlformats.org/officeDocument/2006/relationships/image" Target="../media/image2034.png"/><Relationship Id="rId132" Type="http://schemas.openxmlformats.org/officeDocument/2006/relationships/customXml" Target="../ink/ink3778.xml"/><Relationship Id="rId153" Type="http://schemas.openxmlformats.org/officeDocument/2006/relationships/image" Target="../media/image2052.png"/><Relationship Id="rId174" Type="http://schemas.openxmlformats.org/officeDocument/2006/relationships/customXml" Target="../ink/ink3800.xml"/><Relationship Id="rId179" Type="http://schemas.openxmlformats.org/officeDocument/2006/relationships/image" Target="../media/image2064.png"/><Relationship Id="rId195" Type="http://schemas.openxmlformats.org/officeDocument/2006/relationships/image" Target="../media/image2072.png"/><Relationship Id="rId209" Type="http://schemas.openxmlformats.org/officeDocument/2006/relationships/image" Target="../media/image2079.png"/><Relationship Id="rId190" Type="http://schemas.openxmlformats.org/officeDocument/2006/relationships/customXml" Target="../ink/ink3808.xml"/><Relationship Id="rId204" Type="http://schemas.openxmlformats.org/officeDocument/2006/relationships/customXml" Target="../ink/ink3815.xml"/><Relationship Id="rId220" Type="http://schemas.openxmlformats.org/officeDocument/2006/relationships/customXml" Target="../ink/ink3823.xml"/><Relationship Id="rId15" Type="http://schemas.openxmlformats.org/officeDocument/2006/relationships/image" Target="../media/image1987.png"/><Relationship Id="rId36" Type="http://schemas.openxmlformats.org/officeDocument/2006/relationships/customXml" Target="../ink/ink3730.xml"/><Relationship Id="rId57" Type="http://schemas.openxmlformats.org/officeDocument/2006/relationships/image" Target="../media/image2008.png"/><Relationship Id="rId106" Type="http://schemas.openxmlformats.org/officeDocument/2006/relationships/customXml" Target="../ink/ink3765.xml"/><Relationship Id="rId127" Type="http://schemas.openxmlformats.org/officeDocument/2006/relationships/image" Target="../media/image2042.png"/><Relationship Id="rId10" Type="http://schemas.openxmlformats.org/officeDocument/2006/relationships/customXml" Target="../ink/ink3717.xml"/><Relationship Id="rId31" Type="http://schemas.openxmlformats.org/officeDocument/2006/relationships/image" Target="../media/image1995.png"/><Relationship Id="rId52" Type="http://schemas.openxmlformats.org/officeDocument/2006/relationships/customXml" Target="../ink/ink3738.xml"/><Relationship Id="rId73" Type="http://schemas.openxmlformats.org/officeDocument/2006/relationships/image" Target="../media/image2016.png"/><Relationship Id="rId78" Type="http://schemas.openxmlformats.org/officeDocument/2006/relationships/customXml" Target="../ink/ink3751.xml"/><Relationship Id="rId94" Type="http://schemas.openxmlformats.org/officeDocument/2006/relationships/customXml" Target="../ink/ink3759.xml"/><Relationship Id="rId99" Type="http://schemas.openxmlformats.org/officeDocument/2006/relationships/image" Target="../media/image2028.png"/><Relationship Id="rId101" Type="http://schemas.openxmlformats.org/officeDocument/2006/relationships/image" Target="../media/image2029.png"/><Relationship Id="rId122" Type="http://schemas.openxmlformats.org/officeDocument/2006/relationships/customXml" Target="../ink/ink3773.xml"/><Relationship Id="rId143" Type="http://schemas.openxmlformats.org/officeDocument/2006/relationships/image" Target="../media/image2050.png"/><Relationship Id="rId148" Type="http://schemas.openxmlformats.org/officeDocument/2006/relationships/image" Target="../media/image6070.png"/><Relationship Id="rId164" Type="http://schemas.openxmlformats.org/officeDocument/2006/relationships/customXml" Target="../ink/ink3795.xml"/><Relationship Id="rId169" Type="http://schemas.openxmlformats.org/officeDocument/2006/relationships/image" Target="../media/image2060.png"/><Relationship Id="rId185" Type="http://schemas.openxmlformats.org/officeDocument/2006/relationships/image" Target="../media/image2067.png"/><Relationship Id="rId4" Type="http://schemas.openxmlformats.org/officeDocument/2006/relationships/customXml" Target="../ink/ink3714.xml"/><Relationship Id="rId9" Type="http://schemas.openxmlformats.org/officeDocument/2006/relationships/image" Target="../media/image1984.png"/><Relationship Id="rId180" Type="http://schemas.openxmlformats.org/officeDocument/2006/relationships/customXml" Target="../ink/ink3803.xml"/><Relationship Id="rId210" Type="http://schemas.openxmlformats.org/officeDocument/2006/relationships/customXml" Target="../ink/ink3818.xml"/><Relationship Id="rId215" Type="http://schemas.openxmlformats.org/officeDocument/2006/relationships/image" Target="../media/image6210.png"/><Relationship Id="rId26" Type="http://schemas.openxmlformats.org/officeDocument/2006/relationships/customXml" Target="../ink/ink3725.xml"/><Relationship Id="rId47" Type="http://schemas.openxmlformats.org/officeDocument/2006/relationships/image" Target="../media/image2003.png"/><Relationship Id="rId68" Type="http://schemas.openxmlformats.org/officeDocument/2006/relationships/customXml" Target="../ink/ink3746.xml"/><Relationship Id="rId89" Type="http://schemas.openxmlformats.org/officeDocument/2006/relationships/image" Target="../media/image2024.png"/><Relationship Id="rId112" Type="http://schemas.openxmlformats.org/officeDocument/2006/relationships/customXml" Target="../ink/ink3768.xml"/><Relationship Id="rId133" Type="http://schemas.openxmlformats.org/officeDocument/2006/relationships/image" Target="../media/image2045.png"/><Relationship Id="rId154" Type="http://schemas.openxmlformats.org/officeDocument/2006/relationships/customXml" Target="../ink/ink3790.xml"/><Relationship Id="rId175" Type="http://schemas.openxmlformats.org/officeDocument/2006/relationships/image" Target="../media/image1373.png"/><Relationship Id="rId196" Type="http://schemas.openxmlformats.org/officeDocument/2006/relationships/customXml" Target="../ink/ink3811.xml"/><Relationship Id="rId200" Type="http://schemas.openxmlformats.org/officeDocument/2006/relationships/customXml" Target="../ink/ink3813.xml"/><Relationship Id="rId16" Type="http://schemas.openxmlformats.org/officeDocument/2006/relationships/customXml" Target="../ink/ink3720.xml"/><Relationship Id="rId221" Type="http://schemas.openxmlformats.org/officeDocument/2006/relationships/image" Target="../media/image2084.png"/><Relationship Id="rId37" Type="http://schemas.openxmlformats.org/officeDocument/2006/relationships/image" Target="../media/image1998.png"/><Relationship Id="rId58" Type="http://schemas.openxmlformats.org/officeDocument/2006/relationships/customXml" Target="../ink/ink3741.xml"/><Relationship Id="rId79" Type="http://schemas.openxmlformats.org/officeDocument/2006/relationships/image" Target="../media/image2019.png"/><Relationship Id="rId102" Type="http://schemas.openxmlformats.org/officeDocument/2006/relationships/customXml" Target="../ink/ink3763.xml"/><Relationship Id="rId123" Type="http://schemas.openxmlformats.org/officeDocument/2006/relationships/image" Target="../media/image2040.png"/><Relationship Id="rId144" Type="http://schemas.openxmlformats.org/officeDocument/2006/relationships/customXml" Target="../ink/ink3784.xml"/><Relationship Id="rId90" Type="http://schemas.openxmlformats.org/officeDocument/2006/relationships/customXml" Target="../ink/ink3757.xml"/><Relationship Id="rId165" Type="http://schemas.openxmlformats.org/officeDocument/2006/relationships/image" Target="../media/image2058.png"/><Relationship Id="rId186" Type="http://schemas.openxmlformats.org/officeDocument/2006/relationships/customXml" Target="../ink/ink3806.xml"/><Relationship Id="rId211" Type="http://schemas.openxmlformats.org/officeDocument/2006/relationships/image" Target="../media/image2080.png"/><Relationship Id="rId27" Type="http://schemas.openxmlformats.org/officeDocument/2006/relationships/image" Target="../media/image1993.png"/><Relationship Id="rId48" Type="http://schemas.openxmlformats.org/officeDocument/2006/relationships/customXml" Target="../ink/ink3736.xml"/><Relationship Id="rId69" Type="http://schemas.openxmlformats.org/officeDocument/2006/relationships/image" Target="../media/image2014.png"/><Relationship Id="rId113" Type="http://schemas.openxmlformats.org/officeDocument/2006/relationships/image" Target="../media/image2035.png"/><Relationship Id="rId134" Type="http://schemas.openxmlformats.org/officeDocument/2006/relationships/customXml" Target="../ink/ink3779.xml"/><Relationship Id="rId80" Type="http://schemas.openxmlformats.org/officeDocument/2006/relationships/customXml" Target="../ink/ink3752.xml"/><Relationship Id="rId155" Type="http://schemas.openxmlformats.org/officeDocument/2006/relationships/image" Target="../media/image2053.png"/><Relationship Id="rId176" Type="http://schemas.openxmlformats.org/officeDocument/2006/relationships/customXml" Target="../ink/ink3801.xml"/><Relationship Id="rId197" Type="http://schemas.openxmlformats.org/officeDocument/2006/relationships/image" Target="../media/image2073.png"/><Relationship Id="rId201" Type="http://schemas.openxmlformats.org/officeDocument/2006/relationships/image" Target="../media/image2075.png"/><Relationship Id="rId222" Type="http://schemas.openxmlformats.org/officeDocument/2006/relationships/customXml" Target="../ink/ink3824.xml"/><Relationship Id="rId17" Type="http://schemas.openxmlformats.org/officeDocument/2006/relationships/image" Target="../media/image1988.png"/><Relationship Id="rId38" Type="http://schemas.openxmlformats.org/officeDocument/2006/relationships/customXml" Target="../ink/ink3731.xml"/><Relationship Id="rId59" Type="http://schemas.openxmlformats.org/officeDocument/2006/relationships/image" Target="../media/image2009.png"/><Relationship Id="rId103" Type="http://schemas.openxmlformats.org/officeDocument/2006/relationships/image" Target="../media/image2030.png"/><Relationship Id="rId124" Type="http://schemas.openxmlformats.org/officeDocument/2006/relationships/customXml" Target="../ink/ink3774.xml"/><Relationship Id="rId70" Type="http://schemas.openxmlformats.org/officeDocument/2006/relationships/customXml" Target="../ink/ink3747.xml"/><Relationship Id="rId91" Type="http://schemas.openxmlformats.org/officeDocument/2006/relationships/image" Target="../media/image2025.png"/><Relationship Id="rId145" Type="http://schemas.openxmlformats.org/officeDocument/2006/relationships/customXml" Target="../ink/ink3785.xml"/><Relationship Id="rId166" Type="http://schemas.openxmlformats.org/officeDocument/2006/relationships/customXml" Target="../ink/ink3796.xml"/><Relationship Id="rId187" Type="http://schemas.openxmlformats.org/officeDocument/2006/relationships/image" Target="../media/image2068.png"/><Relationship Id="rId1" Type="http://schemas.microsoft.com/office/2007/relationships/media" Target="../media/media44.m4a"/><Relationship Id="rId212" Type="http://schemas.openxmlformats.org/officeDocument/2006/relationships/customXml" Target="../ink/ink3819.xml"/><Relationship Id="rId28" Type="http://schemas.openxmlformats.org/officeDocument/2006/relationships/customXml" Target="../ink/ink3726.xml"/><Relationship Id="rId49" Type="http://schemas.openxmlformats.org/officeDocument/2006/relationships/image" Target="../media/image2004.png"/><Relationship Id="rId114" Type="http://schemas.openxmlformats.org/officeDocument/2006/relationships/customXml" Target="../ink/ink3769.xml"/><Relationship Id="rId60" Type="http://schemas.openxmlformats.org/officeDocument/2006/relationships/customXml" Target="../ink/ink3742.xml"/><Relationship Id="rId81" Type="http://schemas.openxmlformats.org/officeDocument/2006/relationships/image" Target="../media/image2020.png"/><Relationship Id="rId135" Type="http://schemas.openxmlformats.org/officeDocument/2006/relationships/image" Target="../media/image2046.png"/><Relationship Id="rId156" Type="http://schemas.openxmlformats.org/officeDocument/2006/relationships/customXml" Target="../ink/ink3791.xml"/><Relationship Id="rId177" Type="http://schemas.openxmlformats.org/officeDocument/2006/relationships/image" Target="../media/image2063.png"/><Relationship Id="rId198" Type="http://schemas.openxmlformats.org/officeDocument/2006/relationships/customXml" Target="../ink/ink3812.xml"/><Relationship Id="rId202" Type="http://schemas.openxmlformats.org/officeDocument/2006/relationships/customXml" Target="../ink/ink3814.xml"/><Relationship Id="rId223" Type="http://schemas.openxmlformats.org/officeDocument/2006/relationships/image" Target="../media/image2085.png"/><Relationship Id="rId18" Type="http://schemas.openxmlformats.org/officeDocument/2006/relationships/customXml" Target="../ink/ink3721.xml"/><Relationship Id="rId39" Type="http://schemas.openxmlformats.org/officeDocument/2006/relationships/image" Target="../media/image1999.png"/><Relationship Id="rId50" Type="http://schemas.openxmlformats.org/officeDocument/2006/relationships/customXml" Target="../ink/ink3737.xml"/><Relationship Id="rId104" Type="http://schemas.openxmlformats.org/officeDocument/2006/relationships/customXml" Target="../ink/ink3764.xml"/><Relationship Id="rId125" Type="http://schemas.openxmlformats.org/officeDocument/2006/relationships/image" Target="../media/image2041.png"/><Relationship Id="rId146" Type="http://schemas.openxmlformats.org/officeDocument/2006/relationships/image" Target="../media/image2051.png"/><Relationship Id="rId167" Type="http://schemas.openxmlformats.org/officeDocument/2006/relationships/image" Target="../media/image2059.png"/><Relationship Id="rId188" Type="http://schemas.openxmlformats.org/officeDocument/2006/relationships/customXml" Target="../ink/ink3807.xml"/><Relationship Id="rId71" Type="http://schemas.openxmlformats.org/officeDocument/2006/relationships/image" Target="../media/image2015.png"/><Relationship Id="rId92" Type="http://schemas.openxmlformats.org/officeDocument/2006/relationships/customXml" Target="../ink/ink3758.xml"/><Relationship Id="rId213" Type="http://schemas.openxmlformats.org/officeDocument/2006/relationships/image" Target="../media/image2081.png"/><Relationship Id="rId2" Type="http://schemas.openxmlformats.org/officeDocument/2006/relationships/audio" Target="../media/media44.m4a"/><Relationship Id="rId29" Type="http://schemas.openxmlformats.org/officeDocument/2006/relationships/image" Target="../media/image1994.png"/><Relationship Id="rId40" Type="http://schemas.openxmlformats.org/officeDocument/2006/relationships/customXml" Target="../ink/ink3732.xml"/><Relationship Id="rId115" Type="http://schemas.openxmlformats.org/officeDocument/2006/relationships/image" Target="../media/image2036.png"/><Relationship Id="rId136" Type="http://schemas.openxmlformats.org/officeDocument/2006/relationships/customXml" Target="../ink/ink3780.xml"/><Relationship Id="rId157" Type="http://schemas.openxmlformats.org/officeDocument/2006/relationships/image" Target="../media/image2054.png"/><Relationship Id="rId178" Type="http://schemas.openxmlformats.org/officeDocument/2006/relationships/customXml" Target="../ink/ink3802.xml"/><Relationship Id="rId61" Type="http://schemas.openxmlformats.org/officeDocument/2006/relationships/image" Target="../media/image2010.png"/><Relationship Id="rId82" Type="http://schemas.openxmlformats.org/officeDocument/2006/relationships/customXml" Target="../ink/ink3753.xml"/><Relationship Id="rId199" Type="http://schemas.openxmlformats.org/officeDocument/2006/relationships/image" Target="../media/image2074.png"/><Relationship Id="rId203" Type="http://schemas.openxmlformats.org/officeDocument/2006/relationships/image" Target="../media/image2076.png"/><Relationship Id="rId19" Type="http://schemas.openxmlformats.org/officeDocument/2006/relationships/image" Target="../media/image1989.png"/><Relationship Id="rId224" Type="http://schemas.openxmlformats.org/officeDocument/2006/relationships/image" Target="../media/image1.png"/><Relationship Id="rId30" Type="http://schemas.openxmlformats.org/officeDocument/2006/relationships/customXml" Target="../ink/ink3727.xml"/><Relationship Id="rId105" Type="http://schemas.openxmlformats.org/officeDocument/2006/relationships/image" Target="../media/image2031.png"/><Relationship Id="rId126" Type="http://schemas.openxmlformats.org/officeDocument/2006/relationships/customXml" Target="../ink/ink3775.xml"/><Relationship Id="rId147" Type="http://schemas.openxmlformats.org/officeDocument/2006/relationships/customXml" Target="../ink/ink3786.xml"/><Relationship Id="rId168" Type="http://schemas.openxmlformats.org/officeDocument/2006/relationships/customXml" Target="../ink/ink379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1369.png"/><Relationship Id="rId5" Type="http://schemas.openxmlformats.org/officeDocument/2006/relationships/image" Target="../media/image6070.png"/><Relationship Id="rId4" Type="http://schemas.openxmlformats.org/officeDocument/2006/relationships/customXml" Target="../ink/ink3825.xml"/></Relationships>
</file>

<file path=ppt/slides/_rels/slide4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882.xml"/><Relationship Id="rId21" Type="http://schemas.openxmlformats.org/officeDocument/2006/relationships/image" Target="../media/image2096.png"/><Relationship Id="rId42" Type="http://schemas.openxmlformats.org/officeDocument/2006/relationships/customXml" Target="../ink/ink3844.xml"/><Relationship Id="rId63" Type="http://schemas.openxmlformats.org/officeDocument/2006/relationships/image" Target="../media/image2115.png"/><Relationship Id="rId84" Type="http://schemas.openxmlformats.org/officeDocument/2006/relationships/customXml" Target="../ink/ink3865.xml"/><Relationship Id="rId138" Type="http://schemas.openxmlformats.org/officeDocument/2006/relationships/image" Target="../media/image2152.png"/><Relationship Id="rId159" Type="http://schemas.openxmlformats.org/officeDocument/2006/relationships/customXml" Target="../ink/ink3904.xml"/><Relationship Id="rId170" Type="http://schemas.openxmlformats.org/officeDocument/2006/relationships/image" Target="../media/image2166.png"/><Relationship Id="rId107" Type="http://schemas.openxmlformats.org/officeDocument/2006/relationships/image" Target="../media/image2137.png"/><Relationship Id="rId11" Type="http://schemas.openxmlformats.org/officeDocument/2006/relationships/image" Target="../media/image2091.png"/><Relationship Id="rId32" Type="http://schemas.openxmlformats.org/officeDocument/2006/relationships/customXml" Target="../ink/ink3839.xml"/><Relationship Id="rId53" Type="http://schemas.openxmlformats.org/officeDocument/2006/relationships/image" Target="../media/image2110.png"/><Relationship Id="rId74" Type="http://schemas.openxmlformats.org/officeDocument/2006/relationships/customXml" Target="../ink/ink3860.xml"/><Relationship Id="rId128" Type="http://schemas.openxmlformats.org/officeDocument/2006/relationships/image" Target="../media/image2147.png"/><Relationship Id="rId149" Type="http://schemas.openxmlformats.org/officeDocument/2006/relationships/customXml" Target="../ink/ink3899.xml"/><Relationship Id="rId5" Type="http://schemas.openxmlformats.org/officeDocument/2006/relationships/image" Target="../media/image1371.png"/><Relationship Id="rId95" Type="http://schemas.openxmlformats.org/officeDocument/2006/relationships/image" Target="../media/image2131.png"/><Relationship Id="rId160" Type="http://schemas.openxmlformats.org/officeDocument/2006/relationships/image" Target="../media/image16912.png"/><Relationship Id="rId181" Type="http://schemas.openxmlformats.org/officeDocument/2006/relationships/customXml" Target="../ink/ink3915.xml"/><Relationship Id="rId22" Type="http://schemas.openxmlformats.org/officeDocument/2006/relationships/customXml" Target="../ink/ink3834.xml"/><Relationship Id="rId43" Type="http://schemas.openxmlformats.org/officeDocument/2006/relationships/image" Target="../media/image2106.png"/><Relationship Id="rId64" Type="http://schemas.openxmlformats.org/officeDocument/2006/relationships/customXml" Target="../ink/ink3855.xml"/><Relationship Id="rId118" Type="http://schemas.openxmlformats.org/officeDocument/2006/relationships/image" Target="../media/image2142.png"/><Relationship Id="rId139" Type="http://schemas.openxmlformats.org/officeDocument/2006/relationships/customXml" Target="../ink/ink3893.xml"/><Relationship Id="rId85" Type="http://schemas.openxmlformats.org/officeDocument/2006/relationships/image" Target="../media/image2126.png"/><Relationship Id="rId150" Type="http://schemas.openxmlformats.org/officeDocument/2006/relationships/image" Target="../media/image2157.png"/><Relationship Id="rId171" Type="http://schemas.openxmlformats.org/officeDocument/2006/relationships/customXml" Target="../ink/ink3910.xml"/><Relationship Id="rId12" Type="http://schemas.openxmlformats.org/officeDocument/2006/relationships/customXml" Target="../ink/ink3829.xml"/><Relationship Id="rId33" Type="http://schemas.openxmlformats.org/officeDocument/2006/relationships/image" Target="../media/image2102.png"/><Relationship Id="rId108" Type="http://schemas.openxmlformats.org/officeDocument/2006/relationships/customXml" Target="../ink/ink3877.xml"/><Relationship Id="rId129" Type="http://schemas.openxmlformats.org/officeDocument/2006/relationships/customXml" Target="../ink/ink3888.xml"/><Relationship Id="rId54" Type="http://schemas.openxmlformats.org/officeDocument/2006/relationships/customXml" Target="../ink/ink3850.xml"/><Relationship Id="rId75" Type="http://schemas.openxmlformats.org/officeDocument/2006/relationships/image" Target="../media/image2121.png"/><Relationship Id="rId96" Type="http://schemas.openxmlformats.org/officeDocument/2006/relationships/customXml" Target="../ink/ink3871.xml"/><Relationship Id="rId140" Type="http://schemas.openxmlformats.org/officeDocument/2006/relationships/image" Target="../media/image2153.png"/><Relationship Id="rId161" Type="http://schemas.openxmlformats.org/officeDocument/2006/relationships/customXml" Target="../ink/ink3905.xml"/><Relationship Id="rId182" Type="http://schemas.openxmlformats.org/officeDocument/2006/relationships/image" Target="../media/image2172.png"/><Relationship Id="rId6" Type="http://schemas.openxmlformats.org/officeDocument/2006/relationships/customXml" Target="../ink/ink3826.xml"/><Relationship Id="rId23" Type="http://schemas.openxmlformats.org/officeDocument/2006/relationships/image" Target="../media/image2097.png"/><Relationship Id="rId119" Type="http://schemas.openxmlformats.org/officeDocument/2006/relationships/customXml" Target="../ink/ink3883.xml"/><Relationship Id="rId44" Type="http://schemas.openxmlformats.org/officeDocument/2006/relationships/customXml" Target="../ink/ink3845.xml"/><Relationship Id="rId65" Type="http://schemas.openxmlformats.org/officeDocument/2006/relationships/image" Target="../media/image2116.png"/><Relationship Id="rId86" Type="http://schemas.openxmlformats.org/officeDocument/2006/relationships/customXml" Target="../ink/ink3866.xml"/><Relationship Id="rId130" Type="http://schemas.openxmlformats.org/officeDocument/2006/relationships/image" Target="../media/image2148.png"/><Relationship Id="rId151" Type="http://schemas.openxmlformats.org/officeDocument/2006/relationships/customXml" Target="../ink/ink3900.xml"/><Relationship Id="rId172" Type="http://schemas.openxmlformats.org/officeDocument/2006/relationships/image" Target="../media/image2167.png"/><Relationship Id="rId13" Type="http://schemas.openxmlformats.org/officeDocument/2006/relationships/image" Target="../media/image2092.png"/><Relationship Id="rId18" Type="http://schemas.openxmlformats.org/officeDocument/2006/relationships/customXml" Target="../ink/ink3832.xml"/><Relationship Id="rId39" Type="http://schemas.openxmlformats.org/officeDocument/2006/relationships/image" Target="../media/image2105.png"/><Relationship Id="rId109" Type="http://schemas.openxmlformats.org/officeDocument/2006/relationships/image" Target="../media/image2138.png"/><Relationship Id="rId34" Type="http://schemas.openxmlformats.org/officeDocument/2006/relationships/customXml" Target="../ink/ink3840.xml"/><Relationship Id="rId50" Type="http://schemas.openxmlformats.org/officeDocument/2006/relationships/customXml" Target="../ink/ink3848.xml"/><Relationship Id="rId55" Type="http://schemas.openxmlformats.org/officeDocument/2006/relationships/image" Target="../media/image2111.png"/><Relationship Id="rId76" Type="http://schemas.openxmlformats.org/officeDocument/2006/relationships/customXml" Target="../ink/ink3861.xml"/><Relationship Id="rId97" Type="http://schemas.openxmlformats.org/officeDocument/2006/relationships/image" Target="../media/image2132.png"/><Relationship Id="rId104" Type="http://schemas.openxmlformats.org/officeDocument/2006/relationships/customXml" Target="../ink/ink3875.xml"/><Relationship Id="rId120" Type="http://schemas.openxmlformats.org/officeDocument/2006/relationships/image" Target="../media/image2143.png"/><Relationship Id="rId125" Type="http://schemas.openxmlformats.org/officeDocument/2006/relationships/customXml" Target="../ink/ink3886.xml"/><Relationship Id="rId141" Type="http://schemas.openxmlformats.org/officeDocument/2006/relationships/customXml" Target="../ink/ink3894.xml"/><Relationship Id="rId146" Type="http://schemas.openxmlformats.org/officeDocument/2006/relationships/customXml" Target="../ink/ink3897.xml"/><Relationship Id="rId167" Type="http://schemas.openxmlformats.org/officeDocument/2006/relationships/customXml" Target="../ink/ink3908.xml"/><Relationship Id="rId7" Type="http://schemas.openxmlformats.org/officeDocument/2006/relationships/image" Target="../media/image2089.png"/><Relationship Id="rId71" Type="http://schemas.openxmlformats.org/officeDocument/2006/relationships/image" Target="../media/image2119.png"/><Relationship Id="rId92" Type="http://schemas.openxmlformats.org/officeDocument/2006/relationships/customXml" Target="../ink/ink3869.xml"/><Relationship Id="rId162" Type="http://schemas.openxmlformats.org/officeDocument/2006/relationships/image" Target="../media/image2162.png"/><Relationship Id="rId183" Type="http://schemas.openxmlformats.org/officeDocument/2006/relationships/customXml" Target="../ink/ink3916.xml"/><Relationship Id="rId2" Type="http://schemas.openxmlformats.org/officeDocument/2006/relationships/audio" Target="../media/media46.m4a"/><Relationship Id="rId29" Type="http://schemas.openxmlformats.org/officeDocument/2006/relationships/image" Target="../media/image2100.png"/><Relationship Id="rId24" Type="http://schemas.openxmlformats.org/officeDocument/2006/relationships/customXml" Target="../ink/ink3835.xml"/><Relationship Id="rId40" Type="http://schemas.openxmlformats.org/officeDocument/2006/relationships/customXml" Target="../ink/ink3843.xml"/><Relationship Id="rId45" Type="http://schemas.openxmlformats.org/officeDocument/2006/relationships/image" Target="../media/image2107.png"/><Relationship Id="rId66" Type="http://schemas.openxmlformats.org/officeDocument/2006/relationships/customXml" Target="../ink/ink3856.xml"/><Relationship Id="rId87" Type="http://schemas.openxmlformats.org/officeDocument/2006/relationships/image" Target="../media/image2127.png"/><Relationship Id="rId110" Type="http://schemas.openxmlformats.org/officeDocument/2006/relationships/customXml" Target="../ink/ink3878.xml"/><Relationship Id="rId115" Type="http://schemas.openxmlformats.org/officeDocument/2006/relationships/image" Target="../media/image2141.png"/><Relationship Id="rId131" Type="http://schemas.openxmlformats.org/officeDocument/2006/relationships/customXml" Target="../ink/ink3889.xml"/><Relationship Id="rId136" Type="http://schemas.openxmlformats.org/officeDocument/2006/relationships/image" Target="../media/image2151.png"/><Relationship Id="rId157" Type="http://schemas.openxmlformats.org/officeDocument/2006/relationships/customXml" Target="../ink/ink3903.xml"/><Relationship Id="rId178" Type="http://schemas.openxmlformats.org/officeDocument/2006/relationships/image" Target="../media/image2170.png"/><Relationship Id="rId61" Type="http://schemas.openxmlformats.org/officeDocument/2006/relationships/image" Target="../media/image2114.png"/><Relationship Id="rId82" Type="http://schemas.openxmlformats.org/officeDocument/2006/relationships/customXml" Target="../ink/ink3864.xml"/><Relationship Id="rId152" Type="http://schemas.openxmlformats.org/officeDocument/2006/relationships/image" Target="../media/image2158.png"/><Relationship Id="rId173" Type="http://schemas.openxmlformats.org/officeDocument/2006/relationships/customXml" Target="../ink/ink3911.xml"/><Relationship Id="rId19" Type="http://schemas.openxmlformats.org/officeDocument/2006/relationships/image" Target="../media/image2095.png"/><Relationship Id="rId14" Type="http://schemas.openxmlformats.org/officeDocument/2006/relationships/customXml" Target="../ink/ink3830.xml"/><Relationship Id="rId30" Type="http://schemas.openxmlformats.org/officeDocument/2006/relationships/customXml" Target="../ink/ink3838.xml"/><Relationship Id="rId35" Type="http://schemas.openxmlformats.org/officeDocument/2006/relationships/image" Target="../media/image2103.png"/><Relationship Id="rId56" Type="http://schemas.openxmlformats.org/officeDocument/2006/relationships/customXml" Target="../ink/ink3851.xml"/><Relationship Id="rId77" Type="http://schemas.openxmlformats.org/officeDocument/2006/relationships/image" Target="../media/image2122.png"/><Relationship Id="rId100" Type="http://schemas.openxmlformats.org/officeDocument/2006/relationships/customXml" Target="../ink/ink3873.xml"/><Relationship Id="rId105" Type="http://schemas.openxmlformats.org/officeDocument/2006/relationships/image" Target="../media/image2136.png"/><Relationship Id="rId126" Type="http://schemas.openxmlformats.org/officeDocument/2006/relationships/image" Target="../media/image2146.png"/><Relationship Id="rId147" Type="http://schemas.openxmlformats.org/officeDocument/2006/relationships/customXml" Target="../ink/ink3898.xml"/><Relationship Id="rId168" Type="http://schemas.openxmlformats.org/officeDocument/2006/relationships/image" Target="../media/image2165.png"/><Relationship Id="rId8" Type="http://schemas.openxmlformats.org/officeDocument/2006/relationships/customXml" Target="../ink/ink3827.xml"/><Relationship Id="rId51" Type="http://schemas.openxmlformats.org/officeDocument/2006/relationships/image" Target="../media/image2109.png"/><Relationship Id="rId72" Type="http://schemas.openxmlformats.org/officeDocument/2006/relationships/customXml" Target="../ink/ink3859.xml"/><Relationship Id="rId93" Type="http://schemas.openxmlformats.org/officeDocument/2006/relationships/image" Target="../media/image2130.png"/><Relationship Id="rId98" Type="http://schemas.openxmlformats.org/officeDocument/2006/relationships/customXml" Target="../ink/ink3872.xml"/><Relationship Id="rId121" Type="http://schemas.openxmlformats.org/officeDocument/2006/relationships/customXml" Target="../ink/ink3884.xml"/><Relationship Id="rId142" Type="http://schemas.openxmlformats.org/officeDocument/2006/relationships/customXml" Target="../ink/ink3895.xml"/><Relationship Id="rId163" Type="http://schemas.openxmlformats.org/officeDocument/2006/relationships/customXml" Target="../ink/ink3906.xml"/><Relationship Id="rId184" Type="http://schemas.openxmlformats.org/officeDocument/2006/relationships/image" Target="../media/image2173.png"/><Relationship Id="rId3" Type="http://schemas.openxmlformats.org/officeDocument/2006/relationships/slideLayout" Target="../slideLayouts/slideLayout4.xml"/><Relationship Id="rId25" Type="http://schemas.openxmlformats.org/officeDocument/2006/relationships/image" Target="../media/image2098.png"/><Relationship Id="rId46" Type="http://schemas.openxmlformats.org/officeDocument/2006/relationships/customXml" Target="../ink/ink3846.xml"/><Relationship Id="rId67" Type="http://schemas.openxmlformats.org/officeDocument/2006/relationships/image" Target="../media/image2117.png"/><Relationship Id="rId116" Type="http://schemas.openxmlformats.org/officeDocument/2006/relationships/customXml" Target="../ink/ink3881.xml"/><Relationship Id="rId137" Type="http://schemas.openxmlformats.org/officeDocument/2006/relationships/customXml" Target="../ink/ink3892.xml"/><Relationship Id="rId158" Type="http://schemas.openxmlformats.org/officeDocument/2006/relationships/image" Target="../media/image2161.png"/><Relationship Id="rId20" Type="http://schemas.openxmlformats.org/officeDocument/2006/relationships/customXml" Target="../ink/ink3833.xml"/><Relationship Id="rId41" Type="http://schemas.openxmlformats.org/officeDocument/2006/relationships/image" Target="../media/image6070.png"/><Relationship Id="rId62" Type="http://schemas.openxmlformats.org/officeDocument/2006/relationships/customXml" Target="../ink/ink3854.xml"/><Relationship Id="rId83" Type="http://schemas.openxmlformats.org/officeDocument/2006/relationships/image" Target="../media/image2125.png"/><Relationship Id="rId88" Type="http://schemas.openxmlformats.org/officeDocument/2006/relationships/customXml" Target="../ink/ink3867.xml"/><Relationship Id="rId111" Type="http://schemas.openxmlformats.org/officeDocument/2006/relationships/image" Target="../media/image2139.png"/><Relationship Id="rId132" Type="http://schemas.openxmlformats.org/officeDocument/2006/relationships/image" Target="../media/image2149.png"/><Relationship Id="rId153" Type="http://schemas.openxmlformats.org/officeDocument/2006/relationships/customXml" Target="../ink/ink3901.xml"/><Relationship Id="rId174" Type="http://schemas.openxmlformats.org/officeDocument/2006/relationships/image" Target="../media/image2168.png"/><Relationship Id="rId179" Type="http://schemas.openxmlformats.org/officeDocument/2006/relationships/customXml" Target="../ink/ink3914.xml"/><Relationship Id="rId15" Type="http://schemas.openxmlformats.org/officeDocument/2006/relationships/image" Target="../media/image2093.png"/><Relationship Id="rId36" Type="http://schemas.openxmlformats.org/officeDocument/2006/relationships/customXml" Target="../ink/ink3841.xml"/><Relationship Id="rId57" Type="http://schemas.openxmlformats.org/officeDocument/2006/relationships/image" Target="../media/image2112.png"/><Relationship Id="rId106" Type="http://schemas.openxmlformats.org/officeDocument/2006/relationships/customXml" Target="../ink/ink3876.xml"/><Relationship Id="rId127" Type="http://schemas.openxmlformats.org/officeDocument/2006/relationships/customXml" Target="../ink/ink3887.xml"/><Relationship Id="rId10" Type="http://schemas.openxmlformats.org/officeDocument/2006/relationships/customXml" Target="../ink/ink3828.xml"/><Relationship Id="rId31" Type="http://schemas.openxmlformats.org/officeDocument/2006/relationships/image" Target="../media/image2101.png"/><Relationship Id="rId52" Type="http://schemas.openxmlformats.org/officeDocument/2006/relationships/customXml" Target="../ink/ink3849.xml"/><Relationship Id="rId73" Type="http://schemas.openxmlformats.org/officeDocument/2006/relationships/image" Target="../media/image2120.png"/><Relationship Id="rId78" Type="http://schemas.openxmlformats.org/officeDocument/2006/relationships/customXml" Target="../ink/ink3862.xml"/><Relationship Id="rId94" Type="http://schemas.openxmlformats.org/officeDocument/2006/relationships/customXml" Target="../ink/ink3870.xml"/><Relationship Id="rId99" Type="http://schemas.openxmlformats.org/officeDocument/2006/relationships/image" Target="../media/image2133.png"/><Relationship Id="rId101" Type="http://schemas.openxmlformats.org/officeDocument/2006/relationships/image" Target="../media/image2134.png"/><Relationship Id="rId122" Type="http://schemas.openxmlformats.org/officeDocument/2006/relationships/image" Target="../media/image2144.png"/><Relationship Id="rId143" Type="http://schemas.openxmlformats.org/officeDocument/2006/relationships/image" Target="../media/image2154.png"/><Relationship Id="rId148" Type="http://schemas.openxmlformats.org/officeDocument/2006/relationships/image" Target="../media/image2156.png"/><Relationship Id="rId164" Type="http://schemas.openxmlformats.org/officeDocument/2006/relationships/image" Target="../media/image2163.png"/><Relationship Id="rId169" Type="http://schemas.openxmlformats.org/officeDocument/2006/relationships/customXml" Target="../ink/ink3909.xml"/><Relationship Id="rId185" Type="http://schemas.openxmlformats.org/officeDocument/2006/relationships/image" Target="../media/image1.png"/><Relationship Id="rId4" Type="http://schemas.openxmlformats.org/officeDocument/2006/relationships/image" Target="../media/image1370.png"/><Relationship Id="rId9" Type="http://schemas.openxmlformats.org/officeDocument/2006/relationships/image" Target="../media/image2090.png"/><Relationship Id="rId180" Type="http://schemas.openxmlformats.org/officeDocument/2006/relationships/image" Target="../media/image2171.png"/><Relationship Id="rId26" Type="http://schemas.openxmlformats.org/officeDocument/2006/relationships/customXml" Target="../ink/ink3836.xml"/><Relationship Id="rId47" Type="http://schemas.openxmlformats.org/officeDocument/2006/relationships/image" Target="../media/image16641.png"/><Relationship Id="rId68" Type="http://schemas.openxmlformats.org/officeDocument/2006/relationships/customXml" Target="../ink/ink3857.xml"/><Relationship Id="rId89" Type="http://schemas.openxmlformats.org/officeDocument/2006/relationships/image" Target="../media/image2128.png"/><Relationship Id="rId112" Type="http://schemas.openxmlformats.org/officeDocument/2006/relationships/customXml" Target="../ink/ink3879.xml"/><Relationship Id="rId133" Type="http://schemas.openxmlformats.org/officeDocument/2006/relationships/customXml" Target="../ink/ink3890.xml"/><Relationship Id="rId154" Type="http://schemas.openxmlformats.org/officeDocument/2006/relationships/image" Target="../media/image2159.png"/><Relationship Id="rId175" Type="http://schemas.openxmlformats.org/officeDocument/2006/relationships/customXml" Target="../ink/ink3912.xml"/><Relationship Id="rId16" Type="http://schemas.openxmlformats.org/officeDocument/2006/relationships/customXml" Target="../ink/ink3831.xml"/><Relationship Id="rId37" Type="http://schemas.openxmlformats.org/officeDocument/2006/relationships/image" Target="../media/image2104.png"/><Relationship Id="rId58" Type="http://schemas.openxmlformats.org/officeDocument/2006/relationships/customXml" Target="../ink/ink3852.xml"/><Relationship Id="rId79" Type="http://schemas.openxmlformats.org/officeDocument/2006/relationships/image" Target="../media/image2123.png"/><Relationship Id="rId102" Type="http://schemas.openxmlformats.org/officeDocument/2006/relationships/customXml" Target="../ink/ink3874.xml"/><Relationship Id="rId123" Type="http://schemas.openxmlformats.org/officeDocument/2006/relationships/customXml" Target="../ink/ink3885.xml"/><Relationship Id="rId144" Type="http://schemas.openxmlformats.org/officeDocument/2006/relationships/customXml" Target="../ink/ink3896.xml"/><Relationship Id="rId90" Type="http://schemas.openxmlformats.org/officeDocument/2006/relationships/customXml" Target="../ink/ink3868.xml"/><Relationship Id="rId165" Type="http://schemas.openxmlformats.org/officeDocument/2006/relationships/customXml" Target="../ink/ink3907.xml"/><Relationship Id="rId27" Type="http://schemas.openxmlformats.org/officeDocument/2006/relationships/image" Target="../media/image2099.png"/><Relationship Id="rId48" Type="http://schemas.openxmlformats.org/officeDocument/2006/relationships/customXml" Target="../ink/ink3847.xml"/><Relationship Id="rId69" Type="http://schemas.openxmlformats.org/officeDocument/2006/relationships/image" Target="../media/image2118.png"/><Relationship Id="rId113" Type="http://schemas.openxmlformats.org/officeDocument/2006/relationships/image" Target="../media/image2140.png"/><Relationship Id="rId134" Type="http://schemas.openxmlformats.org/officeDocument/2006/relationships/image" Target="../media/image2150.png"/><Relationship Id="rId80" Type="http://schemas.openxmlformats.org/officeDocument/2006/relationships/customXml" Target="../ink/ink3863.xml"/><Relationship Id="rId155" Type="http://schemas.openxmlformats.org/officeDocument/2006/relationships/customXml" Target="../ink/ink3902.xml"/><Relationship Id="rId176" Type="http://schemas.openxmlformats.org/officeDocument/2006/relationships/image" Target="../media/image2169.png"/><Relationship Id="rId17" Type="http://schemas.openxmlformats.org/officeDocument/2006/relationships/image" Target="../media/image2094.png"/><Relationship Id="rId38" Type="http://schemas.openxmlformats.org/officeDocument/2006/relationships/customXml" Target="../ink/ink3842.xml"/><Relationship Id="rId59" Type="http://schemas.openxmlformats.org/officeDocument/2006/relationships/image" Target="../media/image2113.png"/><Relationship Id="rId103" Type="http://schemas.openxmlformats.org/officeDocument/2006/relationships/image" Target="../media/image2135.png"/><Relationship Id="rId124" Type="http://schemas.openxmlformats.org/officeDocument/2006/relationships/image" Target="../media/image2145.png"/><Relationship Id="rId70" Type="http://schemas.openxmlformats.org/officeDocument/2006/relationships/customXml" Target="../ink/ink3858.xml"/><Relationship Id="rId91" Type="http://schemas.openxmlformats.org/officeDocument/2006/relationships/image" Target="../media/image2129.png"/><Relationship Id="rId145" Type="http://schemas.openxmlformats.org/officeDocument/2006/relationships/image" Target="../media/image2155.png"/><Relationship Id="rId166" Type="http://schemas.openxmlformats.org/officeDocument/2006/relationships/image" Target="../media/image2164.png"/><Relationship Id="rId1" Type="http://schemas.microsoft.com/office/2007/relationships/media" Target="../media/media46.m4a"/><Relationship Id="rId28" Type="http://schemas.openxmlformats.org/officeDocument/2006/relationships/customXml" Target="../ink/ink3837.xml"/><Relationship Id="rId49" Type="http://schemas.openxmlformats.org/officeDocument/2006/relationships/image" Target="../media/image2108.png"/><Relationship Id="rId114" Type="http://schemas.openxmlformats.org/officeDocument/2006/relationships/customXml" Target="../ink/ink3880.xml"/><Relationship Id="rId60" Type="http://schemas.openxmlformats.org/officeDocument/2006/relationships/customXml" Target="../ink/ink3853.xml"/><Relationship Id="rId81" Type="http://schemas.openxmlformats.org/officeDocument/2006/relationships/image" Target="../media/image2124.png"/><Relationship Id="rId135" Type="http://schemas.openxmlformats.org/officeDocument/2006/relationships/customXml" Target="../ink/ink3891.xml"/><Relationship Id="rId156" Type="http://schemas.openxmlformats.org/officeDocument/2006/relationships/image" Target="../media/image2160.png"/><Relationship Id="rId177" Type="http://schemas.openxmlformats.org/officeDocument/2006/relationships/customXml" Target="../ink/ink3913.xml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05.png"/><Relationship Id="rId21" Type="http://schemas.openxmlformats.org/officeDocument/2006/relationships/image" Target="../media/image2150.png"/><Relationship Id="rId42" Type="http://schemas.openxmlformats.org/officeDocument/2006/relationships/image" Target="../media/image2159.png"/><Relationship Id="rId63" Type="http://schemas.openxmlformats.org/officeDocument/2006/relationships/image" Target="../media/image2179.png"/><Relationship Id="rId84" Type="http://schemas.openxmlformats.org/officeDocument/2006/relationships/customXml" Target="../ink/ink3957.xml"/><Relationship Id="rId138" Type="http://schemas.openxmlformats.org/officeDocument/2006/relationships/customXml" Target="../ink/ink3984.xml"/><Relationship Id="rId16" Type="http://schemas.openxmlformats.org/officeDocument/2006/relationships/customXml" Target="../ink/ink3923.xml"/><Relationship Id="rId107" Type="http://schemas.openxmlformats.org/officeDocument/2006/relationships/image" Target="../media/image2200.png"/><Relationship Id="rId11" Type="http://schemas.openxmlformats.org/officeDocument/2006/relationships/image" Target="../media/image2145.png"/><Relationship Id="rId32" Type="http://schemas.openxmlformats.org/officeDocument/2006/relationships/customXml" Target="../ink/ink3931.xml"/><Relationship Id="rId37" Type="http://schemas.openxmlformats.org/officeDocument/2006/relationships/customXml" Target="../ink/ink3934.xml"/><Relationship Id="rId53" Type="http://schemas.openxmlformats.org/officeDocument/2006/relationships/customXml" Target="../ink/ink3942.xml"/><Relationship Id="rId58" Type="http://schemas.openxmlformats.org/officeDocument/2006/relationships/customXml" Target="../ink/ink3944.xml"/><Relationship Id="rId74" Type="http://schemas.openxmlformats.org/officeDocument/2006/relationships/customXml" Target="../ink/ink3952.xml"/><Relationship Id="rId79" Type="http://schemas.openxmlformats.org/officeDocument/2006/relationships/image" Target="../media/image2187.png"/><Relationship Id="rId102" Type="http://schemas.openxmlformats.org/officeDocument/2006/relationships/customXml" Target="../ink/ink3966.xml"/><Relationship Id="rId123" Type="http://schemas.openxmlformats.org/officeDocument/2006/relationships/image" Target="../media/image2208.png"/><Relationship Id="rId128" Type="http://schemas.openxmlformats.org/officeDocument/2006/relationships/customXml" Target="../ink/ink3979.xml"/><Relationship Id="rId5" Type="http://schemas.openxmlformats.org/officeDocument/2006/relationships/image" Target="../media/image2142.png"/><Relationship Id="rId90" Type="http://schemas.openxmlformats.org/officeDocument/2006/relationships/customXml" Target="../ink/ink3960.xml"/><Relationship Id="rId95" Type="http://schemas.openxmlformats.org/officeDocument/2006/relationships/image" Target="../media/image2194.png"/><Relationship Id="rId22" Type="http://schemas.openxmlformats.org/officeDocument/2006/relationships/customXml" Target="../ink/ink3926.xml"/><Relationship Id="rId27" Type="http://schemas.openxmlformats.org/officeDocument/2006/relationships/image" Target="../media/image2153.png"/><Relationship Id="rId43" Type="http://schemas.openxmlformats.org/officeDocument/2006/relationships/customXml" Target="../ink/ink3937.xml"/><Relationship Id="rId48" Type="http://schemas.openxmlformats.org/officeDocument/2006/relationships/image" Target="../media/image16912.png"/><Relationship Id="rId64" Type="http://schemas.openxmlformats.org/officeDocument/2006/relationships/customXml" Target="../ink/ink3947.xml"/><Relationship Id="rId69" Type="http://schemas.openxmlformats.org/officeDocument/2006/relationships/image" Target="../media/image2182.png"/><Relationship Id="rId113" Type="http://schemas.openxmlformats.org/officeDocument/2006/relationships/image" Target="../media/image2203.png"/><Relationship Id="rId118" Type="http://schemas.openxmlformats.org/officeDocument/2006/relationships/customXml" Target="../ink/ink3974.xml"/><Relationship Id="rId134" Type="http://schemas.openxmlformats.org/officeDocument/2006/relationships/customXml" Target="../ink/ink3982.xml"/><Relationship Id="rId139" Type="http://schemas.openxmlformats.org/officeDocument/2006/relationships/image" Target="../media/image2216.png"/><Relationship Id="rId80" Type="http://schemas.openxmlformats.org/officeDocument/2006/relationships/customXml" Target="../ink/ink3955.xml"/><Relationship Id="rId85" Type="http://schemas.openxmlformats.org/officeDocument/2006/relationships/image" Target="../media/image2190.png"/><Relationship Id="rId12" Type="http://schemas.openxmlformats.org/officeDocument/2006/relationships/customXml" Target="../ink/ink3921.xml"/><Relationship Id="rId17" Type="http://schemas.openxmlformats.org/officeDocument/2006/relationships/image" Target="../media/image2148.png"/><Relationship Id="rId33" Type="http://schemas.openxmlformats.org/officeDocument/2006/relationships/image" Target="../media/image2155.png"/><Relationship Id="rId38" Type="http://schemas.openxmlformats.org/officeDocument/2006/relationships/image" Target="../media/image2157.png"/><Relationship Id="rId59" Type="http://schemas.openxmlformats.org/officeDocument/2006/relationships/image" Target="../media/image2177.png"/><Relationship Id="rId103" Type="http://schemas.openxmlformats.org/officeDocument/2006/relationships/image" Target="../media/image2198.png"/><Relationship Id="rId108" Type="http://schemas.openxmlformats.org/officeDocument/2006/relationships/customXml" Target="../ink/ink3969.xml"/><Relationship Id="rId124" Type="http://schemas.openxmlformats.org/officeDocument/2006/relationships/customXml" Target="../ink/ink3977.xml"/><Relationship Id="rId129" Type="http://schemas.openxmlformats.org/officeDocument/2006/relationships/image" Target="../media/image2211.png"/><Relationship Id="rId54" Type="http://schemas.openxmlformats.org/officeDocument/2006/relationships/image" Target="../media/image2174.png"/><Relationship Id="rId70" Type="http://schemas.openxmlformats.org/officeDocument/2006/relationships/customXml" Target="../ink/ink3950.xml"/><Relationship Id="rId75" Type="http://schemas.openxmlformats.org/officeDocument/2006/relationships/image" Target="../media/image2185.png"/><Relationship Id="rId91" Type="http://schemas.openxmlformats.org/officeDocument/2006/relationships/image" Target="../media/image2193.png"/><Relationship Id="rId96" Type="http://schemas.openxmlformats.org/officeDocument/2006/relationships/customXml" Target="../ink/ink3963.xml"/><Relationship Id="rId140" Type="http://schemas.openxmlformats.org/officeDocument/2006/relationships/image" Target="../media/image1.png"/><Relationship Id="rId1" Type="http://schemas.microsoft.com/office/2007/relationships/media" Target="../media/media47.m4a"/><Relationship Id="rId6" Type="http://schemas.openxmlformats.org/officeDocument/2006/relationships/customXml" Target="../ink/ink3918.xml"/><Relationship Id="rId23" Type="http://schemas.openxmlformats.org/officeDocument/2006/relationships/image" Target="../media/image2151.png"/><Relationship Id="rId28" Type="http://schemas.openxmlformats.org/officeDocument/2006/relationships/customXml" Target="../ink/ink3929.xml"/><Relationship Id="rId49" Type="http://schemas.openxmlformats.org/officeDocument/2006/relationships/customXml" Target="../ink/ink3940.xml"/><Relationship Id="rId114" Type="http://schemas.openxmlformats.org/officeDocument/2006/relationships/customXml" Target="../ink/ink3972.xml"/><Relationship Id="rId119" Type="http://schemas.openxmlformats.org/officeDocument/2006/relationships/image" Target="../media/image2206.png"/><Relationship Id="rId44" Type="http://schemas.openxmlformats.org/officeDocument/2006/relationships/image" Target="../media/image2160.png"/><Relationship Id="rId60" Type="http://schemas.openxmlformats.org/officeDocument/2006/relationships/customXml" Target="../ink/ink3945.xml"/><Relationship Id="rId65" Type="http://schemas.openxmlformats.org/officeDocument/2006/relationships/image" Target="../media/image2180.png"/><Relationship Id="rId81" Type="http://schemas.openxmlformats.org/officeDocument/2006/relationships/image" Target="../media/image2188.png"/><Relationship Id="rId86" Type="http://schemas.openxmlformats.org/officeDocument/2006/relationships/customXml" Target="../ink/ink3958.xml"/><Relationship Id="rId130" Type="http://schemas.openxmlformats.org/officeDocument/2006/relationships/customXml" Target="../ink/ink3980.xml"/><Relationship Id="rId135" Type="http://schemas.openxmlformats.org/officeDocument/2006/relationships/image" Target="../media/image2214.png"/><Relationship Id="rId13" Type="http://schemas.openxmlformats.org/officeDocument/2006/relationships/image" Target="../media/image2146.png"/><Relationship Id="rId18" Type="http://schemas.openxmlformats.org/officeDocument/2006/relationships/customXml" Target="../ink/ink3924.xml"/><Relationship Id="rId39" Type="http://schemas.openxmlformats.org/officeDocument/2006/relationships/customXml" Target="../ink/ink3935.xml"/><Relationship Id="rId109" Type="http://schemas.openxmlformats.org/officeDocument/2006/relationships/image" Target="../media/image2201.png"/><Relationship Id="rId34" Type="http://schemas.openxmlformats.org/officeDocument/2006/relationships/customXml" Target="../ink/ink3932.xml"/><Relationship Id="rId50" Type="http://schemas.openxmlformats.org/officeDocument/2006/relationships/image" Target="../media/image2162.png"/><Relationship Id="rId55" Type="http://schemas.openxmlformats.org/officeDocument/2006/relationships/image" Target="../media/image1372.png"/><Relationship Id="rId76" Type="http://schemas.openxmlformats.org/officeDocument/2006/relationships/customXml" Target="../ink/ink3953.xml"/><Relationship Id="rId97" Type="http://schemas.openxmlformats.org/officeDocument/2006/relationships/image" Target="../media/image2195.png"/><Relationship Id="rId104" Type="http://schemas.openxmlformats.org/officeDocument/2006/relationships/customXml" Target="../ink/ink3967.xml"/><Relationship Id="rId120" Type="http://schemas.openxmlformats.org/officeDocument/2006/relationships/customXml" Target="../ink/ink3975.xml"/><Relationship Id="rId125" Type="http://schemas.openxmlformats.org/officeDocument/2006/relationships/image" Target="../media/image2209.png"/><Relationship Id="rId7" Type="http://schemas.openxmlformats.org/officeDocument/2006/relationships/image" Target="../media/image2143.png"/><Relationship Id="rId71" Type="http://schemas.openxmlformats.org/officeDocument/2006/relationships/image" Target="../media/image2183.png"/><Relationship Id="rId92" Type="http://schemas.openxmlformats.org/officeDocument/2006/relationships/customXml" Target="../ink/ink3961.xml"/><Relationship Id="rId2" Type="http://schemas.openxmlformats.org/officeDocument/2006/relationships/audio" Target="../media/media47.m4a"/><Relationship Id="rId29" Type="http://schemas.openxmlformats.org/officeDocument/2006/relationships/image" Target="../media/image6070.png"/><Relationship Id="rId24" Type="http://schemas.openxmlformats.org/officeDocument/2006/relationships/customXml" Target="../ink/ink3927.xml"/><Relationship Id="rId40" Type="http://schemas.openxmlformats.org/officeDocument/2006/relationships/image" Target="../media/image2158.png"/><Relationship Id="rId45" Type="http://schemas.openxmlformats.org/officeDocument/2006/relationships/customXml" Target="../ink/ink3938.xml"/><Relationship Id="rId66" Type="http://schemas.openxmlformats.org/officeDocument/2006/relationships/customXml" Target="../ink/ink3948.xml"/><Relationship Id="rId87" Type="http://schemas.openxmlformats.org/officeDocument/2006/relationships/image" Target="../media/image2191.png"/><Relationship Id="rId110" Type="http://schemas.openxmlformats.org/officeDocument/2006/relationships/customXml" Target="../ink/ink3970.xml"/><Relationship Id="rId115" Type="http://schemas.openxmlformats.org/officeDocument/2006/relationships/image" Target="../media/image2204.png"/><Relationship Id="rId131" Type="http://schemas.openxmlformats.org/officeDocument/2006/relationships/image" Target="../media/image2212.png"/><Relationship Id="rId136" Type="http://schemas.openxmlformats.org/officeDocument/2006/relationships/customXml" Target="../ink/ink3983.xml"/><Relationship Id="rId61" Type="http://schemas.openxmlformats.org/officeDocument/2006/relationships/image" Target="../media/image2178.png"/><Relationship Id="rId82" Type="http://schemas.openxmlformats.org/officeDocument/2006/relationships/customXml" Target="../ink/ink3956.xml"/><Relationship Id="rId19" Type="http://schemas.openxmlformats.org/officeDocument/2006/relationships/image" Target="../media/image2149.png"/><Relationship Id="rId14" Type="http://schemas.openxmlformats.org/officeDocument/2006/relationships/customXml" Target="../ink/ink3922.xml"/><Relationship Id="rId30" Type="http://schemas.openxmlformats.org/officeDocument/2006/relationships/customXml" Target="../ink/ink3930.xml"/><Relationship Id="rId35" Type="http://schemas.openxmlformats.org/officeDocument/2006/relationships/customXml" Target="../ink/ink3933.xml"/><Relationship Id="rId56" Type="http://schemas.openxmlformats.org/officeDocument/2006/relationships/customXml" Target="../ink/ink3943.xml"/><Relationship Id="rId77" Type="http://schemas.openxmlformats.org/officeDocument/2006/relationships/image" Target="../media/image2186.png"/><Relationship Id="rId100" Type="http://schemas.openxmlformats.org/officeDocument/2006/relationships/customXml" Target="../ink/ink3965.xml"/><Relationship Id="rId105" Type="http://schemas.openxmlformats.org/officeDocument/2006/relationships/image" Target="../media/image2199.png"/><Relationship Id="rId126" Type="http://schemas.openxmlformats.org/officeDocument/2006/relationships/customXml" Target="../ink/ink3978.xml"/><Relationship Id="rId8" Type="http://schemas.openxmlformats.org/officeDocument/2006/relationships/customXml" Target="../ink/ink3919.xml"/><Relationship Id="rId51" Type="http://schemas.openxmlformats.org/officeDocument/2006/relationships/customXml" Target="../ink/ink3941.xml"/><Relationship Id="rId72" Type="http://schemas.openxmlformats.org/officeDocument/2006/relationships/customXml" Target="../ink/ink3951.xml"/><Relationship Id="rId93" Type="http://schemas.openxmlformats.org/officeDocument/2006/relationships/image" Target="../media/image6890.png"/><Relationship Id="rId98" Type="http://schemas.openxmlformats.org/officeDocument/2006/relationships/customXml" Target="../ink/ink3964.xml"/><Relationship Id="rId121" Type="http://schemas.openxmlformats.org/officeDocument/2006/relationships/image" Target="../media/image2207.png"/><Relationship Id="rId3" Type="http://schemas.openxmlformats.org/officeDocument/2006/relationships/slideLayout" Target="../slideLayouts/slideLayout4.xml"/><Relationship Id="rId25" Type="http://schemas.openxmlformats.org/officeDocument/2006/relationships/image" Target="../media/image2152.png"/><Relationship Id="rId46" Type="http://schemas.openxmlformats.org/officeDocument/2006/relationships/image" Target="../media/image2161.png"/><Relationship Id="rId67" Type="http://schemas.openxmlformats.org/officeDocument/2006/relationships/image" Target="../media/image2181.png"/><Relationship Id="rId116" Type="http://schemas.openxmlformats.org/officeDocument/2006/relationships/customXml" Target="../ink/ink3973.xml"/><Relationship Id="rId137" Type="http://schemas.openxmlformats.org/officeDocument/2006/relationships/image" Target="../media/image2215.png"/><Relationship Id="rId20" Type="http://schemas.openxmlformats.org/officeDocument/2006/relationships/customXml" Target="../ink/ink3925.xml"/><Relationship Id="rId41" Type="http://schemas.openxmlformats.org/officeDocument/2006/relationships/customXml" Target="../ink/ink3936.xml"/><Relationship Id="rId62" Type="http://schemas.openxmlformats.org/officeDocument/2006/relationships/customXml" Target="../ink/ink3946.xml"/><Relationship Id="rId83" Type="http://schemas.openxmlformats.org/officeDocument/2006/relationships/image" Target="../media/image2189.png"/><Relationship Id="rId88" Type="http://schemas.openxmlformats.org/officeDocument/2006/relationships/customXml" Target="../ink/ink3959.xml"/><Relationship Id="rId111" Type="http://schemas.openxmlformats.org/officeDocument/2006/relationships/image" Target="../media/image2202.png"/><Relationship Id="rId132" Type="http://schemas.openxmlformats.org/officeDocument/2006/relationships/customXml" Target="../ink/ink3981.xml"/><Relationship Id="rId15" Type="http://schemas.openxmlformats.org/officeDocument/2006/relationships/image" Target="../media/image2147.png"/><Relationship Id="rId36" Type="http://schemas.openxmlformats.org/officeDocument/2006/relationships/image" Target="../media/image2156.png"/><Relationship Id="rId57" Type="http://schemas.openxmlformats.org/officeDocument/2006/relationships/image" Target="../media/image2176.png"/><Relationship Id="rId106" Type="http://schemas.openxmlformats.org/officeDocument/2006/relationships/customXml" Target="../ink/ink3968.xml"/><Relationship Id="rId127" Type="http://schemas.openxmlformats.org/officeDocument/2006/relationships/image" Target="../media/image2210.png"/><Relationship Id="rId10" Type="http://schemas.openxmlformats.org/officeDocument/2006/relationships/customXml" Target="../ink/ink3920.xml"/><Relationship Id="rId31" Type="http://schemas.openxmlformats.org/officeDocument/2006/relationships/image" Target="../media/image2154.png"/><Relationship Id="rId52" Type="http://schemas.openxmlformats.org/officeDocument/2006/relationships/image" Target="../media/image2163.png"/><Relationship Id="rId73" Type="http://schemas.openxmlformats.org/officeDocument/2006/relationships/image" Target="../media/image2184.png"/><Relationship Id="rId78" Type="http://schemas.openxmlformats.org/officeDocument/2006/relationships/customXml" Target="../ink/ink3954.xml"/><Relationship Id="rId94" Type="http://schemas.openxmlformats.org/officeDocument/2006/relationships/customXml" Target="../ink/ink3962.xml"/><Relationship Id="rId99" Type="http://schemas.openxmlformats.org/officeDocument/2006/relationships/image" Target="../media/image2196.png"/><Relationship Id="rId101" Type="http://schemas.openxmlformats.org/officeDocument/2006/relationships/image" Target="../media/image2197.png"/><Relationship Id="rId122" Type="http://schemas.openxmlformats.org/officeDocument/2006/relationships/customXml" Target="../ink/ink3976.xml"/><Relationship Id="rId4" Type="http://schemas.openxmlformats.org/officeDocument/2006/relationships/customXml" Target="../ink/ink3917.xml"/><Relationship Id="rId9" Type="http://schemas.openxmlformats.org/officeDocument/2006/relationships/image" Target="../media/image2144.png"/><Relationship Id="rId26" Type="http://schemas.openxmlformats.org/officeDocument/2006/relationships/customXml" Target="../ink/ink3928.xml"/><Relationship Id="rId47" Type="http://schemas.openxmlformats.org/officeDocument/2006/relationships/customXml" Target="../ink/ink3939.xml"/><Relationship Id="rId68" Type="http://schemas.openxmlformats.org/officeDocument/2006/relationships/customXml" Target="../ink/ink3949.xml"/><Relationship Id="rId89" Type="http://schemas.openxmlformats.org/officeDocument/2006/relationships/image" Target="../media/image2192.png"/><Relationship Id="rId112" Type="http://schemas.openxmlformats.org/officeDocument/2006/relationships/customXml" Target="../ink/ink3971.xml"/><Relationship Id="rId133" Type="http://schemas.openxmlformats.org/officeDocument/2006/relationships/image" Target="../media/image2213.png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46.png"/><Relationship Id="rId21" Type="http://schemas.openxmlformats.org/officeDocument/2006/relationships/image" Target="../media/image2150.png"/><Relationship Id="rId42" Type="http://schemas.openxmlformats.org/officeDocument/2006/relationships/image" Target="../media/image2159.png"/><Relationship Id="rId63" Type="http://schemas.openxmlformats.org/officeDocument/2006/relationships/customXml" Target="../ink/ink4015.xml"/><Relationship Id="rId84" Type="http://schemas.openxmlformats.org/officeDocument/2006/relationships/customXml" Target="../ink/ink4025.xml"/><Relationship Id="rId138" Type="http://schemas.openxmlformats.org/officeDocument/2006/relationships/customXml" Target="../ink/ink4052.xml"/><Relationship Id="rId159" Type="http://schemas.openxmlformats.org/officeDocument/2006/relationships/customXml" Target="../ink/ink4063.xml"/><Relationship Id="rId170" Type="http://schemas.openxmlformats.org/officeDocument/2006/relationships/image" Target="../media/image2272.png"/><Relationship Id="rId191" Type="http://schemas.openxmlformats.org/officeDocument/2006/relationships/customXml" Target="../ink/ink4079.xml"/><Relationship Id="rId205" Type="http://schemas.openxmlformats.org/officeDocument/2006/relationships/customXml" Target="../ink/ink4086.xml"/><Relationship Id="rId226" Type="http://schemas.openxmlformats.org/officeDocument/2006/relationships/image" Target="../media/image6090.png"/><Relationship Id="rId107" Type="http://schemas.openxmlformats.org/officeDocument/2006/relationships/image" Target="../media/image2241.png"/><Relationship Id="rId11" Type="http://schemas.openxmlformats.org/officeDocument/2006/relationships/image" Target="../media/image2145.png"/><Relationship Id="rId32" Type="http://schemas.openxmlformats.org/officeDocument/2006/relationships/customXml" Target="../ink/ink3999.xml"/><Relationship Id="rId53" Type="http://schemas.openxmlformats.org/officeDocument/2006/relationships/customXml" Target="../ink/ink4010.xml"/><Relationship Id="rId74" Type="http://schemas.openxmlformats.org/officeDocument/2006/relationships/image" Target="../media/image2224.png"/><Relationship Id="rId128" Type="http://schemas.openxmlformats.org/officeDocument/2006/relationships/customXml" Target="../ink/ink4047.xml"/><Relationship Id="rId149" Type="http://schemas.openxmlformats.org/officeDocument/2006/relationships/image" Target="../media/image2262.png"/><Relationship Id="rId5" Type="http://schemas.openxmlformats.org/officeDocument/2006/relationships/image" Target="../media/image2142.png"/><Relationship Id="rId95" Type="http://schemas.openxmlformats.org/officeDocument/2006/relationships/image" Target="../media/image2235.png"/><Relationship Id="rId160" Type="http://schemas.openxmlformats.org/officeDocument/2006/relationships/image" Target="../media/image2267.png"/><Relationship Id="rId181" Type="http://schemas.openxmlformats.org/officeDocument/2006/relationships/customXml" Target="../ink/ink4074.xml"/><Relationship Id="rId216" Type="http://schemas.openxmlformats.org/officeDocument/2006/relationships/image" Target="../media/image2294.png"/><Relationship Id="rId22" Type="http://schemas.openxmlformats.org/officeDocument/2006/relationships/customXml" Target="../ink/ink3994.xml"/><Relationship Id="rId43" Type="http://schemas.openxmlformats.org/officeDocument/2006/relationships/customXml" Target="../ink/ink4005.xml"/><Relationship Id="rId64" Type="http://schemas.openxmlformats.org/officeDocument/2006/relationships/image" Target="../media/image2222.png"/><Relationship Id="rId118" Type="http://schemas.openxmlformats.org/officeDocument/2006/relationships/customXml" Target="../ink/ink4042.xml"/><Relationship Id="rId139" Type="http://schemas.openxmlformats.org/officeDocument/2006/relationships/image" Target="../media/image2257.png"/><Relationship Id="rId85" Type="http://schemas.openxmlformats.org/officeDocument/2006/relationships/image" Target="../media/image2230.png"/><Relationship Id="rId150" Type="http://schemas.openxmlformats.org/officeDocument/2006/relationships/customXml" Target="../ink/ink4058.xml"/><Relationship Id="rId171" Type="http://schemas.openxmlformats.org/officeDocument/2006/relationships/customXml" Target="../ink/ink4069.xml"/><Relationship Id="rId192" Type="http://schemas.openxmlformats.org/officeDocument/2006/relationships/image" Target="../media/image2283.png"/><Relationship Id="rId206" Type="http://schemas.openxmlformats.org/officeDocument/2006/relationships/image" Target="../media/image2290.png"/><Relationship Id="rId227" Type="http://schemas.openxmlformats.org/officeDocument/2006/relationships/customXml" Target="../ink/ink4097.xml"/><Relationship Id="rId12" Type="http://schemas.openxmlformats.org/officeDocument/2006/relationships/customXml" Target="../ink/ink3989.xml"/><Relationship Id="rId33" Type="http://schemas.openxmlformats.org/officeDocument/2006/relationships/image" Target="../media/image2155.png"/><Relationship Id="rId108" Type="http://schemas.openxmlformats.org/officeDocument/2006/relationships/customXml" Target="../ink/ink4037.xml"/><Relationship Id="rId129" Type="http://schemas.openxmlformats.org/officeDocument/2006/relationships/image" Target="../media/image2252.png"/><Relationship Id="rId54" Type="http://schemas.openxmlformats.org/officeDocument/2006/relationships/image" Target="../media/image2217.png"/><Relationship Id="rId75" Type="http://schemas.openxmlformats.org/officeDocument/2006/relationships/customXml" Target="../ink/ink4021.xml"/><Relationship Id="rId96" Type="http://schemas.openxmlformats.org/officeDocument/2006/relationships/customXml" Target="../ink/ink4031.xml"/><Relationship Id="rId140" Type="http://schemas.openxmlformats.org/officeDocument/2006/relationships/customXml" Target="../ink/ink4053.xml"/><Relationship Id="rId161" Type="http://schemas.openxmlformats.org/officeDocument/2006/relationships/customXml" Target="../ink/ink4064.xml"/><Relationship Id="rId182" Type="http://schemas.openxmlformats.org/officeDocument/2006/relationships/image" Target="../media/image2278.png"/><Relationship Id="rId217" Type="http://schemas.openxmlformats.org/officeDocument/2006/relationships/customXml" Target="../ink/ink4092.xml"/><Relationship Id="rId6" Type="http://schemas.openxmlformats.org/officeDocument/2006/relationships/customXml" Target="../ink/ink3986.xml"/><Relationship Id="rId23" Type="http://schemas.openxmlformats.org/officeDocument/2006/relationships/image" Target="../media/image2151.png"/><Relationship Id="rId119" Type="http://schemas.openxmlformats.org/officeDocument/2006/relationships/image" Target="../media/image2247.png"/><Relationship Id="rId44" Type="http://schemas.openxmlformats.org/officeDocument/2006/relationships/image" Target="../media/image2160.png"/><Relationship Id="rId65" Type="http://schemas.openxmlformats.org/officeDocument/2006/relationships/customXml" Target="../ink/ink4016.xml"/><Relationship Id="rId86" Type="http://schemas.openxmlformats.org/officeDocument/2006/relationships/customXml" Target="../ink/ink4026.xml"/><Relationship Id="rId130" Type="http://schemas.openxmlformats.org/officeDocument/2006/relationships/customXml" Target="../ink/ink4048.xml"/><Relationship Id="rId151" Type="http://schemas.openxmlformats.org/officeDocument/2006/relationships/image" Target="../media/image2263.png"/><Relationship Id="rId172" Type="http://schemas.openxmlformats.org/officeDocument/2006/relationships/image" Target="../media/image2273.png"/><Relationship Id="rId193" Type="http://schemas.openxmlformats.org/officeDocument/2006/relationships/customXml" Target="../ink/ink4080.xml"/><Relationship Id="rId207" Type="http://schemas.openxmlformats.org/officeDocument/2006/relationships/customXml" Target="../ink/ink4087.xml"/><Relationship Id="rId228" Type="http://schemas.openxmlformats.org/officeDocument/2006/relationships/image" Target="../media/image2299.png"/><Relationship Id="rId13" Type="http://schemas.openxmlformats.org/officeDocument/2006/relationships/image" Target="../media/image2146.png"/><Relationship Id="rId109" Type="http://schemas.openxmlformats.org/officeDocument/2006/relationships/image" Target="../media/image2242.png"/><Relationship Id="rId34" Type="http://schemas.openxmlformats.org/officeDocument/2006/relationships/customXml" Target="../ink/ink4000.xml"/><Relationship Id="rId55" Type="http://schemas.openxmlformats.org/officeDocument/2006/relationships/customXml" Target="../ink/ink4011.xml"/><Relationship Id="rId76" Type="http://schemas.openxmlformats.org/officeDocument/2006/relationships/image" Target="../media/image2225.png"/><Relationship Id="rId97" Type="http://schemas.openxmlformats.org/officeDocument/2006/relationships/image" Target="../media/image2236.png"/><Relationship Id="rId120" Type="http://schemas.openxmlformats.org/officeDocument/2006/relationships/customXml" Target="../ink/ink4043.xml"/><Relationship Id="rId141" Type="http://schemas.openxmlformats.org/officeDocument/2006/relationships/image" Target="../media/image2258.png"/><Relationship Id="rId7" Type="http://schemas.openxmlformats.org/officeDocument/2006/relationships/image" Target="../media/image2143.png"/><Relationship Id="rId162" Type="http://schemas.openxmlformats.org/officeDocument/2006/relationships/image" Target="../media/image2268.png"/><Relationship Id="rId183" Type="http://schemas.openxmlformats.org/officeDocument/2006/relationships/customXml" Target="../ink/ink4075.xml"/><Relationship Id="rId218" Type="http://schemas.openxmlformats.org/officeDocument/2006/relationships/image" Target="../media/image2295.png"/><Relationship Id="rId24" Type="http://schemas.openxmlformats.org/officeDocument/2006/relationships/customXml" Target="../ink/ink3995.xml"/><Relationship Id="rId45" Type="http://schemas.openxmlformats.org/officeDocument/2006/relationships/customXml" Target="../ink/ink4006.xml"/><Relationship Id="rId66" Type="http://schemas.openxmlformats.org/officeDocument/2006/relationships/image" Target="../media/image2176.png"/><Relationship Id="rId87" Type="http://schemas.openxmlformats.org/officeDocument/2006/relationships/image" Target="../media/image2231.png"/><Relationship Id="rId110" Type="http://schemas.openxmlformats.org/officeDocument/2006/relationships/customXml" Target="../ink/ink4038.xml"/><Relationship Id="rId131" Type="http://schemas.openxmlformats.org/officeDocument/2006/relationships/image" Target="../media/image2253.png"/><Relationship Id="rId152" Type="http://schemas.openxmlformats.org/officeDocument/2006/relationships/customXml" Target="../ink/ink4059.xml"/><Relationship Id="rId173" Type="http://schemas.openxmlformats.org/officeDocument/2006/relationships/customXml" Target="../ink/ink4070.xml"/><Relationship Id="rId194" Type="http://schemas.openxmlformats.org/officeDocument/2006/relationships/image" Target="../media/image2284.png"/><Relationship Id="rId208" Type="http://schemas.openxmlformats.org/officeDocument/2006/relationships/image" Target="../media/image2291.png"/><Relationship Id="rId229" Type="http://schemas.openxmlformats.org/officeDocument/2006/relationships/customXml" Target="../ink/ink4098.xml"/><Relationship Id="rId14" Type="http://schemas.openxmlformats.org/officeDocument/2006/relationships/customXml" Target="../ink/ink3990.xml"/><Relationship Id="rId35" Type="http://schemas.openxmlformats.org/officeDocument/2006/relationships/customXml" Target="../ink/ink4001.xml"/><Relationship Id="rId56" Type="http://schemas.openxmlformats.org/officeDocument/2006/relationships/image" Target="../media/image2218.png"/><Relationship Id="rId77" Type="http://schemas.openxmlformats.org/officeDocument/2006/relationships/customXml" Target="../ink/ink4022.xml"/><Relationship Id="rId100" Type="http://schemas.openxmlformats.org/officeDocument/2006/relationships/customXml" Target="../ink/ink4033.xml"/><Relationship Id="rId8" Type="http://schemas.openxmlformats.org/officeDocument/2006/relationships/customXml" Target="../ink/ink3987.xml"/><Relationship Id="rId98" Type="http://schemas.openxmlformats.org/officeDocument/2006/relationships/customXml" Target="../ink/ink4032.xml"/><Relationship Id="rId121" Type="http://schemas.openxmlformats.org/officeDocument/2006/relationships/image" Target="../media/image2248.png"/><Relationship Id="rId142" Type="http://schemas.openxmlformats.org/officeDocument/2006/relationships/customXml" Target="../ink/ink4054.xml"/><Relationship Id="rId163" Type="http://schemas.openxmlformats.org/officeDocument/2006/relationships/customXml" Target="../ink/ink4065.xml"/><Relationship Id="rId184" Type="http://schemas.openxmlformats.org/officeDocument/2006/relationships/image" Target="../media/image2279.png"/><Relationship Id="rId219" Type="http://schemas.openxmlformats.org/officeDocument/2006/relationships/customXml" Target="../ink/ink4093.xml"/><Relationship Id="rId230" Type="http://schemas.openxmlformats.org/officeDocument/2006/relationships/customXml" Target="../ink/ink4099.xml"/><Relationship Id="rId25" Type="http://schemas.openxmlformats.org/officeDocument/2006/relationships/image" Target="../media/image2152.png"/><Relationship Id="rId46" Type="http://schemas.openxmlformats.org/officeDocument/2006/relationships/image" Target="../media/image2161.png"/><Relationship Id="rId67" Type="http://schemas.openxmlformats.org/officeDocument/2006/relationships/customXml" Target="../ink/ink4017.xml"/><Relationship Id="rId20" Type="http://schemas.openxmlformats.org/officeDocument/2006/relationships/customXml" Target="../ink/ink3993.xml"/><Relationship Id="rId41" Type="http://schemas.openxmlformats.org/officeDocument/2006/relationships/customXml" Target="../ink/ink4004.xml"/><Relationship Id="rId62" Type="http://schemas.openxmlformats.org/officeDocument/2006/relationships/image" Target="../media/image2221.png"/><Relationship Id="rId83" Type="http://schemas.openxmlformats.org/officeDocument/2006/relationships/image" Target="../media/image2229.png"/><Relationship Id="rId88" Type="http://schemas.openxmlformats.org/officeDocument/2006/relationships/customXml" Target="../ink/ink4027.xml"/><Relationship Id="rId111" Type="http://schemas.openxmlformats.org/officeDocument/2006/relationships/image" Target="../media/image2243.png"/><Relationship Id="rId132" Type="http://schemas.openxmlformats.org/officeDocument/2006/relationships/customXml" Target="../ink/ink4049.xml"/><Relationship Id="rId153" Type="http://schemas.openxmlformats.org/officeDocument/2006/relationships/customXml" Target="../ink/ink4060.xml"/><Relationship Id="rId174" Type="http://schemas.openxmlformats.org/officeDocument/2006/relationships/image" Target="../media/image2274.png"/><Relationship Id="rId179" Type="http://schemas.openxmlformats.org/officeDocument/2006/relationships/customXml" Target="../ink/ink4073.xml"/><Relationship Id="rId195" Type="http://schemas.openxmlformats.org/officeDocument/2006/relationships/customXml" Target="../ink/ink4081.xml"/><Relationship Id="rId209" Type="http://schemas.openxmlformats.org/officeDocument/2006/relationships/customXml" Target="../ink/ink4088.xml"/><Relationship Id="rId190" Type="http://schemas.openxmlformats.org/officeDocument/2006/relationships/image" Target="../media/image2282.png"/><Relationship Id="rId204" Type="http://schemas.openxmlformats.org/officeDocument/2006/relationships/image" Target="../media/image2289.png"/><Relationship Id="rId220" Type="http://schemas.openxmlformats.org/officeDocument/2006/relationships/image" Target="../media/image2296.png"/><Relationship Id="rId225" Type="http://schemas.openxmlformats.org/officeDocument/2006/relationships/customXml" Target="../ink/ink4096.xml"/><Relationship Id="rId15" Type="http://schemas.openxmlformats.org/officeDocument/2006/relationships/image" Target="../media/image2147.png"/><Relationship Id="rId36" Type="http://schemas.openxmlformats.org/officeDocument/2006/relationships/image" Target="../media/image2156.png"/><Relationship Id="rId57" Type="http://schemas.openxmlformats.org/officeDocument/2006/relationships/customXml" Target="../ink/ink4012.xml"/><Relationship Id="rId106" Type="http://schemas.openxmlformats.org/officeDocument/2006/relationships/customXml" Target="../ink/ink4036.xml"/><Relationship Id="rId127" Type="http://schemas.openxmlformats.org/officeDocument/2006/relationships/image" Target="../media/image2251.png"/><Relationship Id="rId10" Type="http://schemas.openxmlformats.org/officeDocument/2006/relationships/customXml" Target="../ink/ink3988.xml"/><Relationship Id="rId31" Type="http://schemas.openxmlformats.org/officeDocument/2006/relationships/image" Target="../media/image2154.png"/><Relationship Id="rId52" Type="http://schemas.openxmlformats.org/officeDocument/2006/relationships/image" Target="../media/image2163.png"/><Relationship Id="rId73" Type="http://schemas.openxmlformats.org/officeDocument/2006/relationships/customXml" Target="../ink/ink4020.xml"/><Relationship Id="rId78" Type="http://schemas.openxmlformats.org/officeDocument/2006/relationships/image" Target="../media/image2226.png"/><Relationship Id="rId94" Type="http://schemas.openxmlformats.org/officeDocument/2006/relationships/customXml" Target="../ink/ink4030.xml"/><Relationship Id="rId99" Type="http://schemas.openxmlformats.org/officeDocument/2006/relationships/image" Target="../media/image2237.png"/><Relationship Id="rId101" Type="http://schemas.openxmlformats.org/officeDocument/2006/relationships/image" Target="../media/image2238.png"/><Relationship Id="rId122" Type="http://schemas.openxmlformats.org/officeDocument/2006/relationships/customXml" Target="../ink/ink4044.xml"/><Relationship Id="rId143" Type="http://schemas.openxmlformats.org/officeDocument/2006/relationships/image" Target="../media/image2259.png"/><Relationship Id="rId148" Type="http://schemas.openxmlformats.org/officeDocument/2006/relationships/customXml" Target="../ink/ink4057.xml"/><Relationship Id="rId164" Type="http://schemas.openxmlformats.org/officeDocument/2006/relationships/image" Target="../media/image2269.png"/><Relationship Id="rId169" Type="http://schemas.openxmlformats.org/officeDocument/2006/relationships/customXml" Target="../ink/ink4068.xml"/><Relationship Id="rId185" Type="http://schemas.openxmlformats.org/officeDocument/2006/relationships/customXml" Target="../ink/ink4076.xml"/><Relationship Id="rId4" Type="http://schemas.openxmlformats.org/officeDocument/2006/relationships/customXml" Target="../ink/ink3985.xml"/><Relationship Id="rId9" Type="http://schemas.openxmlformats.org/officeDocument/2006/relationships/image" Target="../media/image2144.png"/><Relationship Id="rId180" Type="http://schemas.openxmlformats.org/officeDocument/2006/relationships/image" Target="../media/image2277.png"/><Relationship Id="rId210" Type="http://schemas.openxmlformats.org/officeDocument/2006/relationships/image" Target="../media/image2292.png"/><Relationship Id="rId215" Type="http://schemas.openxmlformats.org/officeDocument/2006/relationships/customXml" Target="../ink/ink4091.xml"/><Relationship Id="rId236" Type="http://schemas.openxmlformats.org/officeDocument/2006/relationships/image" Target="../media/image1.png"/><Relationship Id="rId26" Type="http://schemas.openxmlformats.org/officeDocument/2006/relationships/customXml" Target="../ink/ink3996.xml"/><Relationship Id="rId231" Type="http://schemas.openxmlformats.org/officeDocument/2006/relationships/image" Target="../media/image2300.png"/><Relationship Id="rId47" Type="http://schemas.openxmlformats.org/officeDocument/2006/relationships/customXml" Target="../ink/ink4007.xml"/><Relationship Id="rId68" Type="http://schemas.openxmlformats.org/officeDocument/2006/relationships/image" Target="../media/image2177.png"/><Relationship Id="rId89" Type="http://schemas.openxmlformats.org/officeDocument/2006/relationships/image" Target="../media/image2232.png"/><Relationship Id="rId112" Type="http://schemas.openxmlformats.org/officeDocument/2006/relationships/customXml" Target="../ink/ink4039.xml"/><Relationship Id="rId133" Type="http://schemas.openxmlformats.org/officeDocument/2006/relationships/image" Target="../media/image2254.png"/><Relationship Id="rId154" Type="http://schemas.openxmlformats.org/officeDocument/2006/relationships/image" Target="../media/image2264.png"/><Relationship Id="rId175" Type="http://schemas.openxmlformats.org/officeDocument/2006/relationships/customXml" Target="../ink/ink4071.xml"/><Relationship Id="rId196" Type="http://schemas.openxmlformats.org/officeDocument/2006/relationships/image" Target="../media/image2285.png"/><Relationship Id="rId200" Type="http://schemas.openxmlformats.org/officeDocument/2006/relationships/image" Target="../media/image2287.png"/><Relationship Id="rId16" Type="http://schemas.openxmlformats.org/officeDocument/2006/relationships/customXml" Target="../ink/ink3991.xml"/><Relationship Id="rId221" Type="http://schemas.openxmlformats.org/officeDocument/2006/relationships/customXml" Target="../ink/ink4094.xml"/><Relationship Id="rId37" Type="http://schemas.openxmlformats.org/officeDocument/2006/relationships/customXml" Target="../ink/ink4002.xml"/><Relationship Id="rId58" Type="http://schemas.openxmlformats.org/officeDocument/2006/relationships/image" Target="../media/image2219.png"/><Relationship Id="rId79" Type="http://schemas.openxmlformats.org/officeDocument/2006/relationships/image" Target="../media/image1374.png"/><Relationship Id="rId102" Type="http://schemas.openxmlformats.org/officeDocument/2006/relationships/customXml" Target="../ink/ink4034.xml"/><Relationship Id="rId123" Type="http://schemas.openxmlformats.org/officeDocument/2006/relationships/image" Target="../media/image2249.png"/><Relationship Id="rId144" Type="http://schemas.openxmlformats.org/officeDocument/2006/relationships/customXml" Target="../ink/ink4055.xml"/><Relationship Id="rId90" Type="http://schemas.openxmlformats.org/officeDocument/2006/relationships/customXml" Target="../ink/ink4028.xml"/><Relationship Id="rId165" Type="http://schemas.openxmlformats.org/officeDocument/2006/relationships/customXml" Target="../ink/ink4066.xml"/><Relationship Id="rId186" Type="http://schemas.openxmlformats.org/officeDocument/2006/relationships/image" Target="../media/image2280.png"/><Relationship Id="rId211" Type="http://schemas.openxmlformats.org/officeDocument/2006/relationships/customXml" Target="../ink/ink4089.xml"/><Relationship Id="rId232" Type="http://schemas.openxmlformats.org/officeDocument/2006/relationships/customXml" Target="../ink/ink4100.xml"/><Relationship Id="rId27" Type="http://schemas.openxmlformats.org/officeDocument/2006/relationships/image" Target="../media/image2153.png"/><Relationship Id="rId48" Type="http://schemas.openxmlformats.org/officeDocument/2006/relationships/image" Target="../media/image16912.png"/><Relationship Id="rId69" Type="http://schemas.openxmlformats.org/officeDocument/2006/relationships/customXml" Target="../ink/ink4018.xml"/><Relationship Id="rId113" Type="http://schemas.openxmlformats.org/officeDocument/2006/relationships/image" Target="../media/image2244.png"/><Relationship Id="rId134" Type="http://schemas.openxmlformats.org/officeDocument/2006/relationships/customXml" Target="../ink/ink4050.xml"/><Relationship Id="rId80" Type="http://schemas.openxmlformats.org/officeDocument/2006/relationships/customXml" Target="../ink/ink4023.xml"/><Relationship Id="rId155" Type="http://schemas.openxmlformats.org/officeDocument/2006/relationships/customXml" Target="../ink/ink4061.xml"/><Relationship Id="rId176" Type="http://schemas.openxmlformats.org/officeDocument/2006/relationships/image" Target="../media/image2275.png"/><Relationship Id="rId197" Type="http://schemas.openxmlformats.org/officeDocument/2006/relationships/customXml" Target="../ink/ink4082.xml"/><Relationship Id="rId201" Type="http://schemas.openxmlformats.org/officeDocument/2006/relationships/customXml" Target="../ink/ink4084.xml"/><Relationship Id="rId222" Type="http://schemas.openxmlformats.org/officeDocument/2006/relationships/image" Target="../media/image2297.png"/><Relationship Id="rId17" Type="http://schemas.openxmlformats.org/officeDocument/2006/relationships/image" Target="../media/image2148.png"/><Relationship Id="rId38" Type="http://schemas.openxmlformats.org/officeDocument/2006/relationships/image" Target="../media/image2157.png"/><Relationship Id="rId59" Type="http://schemas.openxmlformats.org/officeDocument/2006/relationships/customXml" Target="../ink/ink4013.xml"/><Relationship Id="rId103" Type="http://schemas.openxmlformats.org/officeDocument/2006/relationships/image" Target="../media/image2239.png"/><Relationship Id="rId124" Type="http://schemas.openxmlformats.org/officeDocument/2006/relationships/customXml" Target="../ink/ink4045.xml"/><Relationship Id="rId70" Type="http://schemas.openxmlformats.org/officeDocument/2006/relationships/image" Target="../media/image2178.png"/><Relationship Id="rId91" Type="http://schemas.openxmlformats.org/officeDocument/2006/relationships/image" Target="../media/image2233.png"/><Relationship Id="rId145" Type="http://schemas.openxmlformats.org/officeDocument/2006/relationships/image" Target="../media/image2260.png"/><Relationship Id="rId166" Type="http://schemas.openxmlformats.org/officeDocument/2006/relationships/image" Target="../media/image2270.png"/><Relationship Id="rId187" Type="http://schemas.openxmlformats.org/officeDocument/2006/relationships/customXml" Target="../ink/ink4077.xml"/><Relationship Id="rId1" Type="http://schemas.microsoft.com/office/2007/relationships/media" Target="../media/media48.m4a"/><Relationship Id="rId212" Type="http://schemas.openxmlformats.org/officeDocument/2006/relationships/image" Target="../media/image2293.png"/><Relationship Id="rId233" Type="http://schemas.openxmlformats.org/officeDocument/2006/relationships/image" Target="../media/image2301.png"/><Relationship Id="rId28" Type="http://schemas.openxmlformats.org/officeDocument/2006/relationships/customXml" Target="../ink/ink3997.xml"/><Relationship Id="rId49" Type="http://schemas.openxmlformats.org/officeDocument/2006/relationships/customXml" Target="../ink/ink4008.xml"/><Relationship Id="rId114" Type="http://schemas.openxmlformats.org/officeDocument/2006/relationships/customXml" Target="../ink/ink4040.xml"/><Relationship Id="rId60" Type="http://schemas.openxmlformats.org/officeDocument/2006/relationships/image" Target="../media/image2220.png"/><Relationship Id="rId81" Type="http://schemas.openxmlformats.org/officeDocument/2006/relationships/image" Target="../media/image2228.png"/><Relationship Id="rId135" Type="http://schemas.openxmlformats.org/officeDocument/2006/relationships/image" Target="../media/image2255.png"/><Relationship Id="rId156" Type="http://schemas.openxmlformats.org/officeDocument/2006/relationships/image" Target="../media/image2265.png"/><Relationship Id="rId177" Type="http://schemas.openxmlformats.org/officeDocument/2006/relationships/customXml" Target="../ink/ink4072.xml"/><Relationship Id="rId198" Type="http://schemas.openxmlformats.org/officeDocument/2006/relationships/image" Target="../media/image2286.png"/><Relationship Id="rId202" Type="http://schemas.openxmlformats.org/officeDocument/2006/relationships/image" Target="../media/image2288.png"/><Relationship Id="rId223" Type="http://schemas.openxmlformats.org/officeDocument/2006/relationships/customXml" Target="../ink/ink4095.xml"/><Relationship Id="rId18" Type="http://schemas.openxmlformats.org/officeDocument/2006/relationships/customXml" Target="../ink/ink3992.xml"/><Relationship Id="rId39" Type="http://schemas.openxmlformats.org/officeDocument/2006/relationships/customXml" Target="../ink/ink4003.xml"/><Relationship Id="rId50" Type="http://schemas.openxmlformats.org/officeDocument/2006/relationships/image" Target="../media/image2162.png"/><Relationship Id="rId104" Type="http://schemas.openxmlformats.org/officeDocument/2006/relationships/customXml" Target="../ink/ink4035.xml"/><Relationship Id="rId125" Type="http://schemas.openxmlformats.org/officeDocument/2006/relationships/image" Target="../media/image2250.png"/><Relationship Id="rId146" Type="http://schemas.openxmlformats.org/officeDocument/2006/relationships/customXml" Target="../ink/ink4056.xml"/><Relationship Id="rId167" Type="http://schemas.openxmlformats.org/officeDocument/2006/relationships/customXml" Target="../ink/ink4067.xml"/><Relationship Id="rId188" Type="http://schemas.openxmlformats.org/officeDocument/2006/relationships/image" Target="../media/image2281.png"/><Relationship Id="rId71" Type="http://schemas.openxmlformats.org/officeDocument/2006/relationships/customXml" Target="../ink/ink4019.xml"/><Relationship Id="rId92" Type="http://schemas.openxmlformats.org/officeDocument/2006/relationships/customXml" Target="../ink/ink4029.xml"/><Relationship Id="rId213" Type="http://schemas.openxmlformats.org/officeDocument/2006/relationships/customXml" Target="../ink/ink4090.xml"/><Relationship Id="rId234" Type="http://schemas.openxmlformats.org/officeDocument/2006/relationships/customXml" Target="../ink/ink4101.xml"/><Relationship Id="rId2" Type="http://schemas.openxmlformats.org/officeDocument/2006/relationships/audio" Target="../media/media48.m4a"/><Relationship Id="rId29" Type="http://schemas.openxmlformats.org/officeDocument/2006/relationships/image" Target="../media/image6070.png"/><Relationship Id="rId40" Type="http://schemas.openxmlformats.org/officeDocument/2006/relationships/image" Target="../media/image2158.png"/><Relationship Id="rId115" Type="http://schemas.openxmlformats.org/officeDocument/2006/relationships/image" Target="../media/image2245.png"/><Relationship Id="rId136" Type="http://schemas.openxmlformats.org/officeDocument/2006/relationships/customXml" Target="../ink/ink4051.xml"/><Relationship Id="rId157" Type="http://schemas.openxmlformats.org/officeDocument/2006/relationships/customXml" Target="../ink/ink4062.xml"/><Relationship Id="rId178" Type="http://schemas.openxmlformats.org/officeDocument/2006/relationships/image" Target="../media/image2276.png"/><Relationship Id="rId61" Type="http://schemas.openxmlformats.org/officeDocument/2006/relationships/customXml" Target="../ink/ink4014.xml"/><Relationship Id="rId82" Type="http://schemas.openxmlformats.org/officeDocument/2006/relationships/customXml" Target="../ink/ink4024.xml"/><Relationship Id="rId199" Type="http://schemas.openxmlformats.org/officeDocument/2006/relationships/customXml" Target="../ink/ink4083.xml"/><Relationship Id="rId203" Type="http://schemas.openxmlformats.org/officeDocument/2006/relationships/customXml" Target="../ink/ink4085.xml"/><Relationship Id="rId19" Type="http://schemas.openxmlformats.org/officeDocument/2006/relationships/image" Target="../media/image2149.png"/><Relationship Id="rId224" Type="http://schemas.openxmlformats.org/officeDocument/2006/relationships/image" Target="../media/image2298.png"/><Relationship Id="rId30" Type="http://schemas.openxmlformats.org/officeDocument/2006/relationships/customXml" Target="../ink/ink3998.xml"/><Relationship Id="rId105" Type="http://schemas.openxmlformats.org/officeDocument/2006/relationships/image" Target="../media/image2240.png"/><Relationship Id="rId126" Type="http://schemas.openxmlformats.org/officeDocument/2006/relationships/customXml" Target="../ink/ink4046.xml"/><Relationship Id="rId147" Type="http://schemas.openxmlformats.org/officeDocument/2006/relationships/image" Target="../media/image2261.png"/><Relationship Id="rId168" Type="http://schemas.openxmlformats.org/officeDocument/2006/relationships/image" Target="../media/image2271.png"/><Relationship Id="rId51" Type="http://schemas.openxmlformats.org/officeDocument/2006/relationships/customXml" Target="../ink/ink4009.xml"/><Relationship Id="rId72" Type="http://schemas.openxmlformats.org/officeDocument/2006/relationships/image" Target="../media/image2223.png"/><Relationship Id="rId93" Type="http://schemas.openxmlformats.org/officeDocument/2006/relationships/image" Target="../media/image2234.png"/><Relationship Id="rId189" Type="http://schemas.openxmlformats.org/officeDocument/2006/relationships/customXml" Target="../ink/ink4078.xml"/><Relationship Id="rId3" Type="http://schemas.openxmlformats.org/officeDocument/2006/relationships/slideLayout" Target="../slideLayouts/slideLayout4.xml"/><Relationship Id="rId214" Type="http://schemas.openxmlformats.org/officeDocument/2006/relationships/image" Target="../media/image1653.png"/><Relationship Id="rId235" Type="http://schemas.openxmlformats.org/officeDocument/2006/relationships/image" Target="../media/image2302.png"/><Relationship Id="rId116" Type="http://schemas.openxmlformats.org/officeDocument/2006/relationships/customXml" Target="../ink/ink4041.xml"/><Relationship Id="rId137" Type="http://schemas.openxmlformats.org/officeDocument/2006/relationships/image" Target="../media/image2256.png"/><Relationship Id="rId158" Type="http://schemas.openxmlformats.org/officeDocument/2006/relationships/image" Target="../media/image2266.png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630.png"/><Relationship Id="rId21" Type="http://schemas.openxmlformats.org/officeDocument/2006/relationships/image" Target="../media/image7140.png"/><Relationship Id="rId42" Type="http://schemas.openxmlformats.org/officeDocument/2006/relationships/customXml" Target="../ink/ink4121.xml"/><Relationship Id="rId63" Type="http://schemas.openxmlformats.org/officeDocument/2006/relationships/image" Target="../media/image7360.png"/><Relationship Id="rId84" Type="http://schemas.openxmlformats.org/officeDocument/2006/relationships/customXml" Target="../ink/ink4142.xml"/><Relationship Id="rId138" Type="http://schemas.openxmlformats.org/officeDocument/2006/relationships/customXml" Target="../ink/ink4169.xml"/><Relationship Id="rId107" Type="http://schemas.openxmlformats.org/officeDocument/2006/relationships/image" Target="../media/image7580.png"/><Relationship Id="rId11" Type="http://schemas.openxmlformats.org/officeDocument/2006/relationships/customXml" Target="../ink/ink4105.xml"/><Relationship Id="rId32" Type="http://schemas.openxmlformats.org/officeDocument/2006/relationships/customXml" Target="../ink/ink4116.xml"/><Relationship Id="rId37" Type="http://schemas.openxmlformats.org/officeDocument/2006/relationships/image" Target="../media/image7220.png"/><Relationship Id="rId53" Type="http://schemas.openxmlformats.org/officeDocument/2006/relationships/image" Target="../media/image7300.png"/><Relationship Id="rId58" Type="http://schemas.openxmlformats.org/officeDocument/2006/relationships/customXml" Target="../ink/ink4129.xml"/><Relationship Id="rId74" Type="http://schemas.openxmlformats.org/officeDocument/2006/relationships/customXml" Target="../ink/ink4137.xml"/><Relationship Id="rId79" Type="http://schemas.openxmlformats.org/officeDocument/2006/relationships/image" Target="../media/image7430.png"/><Relationship Id="rId102" Type="http://schemas.openxmlformats.org/officeDocument/2006/relationships/customXml" Target="../ink/ink4151.xml"/><Relationship Id="rId123" Type="http://schemas.openxmlformats.org/officeDocument/2006/relationships/image" Target="../media/image7660.png"/><Relationship Id="rId128" Type="http://schemas.openxmlformats.org/officeDocument/2006/relationships/customXml" Target="../ink/ink4164.xml"/><Relationship Id="rId144" Type="http://schemas.openxmlformats.org/officeDocument/2006/relationships/image" Target="../media/image1.png"/><Relationship Id="rId5" Type="http://schemas.openxmlformats.org/officeDocument/2006/relationships/customXml" Target="../ink/ink4102.xml"/><Relationship Id="rId90" Type="http://schemas.openxmlformats.org/officeDocument/2006/relationships/customXml" Target="../ink/ink4145.xml"/><Relationship Id="rId95" Type="http://schemas.openxmlformats.org/officeDocument/2006/relationships/image" Target="../media/image7510.png"/><Relationship Id="rId22" Type="http://schemas.openxmlformats.org/officeDocument/2006/relationships/customXml" Target="../ink/ink4111.xml"/><Relationship Id="rId27" Type="http://schemas.openxmlformats.org/officeDocument/2006/relationships/image" Target="../media/image7170.png"/><Relationship Id="rId43" Type="http://schemas.openxmlformats.org/officeDocument/2006/relationships/image" Target="../media/image7250.png"/><Relationship Id="rId48" Type="http://schemas.openxmlformats.org/officeDocument/2006/relationships/customXml" Target="../ink/ink4124.xml"/><Relationship Id="rId64" Type="http://schemas.openxmlformats.org/officeDocument/2006/relationships/customXml" Target="../ink/ink4132.xml"/><Relationship Id="rId69" Type="http://schemas.openxmlformats.org/officeDocument/2006/relationships/image" Target="../media/image17103.png"/><Relationship Id="rId113" Type="http://schemas.openxmlformats.org/officeDocument/2006/relationships/image" Target="../media/image7610.png"/><Relationship Id="rId118" Type="http://schemas.openxmlformats.org/officeDocument/2006/relationships/customXml" Target="../ink/ink4159.xml"/><Relationship Id="rId134" Type="http://schemas.openxmlformats.org/officeDocument/2006/relationships/customXml" Target="../ink/ink4167.xml"/><Relationship Id="rId139" Type="http://schemas.openxmlformats.org/officeDocument/2006/relationships/customXml" Target="../ink/ink4170.xml"/><Relationship Id="rId80" Type="http://schemas.openxmlformats.org/officeDocument/2006/relationships/customXml" Target="../ink/ink4140.xml"/><Relationship Id="rId85" Type="http://schemas.openxmlformats.org/officeDocument/2006/relationships/image" Target="../media/image7460.png"/><Relationship Id="rId12" Type="http://schemas.openxmlformats.org/officeDocument/2006/relationships/image" Target="../media/image7100.png"/><Relationship Id="rId17" Type="http://schemas.openxmlformats.org/officeDocument/2006/relationships/customXml" Target="../ink/ink4108.xml"/><Relationship Id="rId33" Type="http://schemas.openxmlformats.org/officeDocument/2006/relationships/image" Target="../media/image7200.png"/><Relationship Id="rId38" Type="http://schemas.openxmlformats.org/officeDocument/2006/relationships/customXml" Target="../ink/ink4119.xml"/><Relationship Id="rId59" Type="http://schemas.openxmlformats.org/officeDocument/2006/relationships/image" Target="../media/image7340.png"/><Relationship Id="rId103" Type="http://schemas.openxmlformats.org/officeDocument/2006/relationships/image" Target="../media/image7550.png"/><Relationship Id="rId108" Type="http://schemas.openxmlformats.org/officeDocument/2006/relationships/customXml" Target="../ink/ink4154.xml"/><Relationship Id="rId124" Type="http://schemas.openxmlformats.org/officeDocument/2006/relationships/customXml" Target="../ink/ink4162.xml"/><Relationship Id="rId129" Type="http://schemas.openxmlformats.org/officeDocument/2006/relationships/image" Target="../media/image7690.png"/><Relationship Id="rId54" Type="http://schemas.openxmlformats.org/officeDocument/2006/relationships/customXml" Target="../ink/ink4127.xml"/><Relationship Id="rId70" Type="http://schemas.openxmlformats.org/officeDocument/2006/relationships/customXml" Target="../ink/ink4135.xml"/><Relationship Id="rId75" Type="http://schemas.openxmlformats.org/officeDocument/2006/relationships/image" Target="../media/image7410.png"/><Relationship Id="rId91" Type="http://schemas.openxmlformats.org/officeDocument/2006/relationships/image" Target="../media/image7490.png"/><Relationship Id="rId96" Type="http://schemas.openxmlformats.org/officeDocument/2006/relationships/customXml" Target="../ink/ink4148.xml"/><Relationship Id="rId140" Type="http://schemas.openxmlformats.org/officeDocument/2006/relationships/customXml" Target="../ink/ink4171.xml"/><Relationship Id="rId1" Type="http://schemas.microsoft.com/office/2007/relationships/media" Target="../media/media49.m4a"/><Relationship Id="rId6" Type="http://schemas.openxmlformats.org/officeDocument/2006/relationships/image" Target="../media/image7070.png"/><Relationship Id="rId23" Type="http://schemas.openxmlformats.org/officeDocument/2006/relationships/image" Target="../media/image7150.png"/><Relationship Id="rId28" Type="http://schemas.openxmlformats.org/officeDocument/2006/relationships/customXml" Target="../ink/ink4114.xml"/><Relationship Id="rId49" Type="http://schemas.openxmlformats.org/officeDocument/2006/relationships/image" Target="../media/image7280.png"/><Relationship Id="rId114" Type="http://schemas.openxmlformats.org/officeDocument/2006/relationships/customXml" Target="../ink/ink4157.xml"/><Relationship Id="rId119" Type="http://schemas.openxmlformats.org/officeDocument/2006/relationships/image" Target="../media/image7640.png"/><Relationship Id="rId44" Type="http://schemas.openxmlformats.org/officeDocument/2006/relationships/customXml" Target="../ink/ink4122.xml"/><Relationship Id="rId60" Type="http://schemas.openxmlformats.org/officeDocument/2006/relationships/customXml" Target="../ink/ink4130.xml"/><Relationship Id="rId65" Type="http://schemas.openxmlformats.org/officeDocument/2006/relationships/image" Target="../media/image7370.png"/><Relationship Id="rId81" Type="http://schemas.openxmlformats.org/officeDocument/2006/relationships/image" Target="../media/image7440.png"/><Relationship Id="rId86" Type="http://schemas.openxmlformats.org/officeDocument/2006/relationships/customXml" Target="../ink/ink4143.xml"/><Relationship Id="rId130" Type="http://schemas.openxmlformats.org/officeDocument/2006/relationships/customXml" Target="../ink/ink4165.xml"/><Relationship Id="rId135" Type="http://schemas.openxmlformats.org/officeDocument/2006/relationships/image" Target="../media/image7720.png"/><Relationship Id="rId13" Type="http://schemas.openxmlformats.org/officeDocument/2006/relationships/customXml" Target="../ink/ink4106.xml"/><Relationship Id="rId18" Type="http://schemas.openxmlformats.org/officeDocument/2006/relationships/customXml" Target="../ink/ink4109.xml"/><Relationship Id="rId39" Type="http://schemas.openxmlformats.org/officeDocument/2006/relationships/image" Target="../media/image7230.png"/><Relationship Id="rId109" Type="http://schemas.openxmlformats.org/officeDocument/2006/relationships/image" Target="../media/image7590.png"/><Relationship Id="rId34" Type="http://schemas.openxmlformats.org/officeDocument/2006/relationships/customXml" Target="../ink/ink4117.xml"/><Relationship Id="rId50" Type="http://schemas.openxmlformats.org/officeDocument/2006/relationships/customXml" Target="../ink/ink4125.xml"/><Relationship Id="rId55" Type="http://schemas.openxmlformats.org/officeDocument/2006/relationships/image" Target="../media/image7320.png"/><Relationship Id="rId76" Type="http://schemas.openxmlformats.org/officeDocument/2006/relationships/customXml" Target="../ink/ink4138.xml"/><Relationship Id="rId97" Type="http://schemas.openxmlformats.org/officeDocument/2006/relationships/image" Target="../media/image7520.png"/><Relationship Id="rId104" Type="http://schemas.openxmlformats.org/officeDocument/2006/relationships/customXml" Target="../ink/ink4152.xml"/><Relationship Id="rId120" Type="http://schemas.openxmlformats.org/officeDocument/2006/relationships/customXml" Target="../ink/ink4160.xml"/><Relationship Id="rId125" Type="http://schemas.openxmlformats.org/officeDocument/2006/relationships/image" Target="../media/image7670.png"/><Relationship Id="rId141" Type="http://schemas.openxmlformats.org/officeDocument/2006/relationships/image" Target="../media/image7740.png"/><Relationship Id="rId7" Type="http://schemas.openxmlformats.org/officeDocument/2006/relationships/customXml" Target="../ink/ink4103.xml"/><Relationship Id="rId71" Type="http://schemas.openxmlformats.org/officeDocument/2006/relationships/image" Target="../media/image7390.png"/><Relationship Id="rId92" Type="http://schemas.openxmlformats.org/officeDocument/2006/relationships/customXml" Target="../ink/ink4146.xml"/><Relationship Id="rId2" Type="http://schemas.openxmlformats.org/officeDocument/2006/relationships/audio" Target="../media/media49.m4a"/><Relationship Id="rId29" Type="http://schemas.openxmlformats.org/officeDocument/2006/relationships/image" Target="../media/image7180.png"/><Relationship Id="rId24" Type="http://schemas.openxmlformats.org/officeDocument/2006/relationships/customXml" Target="../ink/ink4112.xml"/><Relationship Id="rId40" Type="http://schemas.openxmlformats.org/officeDocument/2006/relationships/customXml" Target="../ink/ink4120.xml"/><Relationship Id="rId45" Type="http://schemas.openxmlformats.org/officeDocument/2006/relationships/image" Target="../media/image7260.png"/><Relationship Id="rId66" Type="http://schemas.openxmlformats.org/officeDocument/2006/relationships/customXml" Target="../ink/ink4133.xml"/><Relationship Id="rId87" Type="http://schemas.openxmlformats.org/officeDocument/2006/relationships/image" Target="../media/image7470.png"/><Relationship Id="rId110" Type="http://schemas.openxmlformats.org/officeDocument/2006/relationships/customXml" Target="../ink/ink4155.xml"/><Relationship Id="rId115" Type="http://schemas.openxmlformats.org/officeDocument/2006/relationships/image" Target="../media/image7620.png"/><Relationship Id="rId131" Type="http://schemas.openxmlformats.org/officeDocument/2006/relationships/image" Target="../media/image7700.png"/><Relationship Id="rId136" Type="http://schemas.openxmlformats.org/officeDocument/2006/relationships/customXml" Target="../ink/ink4168.xml"/><Relationship Id="rId61" Type="http://schemas.openxmlformats.org/officeDocument/2006/relationships/image" Target="../media/image7350.png"/><Relationship Id="rId82" Type="http://schemas.openxmlformats.org/officeDocument/2006/relationships/customXml" Target="../ink/ink4141.xml"/><Relationship Id="rId19" Type="http://schemas.openxmlformats.org/officeDocument/2006/relationships/image" Target="../media/image7130.png"/><Relationship Id="rId14" Type="http://schemas.openxmlformats.org/officeDocument/2006/relationships/image" Target="../media/image7110.png"/><Relationship Id="rId30" Type="http://schemas.openxmlformats.org/officeDocument/2006/relationships/customXml" Target="../ink/ink4115.xml"/><Relationship Id="rId35" Type="http://schemas.openxmlformats.org/officeDocument/2006/relationships/image" Target="../media/image7210.png"/><Relationship Id="rId56" Type="http://schemas.openxmlformats.org/officeDocument/2006/relationships/customXml" Target="../ink/ink4128.xml"/><Relationship Id="rId77" Type="http://schemas.openxmlformats.org/officeDocument/2006/relationships/image" Target="../media/image7420.png"/><Relationship Id="rId100" Type="http://schemas.openxmlformats.org/officeDocument/2006/relationships/customXml" Target="../ink/ink4150.xml"/><Relationship Id="rId105" Type="http://schemas.openxmlformats.org/officeDocument/2006/relationships/image" Target="../media/image7570.png"/><Relationship Id="rId126" Type="http://schemas.openxmlformats.org/officeDocument/2006/relationships/customXml" Target="../ink/ink4163.xml"/><Relationship Id="rId8" Type="http://schemas.openxmlformats.org/officeDocument/2006/relationships/image" Target="../media/image7080.png"/><Relationship Id="rId51" Type="http://schemas.openxmlformats.org/officeDocument/2006/relationships/image" Target="../media/image7290.png"/><Relationship Id="rId72" Type="http://schemas.openxmlformats.org/officeDocument/2006/relationships/customXml" Target="../ink/ink4136.xml"/><Relationship Id="rId93" Type="http://schemas.openxmlformats.org/officeDocument/2006/relationships/image" Target="../media/image7500.png"/><Relationship Id="rId98" Type="http://schemas.openxmlformats.org/officeDocument/2006/relationships/customXml" Target="../ink/ink4149.xml"/><Relationship Id="rId121" Type="http://schemas.openxmlformats.org/officeDocument/2006/relationships/image" Target="../media/image7650.png"/><Relationship Id="rId142" Type="http://schemas.openxmlformats.org/officeDocument/2006/relationships/customXml" Target="../ink/ink4172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7160.png"/><Relationship Id="rId46" Type="http://schemas.openxmlformats.org/officeDocument/2006/relationships/customXml" Target="../ink/ink4123.xml"/><Relationship Id="rId67" Type="http://schemas.openxmlformats.org/officeDocument/2006/relationships/image" Target="../media/image7380.png"/><Relationship Id="rId116" Type="http://schemas.openxmlformats.org/officeDocument/2006/relationships/customXml" Target="../ink/ink4158.xml"/><Relationship Id="rId137" Type="http://schemas.openxmlformats.org/officeDocument/2006/relationships/image" Target="../media/image7730.png"/><Relationship Id="rId20" Type="http://schemas.openxmlformats.org/officeDocument/2006/relationships/customXml" Target="../ink/ink4110.xml"/><Relationship Id="rId41" Type="http://schemas.openxmlformats.org/officeDocument/2006/relationships/image" Target="../media/image7240.png"/><Relationship Id="rId62" Type="http://schemas.openxmlformats.org/officeDocument/2006/relationships/customXml" Target="../ink/ink4131.xml"/><Relationship Id="rId83" Type="http://schemas.openxmlformats.org/officeDocument/2006/relationships/image" Target="../media/image7450.png"/><Relationship Id="rId88" Type="http://schemas.openxmlformats.org/officeDocument/2006/relationships/customXml" Target="../ink/ink4144.xml"/><Relationship Id="rId111" Type="http://schemas.openxmlformats.org/officeDocument/2006/relationships/image" Target="../media/image7600.png"/><Relationship Id="rId132" Type="http://schemas.openxmlformats.org/officeDocument/2006/relationships/customXml" Target="../ink/ink4166.xml"/><Relationship Id="rId15" Type="http://schemas.openxmlformats.org/officeDocument/2006/relationships/customXml" Target="../ink/ink4107.xml"/><Relationship Id="rId36" Type="http://schemas.openxmlformats.org/officeDocument/2006/relationships/customXml" Target="../ink/ink4118.xml"/><Relationship Id="rId57" Type="http://schemas.openxmlformats.org/officeDocument/2006/relationships/image" Target="../media/image7330.png"/><Relationship Id="rId106" Type="http://schemas.openxmlformats.org/officeDocument/2006/relationships/customXml" Target="../ink/ink4153.xml"/><Relationship Id="rId127" Type="http://schemas.openxmlformats.org/officeDocument/2006/relationships/image" Target="../media/image7680.png"/><Relationship Id="rId10" Type="http://schemas.openxmlformats.org/officeDocument/2006/relationships/image" Target="../media/image7090.png"/><Relationship Id="rId31" Type="http://schemas.openxmlformats.org/officeDocument/2006/relationships/image" Target="../media/image7190.png"/><Relationship Id="rId52" Type="http://schemas.openxmlformats.org/officeDocument/2006/relationships/customXml" Target="../ink/ink4126.xml"/><Relationship Id="rId73" Type="http://schemas.openxmlformats.org/officeDocument/2006/relationships/image" Target="../media/image7400.png"/><Relationship Id="rId78" Type="http://schemas.openxmlformats.org/officeDocument/2006/relationships/customXml" Target="../ink/ink4139.xml"/><Relationship Id="rId94" Type="http://schemas.openxmlformats.org/officeDocument/2006/relationships/customXml" Target="../ink/ink4147.xml"/><Relationship Id="rId99" Type="http://schemas.openxmlformats.org/officeDocument/2006/relationships/image" Target="../media/image7530.png"/><Relationship Id="rId101" Type="http://schemas.openxmlformats.org/officeDocument/2006/relationships/image" Target="../media/image7540.png"/><Relationship Id="rId122" Type="http://schemas.openxmlformats.org/officeDocument/2006/relationships/customXml" Target="../ink/ink4161.xml"/><Relationship Id="rId143" Type="http://schemas.openxmlformats.org/officeDocument/2006/relationships/image" Target="../media/image7750.png"/><Relationship Id="rId4" Type="http://schemas.openxmlformats.org/officeDocument/2006/relationships/image" Target="../media/image1375.png"/><Relationship Id="rId9" Type="http://schemas.openxmlformats.org/officeDocument/2006/relationships/customXml" Target="../ink/ink4104.xml"/><Relationship Id="rId26" Type="http://schemas.openxmlformats.org/officeDocument/2006/relationships/customXml" Target="../ink/ink4113.xml"/><Relationship Id="rId47" Type="http://schemas.openxmlformats.org/officeDocument/2006/relationships/image" Target="../media/image7270.png"/><Relationship Id="rId68" Type="http://schemas.openxmlformats.org/officeDocument/2006/relationships/customXml" Target="../ink/ink4134.xml"/><Relationship Id="rId89" Type="http://schemas.openxmlformats.org/officeDocument/2006/relationships/image" Target="../media/image7480.png"/><Relationship Id="rId112" Type="http://schemas.openxmlformats.org/officeDocument/2006/relationships/customXml" Target="../ink/ink4156.xml"/><Relationship Id="rId133" Type="http://schemas.openxmlformats.org/officeDocument/2006/relationships/image" Target="../media/image7710.png"/><Relationship Id="rId16" Type="http://schemas.openxmlformats.org/officeDocument/2006/relationships/image" Target="../media/image7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184.xml"/><Relationship Id="rId117" Type="http://schemas.openxmlformats.org/officeDocument/2006/relationships/image" Target="NULL"/><Relationship Id="rId21" Type="http://schemas.openxmlformats.org/officeDocument/2006/relationships/image" Target="NULL"/><Relationship Id="rId42" Type="http://schemas.openxmlformats.org/officeDocument/2006/relationships/customXml" Target="../ink/ink4192.xml"/><Relationship Id="rId47" Type="http://schemas.openxmlformats.org/officeDocument/2006/relationships/image" Target="NULL"/><Relationship Id="rId63" Type="http://schemas.openxmlformats.org/officeDocument/2006/relationships/image" Target="../media/image15020.png"/><Relationship Id="rId68" Type="http://schemas.openxmlformats.org/officeDocument/2006/relationships/customXml" Target="../ink/ink4205.xml"/><Relationship Id="rId84" Type="http://schemas.openxmlformats.org/officeDocument/2006/relationships/customXml" Target="../ink/ink4213.xml"/><Relationship Id="rId89" Type="http://schemas.openxmlformats.org/officeDocument/2006/relationships/image" Target="NULL"/><Relationship Id="rId112" Type="http://schemas.openxmlformats.org/officeDocument/2006/relationships/customXml" Target="../ink/ink4220.xml"/><Relationship Id="rId16" Type="http://schemas.openxmlformats.org/officeDocument/2006/relationships/customXml" Target="../ink/ink4179.xml"/><Relationship Id="rId107" Type="http://schemas.openxmlformats.org/officeDocument/2006/relationships/image" Target="NULL"/><Relationship Id="rId11" Type="http://schemas.openxmlformats.org/officeDocument/2006/relationships/image" Target="NULL"/><Relationship Id="rId32" Type="http://schemas.openxmlformats.org/officeDocument/2006/relationships/customXml" Target="../ink/ink4187.xml"/><Relationship Id="rId37" Type="http://schemas.openxmlformats.org/officeDocument/2006/relationships/image" Target="NULL"/><Relationship Id="rId53" Type="http://schemas.openxmlformats.org/officeDocument/2006/relationships/image" Target="NULL"/><Relationship Id="rId58" Type="http://schemas.openxmlformats.org/officeDocument/2006/relationships/customXml" Target="../ink/ink4200.xml"/><Relationship Id="rId74" Type="http://schemas.openxmlformats.org/officeDocument/2006/relationships/customXml" Target="../ink/ink4208.xml"/><Relationship Id="rId79" Type="http://schemas.openxmlformats.org/officeDocument/2006/relationships/image" Target="NULL"/><Relationship Id="rId123" Type="http://schemas.openxmlformats.org/officeDocument/2006/relationships/image" Target="../media/image15051.png"/><Relationship Id="rId128" Type="http://schemas.openxmlformats.org/officeDocument/2006/relationships/customXml" Target="../ink/ink4228.xml"/><Relationship Id="rId5" Type="http://schemas.openxmlformats.org/officeDocument/2006/relationships/image" Target="NULL"/><Relationship Id="rId90" Type="http://schemas.openxmlformats.org/officeDocument/2006/relationships/customXml" Target="../ink/ink4216.xml"/><Relationship Id="rId22" Type="http://schemas.openxmlformats.org/officeDocument/2006/relationships/customXml" Target="../ink/ink4182.xml"/><Relationship Id="rId27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customXml" Target="../ink/ink4195.xml"/><Relationship Id="rId64" Type="http://schemas.openxmlformats.org/officeDocument/2006/relationships/customXml" Target="../ink/ink4203.xml"/><Relationship Id="rId69" Type="http://schemas.openxmlformats.org/officeDocument/2006/relationships/image" Target="NULL"/><Relationship Id="rId113" Type="http://schemas.openxmlformats.org/officeDocument/2006/relationships/image" Target="NULL"/><Relationship Id="rId118" Type="http://schemas.openxmlformats.org/officeDocument/2006/relationships/customXml" Target="../ink/ink4223.xml"/><Relationship Id="rId80" Type="http://schemas.openxmlformats.org/officeDocument/2006/relationships/customXml" Target="../ink/ink4211.xml"/><Relationship Id="rId85" Type="http://schemas.openxmlformats.org/officeDocument/2006/relationships/image" Target="NULL"/><Relationship Id="rId12" Type="http://schemas.openxmlformats.org/officeDocument/2006/relationships/customXml" Target="../ink/ink4177.xml"/><Relationship Id="rId17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4190.xml"/><Relationship Id="rId59" Type="http://schemas.openxmlformats.org/officeDocument/2006/relationships/image" Target="NULL"/><Relationship Id="rId108" Type="http://schemas.openxmlformats.org/officeDocument/2006/relationships/customXml" Target="../ink/ink4218.xml"/><Relationship Id="rId124" Type="http://schemas.openxmlformats.org/officeDocument/2006/relationships/customXml" Target="../ink/ink4226.xml"/><Relationship Id="rId129" Type="http://schemas.openxmlformats.org/officeDocument/2006/relationships/image" Target="../media/image15081.png"/><Relationship Id="rId54" Type="http://schemas.openxmlformats.org/officeDocument/2006/relationships/customXml" Target="../ink/ink4198.xml"/><Relationship Id="rId70" Type="http://schemas.openxmlformats.org/officeDocument/2006/relationships/customXml" Target="../ink/ink4206.xml"/><Relationship Id="rId75" Type="http://schemas.openxmlformats.org/officeDocument/2006/relationships/image" Target="NULL"/><Relationship Id="rId1" Type="http://schemas.microsoft.com/office/2007/relationships/media" Target="../media/media50.m4a"/><Relationship Id="rId6" Type="http://schemas.openxmlformats.org/officeDocument/2006/relationships/customXml" Target="../ink/ink4174.xm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4185.xml"/><Relationship Id="rId36" Type="http://schemas.openxmlformats.org/officeDocument/2006/relationships/customXml" Target="../ink/ink4189.xml"/><Relationship Id="rId49" Type="http://schemas.openxmlformats.org/officeDocument/2006/relationships/image" Target="NULL"/><Relationship Id="rId57" Type="http://schemas.openxmlformats.org/officeDocument/2006/relationships/image" Target="NULL"/><Relationship Id="rId106" Type="http://schemas.openxmlformats.org/officeDocument/2006/relationships/customXml" Target="../ink/ink4217.xml"/><Relationship Id="rId114" Type="http://schemas.openxmlformats.org/officeDocument/2006/relationships/customXml" Target="../ink/ink4221.xml"/><Relationship Id="rId119" Type="http://schemas.openxmlformats.org/officeDocument/2006/relationships/image" Target="NULL"/><Relationship Id="rId127" Type="http://schemas.openxmlformats.org/officeDocument/2006/relationships/image" Target="../media/image15071.png"/><Relationship Id="rId10" Type="http://schemas.openxmlformats.org/officeDocument/2006/relationships/customXml" Target="../ink/ink4176.xml"/><Relationship Id="rId31" Type="http://schemas.openxmlformats.org/officeDocument/2006/relationships/image" Target="NULL"/><Relationship Id="rId44" Type="http://schemas.openxmlformats.org/officeDocument/2006/relationships/customXml" Target="../ink/ink4193.xml"/><Relationship Id="rId52" Type="http://schemas.openxmlformats.org/officeDocument/2006/relationships/customXml" Target="../ink/ink4197.xml"/><Relationship Id="rId60" Type="http://schemas.openxmlformats.org/officeDocument/2006/relationships/customXml" Target="../ink/ink4201.xml"/><Relationship Id="rId65" Type="http://schemas.openxmlformats.org/officeDocument/2006/relationships/image" Target="NULL"/><Relationship Id="rId73" Type="http://schemas.openxmlformats.org/officeDocument/2006/relationships/image" Target="NULL"/><Relationship Id="rId78" Type="http://schemas.openxmlformats.org/officeDocument/2006/relationships/customXml" Target="../ink/ink4210.xml"/><Relationship Id="rId81" Type="http://schemas.openxmlformats.org/officeDocument/2006/relationships/image" Target="NULL"/><Relationship Id="rId86" Type="http://schemas.openxmlformats.org/officeDocument/2006/relationships/customXml" Target="../ink/ink4214.xml"/><Relationship Id="rId122" Type="http://schemas.openxmlformats.org/officeDocument/2006/relationships/customXml" Target="../ink/ink4225.xml"/><Relationship Id="rId130" Type="http://schemas.openxmlformats.org/officeDocument/2006/relationships/image" Target="../media/image1.png"/><Relationship Id="rId4" Type="http://schemas.openxmlformats.org/officeDocument/2006/relationships/customXml" Target="../ink/ink4173.xml"/><Relationship Id="rId9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customXml" Target="../ink/ink4180.xml"/><Relationship Id="rId39" Type="http://schemas.openxmlformats.org/officeDocument/2006/relationships/image" Target="NULL"/><Relationship Id="rId109" Type="http://schemas.openxmlformats.org/officeDocument/2006/relationships/image" Target="../media/image15030.png"/><Relationship Id="rId34" Type="http://schemas.openxmlformats.org/officeDocument/2006/relationships/customXml" Target="../ink/ink4188.xml"/><Relationship Id="rId50" Type="http://schemas.openxmlformats.org/officeDocument/2006/relationships/customXml" Target="../ink/ink4196.xml"/><Relationship Id="rId55" Type="http://schemas.openxmlformats.org/officeDocument/2006/relationships/image" Target="NULL"/><Relationship Id="rId76" Type="http://schemas.openxmlformats.org/officeDocument/2006/relationships/customXml" Target="../ink/ink4209.xml"/><Relationship Id="rId120" Type="http://schemas.openxmlformats.org/officeDocument/2006/relationships/customXml" Target="../ink/ink4224.xml"/><Relationship Id="rId125" Type="http://schemas.openxmlformats.org/officeDocument/2006/relationships/image" Target="../media/image15061.png"/><Relationship Id="rId7" Type="http://schemas.openxmlformats.org/officeDocument/2006/relationships/image" Target="NULL"/><Relationship Id="rId71" Type="http://schemas.openxmlformats.org/officeDocument/2006/relationships/image" Target="NULL"/><Relationship Id="rId2" Type="http://schemas.openxmlformats.org/officeDocument/2006/relationships/audio" Target="../media/media50.m4a"/><Relationship Id="rId29" Type="http://schemas.openxmlformats.org/officeDocument/2006/relationships/image" Target="NULL"/><Relationship Id="rId24" Type="http://schemas.openxmlformats.org/officeDocument/2006/relationships/customXml" Target="../ink/ink4183.xml"/><Relationship Id="rId40" Type="http://schemas.openxmlformats.org/officeDocument/2006/relationships/customXml" Target="../ink/ink4191.xml"/><Relationship Id="rId45" Type="http://schemas.openxmlformats.org/officeDocument/2006/relationships/image" Target="NULL"/><Relationship Id="rId66" Type="http://schemas.openxmlformats.org/officeDocument/2006/relationships/customXml" Target="../ink/ink4204.xml"/><Relationship Id="rId87" Type="http://schemas.openxmlformats.org/officeDocument/2006/relationships/image" Target="NULL"/><Relationship Id="rId110" Type="http://schemas.openxmlformats.org/officeDocument/2006/relationships/customXml" Target="../ink/ink4219.xml"/><Relationship Id="rId115" Type="http://schemas.openxmlformats.org/officeDocument/2006/relationships/image" Target="NULL"/><Relationship Id="rId61" Type="http://schemas.openxmlformats.org/officeDocument/2006/relationships/image" Target="NULL"/><Relationship Id="rId82" Type="http://schemas.openxmlformats.org/officeDocument/2006/relationships/customXml" Target="../ink/ink4212.xml"/><Relationship Id="rId19" Type="http://schemas.openxmlformats.org/officeDocument/2006/relationships/image" Target="NULL"/><Relationship Id="rId14" Type="http://schemas.openxmlformats.org/officeDocument/2006/relationships/customXml" Target="../ink/ink4178.xml"/><Relationship Id="rId30" Type="http://schemas.openxmlformats.org/officeDocument/2006/relationships/customXml" Target="../ink/ink4186.xml"/><Relationship Id="rId35" Type="http://schemas.openxmlformats.org/officeDocument/2006/relationships/image" Target="NULL"/><Relationship Id="rId56" Type="http://schemas.openxmlformats.org/officeDocument/2006/relationships/customXml" Target="../ink/ink4199.xml"/><Relationship Id="rId77" Type="http://schemas.openxmlformats.org/officeDocument/2006/relationships/image" Target="NULL"/><Relationship Id="rId105" Type="http://schemas.openxmlformats.org/officeDocument/2006/relationships/image" Target="NULL"/><Relationship Id="rId126" Type="http://schemas.openxmlformats.org/officeDocument/2006/relationships/customXml" Target="../ink/ink4227.xml"/><Relationship Id="rId8" Type="http://schemas.openxmlformats.org/officeDocument/2006/relationships/customXml" Target="../ink/ink4175.xml"/><Relationship Id="rId51" Type="http://schemas.openxmlformats.org/officeDocument/2006/relationships/image" Target="NULL"/><Relationship Id="rId72" Type="http://schemas.openxmlformats.org/officeDocument/2006/relationships/customXml" Target="../ink/ink4207.xml"/><Relationship Id="rId121" Type="http://schemas.openxmlformats.org/officeDocument/2006/relationships/image" Target="NULL"/><Relationship Id="rId3" Type="http://schemas.openxmlformats.org/officeDocument/2006/relationships/slideLayout" Target="../slideLayouts/slideLayout2.xml"/><Relationship Id="rId25" Type="http://schemas.openxmlformats.org/officeDocument/2006/relationships/image" Target="NULL"/><Relationship Id="rId46" Type="http://schemas.openxmlformats.org/officeDocument/2006/relationships/customXml" Target="../ink/ink4194.xml"/><Relationship Id="rId67" Type="http://schemas.openxmlformats.org/officeDocument/2006/relationships/image" Target="NULL"/><Relationship Id="rId116" Type="http://schemas.openxmlformats.org/officeDocument/2006/relationships/customXml" Target="../ink/ink4222.xml"/><Relationship Id="rId20" Type="http://schemas.openxmlformats.org/officeDocument/2006/relationships/customXml" Target="../ink/ink4181.xml"/><Relationship Id="rId41" Type="http://schemas.openxmlformats.org/officeDocument/2006/relationships/image" Target="NULL"/><Relationship Id="rId62" Type="http://schemas.openxmlformats.org/officeDocument/2006/relationships/customXml" Target="../ink/ink4202.xml"/><Relationship Id="rId83" Type="http://schemas.openxmlformats.org/officeDocument/2006/relationships/image" Target="NULL"/><Relationship Id="rId88" Type="http://schemas.openxmlformats.org/officeDocument/2006/relationships/customXml" Target="../ink/ink4215.xml"/><Relationship Id="rId111" Type="http://schemas.openxmlformats.org/officeDocument/2006/relationships/image" Target="../media/image15040.png"/></Relationships>
</file>

<file path=ppt/slides/_rels/slide5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240.xml"/><Relationship Id="rId21" Type="http://schemas.openxmlformats.org/officeDocument/2006/relationships/image" Target="../media/image2311.png"/><Relationship Id="rId42" Type="http://schemas.openxmlformats.org/officeDocument/2006/relationships/image" Target="../media/image2318.png"/><Relationship Id="rId47" Type="http://schemas.openxmlformats.org/officeDocument/2006/relationships/customXml" Target="../ink/ink4251.xml"/><Relationship Id="rId63" Type="http://schemas.openxmlformats.org/officeDocument/2006/relationships/customXml" Target="../ink/ink4259.xml"/><Relationship Id="rId68" Type="http://schemas.openxmlformats.org/officeDocument/2006/relationships/image" Target="../media/image2329.png"/><Relationship Id="rId84" Type="http://schemas.openxmlformats.org/officeDocument/2006/relationships/image" Target="../media/image2337.png"/><Relationship Id="rId89" Type="http://schemas.openxmlformats.org/officeDocument/2006/relationships/customXml" Target="../ink/ink4272.xml"/><Relationship Id="rId16" Type="http://schemas.openxmlformats.org/officeDocument/2006/relationships/customXml" Target="../ink/ink4235.xml"/><Relationship Id="rId11" Type="http://schemas.openxmlformats.org/officeDocument/2006/relationships/image" Target="../media/image2306.png"/><Relationship Id="rId32" Type="http://schemas.openxmlformats.org/officeDocument/2006/relationships/image" Target="../media/image2313.png"/><Relationship Id="rId37" Type="http://schemas.openxmlformats.org/officeDocument/2006/relationships/customXml" Target="../ink/ink4246.xml"/><Relationship Id="rId53" Type="http://schemas.openxmlformats.org/officeDocument/2006/relationships/customXml" Target="../ink/ink4254.xml"/><Relationship Id="rId58" Type="http://schemas.openxmlformats.org/officeDocument/2006/relationships/image" Target="../media/image2325.png"/><Relationship Id="rId74" Type="http://schemas.openxmlformats.org/officeDocument/2006/relationships/image" Target="../media/image2332.png"/><Relationship Id="rId79" Type="http://schemas.openxmlformats.org/officeDocument/2006/relationships/customXml" Target="../ink/ink4267.xml"/><Relationship Id="rId102" Type="http://schemas.openxmlformats.org/officeDocument/2006/relationships/image" Target="../media/image2344.png"/><Relationship Id="rId5" Type="http://schemas.openxmlformats.org/officeDocument/2006/relationships/image" Target="../media/image602.png"/><Relationship Id="rId90" Type="http://schemas.openxmlformats.org/officeDocument/2006/relationships/image" Target="../media/image2340.png"/><Relationship Id="rId95" Type="http://schemas.openxmlformats.org/officeDocument/2006/relationships/customXml" Target="../ink/ink4275.xml"/><Relationship Id="rId22" Type="http://schemas.openxmlformats.org/officeDocument/2006/relationships/customXml" Target="../ink/ink4238.xml"/><Relationship Id="rId27" Type="http://schemas.openxmlformats.org/officeDocument/2006/relationships/image" Target="../media/image16912.png"/><Relationship Id="rId43" Type="http://schemas.openxmlformats.org/officeDocument/2006/relationships/customXml" Target="../ink/ink4249.xml"/><Relationship Id="rId48" Type="http://schemas.openxmlformats.org/officeDocument/2006/relationships/image" Target="../media/image2321.png"/><Relationship Id="rId64" Type="http://schemas.openxmlformats.org/officeDocument/2006/relationships/image" Target="../media/image1559.png"/><Relationship Id="rId69" Type="http://schemas.openxmlformats.org/officeDocument/2006/relationships/customXml" Target="../ink/ink4262.xml"/><Relationship Id="rId80" Type="http://schemas.openxmlformats.org/officeDocument/2006/relationships/image" Target="../media/image2335.png"/><Relationship Id="rId85" Type="http://schemas.openxmlformats.org/officeDocument/2006/relationships/customXml" Target="../ink/ink4270.xml"/><Relationship Id="rId12" Type="http://schemas.openxmlformats.org/officeDocument/2006/relationships/customXml" Target="../ink/ink4233.xml"/><Relationship Id="rId17" Type="http://schemas.openxmlformats.org/officeDocument/2006/relationships/image" Target="../media/image2309.png"/><Relationship Id="rId25" Type="http://schemas.openxmlformats.org/officeDocument/2006/relationships/image" Target="../media/image6070.png"/><Relationship Id="rId33" Type="http://schemas.openxmlformats.org/officeDocument/2006/relationships/customXml" Target="../ink/ink4244.xml"/><Relationship Id="rId38" Type="http://schemas.openxmlformats.org/officeDocument/2006/relationships/image" Target="../media/image2316.png"/><Relationship Id="rId46" Type="http://schemas.openxmlformats.org/officeDocument/2006/relationships/image" Target="../media/image2320.png"/><Relationship Id="rId59" Type="http://schemas.openxmlformats.org/officeDocument/2006/relationships/customXml" Target="../ink/ink4257.xml"/><Relationship Id="rId67" Type="http://schemas.openxmlformats.org/officeDocument/2006/relationships/customXml" Target="../ink/ink4261.xml"/><Relationship Id="rId103" Type="http://schemas.openxmlformats.org/officeDocument/2006/relationships/image" Target="../media/image1.png"/><Relationship Id="rId20" Type="http://schemas.openxmlformats.org/officeDocument/2006/relationships/customXml" Target="../ink/ink4237.xml"/><Relationship Id="rId41" Type="http://schemas.openxmlformats.org/officeDocument/2006/relationships/customXml" Target="../ink/ink4248.xml"/><Relationship Id="rId54" Type="http://schemas.openxmlformats.org/officeDocument/2006/relationships/image" Target="../media/image6491.png"/><Relationship Id="rId62" Type="http://schemas.openxmlformats.org/officeDocument/2006/relationships/image" Target="../media/image2327.png"/><Relationship Id="rId70" Type="http://schemas.openxmlformats.org/officeDocument/2006/relationships/image" Target="../media/image2330.png"/><Relationship Id="rId75" Type="http://schemas.openxmlformats.org/officeDocument/2006/relationships/customXml" Target="../ink/ink4265.xml"/><Relationship Id="rId83" Type="http://schemas.openxmlformats.org/officeDocument/2006/relationships/customXml" Target="../ink/ink4269.xml"/><Relationship Id="rId88" Type="http://schemas.openxmlformats.org/officeDocument/2006/relationships/image" Target="../media/image2339.png"/><Relationship Id="rId91" Type="http://schemas.openxmlformats.org/officeDocument/2006/relationships/customXml" Target="../ink/ink4273.xml"/><Relationship Id="rId96" Type="http://schemas.openxmlformats.org/officeDocument/2006/relationships/image" Target="../media/image1524.png"/><Relationship Id="rId1" Type="http://schemas.microsoft.com/office/2007/relationships/media" Target="../media/media51.m4a"/><Relationship Id="rId6" Type="http://schemas.openxmlformats.org/officeDocument/2006/relationships/customXml" Target="../ink/ink4230.xml"/><Relationship Id="rId15" Type="http://schemas.openxmlformats.org/officeDocument/2006/relationships/image" Target="../media/image2308.png"/><Relationship Id="rId23" Type="http://schemas.openxmlformats.org/officeDocument/2006/relationships/image" Target="../media/image2312.png"/><Relationship Id="rId28" Type="http://schemas.openxmlformats.org/officeDocument/2006/relationships/customXml" Target="../ink/ink4241.xml"/><Relationship Id="rId36" Type="http://schemas.openxmlformats.org/officeDocument/2006/relationships/image" Target="../media/image2315.png"/><Relationship Id="rId49" Type="http://schemas.openxmlformats.org/officeDocument/2006/relationships/customXml" Target="../ink/ink4252.xml"/><Relationship Id="rId57" Type="http://schemas.openxmlformats.org/officeDocument/2006/relationships/customXml" Target="../ink/ink4256.xml"/><Relationship Id="rId10" Type="http://schemas.openxmlformats.org/officeDocument/2006/relationships/customXml" Target="../ink/ink4232.xml"/><Relationship Id="rId31" Type="http://schemas.openxmlformats.org/officeDocument/2006/relationships/customXml" Target="../ink/ink4243.xml"/><Relationship Id="rId44" Type="http://schemas.openxmlformats.org/officeDocument/2006/relationships/image" Target="../media/image2319.png"/><Relationship Id="rId52" Type="http://schemas.openxmlformats.org/officeDocument/2006/relationships/image" Target="../media/image2323.png"/><Relationship Id="rId60" Type="http://schemas.openxmlformats.org/officeDocument/2006/relationships/image" Target="../media/image2326.png"/><Relationship Id="rId65" Type="http://schemas.openxmlformats.org/officeDocument/2006/relationships/customXml" Target="../ink/ink4260.xml"/><Relationship Id="rId73" Type="http://schemas.openxmlformats.org/officeDocument/2006/relationships/customXml" Target="../ink/ink4264.xml"/><Relationship Id="rId78" Type="http://schemas.openxmlformats.org/officeDocument/2006/relationships/image" Target="../media/image2334.png"/><Relationship Id="rId81" Type="http://schemas.openxmlformats.org/officeDocument/2006/relationships/customXml" Target="../ink/ink4268.xml"/><Relationship Id="rId86" Type="http://schemas.openxmlformats.org/officeDocument/2006/relationships/image" Target="../media/image2338.png"/><Relationship Id="rId94" Type="http://schemas.openxmlformats.org/officeDocument/2006/relationships/image" Target="../media/image2342.png"/><Relationship Id="rId99" Type="http://schemas.openxmlformats.org/officeDocument/2006/relationships/customXml" Target="../ink/ink4277.xml"/><Relationship Id="rId101" Type="http://schemas.openxmlformats.org/officeDocument/2006/relationships/customXml" Target="../ink/ink4278.xml"/><Relationship Id="rId4" Type="http://schemas.openxmlformats.org/officeDocument/2006/relationships/customXml" Target="../ink/ink4229.xml"/><Relationship Id="rId9" Type="http://schemas.openxmlformats.org/officeDocument/2006/relationships/image" Target="../media/image2305.png"/><Relationship Id="rId13" Type="http://schemas.openxmlformats.org/officeDocument/2006/relationships/image" Target="../media/image2307.png"/><Relationship Id="rId18" Type="http://schemas.openxmlformats.org/officeDocument/2006/relationships/customXml" Target="../ink/ink4236.xml"/><Relationship Id="rId39" Type="http://schemas.openxmlformats.org/officeDocument/2006/relationships/customXml" Target="../ink/ink4247.xml"/><Relationship Id="rId34" Type="http://schemas.openxmlformats.org/officeDocument/2006/relationships/image" Target="../media/image2314.png"/><Relationship Id="rId50" Type="http://schemas.openxmlformats.org/officeDocument/2006/relationships/image" Target="../media/image2322.png"/><Relationship Id="rId55" Type="http://schemas.openxmlformats.org/officeDocument/2006/relationships/customXml" Target="../ink/ink4255.xml"/><Relationship Id="rId76" Type="http://schemas.openxmlformats.org/officeDocument/2006/relationships/image" Target="../media/image2333.png"/><Relationship Id="rId97" Type="http://schemas.openxmlformats.org/officeDocument/2006/relationships/customXml" Target="../ink/ink4276.xml"/><Relationship Id="rId7" Type="http://schemas.openxmlformats.org/officeDocument/2006/relationships/image" Target="../media/image2304.png"/><Relationship Id="rId71" Type="http://schemas.openxmlformats.org/officeDocument/2006/relationships/customXml" Target="../ink/ink4263.xml"/><Relationship Id="rId92" Type="http://schemas.openxmlformats.org/officeDocument/2006/relationships/image" Target="../media/image2341.png"/><Relationship Id="rId2" Type="http://schemas.openxmlformats.org/officeDocument/2006/relationships/audio" Target="../media/media51.m4a"/><Relationship Id="rId29" Type="http://schemas.openxmlformats.org/officeDocument/2006/relationships/image" Target="../media/image17252.png"/><Relationship Id="rId24" Type="http://schemas.openxmlformats.org/officeDocument/2006/relationships/customXml" Target="../ink/ink4239.xml"/><Relationship Id="rId40" Type="http://schemas.openxmlformats.org/officeDocument/2006/relationships/image" Target="../media/image2317.png"/><Relationship Id="rId45" Type="http://schemas.openxmlformats.org/officeDocument/2006/relationships/customXml" Target="../ink/ink4250.xml"/><Relationship Id="rId66" Type="http://schemas.openxmlformats.org/officeDocument/2006/relationships/image" Target="../media/image2328.png"/><Relationship Id="rId87" Type="http://schemas.openxmlformats.org/officeDocument/2006/relationships/customXml" Target="../ink/ink4271.xml"/><Relationship Id="rId61" Type="http://schemas.openxmlformats.org/officeDocument/2006/relationships/customXml" Target="../ink/ink4258.xml"/><Relationship Id="rId82" Type="http://schemas.openxmlformats.org/officeDocument/2006/relationships/image" Target="../media/image2336.png"/><Relationship Id="rId19" Type="http://schemas.openxmlformats.org/officeDocument/2006/relationships/image" Target="../media/image2310.png"/><Relationship Id="rId14" Type="http://schemas.openxmlformats.org/officeDocument/2006/relationships/customXml" Target="../ink/ink4234.xml"/><Relationship Id="rId30" Type="http://schemas.openxmlformats.org/officeDocument/2006/relationships/customXml" Target="../ink/ink4242.xml"/><Relationship Id="rId35" Type="http://schemas.openxmlformats.org/officeDocument/2006/relationships/customXml" Target="../ink/ink4245.xml"/><Relationship Id="rId56" Type="http://schemas.openxmlformats.org/officeDocument/2006/relationships/image" Target="../media/image2324.png"/><Relationship Id="rId77" Type="http://schemas.openxmlformats.org/officeDocument/2006/relationships/customXml" Target="../ink/ink4266.xml"/><Relationship Id="rId100" Type="http://schemas.openxmlformats.org/officeDocument/2006/relationships/image" Target="../media/image2343.png"/><Relationship Id="rId8" Type="http://schemas.openxmlformats.org/officeDocument/2006/relationships/customXml" Target="../ink/ink4231.xml"/><Relationship Id="rId51" Type="http://schemas.openxmlformats.org/officeDocument/2006/relationships/customXml" Target="../ink/ink4253.xml"/><Relationship Id="rId72" Type="http://schemas.openxmlformats.org/officeDocument/2006/relationships/image" Target="../media/image2331.png"/><Relationship Id="rId93" Type="http://schemas.openxmlformats.org/officeDocument/2006/relationships/customXml" Target="../ink/ink4274.xml"/><Relationship Id="rId98" Type="http://schemas.openxmlformats.org/officeDocument/2006/relationships/image" Target="../media/image1558.png"/><Relationship Id="rId3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335.xml"/><Relationship Id="rId21" Type="http://schemas.openxmlformats.org/officeDocument/2006/relationships/customXml" Target="../ink/ink4287.xml"/><Relationship Id="rId42" Type="http://schemas.openxmlformats.org/officeDocument/2006/relationships/image" Target="../media/image21561.png"/><Relationship Id="rId63" Type="http://schemas.openxmlformats.org/officeDocument/2006/relationships/customXml" Target="../ink/ink4308.xml"/><Relationship Id="rId84" Type="http://schemas.openxmlformats.org/officeDocument/2006/relationships/image" Target="../media/image21772.png"/><Relationship Id="rId138" Type="http://schemas.openxmlformats.org/officeDocument/2006/relationships/customXml" Target="../ink/ink4346.xml"/><Relationship Id="rId159" Type="http://schemas.openxmlformats.org/officeDocument/2006/relationships/image" Target="../media/image22140.png"/><Relationship Id="rId170" Type="http://schemas.openxmlformats.org/officeDocument/2006/relationships/customXml" Target="../ink/ink4362.xml"/><Relationship Id="rId191" Type="http://schemas.openxmlformats.org/officeDocument/2006/relationships/image" Target="../media/image22300.png"/><Relationship Id="rId205" Type="http://schemas.openxmlformats.org/officeDocument/2006/relationships/image" Target="../media/image22370.png"/><Relationship Id="rId226" Type="http://schemas.openxmlformats.org/officeDocument/2006/relationships/customXml" Target="../ink/ink4390.xml"/><Relationship Id="rId107" Type="http://schemas.openxmlformats.org/officeDocument/2006/relationships/customXml" Target="../ink/ink4330.xml"/><Relationship Id="rId11" Type="http://schemas.openxmlformats.org/officeDocument/2006/relationships/customXml" Target="../ink/ink4282.xml"/><Relationship Id="rId32" Type="http://schemas.openxmlformats.org/officeDocument/2006/relationships/image" Target="../media/image21510.png"/><Relationship Id="rId53" Type="http://schemas.openxmlformats.org/officeDocument/2006/relationships/customXml" Target="../ink/ink4303.xml"/><Relationship Id="rId74" Type="http://schemas.openxmlformats.org/officeDocument/2006/relationships/image" Target="../media/image21722.png"/><Relationship Id="rId128" Type="http://schemas.openxmlformats.org/officeDocument/2006/relationships/customXml" Target="../ink/ink4341.xml"/><Relationship Id="rId149" Type="http://schemas.openxmlformats.org/officeDocument/2006/relationships/image" Target="../media/image22091.png"/><Relationship Id="rId5" Type="http://schemas.openxmlformats.org/officeDocument/2006/relationships/customXml" Target="../ink/ink4279.xml"/><Relationship Id="rId95" Type="http://schemas.openxmlformats.org/officeDocument/2006/relationships/customXml" Target="../ink/ink4324.xml"/><Relationship Id="rId160" Type="http://schemas.openxmlformats.org/officeDocument/2006/relationships/customXml" Target="../ink/ink4357.xml"/><Relationship Id="rId181" Type="http://schemas.openxmlformats.org/officeDocument/2006/relationships/image" Target="../media/image22250.png"/><Relationship Id="rId216" Type="http://schemas.openxmlformats.org/officeDocument/2006/relationships/customXml" Target="../ink/ink4385.xml"/><Relationship Id="rId22" Type="http://schemas.openxmlformats.org/officeDocument/2006/relationships/image" Target="../media/image21461.png"/><Relationship Id="rId43" Type="http://schemas.openxmlformats.org/officeDocument/2006/relationships/customXml" Target="../ink/ink4298.xml"/><Relationship Id="rId64" Type="http://schemas.openxmlformats.org/officeDocument/2006/relationships/image" Target="../media/image21672.png"/><Relationship Id="rId118" Type="http://schemas.openxmlformats.org/officeDocument/2006/relationships/image" Target="../media/image21942.png"/><Relationship Id="rId139" Type="http://schemas.openxmlformats.org/officeDocument/2006/relationships/image" Target="../media/image22042.png"/><Relationship Id="rId85" Type="http://schemas.openxmlformats.org/officeDocument/2006/relationships/customXml" Target="../ink/ink4319.xml"/><Relationship Id="rId150" Type="http://schemas.openxmlformats.org/officeDocument/2006/relationships/customXml" Target="../ink/ink4352.xml"/><Relationship Id="rId171" Type="http://schemas.openxmlformats.org/officeDocument/2006/relationships/image" Target="../media/image22200.png"/><Relationship Id="rId192" Type="http://schemas.openxmlformats.org/officeDocument/2006/relationships/customXml" Target="../ink/ink4373.xml"/><Relationship Id="rId206" Type="http://schemas.openxmlformats.org/officeDocument/2006/relationships/customXml" Target="../ink/ink4380.xml"/><Relationship Id="rId227" Type="http://schemas.openxmlformats.org/officeDocument/2006/relationships/image" Target="../media/image22480.png"/><Relationship Id="rId12" Type="http://schemas.openxmlformats.org/officeDocument/2006/relationships/image" Target="../media/image21411.png"/><Relationship Id="rId33" Type="http://schemas.openxmlformats.org/officeDocument/2006/relationships/customXml" Target="../ink/ink4293.xml"/><Relationship Id="rId108" Type="http://schemas.openxmlformats.org/officeDocument/2006/relationships/image" Target="../media/image21892.png"/><Relationship Id="rId129" Type="http://schemas.openxmlformats.org/officeDocument/2006/relationships/image" Target="../media/image21992.png"/><Relationship Id="rId54" Type="http://schemas.openxmlformats.org/officeDocument/2006/relationships/image" Target="../media/image21622.png"/><Relationship Id="rId75" Type="http://schemas.openxmlformats.org/officeDocument/2006/relationships/customXml" Target="../ink/ink4314.xml"/><Relationship Id="rId96" Type="http://schemas.openxmlformats.org/officeDocument/2006/relationships/image" Target="../media/image21831.png"/><Relationship Id="rId140" Type="http://schemas.openxmlformats.org/officeDocument/2006/relationships/customXml" Target="../ink/ink4347.xml"/><Relationship Id="rId161" Type="http://schemas.openxmlformats.org/officeDocument/2006/relationships/image" Target="../media/image22150.png"/><Relationship Id="rId182" Type="http://schemas.openxmlformats.org/officeDocument/2006/relationships/customXml" Target="../ink/ink4368.xml"/><Relationship Id="rId217" Type="http://schemas.openxmlformats.org/officeDocument/2006/relationships/image" Target="../media/image22430.png"/><Relationship Id="rId6" Type="http://schemas.openxmlformats.org/officeDocument/2006/relationships/image" Target="../media/image21380.png"/><Relationship Id="rId23" Type="http://schemas.openxmlformats.org/officeDocument/2006/relationships/customXml" Target="../ink/ink4288.xml"/><Relationship Id="rId119" Type="http://schemas.openxmlformats.org/officeDocument/2006/relationships/customXml" Target="../ink/ink4336.xml"/><Relationship Id="rId44" Type="http://schemas.openxmlformats.org/officeDocument/2006/relationships/image" Target="../media/image21571.png"/><Relationship Id="rId65" Type="http://schemas.openxmlformats.org/officeDocument/2006/relationships/customXml" Target="../ink/ink4309.xml"/><Relationship Id="rId86" Type="http://schemas.openxmlformats.org/officeDocument/2006/relationships/image" Target="../media/image21782.png"/><Relationship Id="rId130" Type="http://schemas.openxmlformats.org/officeDocument/2006/relationships/customXml" Target="../ink/ink4342.xml"/><Relationship Id="rId151" Type="http://schemas.openxmlformats.org/officeDocument/2006/relationships/image" Target="../media/image22101.png"/><Relationship Id="rId172" Type="http://schemas.openxmlformats.org/officeDocument/2006/relationships/customXml" Target="../ink/ink4363.xml"/><Relationship Id="rId193" Type="http://schemas.openxmlformats.org/officeDocument/2006/relationships/image" Target="../media/image22310.png"/><Relationship Id="rId207" Type="http://schemas.openxmlformats.org/officeDocument/2006/relationships/image" Target="../media/image22380.png"/><Relationship Id="rId228" Type="http://schemas.openxmlformats.org/officeDocument/2006/relationships/customXml" Target="../ink/ink4391.xml"/><Relationship Id="rId13" Type="http://schemas.openxmlformats.org/officeDocument/2006/relationships/customXml" Target="../ink/ink4283.xml"/><Relationship Id="rId109" Type="http://schemas.openxmlformats.org/officeDocument/2006/relationships/customXml" Target="../ink/ink4331.xml"/><Relationship Id="rId34" Type="http://schemas.openxmlformats.org/officeDocument/2006/relationships/image" Target="../media/image21520.png"/><Relationship Id="rId55" Type="http://schemas.openxmlformats.org/officeDocument/2006/relationships/customXml" Target="../ink/ink4304.xml"/><Relationship Id="rId76" Type="http://schemas.openxmlformats.org/officeDocument/2006/relationships/image" Target="../media/image21732.png"/><Relationship Id="rId97" Type="http://schemas.openxmlformats.org/officeDocument/2006/relationships/customXml" Target="../ink/ink4325.xml"/><Relationship Id="rId120" Type="http://schemas.openxmlformats.org/officeDocument/2006/relationships/image" Target="../media/image21952.png"/><Relationship Id="rId141" Type="http://schemas.openxmlformats.org/officeDocument/2006/relationships/image" Target="../media/image22052.png"/><Relationship Id="rId7" Type="http://schemas.openxmlformats.org/officeDocument/2006/relationships/customXml" Target="../ink/ink4280.xml"/><Relationship Id="rId162" Type="http://schemas.openxmlformats.org/officeDocument/2006/relationships/customXml" Target="../ink/ink4358.xml"/><Relationship Id="rId183" Type="http://schemas.openxmlformats.org/officeDocument/2006/relationships/image" Target="../media/image22260.png"/><Relationship Id="rId218" Type="http://schemas.openxmlformats.org/officeDocument/2006/relationships/customXml" Target="../ink/ink4386.xml"/><Relationship Id="rId24" Type="http://schemas.openxmlformats.org/officeDocument/2006/relationships/image" Target="../media/image21471.png"/><Relationship Id="rId45" Type="http://schemas.openxmlformats.org/officeDocument/2006/relationships/customXml" Target="../ink/ink4299.xml"/><Relationship Id="rId66" Type="http://schemas.openxmlformats.org/officeDocument/2006/relationships/image" Target="../media/image21682.png"/><Relationship Id="rId87" Type="http://schemas.openxmlformats.org/officeDocument/2006/relationships/customXml" Target="../ink/ink4320.xml"/><Relationship Id="rId110" Type="http://schemas.openxmlformats.org/officeDocument/2006/relationships/image" Target="../media/image21902.png"/><Relationship Id="rId131" Type="http://schemas.openxmlformats.org/officeDocument/2006/relationships/image" Target="../media/image22002.png"/><Relationship Id="rId152" Type="http://schemas.openxmlformats.org/officeDocument/2006/relationships/customXml" Target="../ink/ink4353.xml"/><Relationship Id="rId173" Type="http://schemas.openxmlformats.org/officeDocument/2006/relationships/image" Target="../media/image22210.png"/><Relationship Id="rId194" Type="http://schemas.openxmlformats.org/officeDocument/2006/relationships/customXml" Target="../ink/ink4374.xml"/><Relationship Id="rId208" Type="http://schemas.openxmlformats.org/officeDocument/2006/relationships/customXml" Target="../ink/ink4381.xml"/><Relationship Id="rId229" Type="http://schemas.openxmlformats.org/officeDocument/2006/relationships/image" Target="../media/image22490.png"/><Relationship Id="rId14" Type="http://schemas.openxmlformats.org/officeDocument/2006/relationships/image" Target="../media/image21421.png"/><Relationship Id="rId35" Type="http://schemas.openxmlformats.org/officeDocument/2006/relationships/customXml" Target="../ink/ink4294.xml"/><Relationship Id="rId56" Type="http://schemas.openxmlformats.org/officeDocument/2006/relationships/image" Target="../media/image21632.png"/><Relationship Id="rId77" Type="http://schemas.openxmlformats.org/officeDocument/2006/relationships/customXml" Target="../ink/ink4315.xml"/><Relationship Id="rId100" Type="http://schemas.openxmlformats.org/officeDocument/2006/relationships/image" Target="../media/image21852.png"/><Relationship Id="rId8" Type="http://schemas.openxmlformats.org/officeDocument/2006/relationships/image" Target="../media/image21391.png"/><Relationship Id="rId98" Type="http://schemas.openxmlformats.org/officeDocument/2006/relationships/image" Target="../media/image21842.png"/><Relationship Id="rId121" Type="http://schemas.openxmlformats.org/officeDocument/2006/relationships/customXml" Target="../ink/ink4337.xml"/><Relationship Id="rId142" Type="http://schemas.openxmlformats.org/officeDocument/2006/relationships/customXml" Target="../ink/ink4348.xml"/><Relationship Id="rId163" Type="http://schemas.openxmlformats.org/officeDocument/2006/relationships/image" Target="../media/image22160.png"/><Relationship Id="rId184" Type="http://schemas.openxmlformats.org/officeDocument/2006/relationships/customXml" Target="../ink/ink4369.xml"/><Relationship Id="rId219" Type="http://schemas.openxmlformats.org/officeDocument/2006/relationships/image" Target="../media/image22440.png"/><Relationship Id="rId230" Type="http://schemas.openxmlformats.org/officeDocument/2006/relationships/customXml" Target="../ink/ink4392.xml"/><Relationship Id="rId25" Type="http://schemas.openxmlformats.org/officeDocument/2006/relationships/customXml" Target="../ink/ink4289.xml"/><Relationship Id="rId46" Type="http://schemas.openxmlformats.org/officeDocument/2006/relationships/image" Target="../media/image21581.png"/><Relationship Id="rId67" Type="http://schemas.openxmlformats.org/officeDocument/2006/relationships/customXml" Target="../ink/ink4310.xml"/><Relationship Id="rId20" Type="http://schemas.openxmlformats.org/officeDocument/2006/relationships/image" Target="../media/image21451.png"/><Relationship Id="rId41" Type="http://schemas.openxmlformats.org/officeDocument/2006/relationships/customXml" Target="../ink/ink4297.xml"/><Relationship Id="rId62" Type="http://schemas.openxmlformats.org/officeDocument/2006/relationships/image" Target="../media/image21662.png"/><Relationship Id="rId83" Type="http://schemas.openxmlformats.org/officeDocument/2006/relationships/customXml" Target="../ink/ink4318.xml"/><Relationship Id="rId88" Type="http://schemas.openxmlformats.org/officeDocument/2006/relationships/image" Target="../media/image21792.png"/><Relationship Id="rId111" Type="http://schemas.openxmlformats.org/officeDocument/2006/relationships/customXml" Target="../ink/ink4332.xml"/><Relationship Id="rId132" Type="http://schemas.openxmlformats.org/officeDocument/2006/relationships/customXml" Target="../ink/ink4343.xml"/><Relationship Id="rId153" Type="http://schemas.openxmlformats.org/officeDocument/2006/relationships/image" Target="../media/image22111.png"/><Relationship Id="rId174" Type="http://schemas.openxmlformats.org/officeDocument/2006/relationships/customXml" Target="../ink/ink4364.xml"/><Relationship Id="rId179" Type="http://schemas.openxmlformats.org/officeDocument/2006/relationships/image" Target="../media/image22240.png"/><Relationship Id="rId195" Type="http://schemas.openxmlformats.org/officeDocument/2006/relationships/image" Target="../media/image22320.png"/><Relationship Id="rId209" Type="http://schemas.openxmlformats.org/officeDocument/2006/relationships/image" Target="../media/image22390.png"/><Relationship Id="rId190" Type="http://schemas.openxmlformats.org/officeDocument/2006/relationships/customXml" Target="../ink/ink4372.xml"/><Relationship Id="rId204" Type="http://schemas.openxmlformats.org/officeDocument/2006/relationships/customXml" Target="../ink/ink4379.xml"/><Relationship Id="rId220" Type="http://schemas.openxmlformats.org/officeDocument/2006/relationships/customXml" Target="../ink/ink4387.xml"/><Relationship Id="rId225" Type="http://schemas.openxmlformats.org/officeDocument/2006/relationships/image" Target="../media/image22470.png"/><Relationship Id="rId15" Type="http://schemas.openxmlformats.org/officeDocument/2006/relationships/customXml" Target="../ink/ink4284.xml"/><Relationship Id="rId36" Type="http://schemas.openxmlformats.org/officeDocument/2006/relationships/image" Target="../media/image21530.png"/><Relationship Id="rId57" Type="http://schemas.openxmlformats.org/officeDocument/2006/relationships/customXml" Target="../ink/ink4305.xml"/><Relationship Id="rId106" Type="http://schemas.openxmlformats.org/officeDocument/2006/relationships/image" Target="../media/image21882.png"/><Relationship Id="rId127" Type="http://schemas.openxmlformats.org/officeDocument/2006/relationships/image" Target="../media/image21982.png"/><Relationship Id="rId10" Type="http://schemas.openxmlformats.org/officeDocument/2006/relationships/image" Target="../media/image21401.png"/><Relationship Id="rId31" Type="http://schemas.openxmlformats.org/officeDocument/2006/relationships/customXml" Target="../ink/ink4292.xml"/><Relationship Id="rId52" Type="http://schemas.openxmlformats.org/officeDocument/2006/relationships/image" Target="../media/image21611.png"/><Relationship Id="rId73" Type="http://schemas.openxmlformats.org/officeDocument/2006/relationships/customXml" Target="../ink/ink4313.xml"/><Relationship Id="rId78" Type="http://schemas.openxmlformats.org/officeDocument/2006/relationships/image" Target="../media/image21742.png"/><Relationship Id="rId94" Type="http://schemas.openxmlformats.org/officeDocument/2006/relationships/image" Target="../media/image21821.png"/><Relationship Id="rId99" Type="http://schemas.openxmlformats.org/officeDocument/2006/relationships/customXml" Target="../ink/ink4326.xml"/><Relationship Id="rId101" Type="http://schemas.openxmlformats.org/officeDocument/2006/relationships/customXml" Target="../ink/ink4327.xml"/><Relationship Id="rId122" Type="http://schemas.openxmlformats.org/officeDocument/2006/relationships/image" Target="../media/image21962.png"/><Relationship Id="rId143" Type="http://schemas.openxmlformats.org/officeDocument/2006/relationships/image" Target="../media/image22062.png"/><Relationship Id="rId148" Type="http://schemas.openxmlformats.org/officeDocument/2006/relationships/customXml" Target="../ink/ink4351.xml"/><Relationship Id="rId164" Type="http://schemas.openxmlformats.org/officeDocument/2006/relationships/customXml" Target="../ink/ink4359.xml"/><Relationship Id="rId169" Type="http://schemas.openxmlformats.org/officeDocument/2006/relationships/image" Target="../media/image22190.png"/><Relationship Id="rId185" Type="http://schemas.openxmlformats.org/officeDocument/2006/relationships/image" Target="../media/image2227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4281.xml"/><Relationship Id="rId180" Type="http://schemas.openxmlformats.org/officeDocument/2006/relationships/customXml" Target="../ink/ink4367.xml"/><Relationship Id="rId210" Type="http://schemas.openxmlformats.org/officeDocument/2006/relationships/customXml" Target="../ink/ink4382.xml"/><Relationship Id="rId215" Type="http://schemas.openxmlformats.org/officeDocument/2006/relationships/image" Target="../media/image22420.png"/><Relationship Id="rId236" Type="http://schemas.openxmlformats.org/officeDocument/2006/relationships/image" Target="../media/image1.png"/><Relationship Id="rId26" Type="http://schemas.openxmlformats.org/officeDocument/2006/relationships/image" Target="../media/image21481.png"/><Relationship Id="rId231" Type="http://schemas.openxmlformats.org/officeDocument/2006/relationships/image" Target="../media/image22500.png"/><Relationship Id="rId47" Type="http://schemas.openxmlformats.org/officeDocument/2006/relationships/customXml" Target="../ink/ink4300.xml"/><Relationship Id="rId68" Type="http://schemas.openxmlformats.org/officeDocument/2006/relationships/image" Target="../media/image21692.png"/><Relationship Id="rId89" Type="http://schemas.openxmlformats.org/officeDocument/2006/relationships/customXml" Target="../ink/ink4321.xml"/><Relationship Id="rId112" Type="http://schemas.openxmlformats.org/officeDocument/2006/relationships/image" Target="../media/image21912.png"/><Relationship Id="rId133" Type="http://schemas.openxmlformats.org/officeDocument/2006/relationships/image" Target="../media/image22011.png"/><Relationship Id="rId154" Type="http://schemas.openxmlformats.org/officeDocument/2006/relationships/customXml" Target="../ink/ink4354.xml"/><Relationship Id="rId175" Type="http://schemas.openxmlformats.org/officeDocument/2006/relationships/image" Target="../media/image22220.png"/><Relationship Id="rId196" Type="http://schemas.openxmlformats.org/officeDocument/2006/relationships/customXml" Target="../ink/ink4375.xml"/><Relationship Id="rId200" Type="http://schemas.openxmlformats.org/officeDocument/2006/relationships/customXml" Target="../ink/ink4377.xml"/><Relationship Id="rId16" Type="http://schemas.openxmlformats.org/officeDocument/2006/relationships/image" Target="../media/image21431.png"/><Relationship Id="rId221" Type="http://schemas.openxmlformats.org/officeDocument/2006/relationships/image" Target="../media/image22450.png"/><Relationship Id="rId37" Type="http://schemas.openxmlformats.org/officeDocument/2006/relationships/customXml" Target="../ink/ink4295.xml"/><Relationship Id="rId58" Type="http://schemas.openxmlformats.org/officeDocument/2006/relationships/image" Target="../media/image21642.png"/><Relationship Id="rId79" Type="http://schemas.openxmlformats.org/officeDocument/2006/relationships/customXml" Target="../ink/ink4316.xml"/><Relationship Id="rId102" Type="http://schemas.openxmlformats.org/officeDocument/2006/relationships/image" Target="../media/image21862.png"/><Relationship Id="rId123" Type="http://schemas.openxmlformats.org/officeDocument/2006/relationships/customXml" Target="../ink/ink4338.xml"/><Relationship Id="rId144" Type="http://schemas.openxmlformats.org/officeDocument/2006/relationships/customXml" Target="../ink/ink4349.xml"/><Relationship Id="rId90" Type="http://schemas.openxmlformats.org/officeDocument/2006/relationships/image" Target="../media/image21802.png"/><Relationship Id="rId165" Type="http://schemas.openxmlformats.org/officeDocument/2006/relationships/image" Target="../media/image22170.png"/><Relationship Id="rId186" Type="http://schemas.openxmlformats.org/officeDocument/2006/relationships/customXml" Target="../ink/ink4370.xml"/><Relationship Id="rId211" Type="http://schemas.openxmlformats.org/officeDocument/2006/relationships/image" Target="../media/image22400.png"/><Relationship Id="rId232" Type="http://schemas.openxmlformats.org/officeDocument/2006/relationships/customXml" Target="../ink/ink4393.xml"/><Relationship Id="rId27" Type="http://schemas.openxmlformats.org/officeDocument/2006/relationships/customXml" Target="../ink/ink4290.xml"/><Relationship Id="rId48" Type="http://schemas.openxmlformats.org/officeDocument/2006/relationships/image" Target="../media/image21591.png"/><Relationship Id="rId69" Type="http://schemas.openxmlformats.org/officeDocument/2006/relationships/customXml" Target="../ink/ink4311.xml"/><Relationship Id="rId113" Type="http://schemas.openxmlformats.org/officeDocument/2006/relationships/customXml" Target="../ink/ink4333.xml"/><Relationship Id="rId134" Type="http://schemas.openxmlformats.org/officeDocument/2006/relationships/customXml" Target="../ink/ink4344.xml"/><Relationship Id="rId80" Type="http://schemas.openxmlformats.org/officeDocument/2006/relationships/image" Target="../media/image21752.png"/><Relationship Id="rId155" Type="http://schemas.openxmlformats.org/officeDocument/2006/relationships/image" Target="../media/image22121.png"/><Relationship Id="rId176" Type="http://schemas.openxmlformats.org/officeDocument/2006/relationships/customXml" Target="../ink/ink4365.xml"/><Relationship Id="rId197" Type="http://schemas.openxmlformats.org/officeDocument/2006/relationships/image" Target="../media/image22330.png"/><Relationship Id="rId201" Type="http://schemas.openxmlformats.org/officeDocument/2006/relationships/image" Target="../media/image22350.png"/><Relationship Id="rId222" Type="http://schemas.openxmlformats.org/officeDocument/2006/relationships/customXml" Target="../ink/ink4388.xml"/><Relationship Id="rId17" Type="http://schemas.openxmlformats.org/officeDocument/2006/relationships/customXml" Target="../ink/ink4285.xml"/><Relationship Id="rId38" Type="http://schemas.openxmlformats.org/officeDocument/2006/relationships/image" Target="../media/image21540.png"/><Relationship Id="rId59" Type="http://schemas.openxmlformats.org/officeDocument/2006/relationships/customXml" Target="../ink/ink4306.xml"/><Relationship Id="rId103" Type="http://schemas.openxmlformats.org/officeDocument/2006/relationships/customXml" Target="../ink/ink4328.xml"/><Relationship Id="rId124" Type="http://schemas.openxmlformats.org/officeDocument/2006/relationships/image" Target="../media/image21972.png"/><Relationship Id="rId70" Type="http://schemas.openxmlformats.org/officeDocument/2006/relationships/image" Target="../media/image21702.png"/><Relationship Id="rId91" Type="http://schemas.openxmlformats.org/officeDocument/2006/relationships/customXml" Target="../ink/ink4322.xml"/><Relationship Id="rId145" Type="http://schemas.openxmlformats.org/officeDocument/2006/relationships/image" Target="../media/image22072.png"/><Relationship Id="rId166" Type="http://schemas.openxmlformats.org/officeDocument/2006/relationships/customXml" Target="../ink/ink4360.xml"/><Relationship Id="rId187" Type="http://schemas.openxmlformats.org/officeDocument/2006/relationships/image" Target="../media/image22280.png"/><Relationship Id="rId1" Type="http://schemas.openxmlformats.org/officeDocument/2006/relationships/tags" Target="../tags/tag17.xml"/><Relationship Id="rId212" Type="http://schemas.openxmlformats.org/officeDocument/2006/relationships/customXml" Target="../ink/ink4383.xml"/><Relationship Id="rId233" Type="http://schemas.openxmlformats.org/officeDocument/2006/relationships/image" Target="../media/image22510.png"/><Relationship Id="rId28" Type="http://schemas.openxmlformats.org/officeDocument/2006/relationships/image" Target="../media/image21491.png"/><Relationship Id="rId49" Type="http://schemas.openxmlformats.org/officeDocument/2006/relationships/customXml" Target="../ink/ink4301.xml"/><Relationship Id="rId114" Type="http://schemas.openxmlformats.org/officeDocument/2006/relationships/image" Target="../media/image21922.png"/><Relationship Id="rId60" Type="http://schemas.openxmlformats.org/officeDocument/2006/relationships/image" Target="../media/image21652.png"/><Relationship Id="rId81" Type="http://schemas.openxmlformats.org/officeDocument/2006/relationships/customXml" Target="../ink/ink4317.xml"/><Relationship Id="rId135" Type="http://schemas.openxmlformats.org/officeDocument/2006/relationships/image" Target="../media/image22022.png"/><Relationship Id="rId156" Type="http://schemas.openxmlformats.org/officeDocument/2006/relationships/customXml" Target="../ink/ink4355.xml"/><Relationship Id="rId177" Type="http://schemas.openxmlformats.org/officeDocument/2006/relationships/image" Target="../media/image22230.png"/><Relationship Id="rId198" Type="http://schemas.openxmlformats.org/officeDocument/2006/relationships/customXml" Target="../ink/ink4376.xml"/><Relationship Id="rId202" Type="http://schemas.openxmlformats.org/officeDocument/2006/relationships/customXml" Target="../ink/ink4378.xml"/><Relationship Id="rId223" Type="http://schemas.openxmlformats.org/officeDocument/2006/relationships/image" Target="../media/image22460.png"/><Relationship Id="rId18" Type="http://schemas.openxmlformats.org/officeDocument/2006/relationships/image" Target="../media/image21441.png"/><Relationship Id="rId39" Type="http://schemas.openxmlformats.org/officeDocument/2006/relationships/customXml" Target="../ink/ink4296.xml"/><Relationship Id="rId50" Type="http://schemas.openxmlformats.org/officeDocument/2006/relationships/image" Target="../media/image21601.png"/><Relationship Id="rId104" Type="http://schemas.openxmlformats.org/officeDocument/2006/relationships/image" Target="../media/image21872.png"/><Relationship Id="rId125" Type="http://schemas.openxmlformats.org/officeDocument/2006/relationships/customXml" Target="../ink/ink4339.xml"/><Relationship Id="rId146" Type="http://schemas.openxmlformats.org/officeDocument/2006/relationships/customXml" Target="../ink/ink4350.xml"/><Relationship Id="rId167" Type="http://schemas.openxmlformats.org/officeDocument/2006/relationships/image" Target="../media/image22180.png"/><Relationship Id="rId188" Type="http://schemas.openxmlformats.org/officeDocument/2006/relationships/customXml" Target="../ink/ink4371.xml"/><Relationship Id="rId71" Type="http://schemas.openxmlformats.org/officeDocument/2006/relationships/customXml" Target="../ink/ink4312.xml"/><Relationship Id="rId92" Type="http://schemas.openxmlformats.org/officeDocument/2006/relationships/image" Target="../media/image21812.png"/><Relationship Id="rId213" Type="http://schemas.openxmlformats.org/officeDocument/2006/relationships/image" Target="../media/image22410.png"/><Relationship Id="rId234" Type="http://schemas.openxmlformats.org/officeDocument/2006/relationships/customXml" Target="../ink/ink4394.xml"/><Relationship Id="rId2" Type="http://schemas.microsoft.com/office/2007/relationships/media" Target="../media/media52.m4a"/><Relationship Id="rId29" Type="http://schemas.openxmlformats.org/officeDocument/2006/relationships/customXml" Target="../ink/ink4291.xml"/><Relationship Id="rId40" Type="http://schemas.openxmlformats.org/officeDocument/2006/relationships/image" Target="../media/image21551.png"/><Relationship Id="rId115" Type="http://schemas.openxmlformats.org/officeDocument/2006/relationships/customXml" Target="../ink/ink4334.xml"/><Relationship Id="rId136" Type="http://schemas.openxmlformats.org/officeDocument/2006/relationships/customXml" Target="../ink/ink4345.xml"/><Relationship Id="rId157" Type="http://schemas.openxmlformats.org/officeDocument/2006/relationships/image" Target="../media/image22131.png"/><Relationship Id="rId178" Type="http://schemas.openxmlformats.org/officeDocument/2006/relationships/customXml" Target="../ink/ink4366.xml"/><Relationship Id="rId61" Type="http://schemas.openxmlformats.org/officeDocument/2006/relationships/customXml" Target="../ink/ink4307.xml"/><Relationship Id="rId82" Type="http://schemas.openxmlformats.org/officeDocument/2006/relationships/image" Target="../media/image21762.png"/><Relationship Id="rId199" Type="http://schemas.openxmlformats.org/officeDocument/2006/relationships/image" Target="../media/image22340.png"/><Relationship Id="rId203" Type="http://schemas.openxmlformats.org/officeDocument/2006/relationships/image" Target="../media/image22360.png"/><Relationship Id="rId19" Type="http://schemas.openxmlformats.org/officeDocument/2006/relationships/customXml" Target="../ink/ink4286.xml"/><Relationship Id="rId224" Type="http://schemas.openxmlformats.org/officeDocument/2006/relationships/customXml" Target="../ink/ink4389.xml"/><Relationship Id="rId30" Type="http://schemas.openxmlformats.org/officeDocument/2006/relationships/image" Target="../media/image21501.png"/><Relationship Id="rId105" Type="http://schemas.openxmlformats.org/officeDocument/2006/relationships/customXml" Target="../ink/ink4329.xml"/><Relationship Id="rId126" Type="http://schemas.openxmlformats.org/officeDocument/2006/relationships/customXml" Target="../ink/ink4340.xml"/><Relationship Id="rId147" Type="http://schemas.openxmlformats.org/officeDocument/2006/relationships/image" Target="../media/image22081.png"/><Relationship Id="rId168" Type="http://schemas.openxmlformats.org/officeDocument/2006/relationships/customXml" Target="../ink/ink4361.xml"/><Relationship Id="rId51" Type="http://schemas.openxmlformats.org/officeDocument/2006/relationships/customXml" Target="../ink/ink4302.xml"/><Relationship Id="rId72" Type="http://schemas.openxmlformats.org/officeDocument/2006/relationships/image" Target="../media/image21712.png"/><Relationship Id="rId93" Type="http://schemas.openxmlformats.org/officeDocument/2006/relationships/customXml" Target="../ink/ink4323.xml"/><Relationship Id="rId189" Type="http://schemas.openxmlformats.org/officeDocument/2006/relationships/image" Target="../media/image22290.png"/><Relationship Id="rId3" Type="http://schemas.openxmlformats.org/officeDocument/2006/relationships/audio" Target="../media/media52.m4a"/><Relationship Id="rId214" Type="http://schemas.openxmlformats.org/officeDocument/2006/relationships/customXml" Target="../ink/ink4384.xml"/><Relationship Id="rId235" Type="http://schemas.openxmlformats.org/officeDocument/2006/relationships/image" Target="../media/image22520.png"/><Relationship Id="rId116" Type="http://schemas.openxmlformats.org/officeDocument/2006/relationships/image" Target="../media/image21932.png"/><Relationship Id="rId137" Type="http://schemas.openxmlformats.org/officeDocument/2006/relationships/image" Target="../media/image22032.png"/><Relationship Id="rId158" Type="http://schemas.openxmlformats.org/officeDocument/2006/relationships/customXml" Target="../ink/ink4356.xml"/></Relationships>
</file>

<file path=ppt/slides/_rels/slide5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453.xml"/><Relationship Id="rId21" Type="http://schemas.openxmlformats.org/officeDocument/2006/relationships/image" Target="../media/image22610.png"/><Relationship Id="rId42" Type="http://schemas.openxmlformats.org/officeDocument/2006/relationships/customXml" Target="../ink/ink4414.xml"/><Relationship Id="rId63" Type="http://schemas.openxmlformats.org/officeDocument/2006/relationships/image" Target="../media/image22820.png"/><Relationship Id="rId84" Type="http://schemas.openxmlformats.org/officeDocument/2006/relationships/customXml" Target="../ink/ink4435.xml"/><Relationship Id="rId138" Type="http://schemas.openxmlformats.org/officeDocument/2006/relationships/image" Target="../media/image23180.png"/><Relationship Id="rId159" Type="http://schemas.openxmlformats.org/officeDocument/2006/relationships/customXml" Target="../ink/ink4474.xml"/><Relationship Id="rId170" Type="http://schemas.openxmlformats.org/officeDocument/2006/relationships/customXml" Target="../ink/ink4479.xml"/><Relationship Id="rId107" Type="http://schemas.openxmlformats.org/officeDocument/2006/relationships/customXml" Target="../ink/ink4448.xml"/><Relationship Id="rId11" Type="http://schemas.openxmlformats.org/officeDocument/2006/relationships/image" Target="../media/image22560.png"/><Relationship Id="rId32" Type="http://schemas.openxmlformats.org/officeDocument/2006/relationships/customXml" Target="../ink/ink4409.xml"/><Relationship Id="rId53" Type="http://schemas.openxmlformats.org/officeDocument/2006/relationships/image" Target="../media/image22770.png"/><Relationship Id="rId74" Type="http://schemas.openxmlformats.org/officeDocument/2006/relationships/customXml" Target="../ink/ink4430.xml"/><Relationship Id="rId128" Type="http://schemas.openxmlformats.org/officeDocument/2006/relationships/image" Target="../media/image1382.png"/><Relationship Id="rId149" Type="http://schemas.openxmlformats.org/officeDocument/2006/relationships/customXml" Target="../ink/ink4468.xml"/><Relationship Id="rId5" Type="http://schemas.openxmlformats.org/officeDocument/2006/relationships/image" Target="../media/image22530.png"/><Relationship Id="rId95" Type="http://schemas.openxmlformats.org/officeDocument/2006/relationships/image" Target="../media/image22970.png"/><Relationship Id="rId160" Type="http://schemas.openxmlformats.org/officeDocument/2006/relationships/image" Target="../media/image23280.png"/><Relationship Id="rId22" Type="http://schemas.openxmlformats.org/officeDocument/2006/relationships/customXml" Target="../ink/ink4404.xml"/><Relationship Id="rId43" Type="http://schemas.openxmlformats.org/officeDocument/2006/relationships/image" Target="../media/image22720.png"/><Relationship Id="rId64" Type="http://schemas.openxmlformats.org/officeDocument/2006/relationships/customXml" Target="../ink/ink4425.xml"/><Relationship Id="rId118" Type="http://schemas.openxmlformats.org/officeDocument/2006/relationships/image" Target="../media/image1377.png"/><Relationship Id="rId139" Type="http://schemas.openxmlformats.org/officeDocument/2006/relationships/customXml" Target="../ink/ink4463.xml"/><Relationship Id="rId85" Type="http://schemas.openxmlformats.org/officeDocument/2006/relationships/image" Target="../media/image22930.png"/><Relationship Id="rId150" Type="http://schemas.openxmlformats.org/officeDocument/2006/relationships/customXml" Target="../ink/ink4469.xml"/><Relationship Id="rId171" Type="http://schemas.openxmlformats.org/officeDocument/2006/relationships/image" Target="../media/image1384.png"/><Relationship Id="rId12" Type="http://schemas.openxmlformats.org/officeDocument/2006/relationships/customXml" Target="../ink/ink4399.xml"/><Relationship Id="rId33" Type="http://schemas.openxmlformats.org/officeDocument/2006/relationships/image" Target="../media/image22670.png"/><Relationship Id="rId108" Type="http://schemas.openxmlformats.org/officeDocument/2006/relationships/image" Target="../media/image23030.png"/><Relationship Id="rId129" Type="http://schemas.openxmlformats.org/officeDocument/2006/relationships/customXml" Target="../ink/ink4459.xml"/><Relationship Id="rId54" Type="http://schemas.openxmlformats.org/officeDocument/2006/relationships/customXml" Target="../ink/ink4420.xml"/><Relationship Id="rId70" Type="http://schemas.openxmlformats.org/officeDocument/2006/relationships/customXml" Target="../ink/ink4428.xml"/><Relationship Id="rId75" Type="http://schemas.openxmlformats.org/officeDocument/2006/relationships/image" Target="../media/image22880.png"/><Relationship Id="rId91" Type="http://schemas.openxmlformats.org/officeDocument/2006/relationships/customXml" Target="../ink/ink4439.xml"/><Relationship Id="rId96" Type="http://schemas.openxmlformats.org/officeDocument/2006/relationships/customXml" Target="../ink/ink4442.xml"/><Relationship Id="rId140" Type="http://schemas.openxmlformats.org/officeDocument/2006/relationships/image" Target="../media/image23190.png"/><Relationship Id="rId145" Type="http://schemas.openxmlformats.org/officeDocument/2006/relationships/customXml" Target="../ink/ink4466.xml"/><Relationship Id="rId161" Type="http://schemas.openxmlformats.org/officeDocument/2006/relationships/customXml" Target="../ink/ink4475.xml"/><Relationship Id="rId1" Type="http://schemas.microsoft.com/office/2007/relationships/media" Target="../media/media53.m4a"/><Relationship Id="rId6" Type="http://schemas.openxmlformats.org/officeDocument/2006/relationships/customXml" Target="../ink/ink4396.xml"/><Relationship Id="rId23" Type="http://schemas.openxmlformats.org/officeDocument/2006/relationships/image" Target="../media/image22620.png"/><Relationship Id="rId28" Type="http://schemas.openxmlformats.org/officeDocument/2006/relationships/customXml" Target="../ink/ink4407.xml"/><Relationship Id="rId49" Type="http://schemas.openxmlformats.org/officeDocument/2006/relationships/image" Target="../media/image22750.png"/><Relationship Id="rId114" Type="http://schemas.openxmlformats.org/officeDocument/2006/relationships/image" Target="../media/image23060.png"/><Relationship Id="rId119" Type="http://schemas.openxmlformats.org/officeDocument/2006/relationships/customXml" Target="../ink/ink4454.xml"/><Relationship Id="rId44" Type="http://schemas.openxmlformats.org/officeDocument/2006/relationships/customXml" Target="../ink/ink4415.xml"/><Relationship Id="rId60" Type="http://schemas.openxmlformats.org/officeDocument/2006/relationships/customXml" Target="../ink/ink4423.xml"/><Relationship Id="rId65" Type="http://schemas.openxmlformats.org/officeDocument/2006/relationships/image" Target="../media/image22830.png"/><Relationship Id="rId81" Type="http://schemas.openxmlformats.org/officeDocument/2006/relationships/image" Target="../media/image22910.png"/><Relationship Id="rId86" Type="http://schemas.openxmlformats.org/officeDocument/2006/relationships/customXml" Target="../ink/ink4436.xml"/><Relationship Id="rId135" Type="http://schemas.openxmlformats.org/officeDocument/2006/relationships/customXml" Target="../ink/ink4461.xml"/><Relationship Id="rId151" Type="http://schemas.openxmlformats.org/officeDocument/2006/relationships/image" Target="../media/image23240.png"/><Relationship Id="rId156" Type="http://schemas.openxmlformats.org/officeDocument/2006/relationships/image" Target="../media/image23260.png"/><Relationship Id="rId172" Type="http://schemas.openxmlformats.org/officeDocument/2006/relationships/image" Target="../media/image1.png"/><Relationship Id="rId13" Type="http://schemas.openxmlformats.org/officeDocument/2006/relationships/image" Target="../media/image22570.png"/><Relationship Id="rId18" Type="http://schemas.openxmlformats.org/officeDocument/2006/relationships/customXml" Target="../ink/ink4402.xml"/><Relationship Id="rId39" Type="http://schemas.openxmlformats.org/officeDocument/2006/relationships/image" Target="../media/image22700.png"/><Relationship Id="rId109" Type="http://schemas.openxmlformats.org/officeDocument/2006/relationships/customXml" Target="../ink/ink4449.xml"/><Relationship Id="rId34" Type="http://schemas.openxmlformats.org/officeDocument/2006/relationships/customXml" Target="../ink/ink4410.xml"/><Relationship Id="rId50" Type="http://schemas.openxmlformats.org/officeDocument/2006/relationships/customXml" Target="../ink/ink4418.xml"/><Relationship Id="rId55" Type="http://schemas.openxmlformats.org/officeDocument/2006/relationships/image" Target="../media/image22780.png"/><Relationship Id="rId76" Type="http://schemas.openxmlformats.org/officeDocument/2006/relationships/customXml" Target="../ink/ink4431.xml"/><Relationship Id="rId97" Type="http://schemas.openxmlformats.org/officeDocument/2006/relationships/image" Target="../media/image22980.png"/><Relationship Id="rId104" Type="http://schemas.openxmlformats.org/officeDocument/2006/relationships/image" Target="../media/image23010.png"/><Relationship Id="rId120" Type="http://schemas.openxmlformats.org/officeDocument/2006/relationships/image" Target="../media/image1378.png"/><Relationship Id="rId125" Type="http://schemas.openxmlformats.org/officeDocument/2006/relationships/customXml" Target="../ink/ink4457.xml"/><Relationship Id="rId141" Type="http://schemas.openxmlformats.org/officeDocument/2006/relationships/customXml" Target="../ink/ink4464.xml"/><Relationship Id="rId146" Type="http://schemas.openxmlformats.org/officeDocument/2006/relationships/image" Target="../media/image23220.png"/><Relationship Id="rId167" Type="http://schemas.openxmlformats.org/officeDocument/2006/relationships/image" Target="../media/image23310.png"/><Relationship Id="rId7" Type="http://schemas.openxmlformats.org/officeDocument/2006/relationships/image" Target="../media/image22540.png"/><Relationship Id="rId71" Type="http://schemas.openxmlformats.org/officeDocument/2006/relationships/image" Target="../media/image22860.png"/><Relationship Id="rId92" Type="http://schemas.openxmlformats.org/officeDocument/2006/relationships/customXml" Target="../ink/ink4440.xml"/><Relationship Id="rId162" Type="http://schemas.openxmlformats.org/officeDocument/2006/relationships/image" Target="../media/image23290.png"/><Relationship Id="rId2" Type="http://schemas.openxmlformats.org/officeDocument/2006/relationships/audio" Target="../media/media53.m4a"/><Relationship Id="rId29" Type="http://schemas.openxmlformats.org/officeDocument/2006/relationships/image" Target="../media/image22650.png"/><Relationship Id="rId24" Type="http://schemas.openxmlformats.org/officeDocument/2006/relationships/customXml" Target="../ink/ink4405.xml"/><Relationship Id="rId40" Type="http://schemas.openxmlformats.org/officeDocument/2006/relationships/customXml" Target="../ink/ink4413.xml"/><Relationship Id="rId45" Type="http://schemas.openxmlformats.org/officeDocument/2006/relationships/image" Target="../media/image22730.png"/><Relationship Id="rId66" Type="http://schemas.openxmlformats.org/officeDocument/2006/relationships/customXml" Target="../ink/ink4426.xml"/><Relationship Id="rId87" Type="http://schemas.openxmlformats.org/officeDocument/2006/relationships/customXml" Target="../ink/ink4437.xml"/><Relationship Id="rId110" Type="http://schemas.openxmlformats.org/officeDocument/2006/relationships/image" Target="../media/image23040.png"/><Relationship Id="rId115" Type="http://schemas.openxmlformats.org/officeDocument/2006/relationships/customXml" Target="../ink/ink4452.xml"/><Relationship Id="rId136" Type="http://schemas.openxmlformats.org/officeDocument/2006/relationships/image" Target="../media/image23170.png"/><Relationship Id="rId157" Type="http://schemas.openxmlformats.org/officeDocument/2006/relationships/customXml" Target="../ink/ink4473.xml"/><Relationship Id="rId61" Type="http://schemas.openxmlformats.org/officeDocument/2006/relationships/image" Target="../media/image22810.png"/><Relationship Id="rId82" Type="http://schemas.openxmlformats.org/officeDocument/2006/relationships/customXml" Target="../ink/ink4434.xml"/><Relationship Id="rId152" Type="http://schemas.openxmlformats.org/officeDocument/2006/relationships/customXml" Target="../ink/ink4470.xml"/><Relationship Id="rId173" Type="http://schemas.openxmlformats.org/officeDocument/2006/relationships/customXml" Target="../ink/ink4480.xml"/><Relationship Id="rId19" Type="http://schemas.openxmlformats.org/officeDocument/2006/relationships/image" Target="../media/image22600.png"/><Relationship Id="rId14" Type="http://schemas.openxmlformats.org/officeDocument/2006/relationships/customXml" Target="../ink/ink4400.xml"/><Relationship Id="rId30" Type="http://schemas.openxmlformats.org/officeDocument/2006/relationships/customXml" Target="../ink/ink4408.xml"/><Relationship Id="rId35" Type="http://schemas.openxmlformats.org/officeDocument/2006/relationships/image" Target="../media/image22680.png"/><Relationship Id="rId56" Type="http://schemas.openxmlformats.org/officeDocument/2006/relationships/customXml" Target="../ink/ink4421.xml"/><Relationship Id="rId77" Type="http://schemas.openxmlformats.org/officeDocument/2006/relationships/image" Target="../media/image22890.png"/><Relationship Id="rId100" Type="http://schemas.openxmlformats.org/officeDocument/2006/relationships/customXml" Target="../ink/ink4444.xml"/><Relationship Id="rId105" Type="http://schemas.openxmlformats.org/officeDocument/2006/relationships/customXml" Target="../ink/ink4447.xml"/><Relationship Id="rId126" Type="http://schemas.openxmlformats.org/officeDocument/2006/relationships/image" Target="../media/image1381.png"/><Relationship Id="rId147" Type="http://schemas.openxmlformats.org/officeDocument/2006/relationships/customXml" Target="../ink/ink4467.xml"/><Relationship Id="rId168" Type="http://schemas.openxmlformats.org/officeDocument/2006/relationships/customXml" Target="../ink/ink4478.xml"/><Relationship Id="rId8" Type="http://schemas.openxmlformats.org/officeDocument/2006/relationships/customXml" Target="../ink/ink4397.xml"/><Relationship Id="rId51" Type="http://schemas.openxmlformats.org/officeDocument/2006/relationships/image" Target="../media/image22760.png"/><Relationship Id="rId72" Type="http://schemas.openxmlformats.org/officeDocument/2006/relationships/customXml" Target="../ink/ink4429.xml"/><Relationship Id="rId93" Type="http://schemas.openxmlformats.org/officeDocument/2006/relationships/image" Target="../media/image22960.png"/><Relationship Id="rId98" Type="http://schemas.openxmlformats.org/officeDocument/2006/relationships/customXml" Target="../ink/ink4443.xml"/><Relationship Id="rId121" Type="http://schemas.openxmlformats.org/officeDocument/2006/relationships/customXml" Target="../ink/ink4455.xml"/><Relationship Id="rId142" Type="http://schemas.openxmlformats.org/officeDocument/2006/relationships/image" Target="../media/image23200.png"/><Relationship Id="rId163" Type="http://schemas.openxmlformats.org/officeDocument/2006/relationships/customXml" Target="../ink/ink4476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2630.png"/><Relationship Id="rId46" Type="http://schemas.openxmlformats.org/officeDocument/2006/relationships/customXml" Target="../ink/ink4416.xml"/><Relationship Id="rId67" Type="http://schemas.openxmlformats.org/officeDocument/2006/relationships/image" Target="../media/image22840.png"/><Relationship Id="rId116" Type="http://schemas.openxmlformats.org/officeDocument/2006/relationships/image" Target="../media/image1376.png"/><Relationship Id="rId137" Type="http://schemas.openxmlformats.org/officeDocument/2006/relationships/customXml" Target="../ink/ink4462.xml"/><Relationship Id="rId158" Type="http://schemas.openxmlformats.org/officeDocument/2006/relationships/image" Target="../media/image23270.png"/><Relationship Id="rId20" Type="http://schemas.openxmlformats.org/officeDocument/2006/relationships/customXml" Target="../ink/ink4403.xml"/><Relationship Id="rId41" Type="http://schemas.openxmlformats.org/officeDocument/2006/relationships/image" Target="../media/image22710.png"/><Relationship Id="rId62" Type="http://schemas.openxmlformats.org/officeDocument/2006/relationships/customXml" Target="../ink/ink4424.xml"/><Relationship Id="rId83" Type="http://schemas.openxmlformats.org/officeDocument/2006/relationships/image" Target="../media/image22920.png"/><Relationship Id="rId88" Type="http://schemas.openxmlformats.org/officeDocument/2006/relationships/image" Target="../media/image22940.png"/><Relationship Id="rId111" Type="http://schemas.openxmlformats.org/officeDocument/2006/relationships/customXml" Target="../ink/ink4450.xml"/><Relationship Id="rId132" Type="http://schemas.openxmlformats.org/officeDocument/2006/relationships/image" Target="../media/image23150.png"/><Relationship Id="rId153" Type="http://schemas.openxmlformats.org/officeDocument/2006/relationships/customXml" Target="../ink/ink4471.xml"/><Relationship Id="rId174" Type="http://schemas.openxmlformats.org/officeDocument/2006/relationships/image" Target="../media/image1385.png"/><Relationship Id="rId15" Type="http://schemas.openxmlformats.org/officeDocument/2006/relationships/image" Target="../media/image22580.png"/><Relationship Id="rId36" Type="http://schemas.openxmlformats.org/officeDocument/2006/relationships/customXml" Target="../ink/ink4411.xml"/><Relationship Id="rId57" Type="http://schemas.openxmlformats.org/officeDocument/2006/relationships/image" Target="../media/image22790.png"/><Relationship Id="rId106" Type="http://schemas.openxmlformats.org/officeDocument/2006/relationships/image" Target="../media/image23020.png"/><Relationship Id="rId127" Type="http://schemas.openxmlformats.org/officeDocument/2006/relationships/customXml" Target="../ink/ink4458.xml"/><Relationship Id="rId10" Type="http://schemas.openxmlformats.org/officeDocument/2006/relationships/customXml" Target="../ink/ink4398.xml"/><Relationship Id="rId31" Type="http://schemas.openxmlformats.org/officeDocument/2006/relationships/image" Target="../media/image22660.png"/><Relationship Id="rId52" Type="http://schemas.openxmlformats.org/officeDocument/2006/relationships/customXml" Target="../ink/ink4419.xml"/><Relationship Id="rId73" Type="http://schemas.openxmlformats.org/officeDocument/2006/relationships/image" Target="../media/image22870.png"/><Relationship Id="rId78" Type="http://schemas.openxmlformats.org/officeDocument/2006/relationships/customXml" Target="../ink/ink4432.xml"/><Relationship Id="rId94" Type="http://schemas.openxmlformats.org/officeDocument/2006/relationships/customXml" Target="../ink/ink4441.xml"/><Relationship Id="rId99" Type="http://schemas.openxmlformats.org/officeDocument/2006/relationships/image" Target="../media/image22990.png"/><Relationship Id="rId101" Type="http://schemas.openxmlformats.org/officeDocument/2006/relationships/image" Target="../media/image23000.png"/><Relationship Id="rId122" Type="http://schemas.openxmlformats.org/officeDocument/2006/relationships/image" Target="../media/image1379.png"/><Relationship Id="rId143" Type="http://schemas.openxmlformats.org/officeDocument/2006/relationships/customXml" Target="../ink/ink4465.xml"/><Relationship Id="rId148" Type="http://schemas.openxmlformats.org/officeDocument/2006/relationships/image" Target="../media/image23230.png"/><Relationship Id="rId164" Type="http://schemas.openxmlformats.org/officeDocument/2006/relationships/image" Target="../media/image23300.png"/><Relationship Id="rId169" Type="http://schemas.openxmlformats.org/officeDocument/2006/relationships/image" Target="../media/image23320.png"/><Relationship Id="rId4" Type="http://schemas.openxmlformats.org/officeDocument/2006/relationships/customXml" Target="../ink/ink4395.xml"/><Relationship Id="rId9" Type="http://schemas.openxmlformats.org/officeDocument/2006/relationships/image" Target="../media/image22550.png"/><Relationship Id="rId26" Type="http://schemas.openxmlformats.org/officeDocument/2006/relationships/customXml" Target="../ink/ink4406.xml"/><Relationship Id="rId47" Type="http://schemas.openxmlformats.org/officeDocument/2006/relationships/image" Target="../media/image22740.png"/><Relationship Id="rId68" Type="http://schemas.openxmlformats.org/officeDocument/2006/relationships/customXml" Target="../ink/ink4427.xml"/><Relationship Id="rId89" Type="http://schemas.openxmlformats.org/officeDocument/2006/relationships/customXml" Target="../ink/ink4438.xml"/><Relationship Id="rId112" Type="http://schemas.openxmlformats.org/officeDocument/2006/relationships/image" Target="../media/image23050.png"/><Relationship Id="rId133" Type="http://schemas.openxmlformats.org/officeDocument/2006/relationships/customXml" Target="../ink/ink4460.xml"/><Relationship Id="rId154" Type="http://schemas.openxmlformats.org/officeDocument/2006/relationships/image" Target="../media/image23250.png"/><Relationship Id="rId16" Type="http://schemas.openxmlformats.org/officeDocument/2006/relationships/customXml" Target="../ink/ink4401.xml"/><Relationship Id="rId37" Type="http://schemas.openxmlformats.org/officeDocument/2006/relationships/image" Target="../media/image22690.png"/><Relationship Id="rId58" Type="http://schemas.openxmlformats.org/officeDocument/2006/relationships/customXml" Target="../ink/ink4422.xml"/><Relationship Id="rId79" Type="http://schemas.openxmlformats.org/officeDocument/2006/relationships/image" Target="../media/image22900.png"/><Relationship Id="rId102" Type="http://schemas.openxmlformats.org/officeDocument/2006/relationships/customXml" Target="../ink/ink4445.xml"/><Relationship Id="rId123" Type="http://schemas.openxmlformats.org/officeDocument/2006/relationships/customXml" Target="../ink/ink4456.xml"/><Relationship Id="rId144" Type="http://schemas.openxmlformats.org/officeDocument/2006/relationships/image" Target="../media/image1383.png"/><Relationship Id="rId90" Type="http://schemas.openxmlformats.org/officeDocument/2006/relationships/image" Target="../media/image22950.png"/><Relationship Id="rId165" Type="http://schemas.openxmlformats.org/officeDocument/2006/relationships/customXml" Target="../ink/ink4477.xml"/><Relationship Id="rId27" Type="http://schemas.openxmlformats.org/officeDocument/2006/relationships/image" Target="../media/image22640.png"/><Relationship Id="rId48" Type="http://schemas.openxmlformats.org/officeDocument/2006/relationships/customXml" Target="../ink/ink4417.xml"/><Relationship Id="rId69" Type="http://schemas.openxmlformats.org/officeDocument/2006/relationships/image" Target="../media/image22850.png"/><Relationship Id="rId113" Type="http://schemas.openxmlformats.org/officeDocument/2006/relationships/customXml" Target="../ink/ink4451.xml"/><Relationship Id="rId134" Type="http://schemas.openxmlformats.org/officeDocument/2006/relationships/image" Target="../media/image23160.png"/><Relationship Id="rId80" Type="http://schemas.openxmlformats.org/officeDocument/2006/relationships/customXml" Target="../ink/ink4433.xml"/><Relationship Id="rId155" Type="http://schemas.openxmlformats.org/officeDocument/2006/relationships/customXml" Target="../ink/ink4472.xml"/><Relationship Id="rId17" Type="http://schemas.openxmlformats.org/officeDocument/2006/relationships/image" Target="../media/image22590.png"/><Relationship Id="rId38" Type="http://schemas.openxmlformats.org/officeDocument/2006/relationships/customXml" Target="../ink/ink4412.xml"/><Relationship Id="rId59" Type="http://schemas.openxmlformats.org/officeDocument/2006/relationships/image" Target="../media/image22800.png"/><Relationship Id="rId103" Type="http://schemas.openxmlformats.org/officeDocument/2006/relationships/customXml" Target="../ink/ink4446.xml"/><Relationship Id="rId124" Type="http://schemas.openxmlformats.org/officeDocument/2006/relationships/image" Target="../media/image1380.png"/></Relationships>
</file>

<file path=ppt/slides/_rels/slide5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527.xml"/><Relationship Id="rId42" Type="http://schemas.openxmlformats.org/officeDocument/2006/relationships/customXml" Target="../ink/ink4487.xml"/><Relationship Id="rId63" Type="http://schemas.openxmlformats.org/officeDocument/2006/relationships/customXml" Target="../ink/ink4498.xml"/><Relationship Id="rId84" Type="http://schemas.openxmlformats.org/officeDocument/2006/relationships/customXml" Target="../ink/ink4510.xml"/><Relationship Id="rId138" Type="http://schemas.openxmlformats.org/officeDocument/2006/relationships/image" Target="../media/image1390.png"/><Relationship Id="rId159" Type="http://schemas.openxmlformats.org/officeDocument/2006/relationships/customXml" Target="../ink/ink4549.xml"/><Relationship Id="rId170" Type="http://schemas.openxmlformats.org/officeDocument/2006/relationships/image" Target="../media/image18120.png"/><Relationship Id="rId191" Type="http://schemas.openxmlformats.org/officeDocument/2006/relationships/customXml" Target="../ink/ink4565.xml"/><Relationship Id="rId205" Type="http://schemas.openxmlformats.org/officeDocument/2006/relationships/customXml" Target="../ink/ink4572.xml"/><Relationship Id="rId107" Type="http://schemas.openxmlformats.org/officeDocument/2006/relationships/customXml" Target="../ink/ink4522.xml"/><Relationship Id="rId32" Type="http://schemas.openxmlformats.org/officeDocument/2006/relationships/customXml" Target="../ink/ink4482.xml"/><Relationship Id="rId53" Type="http://schemas.openxmlformats.org/officeDocument/2006/relationships/image" Target="../media/image17580.png"/><Relationship Id="rId74" Type="http://schemas.openxmlformats.org/officeDocument/2006/relationships/image" Target="../media/image17670.png"/><Relationship Id="rId128" Type="http://schemas.openxmlformats.org/officeDocument/2006/relationships/image" Target="../media/image17930.png"/><Relationship Id="rId149" Type="http://schemas.openxmlformats.org/officeDocument/2006/relationships/customXml" Target="../ink/ink4544.xml"/><Relationship Id="rId5" Type="http://schemas.openxmlformats.org/officeDocument/2006/relationships/customXml" Target="../ink/ink4481.xml"/><Relationship Id="rId95" Type="http://schemas.openxmlformats.org/officeDocument/2006/relationships/customXml" Target="../ink/ink4516.xml"/><Relationship Id="rId160" Type="http://schemas.openxmlformats.org/officeDocument/2006/relationships/image" Target="../media/image18080.png"/><Relationship Id="rId181" Type="http://schemas.openxmlformats.org/officeDocument/2006/relationships/customXml" Target="../ink/ink4560.xml"/><Relationship Id="rId216" Type="http://schemas.openxmlformats.org/officeDocument/2006/relationships/image" Target="../media/image1512.png"/><Relationship Id="rId43" Type="http://schemas.openxmlformats.org/officeDocument/2006/relationships/image" Target="../media/image17531.png"/><Relationship Id="rId64" Type="http://schemas.openxmlformats.org/officeDocument/2006/relationships/image" Target="../media/image17630.png"/><Relationship Id="rId118" Type="http://schemas.openxmlformats.org/officeDocument/2006/relationships/image" Target="../media/image17880.png"/><Relationship Id="rId139" Type="http://schemas.openxmlformats.org/officeDocument/2006/relationships/customXml" Target="../ink/ink4538.xml"/><Relationship Id="rId85" Type="http://schemas.openxmlformats.org/officeDocument/2006/relationships/customXml" Target="../ink/ink4511.xml"/><Relationship Id="rId150" Type="http://schemas.openxmlformats.org/officeDocument/2006/relationships/image" Target="../media/image18030.png"/><Relationship Id="rId171" Type="http://schemas.openxmlformats.org/officeDocument/2006/relationships/customXml" Target="../ink/ink4555.xml"/><Relationship Id="rId192" Type="http://schemas.openxmlformats.org/officeDocument/2006/relationships/image" Target="../media/image1399.png"/><Relationship Id="rId206" Type="http://schemas.openxmlformats.org/officeDocument/2006/relationships/image" Target="../media/image1507.png"/><Relationship Id="rId33" Type="http://schemas.openxmlformats.org/officeDocument/2006/relationships/image" Target="../media/image17491.png"/><Relationship Id="rId108" Type="http://schemas.openxmlformats.org/officeDocument/2006/relationships/image" Target="../media/image17830.png"/><Relationship Id="rId129" Type="http://schemas.openxmlformats.org/officeDocument/2006/relationships/customXml" Target="../ink/ink4533.xml"/><Relationship Id="rId54" Type="http://schemas.openxmlformats.org/officeDocument/2006/relationships/customXml" Target="../ink/ink4493.xml"/><Relationship Id="rId75" Type="http://schemas.openxmlformats.org/officeDocument/2006/relationships/customXml" Target="../ink/ink4505.xml"/><Relationship Id="rId96" Type="http://schemas.openxmlformats.org/officeDocument/2006/relationships/image" Target="../media/image17780.png"/><Relationship Id="rId140" Type="http://schemas.openxmlformats.org/officeDocument/2006/relationships/image" Target="../media/image17990.png"/><Relationship Id="rId161" Type="http://schemas.openxmlformats.org/officeDocument/2006/relationships/customXml" Target="../ink/ink4550.xml"/><Relationship Id="rId182" Type="http://schemas.openxmlformats.org/officeDocument/2006/relationships/image" Target="../media/image1394.png"/><Relationship Id="rId217" Type="http://schemas.openxmlformats.org/officeDocument/2006/relationships/customXml" Target="../ink/ink4578.xml"/><Relationship Id="rId119" Type="http://schemas.openxmlformats.org/officeDocument/2006/relationships/customXml" Target="../ink/ink4528.xml"/><Relationship Id="rId44" Type="http://schemas.openxmlformats.org/officeDocument/2006/relationships/customXml" Target="../ink/ink4488.xml"/><Relationship Id="rId65" Type="http://schemas.openxmlformats.org/officeDocument/2006/relationships/customXml" Target="../ink/ink4499.xml"/><Relationship Id="rId86" Type="http://schemas.openxmlformats.org/officeDocument/2006/relationships/image" Target="../media/image17730.png"/><Relationship Id="rId130" Type="http://schemas.openxmlformats.org/officeDocument/2006/relationships/image" Target="../media/image17940.png"/><Relationship Id="rId151" Type="http://schemas.openxmlformats.org/officeDocument/2006/relationships/customXml" Target="../ink/ink4545.xml"/><Relationship Id="rId172" Type="http://schemas.openxmlformats.org/officeDocument/2006/relationships/image" Target="../media/image18130.png"/><Relationship Id="rId193" Type="http://schemas.openxmlformats.org/officeDocument/2006/relationships/customXml" Target="../ink/ink4566.xml"/><Relationship Id="rId207" Type="http://schemas.openxmlformats.org/officeDocument/2006/relationships/customXml" Target="../ink/ink4573.xml"/><Relationship Id="rId109" Type="http://schemas.openxmlformats.org/officeDocument/2006/relationships/customXml" Target="../ink/ink4523.xml"/><Relationship Id="rId34" Type="http://schemas.openxmlformats.org/officeDocument/2006/relationships/customXml" Target="../ink/ink4483.xml"/><Relationship Id="rId55" Type="http://schemas.openxmlformats.org/officeDocument/2006/relationships/image" Target="../media/image17590.png"/><Relationship Id="rId76" Type="http://schemas.openxmlformats.org/officeDocument/2006/relationships/image" Target="../media/image17680.png"/><Relationship Id="rId97" Type="http://schemas.openxmlformats.org/officeDocument/2006/relationships/customXml" Target="../ink/ink4517.xml"/><Relationship Id="rId120" Type="http://schemas.openxmlformats.org/officeDocument/2006/relationships/image" Target="../media/image17890.png"/><Relationship Id="rId141" Type="http://schemas.openxmlformats.org/officeDocument/2006/relationships/customXml" Target="../ink/ink4539.xml"/><Relationship Id="rId71" Type="http://schemas.openxmlformats.org/officeDocument/2006/relationships/customXml" Target="../ink/ink4502.xml"/><Relationship Id="rId92" Type="http://schemas.openxmlformats.org/officeDocument/2006/relationships/image" Target="../media/image17760.png"/><Relationship Id="rId162" Type="http://schemas.openxmlformats.org/officeDocument/2006/relationships/image" Target="../media/image18090.png"/><Relationship Id="rId183" Type="http://schemas.openxmlformats.org/officeDocument/2006/relationships/customXml" Target="../ink/ink4561.xml"/><Relationship Id="rId213" Type="http://schemas.openxmlformats.org/officeDocument/2006/relationships/customXml" Target="../ink/ink4576.xml"/><Relationship Id="rId218" Type="http://schemas.openxmlformats.org/officeDocument/2006/relationships/image" Target="../media/image1513.png"/><Relationship Id="rId2" Type="http://schemas.microsoft.com/office/2007/relationships/media" Target="../media/media54.m4a"/><Relationship Id="rId40" Type="http://schemas.openxmlformats.org/officeDocument/2006/relationships/customXml" Target="../ink/ink4486.xml"/><Relationship Id="rId45" Type="http://schemas.openxmlformats.org/officeDocument/2006/relationships/image" Target="../media/image17541.png"/><Relationship Id="rId66" Type="http://schemas.openxmlformats.org/officeDocument/2006/relationships/image" Target="../media/image17640.png"/><Relationship Id="rId87" Type="http://schemas.openxmlformats.org/officeDocument/2006/relationships/customXml" Target="../ink/ink4512.xml"/><Relationship Id="rId110" Type="http://schemas.openxmlformats.org/officeDocument/2006/relationships/image" Target="../media/image1387.png"/><Relationship Id="rId115" Type="http://schemas.openxmlformats.org/officeDocument/2006/relationships/customXml" Target="../ink/ink4526.xml"/><Relationship Id="rId131" Type="http://schemas.openxmlformats.org/officeDocument/2006/relationships/customXml" Target="../ink/ink4534.xml"/><Relationship Id="rId136" Type="http://schemas.openxmlformats.org/officeDocument/2006/relationships/image" Target="../media/image17970.png"/><Relationship Id="rId157" Type="http://schemas.openxmlformats.org/officeDocument/2006/relationships/customXml" Target="../ink/ink4548.xml"/><Relationship Id="rId178" Type="http://schemas.openxmlformats.org/officeDocument/2006/relationships/image" Target="../media/image1392.png"/><Relationship Id="rId61" Type="http://schemas.openxmlformats.org/officeDocument/2006/relationships/customXml" Target="../ink/ink4497.xml"/><Relationship Id="rId82" Type="http://schemas.openxmlformats.org/officeDocument/2006/relationships/customXml" Target="../ink/ink4509.xml"/><Relationship Id="rId152" Type="http://schemas.openxmlformats.org/officeDocument/2006/relationships/image" Target="../media/image18040.png"/><Relationship Id="rId173" Type="http://schemas.openxmlformats.org/officeDocument/2006/relationships/customXml" Target="../ink/ink4556.xml"/><Relationship Id="rId194" Type="http://schemas.openxmlformats.org/officeDocument/2006/relationships/image" Target="../media/image1501.png"/><Relationship Id="rId199" Type="http://schemas.openxmlformats.org/officeDocument/2006/relationships/customXml" Target="../ink/ink4569.xml"/><Relationship Id="rId203" Type="http://schemas.openxmlformats.org/officeDocument/2006/relationships/customXml" Target="../ink/ink4571.xml"/><Relationship Id="rId208" Type="http://schemas.openxmlformats.org/officeDocument/2006/relationships/image" Target="../media/image1508.png"/><Relationship Id="rId224" Type="http://schemas.openxmlformats.org/officeDocument/2006/relationships/image" Target="../media/image1516.png"/><Relationship Id="rId35" Type="http://schemas.openxmlformats.org/officeDocument/2006/relationships/image" Target="../media/image16310.png"/><Relationship Id="rId56" Type="http://schemas.openxmlformats.org/officeDocument/2006/relationships/customXml" Target="../ink/ink4494.xml"/><Relationship Id="rId77" Type="http://schemas.openxmlformats.org/officeDocument/2006/relationships/customXml" Target="../ink/ink4506.xml"/><Relationship Id="rId100" Type="http://schemas.openxmlformats.org/officeDocument/2006/relationships/image" Target="../media/image17790.png"/><Relationship Id="rId105" Type="http://schemas.openxmlformats.org/officeDocument/2006/relationships/customXml" Target="../ink/ink4521.xml"/><Relationship Id="rId126" Type="http://schemas.openxmlformats.org/officeDocument/2006/relationships/image" Target="../media/image17920.png"/><Relationship Id="rId147" Type="http://schemas.openxmlformats.org/officeDocument/2006/relationships/image" Target="../media/image18020.png"/><Relationship Id="rId168" Type="http://schemas.openxmlformats.org/officeDocument/2006/relationships/image" Target="../media/image18110.png"/><Relationship Id="rId51" Type="http://schemas.openxmlformats.org/officeDocument/2006/relationships/image" Target="../media/image17570.png"/><Relationship Id="rId72" Type="http://schemas.openxmlformats.org/officeDocument/2006/relationships/customXml" Target="../ink/ink4503.xml"/><Relationship Id="rId93" Type="http://schemas.openxmlformats.org/officeDocument/2006/relationships/customXml" Target="../ink/ink4515.xml"/><Relationship Id="rId98" Type="http://schemas.openxmlformats.org/officeDocument/2006/relationships/image" Target="../media/image16530.png"/><Relationship Id="rId121" Type="http://schemas.openxmlformats.org/officeDocument/2006/relationships/customXml" Target="../ink/ink4529.xml"/><Relationship Id="rId142" Type="http://schemas.openxmlformats.org/officeDocument/2006/relationships/image" Target="../media/image18000.png"/><Relationship Id="rId163" Type="http://schemas.openxmlformats.org/officeDocument/2006/relationships/customXml" Target="../ink/ink4551.xml"/><Relationship Id="rId184" Type="http://schemas.openxmlformats.org/officeDocument/2006/relationships/image" Target="../media/image1395.png"/><Relationship Id="rId189" Type="http://schemas.openxmlformats.org/officeDocument/2006/relationships/customXml" Target="../ink/ink4564.xml"/><Relationship Id="rId219" Type="http://schemas.openxmlformats.org/officeDocument/2006/relationships/customXml" Target="../ink/ink4579.xml"/><Relationship Id="rId3" Type="http://schemas.openxmlformats.org/officeDocument/2006/relationships/audio" Target="../media/media54.m4a"/><Relationship Id="rId214" Type="http://schemas.openxmlformats.org/officeDocument/2006/relationships/image" Target="../media/image1511.png"/><Relationship Id="rId46" Type="http://schemas.openxmlformats.org/officeDocument/2006/relationships/customXml" Target="../ink/ink4489.xml"/><Relationship Id="rId67" Type="http://schemas.openxmlformats.org/officeDocument/2006/relationships/customXml" Target="../ink/ink4500.xml"/><Relationship Id="rId116" Type="http://schemas.openxmlformats.org/officeDocument/2006/relationships/image" Target="../media/image17870.png"/><Relationship Id="rId137" Type="http://schemas.openxmlformats.org/officeDocument/2006/relationships/customXml" Target="../ink/ink4537.xml"/><Relationship Id="rId158" Type="http://schemas.openxmlformats.org/officeDocument/2006/relationships/image" Target="../media/image18070.png"/><Relationship Id="rId41" Type="http://schemas.openxmlformats.org/officeDocument/2006/relationships/image" Target="../media/image17521.png"/><Relationship Id="rId62" Type="http://schemas.openxmlformats.org/officeDocument/2006/relationships/image" Target="../media/image17620.png"/><Relationship Id="rId83" Type="http://schemas.openxmlformats.org/officeDocument/2006/relationships/image" Target="../media/image17720.png"/><Relationship Id="rId88" Type="http://schemas.openxmlformats.org/officeDocument/2006/relationships/image" Target="../media/image17740.png"/><Relationship Id="rId111" Type="http://schemas.openxmlformats.org/officeDocument/2006/relationships/customXml" Target="../ink/ink4524.xml"/><Relationship Id="rId132" Type="http://schemas.openxmlformats.org/officeDocument/2006/relationships/image" Target="../media/image1389.png"/><Relationship Id="rId153" Type="http://schemas.openxmlformats.org/officeDocument/2006/relationships/customXml" Target="../ink/ink4546.xml"/><Relationship Id="rId174" Type="http://schemas.openxmlformats.org/officeDocument/2006/relationships/image" Target="../media/image18140.png"/><Relationship Id="rId179" Type="http://schemas.openxmlformats.org/officeDocument/2006/relationships/customXml" Target="../ink/ink4559.xml"/><Relationship Id="rId195" Type="http://schemas.openxmlformats.org/officeDocument/2006/relationships/customXml" Target="../ink/ink4567.xml"/><Relationship Id="rId209" Type="http://schemas.openxmlformats.org/officeDocument/2006/relationships/customXml" Target="../ink/ink4574.xml"/><Relationship Id="rId190" Type="http://schemas.openxmlformats.org/officeDocument/2006/relationships/image" Target="../media/image1398.png"/><Relationship Id="rId204" Type="http://schemas.openxmlformats.org/officeDocument/2006/relationships/image" Target="../media/image1506.png"/><Relationship Id="rId220" Type="http://schemas.openxmlformats.org/officeDocument/2006/relationships/image" Target="../media/image1514.png"/><Relationship Id="rId225" Type="http://schemas.openxmlformats.org/officeDocument/2006/relationships/image" Target="../media/image1.png"/><Relationship Id="rId36" Type="http://schemas.openxmlformats.org/officeDocument/2006/relationships/customXml" Target="../ink/ink4484.xml"/><Relationship Id="rId57" Type="http://schemas.openxmlformats.org/officeDocument/2006/relationships/customXml" Target="../ink/ink4495.xml"/><Relationship Id="rId106" Type="http://schemas.openxmlformats.org/officeDocument/2006/relationships/image" Target="../media/image17820.png"/><Relationship Id="rId127" Type="http://schemas.openxmlformats.org/officeDocument/2006/relationships/customXml" Target="../ink/ink4532.xml"/><Relationship Id="rId31" Type="http://schemas.openxmlformats.org/officeDocument/2006/relationships/image" Target="../media/image17481.png"/><Relationship Id="rId52" Type="http://schemas.openxmlformats.org/officeDocument/2006/relationships/customXml" Target="../ink/ink4492.xml"/><Relationship Id="rId73" Type="http://schemas.openxmlformats.org/officeDocument/2006/relationships/customXml" Target="../ink/ink4504.xml"/><Relationship Id="rId78" Type="http://schemas.openxmlformats.org/officeDocument/2006/relationships/customXml" Target="../ink/ink4507.xml"/><Relationship Id="rId94" Type="http://schemas.openxmlformats.org/officeDocument/2006/relationships/image" Target="../media/image17770.png"/><Relationship Id="rId99" Type="http://schemas.openxmlformats.org/officeDocument/2006/relationships/customXml" Target="../ink/ink4518.xml"/><Relationship Id="rId101" Type="http://schemas.openxmlformats.org/officeDocument/2006/relationships/customXml" Target="../ink/ink4519.xml"/><Relationship Id="rId122" Type="http://schemas.openxmlformats.org/officeDocument/2006/relationships/image" Target="../media/image17900.png"/><Relationship Id="rId143" Type="http://schemas.openxmlformats.org/officeDocument/2006/relationships/customXml" Target="../ink/ink4540.xml"/><Relationship Id="rId148" Type="http://schemas.openxmlformats.org/officeDocument/2006/relationships/customXml" Target="../ink/ink4543.xml"/><Relationship Id="rId164" Type="http://schemas.openxmlformats.org/officeDocument/2006/relationships/image" Target="../media/image1391.png"/><Relationship Id="rId169" Type="http://schemas.openxmlformats.org/officeDocument/2006/relationships/customXml" Target="../ink/ink4554.xml"/><Relationship Id="rId185" Type="http://schemas.openxmlformats.org/officeDocument/2006/relationships/customXml" Target="../ink/ink4562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1393.png"/><Relationship Id="rId210" Type="http://schemas.openxmlformats.org/officeDocument/2006/relationships/image" Target="../media/image1509.png"/><Relationship Id="rId215" Type="http://schemas.openxmlformats.org/officeDocument/2006/relationships/customXml" Target="../ink/ink4577.xml"/><Relationship Id="rId47" Type="http://schemas.openxmlformats.org/officeDocument/2006/relationships/image" Target="../media/image17551.png"/><Relationship Id="rId68" Type="http://schemas.openxmlformats.org/officeDocument/2006/relationships/image" Target="../media/image17650.png"/><Relationship Id="rId89" Type="http://schemas.openxmlformats.org/officeDocument/2006/relationships/customXml" Target="../ink/ink4513.xml"/><Relationship Id="rId112" Type="http://schemas.openxmlformats.org/officeDocument/2006/relationships/image" Target="../media/image1388.png"/><Relationship Id="rId133" Type="http://schemas.openxmlformats.org/officeDocument/2006/relationships/customXml" Target="../ink/ink4535.xml"/><Relationship Id="rId154" Type="http://schemas.openxmlformats.org/officeDocument/2006/relationships/image" Target="../media/image18050.png"/><Relationship Id="rId175" Type="http://schemas.openxmlformats.org/officeDocument/2006/relationships/customXml" Target="../ink/ink4557.xml"/><Relationship Id="rId196" Type="http://schemas.openxmlformats.org/officeDocument/2006/relationships/image" Target="../media/image1502.png"/><Relationship Id="rId200" Type="http://schemas.openxmlformats.org/officeDocument/2006/relationships/image" Target="../media/image1504.png"/><Relationship Id="rId221" Type="http://schemas.openxmlformats.org/officeDocument/2006/relationships/customXml" Target="../ink/ink4580.xml"/><Relationship Id="rId37" Type="http://schemas.openxmlformats.org/officeDocument/2006/relationships/image" Target="../media/image17501.png"/><Relationship Id="rId58" Type="http://schemas.openxmlformats.org/officeDocument/2006/relationships/image" Target="../media/image17600.png"/><Relationship Id="rId79" Type="http://schemas.openxmlformats.org/officeDocument/2006/relationships/image" Target="../media/image17690.png"/><Relationship Id="rId102" Type="http://schemas.openxmlformats.org/officeDocument/2006/relationships/image" Target="../media/image17800.png"/><Relationship Id="rId123" Type="http://schemas.openxmlformats.org/officeDocument/2006/relationships/customXml" Target="../ink/ink4530.xml"/><Relationship Id="rId144" Type="http://schemas.openxmlformats.org/officeDocument/2006/relationships/customXml" Target="../ink/ink4541.xml"/><Relationship Id="rId90" Type="http://schemas.openxmlformats.org/officeDocument/2006/relationships/image" Target="../media/image17750.png"/><Relationship Id="rId165" Type="http://schemas.openxmlformats.org/officeDocument/2006/relationships/customXml" Target="../ink/ink4552.xml"/><Relationship Id="rId186" Type="http://schemas.openxmlformats.org/officeDocument/2006/relationships/image" Target="../media/image1396.png"/><Relationship Id="rId211" Type="http://schemas.openxmlformats.org/officeDocument/2006/relationships/customXml" Target="../ink/ink4575.xml"/><Relationship Id="rId48" Type="http://schemas.openxmlformats.org/officeDocument/2006/relationships/customXml" Target="../ink/ink4490.xml"/><Relationship Id="rId69" Type="http://schemas.openxmlformats.org/officeDocument/2006/relationships/customXml" Target="../ink/ink4501.xml"/><Relationship Id="rId113" Type="http://schemas.openxmlformats.org/officeDocument/2006/relationships/customXml" Target="../ink/ink4525.xml"/><Relationship Id="rId134" Type="http://schemas.openxmlformats.org/officeDocument/2006/relationships/image" Target="../media/image17960.png"/><Relationship Id="rId80" Type="http://schemas.openxmlformats.org/officeDocument/2006/relationships/customXml" Target="../ink/ink4508.xml"/><Relationship Id="rId155" Type="http://schemas.openxmlformats.org/officeDocument/2006/relationships/customXml" Target="../ink/ink4547.xml"/><Relationship Id="rId176" Type="http://schemas.openxmlformats.org/officeDocument/2006/relationships/image" Target="../media/image18150.png"/><Relationship Id="rId197" Type="http://schemas.openxmlformats.org/officeDocument/2006/relationships/customXml" Target="../ink/ink4568.xml"/><Relationship Id="rId201" Type="http://schemas.openxmlformats.org/officeDocument/2006/relationships/customXml" Target="../ink/ink4570.xml"/><Relationship Id="rId222" Type="http://schemas.openxmlformats.org/officeDocument/2006/relationships/image" Target="../media/image1515.png"/><Relationship Id="rId38" Type="http://schemas.openxmlformats.org/officeDocument/2006/relationships/customXml" Target="../ink/ink4485.xml"/><Relationship Id="rId59" Type="http://schemas.openxmlformats.org/officeDocument/2006/relationships/customXml" Target="../ink/ink4496.xml"/><Relationship Id="rId103" Type="http://schemas.openxmlformats.org/officeDocument/2006/relationships/customXml" Target="../ink/ink4520.xml"/><Relationship Id="rId124" Type="http://schemas.openxmlformats.org/officeDocument/2006/relationships/image" Target="../media/image17910.png"/><Relationship Id="rId70" Type="http://schemas.openxmlformats.org/officeDocument/2006/relationships/image" Target="../media/image17660.png"/><Relationship Id="rId91" Type="http://schemas.openxmlformats.org/officeDocument/2006/relationships/customXml" Target="../ink/ink4514.xml"/><Relationship Id="rId145" Type="http://schemas.openxmlformats.org/officeDocument/2006/relationships/image" Target="../media/image18010.png"/><Relationship Id="rId166" Type="http://schemas.openxmlformats.org/officeDocument/2006/relationships/image" Target="../media/image18100.png"/><Relationship Id="rId187" Type="http://schemas.openxmlformats.org/officeDocument/2006/relationships/customXml" Target="../ink/ink4563.xml"/><Relationship Id="rId1" Type="http://schemas.openxmlformats.org/officeDocument/2006/relationships/tags" Target="../tags/tag18.xml"/><Relationship Id="rId212" Type="http://schemas.openxmlformats.org/officeDocument/2006/relationships/image" Target="../media/image1510.png"/><Relationship Id="rId49" Type="http://schemas.openxmlformats.org/officeDocument/2006/relationships/image" Target="../media/image17561.png"/><Relationship Id="rId114" Type="http://schemas.openxmlformats.org/officeDocument/2006/relationships/image" Target="../media/image17860.png"/><Relationship Id="rId60" Type="http://schemas.openxmlformats.org/officeDocument/2006/relationships/image" Target="../media/image17610.png"/><Relationship Id="rId81" Type="http://schemas.openxmlformats.org/officeDocument/2006/relationships/image" Target="../media/image17710.png"/><Relationship Id="rId135" Type="http://schemas.openxmlformats.org/officeDocument/2006/relationships/customXml" Target="../ink/ink4536.xml"/><Relationship Id="rId156" Type="http://schemas.openxmlformats.org/officeDocument/2006/relationships/image" Target="../media/image18060.png"/><Relationship Id="rId177" Type="http://schemas.openxmlformats.org/officeDocument/2006/relationships/customXml" Target="../ink/ink4558.xml"/><Relationship Id="rId198" Type="http://schemas.openxmlformats.org/officeDocument/2006/relationships/image" Target="../media/image1503.png"/><Relationship Id="rId202" Type="http://schemas.openxmlformats.org/officeDocument/2006/relationships/image" Target="../media/image1505.png"/><Relationship Id="rId223" Type="http://schemas.openxmlformats.org/officeDocument/2006/relationships/customXml" Target="../ink/ink4581.xml"/><Relationship Id="rId39" Type="http://schemas.openxmlformats.org/officeDocument/2006/relationships/image" Target="../media/image1386.png"/><Relationship Id="rId50" Type="http://schemas.openxmlformats.org/officeDocument/2006/relationships/customXml" Target="../ink/ink4491.xml"/><Relationship Id="rId104" Type="http://schemas.openxmlformats.org/officeDocument/2006/relationships/image" Target="../media/image17810.png"/><Relationship Id="rId125" Type="http://schemas.openxmlformats.org/officeDocument/2006/relationships/customXml" Target="../ink/ink4531.xml"/><Relationship Id="rId146" Type="http://schemas.openxmlformats.org/officeDocument/2006/relationships/customXml" Target="../ink/ink4542.xml"/><Relationship Id="rId167" Type="http://schemas.openxmlformats.org/officeDocument/2006/relationships/customXml" Target="../ink/ink4553.xml"/><Relationship Id="rId188" Type="http://schemas.openxmlformats.org/officeDocument/2006/relationships/image" Target="../media/image1397.png"/></Relationships>
</file>

<file path=ppt/slides/_rels/slide5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570.png"/><Relationship Id="rId42" Type="http://schemas.openxmlformats.org/officeDocument/2006/relationships/customXml" Target="../ink/ink4595.xml"/><Relationship Id="rId63" Type="http://schemas.openxmlformats.org/officeDocument/2006/relationships/image" Target="../media/image18300.png"/><Relationship Id="rId84" Type="http://schemas.openxmlformats.org/officeDocument/2006/relationships/customXml" Target="../ink/ink4616.xml"/><Relationship Id="rId138" Type="http://schemas.openxmlformats.org/officeDocument/2006/relationships/customXml" Target="../ink/ink4643.xml"/><Relationship Id="rId159" Type="http://schemas.openxmlformats.org/officeDocument/2006/relationships/image" Target="../media/image1522.png"/><Relationship Id="rId170" Type="http://schemas.openxmlformats.org/officeDocument/2006/relationships/customXml" Target="../ink/ink4659.xml"/><Relationship Id="rId191" Type="http://schemas.openxmlformats.org/officeDocument/2006/relationships/customXml" Target="../ink/ink4669.xml"/><Relationship Id="rId107" Type="http://schemas.openxmlformats.org/officeDocument/2006/relationships/image" Target="../media/image18520.png"/><Relationship Id="rId11" Type="http://schemas.openxmlformats.org/officeDocument/2006/relationships/image" Target="../media/image17371.png"/><Relationship Id="rId32" Type="http://schemas.openxmlformats.org/officeDocument/2006/relationships/customXml" Target="../ink/ink4590.xml"/><Relationship Id="rId53" Type="http://schemas.openxmlformats.org/officeDocument/2006/relationships/image" Target="../media/image18250.png"/><Relationship Id="rId74" Type="http://schemas.openxmlformats.org/officeDocument/2006/relationships/customXml" Target="../ink/ink4611.xml"/><Relationship Id="rId128" Type="http://schemas.openxmlformats.org/officeDocument/2006/relationships/customXml" Target="../ink/ink4638.xml"/><Relationship Id="rId149" Type="http://schemas.openxmlformats.org/officeDocument/2006/relationships/image" Target="../media/image1517.png"/><Relationship Id="rId5" Type="http://schemas.openxmlformats.org/officeDocument/2006/relationships/image" Target="../media/image17341.png"/><Relationship Id="rId95" Type="http://schemas.openxmlformats.org/officeDocument/2006/relationships/image" Target="../media/image18460.png"/><Relationship Id="rId160" Type="http://schemas.openxmlformats.org/officeDocument/2006/relationships/customXml" Target="../ink/ink4654.xml"/><Relationship Id="rId181" Type="http://schemas.openxmlformats.org/officeDocument/2006/relationships/customXml" Target="../ink/ink4664.xml"/><Relationship Id="rId43" Type="http://schemas.openxmlformats.org/officeDocument/2006/relationships/image" Target="../media/image18200.png"/><Relationship Id="rId64" Type="http://schemas.openxmlformats.org/officeDocument/2006/relationships/customXml" Target="../ink/ink4606.xml"/><Relationship Id="rId118" Type="http://schemas.openxmlformats.org/officeDocument/2006/relationships/customXml" Target="../ink/ink4633.xml"/><Relationship Id="rId139" Type="http://schemas.openxmlformats.org/officeDocument/2006/relationships/image" Target="../media/image18680.png"/><Relationship Id="rId85" Type="http://schemas.openxmlformats.org/officeDocument/2006/relationships/image" Target="../media/image18410.png"/><Relationship Id="rId150" Type="http://schemas.openxmlformats.org/officeDocument/2006/relationships/customXml" Target="../ink/ink4649.xml"/><Relationship Id="rId171" Type="http://schemas.openxmlformats.org/officeDocument/2006/relationships/image" Target="../media/image1529.png"/><Relationship Id="rId192" Type="http://schemas.openxmlformats.org/officeDocument/2006/relationships/image" Target="../media/image1538.png"/><Relationship Id="rId12" Type="http://schemas.openxmlformats.org/officeDocument/2006/relationships/customXml" Target="../ink/ink4586.xml"/><Relationship Id="rId33" Type="http://schemas.openxmlformats.org/officeDocument/2006/relationships/image" Target="../media/image16530.png"/><Relationship Id="rId108" Type="http://schemas.openxmlformats.org/officeDocument/2006/relationships/customXml" Target="../ink/ink4628.xml"/><Relationship Id="rId129" Type="http://schemas.openxmlformats.org/officeDocument/2006/relationships/image" Target="../media/image18630.png"/><Relationship Id="rId54" Type="http://schemas.openxmlformats.org/officeDocument/2006/relationships/customXml" Target="../ink/ink4601.xml"/><Relationship Id="rId75" Type="http://schemas.openxmlformats.org/officeDocument/2006/relationships/image" Target="../media/image18360.png"/><Relationship Id="rId96" Type="http://schemas.openxmlformats.org/officeDocument/2006/relationships/customXml" Target="../ink/ink4622.xml"/><Relationship Id="rId140" Type="http://schemas.openxmlformats.org/officeDocument/2006/relationships/customXml" Target="../ink/ink4644.xml"/><Relationship Id="rId161" Type="http://schemas.openxmlformats.org/officeDocument/2006/relationships/image" Target="../media/image1523.png"/><Relationship Id="rId182" Type="http://schemas.openxmlformats.org/officeDocument/2006/relationships/image" Target="../media/image1534.png"/><Relationship Id="rId6" Type="http://schemas.openxmlformats.org/officeDocument/2006/relationships/customXml" Target="../ink/ink4583.xml"/><Relationship Id="rId119" Type="http://schemas.openxmlformats.org/officeDocument/2006/relationships/image" Target="../media/image18580.png"/><Relationship Id="rId44" Type="http://schemas.openxmlformats.org/officeDocument/2006/relationships/customXml" Target="../ink/ink4596.xml"/><Relationship Id="rId65" Type="http://schemas.openxmlformats.org/officeDocument/2006/relationships/image" Target="../media/image18310.png"/><Relationship Id="rId86" Type="http://schemas.openxmlformats.org/officeDocument/2006/relationships/customXml" Target="../ink/ink4617.xml"/><Relationship Id="rId130" Type="http://schemas.openxmlformats.org/officeDocument/2006/relationships/customXml" Target="../ink/ink4639.xml"/><Relationship Id="rId151" Type="http://schemas.openxmlformats.org/officeDocument/2006/relationships/image" Target="../media/image1518.png"/><Relationship Id="rId172" Type="http://schemas.openxmlformats.org/officeDocument/2006/relationships/customXml" Target="../ink/ink4660.xml"/><Relationship Id="rId193" Type="http://schemas.openxmlformats.org/officeDocument/2006/relationships/customXml" Target="../ink/ink4670.xml"/><Relationship Id="rId13" Type="http://schemas.openxmlformats.org/officeDocument/2006/relationships/image" Target="../media/image17381.png"/><Relationship Id="rId18" Type="http://schemas.openxmlformats.org/officeDocument/2006/relationships/customXml" Target="../ink/ink4589.xml"/><Relationship Id="rId39" Type="http://schemas.openxmlformats.org/officeDocument/2006/relationships/image" Target="../media/image18180.png"/><Relationship Id="rId109" Type="http://schemas.openxmlformats.org/officeDocument/2006/relationships/image" Target="../media/image18530.png"/><Relationship Id="rId34" Type="http://schemas.openxmlformats.org/officeDocument/2006/relationships/customXml" Target="../ink/ink4591.xml"/><Relationship Id="rId50" Type="http://schemas.openxmlformats.org/officeDocument/2006/relationships/customXml" Target="../ink/ink4599.xml"/><Relationship Id="rId55" Type="http://schemas.openxmlformats.org/officeDocument/2006/relationships/image" Target="../media/image18260.png"/><Relationship Id="rId76" Type="http://schemas.openxmlformats.org/officeDocument/2006/relationships/customXml" Target="../ink/ink4612.xml"/><Relationship Id="rId97" Type="http://schemas.openxmlformats.org/officeDocument/2006/relationships/image" Target="../media/image18470.png"/><Relationship Id="rId104" Type="http://schemas.openxmlformats.org/officeDocument/2006/relationships/customXml" Target="../ink/ink4626.xml"/><Relationship Id="rId120" Type="http://schemas.openxmlformats.org/officeDocument/2006/relationships/customXml" Target="../ink/ink4634.xml"/><Relationship Id="rId125" Type="http://schemas.openxmlformats.org/officeDocument/2006/relationships/image" Target="../media/image18610.png"/><Relationship Id="rId141" Type="http://schemas.openxmlformats.org/officeDocument/2006/relationships/image" Target="../media/image18690.png"/><Relationship Id="rId146" Type="http://schemas.openxmlformats.org/officeDocument/2006/relationships/customXml" Target="../ink/ink4647.xml"/><Relationship Id="rId167" Type="http://schemas.openxmlformats.org/officeDocument/2006/relationships/image" Target="../media/image1527.png"/><Relationship Id="rId188" Type="http://schemas.openxmlformats.org/officeDocument/2006/relationships/image" Target="../media/image1387.png"/><Relationship Id="rId7" Type="http://schemas.openxmlformats.org/officeDocument/2006/relationships/image" Target="../media/image17351.png"/><Relationship Id="rId71" Type="http://schemas.openxmlformats.org/officeDocument/2006/relationships/image" Target="../media/image18340.png"/><Relationship Id="rId92" Type="http://schemas.openxmlformats.org/officeDocument/2006/relationships/customXml" Target="../ink/ink4620.xml"/><Relationship Id="rId162" Type="http://schemas.openxmlformats.org/officeDocument/2006/relationships/customXml" Target="../ink/ink4655.xml"/><Relationship Id="rId183" Type="http://schemas.openxmlformats.org/officeDocument/2006/relationships/customXml" Target="../ink/ink4665.xml"/><Relationship Id="rId2" Type="http://schemas.openxmlformats.org/officeDocument/2006/relationships/audio" Target="../media/media55.m4a"/><Relationship Id="rId40" Type="http://schemas.openxmlformats.org/officeDocument/2006/relationships/customXml" Target="../ink/ink4594.xml"/><Relationship Id="rId45" Type="http://schemas.openxmlformats.org/officeDocument/2006/relationships/image" Target="../media/image18210.png"/><Relationship Id="rId66" Type="http://schemas.openxmlformats.org/officeDocument/2006/relationships/customXml" Target="../ink/ink4607.xml"/><Relationship Id="rId87" Type="http://schemas.openxmlformats.org/officeDocument/2006/relationships/image" Target="../media/image18420.png"/><Relationship Id="rId110" Type="http://schemas.openxmlformats.org/officeDocument/2006/relationships/customXml" Target="../ink/ink4629.xml"/><Relationship Id="rId115" Type="http://schemas.openxmlformats.org/officeDocument/2006/relationships/image" Target="../media/image18560.png"/><Relationship Id="rId131" Type="http://schemas.openxmlformats.org/officeDocument/2006/relationships/image" Target="../media/image18640.png"/><Relationship Id="rId136" Type="http://schemas.openxmlformats.org/officeDocument/2006/relationships/customXml" Target="../ink/ink4642.xml"/><Relationship Id="rId157" Type="http://schemas.openxmlformats.org/officeDocument/2006/relationships/image" Target="../media/image1521.png"/><Relationship Id="rId178" Type="http://schemas.openxmlformats.org/officeDocument/2006/relationships/image" Target="../media/image1.png"/><Relationship Id="rId61" Type="http://schemas.openxmlformats.org/officeDocument/2006/relationships/image" Target="../media/image18290.png"/><Relationship Id="rId82" Type="http://schemas.openxmlformats.org/officeDocument/2006/relationships/customXml" Target="../ink/ink4615.xml"/><Relationship Id="rId152" Type="http://schemas.openxmlformats.org/officeDocument/2006/relationships/customXml" Target="../ink/ink4650.xml"/><Relationship Id="rId173" Type="http://schemas.openxmlformats.org/officeDocument/2006/relationships/image" Target="../media/image1530.png"/><Relationship Id="rId194" Type="http://schemas.openxmlformats.org/officeDocument/2006/relationships/image" Target="../media/image1539.png"/><Relationship Id="rId199" Type="http://schemas.openxmlformats.org/officeDocument/2006/relationships/customXml" Target="../ink/ink4673.xml"/><Relationship Id="rId14" Type="http://schemas.openxmlformats.org/officeDocument/2006/relationships/customXml" Target="../ink/ink4587.xml"/><Relationship Id="rId35" Type="http://schemas.openxmlformats.org/officeDocument/2006/relationships/image" Target="../media/image17830.png"/><Relationship Id="rId56" Type="http://schemas.openxmlformats.org/officeDocument/2006/relationships/customXml" Target="../ink/ink4602.xml"/><Relationship Id="rId77" Type="http://schemas.openxmlformats.org/officeDocument/2006/relationships/image" Target="../media/image18370.png"/><Relationship Id="rId100" Type="http://schemas.openxmlformats.org/officeDocument/2006/relationships/customXml" Target="../ink/ink4624.xml"/><Relationship Id="rId105" Type="http://schemas.openxmlformats.org/officeDocument/2006/relationships/image" Target="../media/image18510.png"/><Relationship Id="rId126" Type="http://schemas.openxmlformats.org/officeDocument/2006/relationships/customXml" Target="../ink/ink4637.xml"/><Relationship Id="rId147" Type="http://schemas.openxmlformats.org/officeDocument/2006/relationships/image" Target="../media/image18721.png"/><Relationship Id="rId168" Type="http://schemas.openxmlformats.org/officeDocument/2006/relationships/customXml" Target="../ink/ink4658.xml"/><Relationship Id="rId8" Type="http://schemas.openxmlformats.org/officeDocument/2006/relationships/customXml" Target="../ink/ink4584.xml"/><Relationship Id="rId51" Type="http://schemas.openxmlformats.org/officeDocument/2006/relationships/image" Target="../media/image18240.png"/><Relationship Id="rId72" Type="http://schemas.openxmlformats.org/officeDocument/2006/relationships/customXml" Target="../ink/ink4610.xml"/><Relationship Id="rId93" Type="http://schemas.openxmlformats.org/officeDocument/2006/relationships/image" Target="../media/image18450.png"/><Relationship Id="rId98" Type="http://schemas.openxmlformats.org/officeDocument/2006/relationships/customXml" Target="../ink/ink4623.xml"/><Relationship Id="rId121" Type="http://schemas.openxmlformats.org/officeDocument/2006/relationships/image" Target="../media/image18590.png"/><Relationship Id="rId142" Type="http://schemas.openxmlformats.org/officeDocument/2006/relationships/customXml" Target="../ink/ink4645.xml"/><Relationship Id="rId163" Type="http://schemas.openxmlformats.org/officeDocument/2006/relationships/image" Target="../media/image1525.png"/><Relationship Id="rId184" Type="http://schemas.openxmlformats.org/officeDocument/2006/relationships/image" Target="../media/image1535.png"/><Relationship Id="rId189" Type="http://schemas.openxmlformats.org/officeDocument/2006/relationships/customXml" Target="../ink/ink4668.xml"/><Relationship Id="rId3" Type="http://schemas.openxmlformats.org/officeDocument/2006/relationships/slideLayout" Target="../slideLayouts/slideLayout2.xml"/><Relationship Id="rId46" Type="http://schemas.openxmlformats.org/officeDocument/2006/relationships/customXml" Target="../ink/ink4597.xml"/><Relationship Id="rId67" Type="http://schemas.openxmlformats.org/officeDocument/2006/relationships/image" Target="../media/image18320.png"/><Relationship Id="rId116" Type="http://schemas.openxmlformats.org/officeDocument/2006/relationships/customXml" Target="../ink/ink4632.xml"/><Relationship Id="rId137" Type="http://schemas.openxmlformats.org/officeDocument/2006/relationships/image" Target="../media/image18670.png"/><Relationship Id="rId158" Type="http://schemas.openxmlformats.org/officeDocument/2006/relationships/customXml" Target="../ink/ink4653.xml"/><Relationship Id="rId41" Type="http://schemas.openxmlformats.org/officeDocument/2006/relationships/image" Target="../media/image18190.png"/><Relationship Id="rId62" Type="http://schemas.openxmlformats.org/officeDocument/2006/relationships/customXml" Target="../ink/ink4605.xml"/><Relationship Id="rId83" Type="http://schemas.openxmlformats.org/officeDocument/2006/relationships/image" Target="../media/image18400.png"/><Relationship Id="rId88" Type="http://schemas.openxmlformats.org/officeDocument/2006/relationships/customXml" Target="../ink/ink4618.xml"/><Relationship Id="rId111" Type="http://schemas.openxmlformats.org/officeDocument/2006/relationships/image" Target="../media/image18540.png"/><Relationship Id="rId132" Type="http://schemas.openxmlformats.org/officeDocument/2006/relationships/customXml" Target="../ink/ink4640.xml"/><Relationship Id="rId153" Type="http://schemas.openxmlformats.org/officeDocument/2006/relationships/image" Target="../media/image1519.png"/><Relationship Id="rId174" Type="http://schemas.openxmlformats.org/officeDocument/2006/relationships/customXml" Target="../ink/ink4661.xml"/><Relationship Id="rId179" Type="http://schemas.openxmlformats.org/officeDocument/2006/relationships/customXml" Target="../ink/ink4663.xml"/><Relationship Id="rId195" Type="http://schemas.openxmlformats.org/officeDocument/2006/relationships/customXml" Target="../ink/ink4671.xml"/><Relationship Id="rId190" Type="http://schemas.openxmlformats.org/officeDocument/2006/relationships/image" Target="../media/image1537.png"/><Relationship Id="rId15" Type="http://schemas.openxmlformats.org/officeDocument/2006/relationships/image" Target="../media/image17391.png"/><Relationship Id="rId36" Type="http://schemas.openxmlformats.org/officeDocument/2006/relationships/customXml" Target="../ink/ink4592.xml"/><Relationship Id="rId57" Type="http://schemas.openxmlformats.org/officeDocument/2006/relationships/image" Target="../media/image18270.png"/><Relationship Id="rId106" Type="http://schemas.openxmlformats.org/officeDocument/2006/relationships/customXml" Target="../ink/ink4627.xml"/><Relationship Id="rId127" Type="http://schemas.openxmlformats.org/officeDocument/2006/relationships/image" Target="../media/image18620.png"/><Relationship Id="rId10" Type="http://schemas.openxmlformats.org/officeDocument/2006/relationships/customXml" Target="../ink/ink4585.xml"/><Relationship Id="rId31" Type="http://schemas.openxmlformats.org/officeDocument/2006/relationships/image" Target="../media/image17551.png"/><Relationship Id="rId52" Type="http://schemas.openxmlformats.org/officeDocument/2006/relationships/customXml" Target="../ink/ink4600.xml"/><Relationship Id="rId73" Type="http://schemas.openxmlformats.org/officeDocument/2006/relationships/image" Target="../media/image18350.png"/><Relationship Id="rId78" Type="http://schemas.openxmlformats.org/officeDocument/2006/relationships/customXml" Target="../ink/ink4613.xml"/><Relationship Id="rId94" Type="http://schemas.openxmlformats.org/officeDocument/2006/relationships/customXml" Target="../ink/ink4621.xml"/><Relationship Id="rId99" Type="http://schemas.openxmlformats.org/officeDocument/2006/relationships/image" Target="../media/image18480.png"/><Relationship Id="rId101" Type="http://schemas.openxmlformats.org/officeDocument/2006/relationships/image" Target="../media/image18490.png"/><Relationship Id="rId122" Type="http://schemas.openxmlformats.org/officeDocument/2006/relationships/customXml" Target="../ink/ink4635.xml"/><Relationship Id="rId143" Type="http://schemas.openxmlformats.org/officeDocument/2006/relationships/image" Target="../media/image18701.png"/><Relationship Id="rId148" Type="http://schemas.openxmlformats.org/officeDocument/2006/relationships/customXml" Target="../ink/ink4648.xml"/><Relationship Id="rId164" Type="http://schemas.openxmlformats.org/officeDocument/2006/relationships/customXml" Target="../ink/ink4656.xml"/><Relationship Id="rId169" Type="http://schemas.openxmlformats.org/officeDocument/2006/relationships/image" Target="../media/image1528.png"/><Relationship Id="rId185" Type="http://schemas.openxmlformats.org/officeDocument/2006/relationships/customXml" Target="../ink/ink4666.xml"/><Relationship Id="rId4" Type="http://schemas.openxmlformats.org/officeDocument/2006/relationships/customXml" Target="../ink/ink4582.xml"/><Relationship Id="rId9" Type="http://schemas.openxmlformats.org/officeDocument/2006/relationships/image" Target="../media/image17361.png"/><Relationship Id="rId180" Type="http://schemas.openxmlformats.org/officeDocument/2006/relationships/image" Target="../media/image1533.png"/><Relationship Id="rId47" Type="http://schemas.openxmlformats.org/officeDocument/2006/relationships/image" Target="../media/image18220.png"/><Relationship Id="rId68" Type="http://schemas.openxmlformats.org/officeDocument/2006/relationships/customXml" Target="../ink/ink4608.xml"/><Relationship Id="rId89" Type="http://schemas.openxmlformats.org/officeDocument/2006/relationships/image" Target="../media/image18430.png"/><Relationship Id="rId112" Type="http://schemas.openxmlformats.org/officeDocument/2006/relationships/customXml" Target="../ink/ink4630.xml"/><Relationship Id="rId133" Type="http://schemas.openxmlformats.org/officeDocument/2006/relationships/image" Target="../media/image18650.png"/><Relationship Id="rId154" Type="http://schemas.openxmlformats.org/officeDocument/2006/relationships/customXml" Target="../ink/ink4651.xml"/><Relationship Id="rId175" Type="http://schemas.openxmlformats.org/officeDocument/2006/relationships/image" Target="../media/image1531.png"/><Relationship Id="rId196" Type="http://schemas.openxmlformats.org/officeDocument/2006/relationships/image" Target="../media/image1540.png"/><Relationship Id="rId200" Type="http://schemas.openxmlformats.org/officeDocument/2006/relationships/image" Target="../media/image1542.png"/><Relationship Id="rId16" Type="http://schemas.openxmlformats.org/officeDocument/2006/relationships/customXml" Target="../ink/ink4588.xml"/><Relationship Id="rId37" Type="http://schemas.openxmlformats.org/officeDocument/2006/relationships/image" Target="../media/image18170.png"/><Relationship Id="rId58" Type="http://schemas.openxmlformats.org/officeDocument/2006/relationships/customXml" Target="../ink/ink4603.xml"/><Relationship Id="rId79" Type="http://schemas.openxmlformats.org/officeDocument/2006/relationships/image" Target="../media/image18380.png"/><Relationship Id="rId102" Type="http://schemas.openxmlformats.org/officeDocument/2006/relationships/customXml" Target="../ink/ink4625.xml"/><Relationship Id="rId123" Type="http://schemas.openxmlformats.org/officeDocument/2006/relationships/image" Target="../media/image18600.png"/><Relationship Id="rId144" Type="http://schemas.openxmlformats.org/officeDocument/2006/relationships/customXml" Target="../ink/ink4646.xml"/><Relationship Id="rId90" Type="http://schemas.openxmlformats.org/officeDocument/2006/relationships/customXml" Target="../ink/ink4619.xml"/><Relationship Id="rId165" Type="http://schemas.openxmlformats.org/officeDocument/2006/relationships/image" Target="../media/image1526.png"/><Relationship Id="rId186" Type="http://schemas.openxmlformats.org/officeDocument/2006/relationships/image" Target="../media/image1536.png"/><Relationship Id="rId48" Type="http://schemas.openxmlformats.org/officeDocument/2006/relationships/customXml" Target="../ink/ink4598.xml"/><Relationship Id="rId69" Type="http://schemas.openxmlformats.org/officeDocument/2006/relationships/image" Target="../media/image18330.png"/><Relationship Id="rId113" Type="http://schemas.openxmlformats.org/officeDocument/2006/relationships/image" Target="../media/image18550.png"/><Relationship Id="rId134" Type="http://schemas.openxmlformats.org/officeDocument/2006/relationships/customXml" Target="../ink/ink4641.xml"/><Relationship Id="rId80" Type="http://schemas.openxmlformats.org/officeDocument/2006/relationships/customXml" Target="../ink/ink4614.xml"/><Relationship Id="rId155" Type="http://schemas.openxmlformats.org/officeDocument/2006/relationships/image" Target="../media/image1520.png"/><Relationship Id="rId176" Type="http://schemas.openxmlformats.org/officeDocument/2006/relationships/customXml" Target="../ink/ink4662.xml"/><Relationship Id="rId197" Type="http://schemas.openxmlformats.org/officeDocument/2006/relationships/customXml" Target="../ink/ink4672.xml"/><Relationship Id="rId201" Type="http://schemas.openxmlformats.org/officeDocument/2006/relationships/customXml" Target="../ink/ink4674.xml"/><Relationship Id="rId17" Type="http://schemas.openxmlformats.org/officeDocument/2006/relationships/image" Target="../media/image17401.png"/><Relationship Id="rId38" Type="http://schemas.openxmlformats.org/officeDocument/2006/relationships/customXml" Target="../ink/ink4593.xml"/><Relationship Id="rId59" Type="http://schemas.openxmlformats.org/officeDocument/2006/relationships/image" Target="../media/image18280.png"/><Relationship Id="rId103" Type="http://schemas.openxmlformats.org/officeDocument/2006/relationships/image" Target="../media/image18500.png"/><Relationship Id="rId124" Type="http://schemas.openxmlformats.org/officeDocument/2006/relationships/customXml" Target="../ink/ink4636.xml"/><Relationship Id="rId70" Type="http://schemas.openxmlformats.org/officeDocument/2006/relationships/customXml" Target="../ink/ink4609.xml"/><Relationship Id="rId91" Type="http://schemas.openxmlformats.org/officeDocument/2006/relationships/image" Target="../media/image18440.png"/><Relationship Id="rId145" Type="http://schemas.openxmlformats.org/officeDocument/2006/relationships/image" Target="../media/image18711.png"/><Relationship Id="rId166" Type="http://schemas.openxmlformats.org/officeDocument/2006/relationships/customXml" Target="../ink/ink4657.xml"/><Relationship Id="rId187" Type="http://schemas.openxmlformats.org/officeDocument/2006/relationships/customXml" Target="../ink/ink4667.xml"/><Relationship Id="rId1" Type="http://schemas.microsoft.com/office/2007/relationships/media" Target="../media/media55.m4a"/><Relationship Id="rId49" Type="http://schemas.openxmlformats.org/officeDocument/2006/relationships/image" Target="../media/image18230.png"/><Relationship Id="rId114" Type="http://schemas.openxmlformats.org/officeDocument/2006/relationships/customXml" Target="../ink/ink4631.xml"/><Relationship Id="rId60" Type="http://schemas.openxmlformats.org/officeDocument/2006/relationships/customXml" Target="../ink/ink4604.xml"/><Relationship Id="rId81" Type="http://schemas.openxmlformats.org/officeDocument/2006/relationships/image" Target="../media/image18390.png"/><Relationship Id="rId135" Type="http://schemas.openxmlformats.org/officeDocument/2006/relationships/image" Target="../media/image18660.png"/><Relationship Id="rId156" Type="http://schemas.openxmlformats.org/officeDocument/2006/relationships/customXml" Target="../ink/ink4652.xml"/><Relationship Id="rId177" Type="http://schemas.openxmlformats.org/officeDocument/2006/relationships/image" Target="../media/image1532.png"/><Relationship Id="rId198" Type="http://schemas.openxmlformats.org/officeDocument/2006/relationships/image" Target="../media/image1541.png"/><Relationship Id="rId202" Type="http://schemas.openxmlformats.org/officeDocument/2006/relationships/image" Target="../media/image15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1.png"/><Relationship Id="rId4" Type="http://schemas.openxmlformats.org/officeDocument/2006/relationships/image" Target="../media/image1544.png"/></Relationships>
</file>

<file path=ppt/slides/_rels/slide5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735.xml"/><Relationship Id="rId21" Type="http://schemas.openxmlformats.org/officeDocument/2006/relationships/image" Target="../media/image2150.png"/><Relationship Id="rId42" Type="http://schemas.openxmlformats.org/officeDocument/2006/relationships/image" Target="../media/image2159.png"/><Relationship Id="rId63" Type="http://schemas.openxmlformats.org/officeDocument/2006/relationships/customXml" Target="../ink/ink4705.xml"/><Relationship Id="rId84" Type="http://schemas.openxmlformats.org/officeDocument/2006/relationships/image" Target="../media/image23460.png"/><Relationship Id="rId138" Type="http://schemas.openxmlformats.org/officeDocument/2006/relationships/image" Target="../media/image2363.png"/><Relationship Id="rId16" Type="http://schemas.openxmlformats.org/officeDocument/2006/relationships/customXml" Target="../ink/ink4681.xml"/><Relationship Id="rId107" Type="http://schemas.openxmlformats.org/officeDocument/2006/relationships/customXml" Target="../ink/ink4731.xml"/><Relationship Id="rId11" Type="http://schemas.openxmlformats.org/officeDocument/2006/relationships/image" Target="../media/image2145.png"/><Relationship Id="rId32" Type="http://schemas.openxmlformats.org/officeDocument/2006/relationships/customXml" Target="../ink/ink4689.xml"/><Relationship Id="rId37" Type="http://schemas.openxmlformats.org/officeDocument/2006/relationships/customXml" Target="../ink/ink4692.xml"/><Relationship Id="rId53" Type="http://schemas.openxmlformats.org/officeDocument/2006/relationships/customXml" Target="../ink/ink4700.xml"/><Relationship Id="rId58" Type="http://schemas.openxmlformats.org/officeDocument/2006/relationships/image" Target="../media/image2178.png"/><Relationship Id="rId74" Type="http://schemas.openxmlformats.org/officeDocument/2006/relationships/image" Target="../media/image2241.png"/><Relationship Id="rId79" Type="http://schemas.openxmlformats.org/officeDocument/2006/relationships/customXml" Target="../ink/ink4713.xml"/><Relationship Id="rId102" Type="http://schemas.openxmlformats.org/officeDocument/2006/relationships/customXml" Target="../ink/ink4726.xml"/><Relationship Id="rId123" Type="http://schemas.openxmlformats.org/officeDocument/2006/relationships/customXml" Target="../ink/ink4738.xml"/><Relationship Id="rId128" Type="http://schemas.openxmlformats.org/officeDocument/2006/relationships/image" Target="../media/image2358.png"/><Relationship Id="rId5" Type="http://schemas.openxmlformats.org/officeDocument/2006/relationships/image" Target="../media/image2142.png"/><Relationship Id="rId90" Type="http://schemas.openxmlformats.org/officeDocument/2006/relationships/image" Target="../media/image2188.png"/><Relationship Id="rId95" Type="http://schemas.openxmlformats.org/officeDocument/2006/relationships/customXml" Target="../ink/ink4720.xml"/><Relationship Id="rId22" Type="http://schemas.openxmlformats.org/officeDocument/2006/relationships/customXml" Target="../ink/ink4684.xml"/><Relationship Id="rId27" Type="http://schemas.openxmlformats.org/officeDocument/2006/relationships/image" Target="../media/image2153.png"/><Relationship Id="rId43" Type="http://schemas.openxmlformats.org/officeDocument/2006/relationships/customXml" Target="../ink/ink4695.xml"/><Relationship Id="rId48" Type="http://schemas.openxmlformats.org/officeDocument/2006/relationships/image" Target="../media/image16912.png"/><Relationship Id="rId64" Type="http://schemas.openxmlformats.org/officeDocument/2006/relationships/image" Target="../media/image2236.png"/><Relationship Id="rId69" Type="http://schemas.openxmlformats.org/officeDocument/2006/relationships/customXml" Target="../ink/ink4708.xml"/><Relationship Id="rId113" Type="http://schemas.openxmlformats.org/officeDocument/2006/relationships/customXml" Target="../ink/ink4734.xml"/><Relationship Id="rId118" Type="http://schemas.openxmlformats.org/officeDocument/2006/relationships/image" Target="../media/image2353.png"/><Relationship Id="rId134" Type="http://schemas.openxmlformats.org/officeDocument/2006/relationships/image" Target="../media/image2361.png"/><Relationship Id="rId139" Type="http://schemas.openxmlformats.org/officeDocument/2006/relationships/customXml" Target="../ink/ink4746.xml"/><Relationship Id="rId80" Type="http://schemas.openxmlformats.org/officeDocument/2006/relationships/image" Target="../media/image2183.png"/><Relationship Id="rId85" Type="http://schemas.openxmlformats.org/officeDocument/2006/relationships/customXml" Target="../ink/ink4716.xml"/><Relationship Id="rId12" Type="http://schemas.openxmlformats.org/officeDocument/2006/relationships/customXml" Target="../ink/ink4679.xml"/><Relationship Id="rId17" Type="http://schemas.openxmlformats.org/officeDocument/2006/relationships/image" Target="../media/image2148.png"/><Relationship Id="rId33" Type="http://schemas.openxmlformats.org/officeDocument/2006/relationships/image" Target="../media/image2155.png"/><Relationship Id="rId38" Type="http://schemas.openxmlformats.org/officeDocument/2006/relationships/image" Target="../media/image2157.png"/><Relationship Id="rId59" Type="http://schemas.openxmlformats.org/officeDocument/2006/relationships/customXml" Target="../ink/ink4703.xml"/><Relationship Id="rId103" Type="http://schemas.openxmlformats.org/officeDocument/2006/relationships/customXml" Target="../ink/ink4727.xml"/><Relationship Id="rId108" Type="http://schemas.openxmlformats.org/officeDocument/2006/relationships/image" Target="../media/image2347.png"/><Relationship Id="rId124" Type="http://schemas.openxmlformats.org/officeDocument/2006/relationships/image" Target="../media/image2356.png"/><Relationship Id="rId129" Type="http://schemas.openxmlformats.org/officeDocument/2006/relationships/customXml" Target="../ink/ink4741.xml"/><Relationship Id="rId54" Type="http://schemas.openxmlformats.org/officeDocument/2006/relationships/image" Target="../media/image2176.png"/><Relationship Id="rId70" Type="http://schemas.openxmlformats.org/officeDocument/2006/relationships/image" Target="../media/image2239.png"/><Relationship Id="rId75" Type="http://schemas.openxmlformats.org/officeDocument/2006/relationships/customXml" Target="../ink/ink4711.xml"/><Relationship Id="rId91" Type="http://schemas.openxmlformats.org/officeDocument/2006/relationships/customXml" Target="../ink/ink4718.xml"/><Relationship Id="rId96" Type="http://schemas.openxmlformats.org/officeDocument/2006/relationships/image" Target="../media/image2191.png"/><Relationship Id="rId140" Type="http://schemas.openxmlformats.org/officeDocument/2006/relationships/image" Target="../media/image2364.png"/><Relationship Id="rId1" Type="http://schemas.microsoft.com/office/2007/relationships/media" Target="../media/media57.m4a"/><Relationship Id="rId6" Type="http://schemas.openxmlformats.org/officeDocument/2006/relationships/customXml" Target="../ink/ink4676.xml"/><Relationship Id="rId23" Type="http://schemas.openxmlformats.org/officeDocument/2006/relationships/image" Target="../media/image2151.png"/><Relationship Id="rId28" Type="http://schemas.openxmlformats.org/officeDocument/2006/relationships/customXml" Target="../ink/ink4687.xml"/><Relationship Id="rId49" Type="http://schemas.openxmlformats.org/officeDocument/2006/relationships/customXml" Target="../ink/ink4698.xml"/><Relationship Id="rId114" Type="http://schemas.openxmlformats.org/officeDocument/2006/relationships/image" Target="../media/image2350.png"/><Relationship Id="rId119" Type="http://schemas.openxmlformats.org/officeDocument/2006/relationships/customXml" Target="../ink/ink4736.xml"/><Relationship Id="rId44" Type="http://schemas.openxmlformats.org/officeDocument/2006/relationships/image" Target="../media/image2160.png"/><Relationship Id="rId60" Type="http://schemas.openxmlformats.org/officeDocument/2006/relationships/image" Target="../media/image2234.png"/><Relationship Id="rId65" Type="http://schemas.openxmlformats.org/officeDocument/2006/relationships/customXml" Target="../ink/ink4706.xml"/><Relationship Id="rId81" Type="http://schemas.openxmlformats.org/officeDocument/2006/relationships/customXml" Target="../ink/ink4714.xml"/><Relationship Id="rId86" Type="http://schemas.openxmlformats.org/officeDocument/2006/relationships/image" Target="../media/image2186.png"/><Relationship Id="rId130" Type="http://schemas.openxmlformats.org/officeDocument/2006/relationships/image" Target="../media/image2359.png"/><Relationship Id="rId135" Type="http://schemas.openxmlformats.org/officeDocument/2006/relationships/customXml" Target="../ink/ink4744.xml"/><Relationship Id="rId13" Type="http://schemas.openxmlformats.org/officeDocument/2006/relationships/image" Target="../media/image2146.png"/><Relationship Id="rId18" Type="http://schemas.openxmlformats.org/officeDocument/2006/relationships/customXml" Target="../ink/ink4682.xml"/><Relationship Id="rId39" Type="http://schemas.openxmlformats.org/officeDocument/2006/relationships/customXml" Target="../ink/ink4693.xml"/><Relationship Id="rId109" Type="http://schemas.openxmlformats.org/officeDocument/2006/relationships/customXml" Target="../ink/ink4732.xml"/><Relationship Id="rId34" Type="http://schemas.openxmlformats.org/officeDocument/2006/relationships/customXml" Target="../ink/ink4690.xml"/><Relationship Id="rId50" Type="http://schemas.openxmlformats.org/officeDocument/2006/relationships/image" Target="../media/image2162.png"/><Relationship Id="rId55" Type="http://schemas.openxmlformats.org/officeDocument/2006/relationships/customXml" Target="../ink/ink4701.xml"/><Relationship Id="rId76" Type="http://schemas.openxmlformats.org/officeDocument/2006/relationships/image" Target="../media/image2174.png"/><Relationship Id="rId97" Type="http://schemas.openxmlformats.org/officeDocument/2006/relationships/customXml" Target="../ink/ink4721.xml"/><Relationship Id="rId104" Type="http://schemas.openxmlformats.org/officeDocument/2006/relationships/customXml" Target="../ink/ink4728.xml"/><Relationship Id="rId120" Type="http://schemas.openxmlformats.org/officeDocument/2006/relationships/image" Target="../media/image2354.png"/><Relationship Id="rId125" Type="http://schemas.openxmlformats.org/officeDocument/2006/relationships/customXml" Target="../ink/ink4739.xml"/><Relationship Id="rId141" Type="http://schemas.openxmlformats.org/officeDocument/2006/relationships/image" Target="../media/image1.png"/><Relationship Id="rId7" Type="http://schemas.openxmlformats.org/officeDocument/2006/relationships/image" Target="../media/image2143.png"/><Relationship Id="rId71" Type="http://schemas.openxmlformats.org/officeDocument/2006/relationships/customXml" Target="../ink/ink4709.xml"/><Relationship Id="rId92" Type="http://schemas.openxmlformats.org/officeDocument/2006/relationships/image" Target="../media/image2189.png"/><Relationship Id="rId2" Type="http://schemas.openxmlformats.org/officeDocument/2006/relationships/audio" Target="../media/media57.m4a"/><Relationship Id="rId29" Type="http://schemas.openxmlformats.org/officeDocument/2006/relationships/image" Target="../media/image6070.png"/><Relationship Id="rId24" Type="http://schemas.openxmlformats.org/officeDocument/2006/relationships/customXml" Target="../ink/ink4685.xml"/><Relationship Id="rId40" Type="http://schemas.openxmlformats.org/officeDocument/2006/relationships/image" Target="../media/image2158.png"/><Relationship Id="rId45" Type="http://schemas.openxmlformats.org/officeDocument/2006/relationships/customXml" Target="../ink/ink4696.xml"/><Relationship Id="rId66" Type="http://schemas.openxmlformats.org/officeDocument/2006/relationships/image" Target="../media/image2237.png"/><Relationship Id="rId110" Type="http://schemas.openxmlformats.org/officeDocument/2006/relationships/image" Target="../media/image2348.png"/><Relationship Id="rId115" Type="http://schemas.openxmlformats.org/officeDocument/2006/relationships/image" Target="../media/image1545.png"/><Relationship Id="rId131" Type="http://schemas.openxmlformats.org/officeDocument/2006/relationships/customXml" Target="../ink/ink4742.xml"/><Relationship Id="rId136" Type="http://schemas.openxmlformats.org/officeDocument/2006/relationships/image" Target="../media/image2362.png"/><Relationship Id="rId61" Type="http://schemas.openxmlformats.org/officeDocument/2006/relationships/customXml" Target="../ink/ink4704.xml"/><Relationship Id="rId82" Type="http://schemas.openxmlformats.org/officeDocument/2006/relationships/image" Target="../media/image2184.png"/><Relationship Id="rId19" Type="http://schemas.openxmlformats.org/officeDocument/2006/relationships/image" Target="../media/image2149.png"/><Relationship Id="rId14" Type="http://schemas.openxmlformats.org/officeDocument/2006/relationships/customXml" Target="../ink/ink4680.xml"/><Relationship Id="rId30" Type="http://schemas.openxmlformats.org/officeDocument/2006/relationships/customXml" Target="../ink/ink4688.xml"/><Relationship Id="rId35" Type="http://schemas.openxmlformats.org/officeDocument/2006/relationships/customXml" Target="../ink/ink4691.xml"/><Relationship Id="rId56" Type="http://schemas.openxmlformats.org/officeDocument/2006/relationships/image" Target="../media/image2177.png"/><Relationship Id="rId77" Type="http://schemas.openxmlformats.org/officeDocument/2006/relationships/customXml" Target="../ink/ink4712.xml"/><Relationship Id="rId100" Type="http://schemas.openxmlformats.org/officeDocument/2006/relationships/customXml" Target="../ink/ink4724.xml"/><Relationship Id="rId105" Type="http://schemas.openxmlformats.org/officeDocument/2006/relationships/customXml" Target="../ink/ink4729.xml"/><Relationship Id="rId126" Type="http://schemas.openxmlformats.org/officeDocument/2006/relationships/image" Target="../media/image2357.png"/><Relationship Id="rId8" Type="http://schemas.openxmlformats.org/officeDocument/2006/relationships/customXml" Target="../ink/ink4677.xml"/><Relationship Id="rId51" Type="http://schemas.openxmlformats.org/officeDocument/2006/relationships/customXml" Target="../ink/ink4699.xml"/><Relationship Id="rId72" Type="http://schemas.openxmlformats.org/officeDocument/2006/relationships/image" Target="../media/image2240.png"/><Relationship Id="rId93" Type="http://schemas.openxmlformats.org/officeDocument/2006/relationships/customXml" Target="../ink/ink4719.xml"/><Relationship Id="rId98" Type="http://schemas.openxmlformats.org/officeDocument/2006/relationships/customXml" Target="../ink/ink4722.xml"/><Relationship Id="rId121" Type="http://schemas.openxmlformats.org/officeDocument/2006/relationships/customXml" Target="../ink/ink4737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152.png"/><Relationship Id="rId46" Type="http://schemas.openxmlformats.org/officeDocument/2006/relationships/image" Target="../media/image2161.png"/><Relationship Id="rId67" Type="http://schemas.openxmlformats.org/officeDocument/2006/relationships/customXml" Target="../ink/ink4707.xml"/><Relationship Id="rId116" Type="http://schemas.openxmlformats.org/officeDocument/2006/relationships/image" Target="../media/image1546.png"/><Relationship Id="rId137" Type="http://schemas.openxmlformats.org/officeDocument/2006/relationships/customXml" Target="../ink/ink4745.xml"/><Relationship Id="rId20" Type="http://schemas.openxmlformats.org/officeDocument/2006/relationships/customXml" Target="../ink/ink4683.xml"/><Relationship Id="rId41" Type="http://schemas.openxmlformats.org/officeDocument/2006/relationships/customXml" Target="../ink/ink4694.xml"/><Relationship Id="rId62" Type="http://schemas.openxmlformats.org/officeDocument/2006/relationships/image" Target="../media/image2235.png"/><Relationship Id="rId83" Type="http://schemas.openxmlformats.org/officeDocument/2006/relationships/customXml" Target="../ink/ink4715.xml"/><Relationship Id="rId88" Type="http://schemas.openxmlformats.org/officeDocument/2006/relationships/image" Target="../media/image2187.png"/><Relationship Id="rId111" Type="http://schemas.openxmlformats.org/officeDocument/2006/relationships/customXml" Target="../ink/ink4733.xml"/><Relationship Id="rId132" Type="http://schemas.openxmlformats.org/officeDocument/2006/relationships/image" Target="../media/image2360.png"/><Relationship Id="rId15" Type="http://schemas.openxmlformats.org/officeDocument/2006/relationships/image" Target="../media/image2147.png"/><Relationship Id="rId36" Type="http://schemas.openxmlformats.org/officeDocument/2006/relationships/image" Target="../media/image2156.png"/><Relationship Id="rId57" Type="http://schemas.openxmlformats.org/officeDocument/2006/relationships/customXml" Target="../ink/ink4702.xml"/><Relationship Id="rId106" Type="http://schemas.openxmlformats.org/officeDocument/2006/relationships/customXml" Target="../ink/ink4730.xml"/><Relationship Id="rId127" Type="http://schemas.openxmlformats.org/officeDocument/2006/relationships/customXml" Target="../ink/ink4740.xml"/><Relationship Id="rId10" Type="http://schemas.openxmlformats.org/officeDocument/2006/relationships/customXml" Target="../ink/ink4678.xml"/><Relationship Id="rId31" Type="http://schemas.openxmlformats.org/officeDocument/2006/relationships/image" Target="../media/image2154.png"/><Relationship Id="rId52" Type="http://schemas.openxmlformats.org/officeDocument/2006/relationships/image" Target="../media/image2163.png"/><Relationship Id="rId73" Type="http://schemas.openxmlformats.org/officeDocument/2006/relationships/customXml" Target="../ink/ink4710.xml"/><Relationship Id="rId78" Type="http://schemas.openxmlformats.org/officeDocument/2006/relationships/image" Target="../media/image2182.png"/><Relationship Id="rId94" Type="http://schemas.openxmlformats.org/officeDocument/2006/relationships/image" Target="../media/image2190.png"/><Relationship Id="rId99" Type="http://schemas.openxmlformats.org/officeDocument/2006/relationships/customXml" Target="../ink/ink4723.xml"/><Relationship Id="rId101" Type="http://schemas.openxmlformats.org/officeDocument/2006/relationships/customXml" Target="../ink/ink4725.xml"/><Relationship Id="rId122" Type="http://schemas.openxmlformats.org/officeDocument/2006/relationships/image" Target="../media/image2355.png"/><Relationship Id="rId4" Type="http://schemas.openxmlformats.org/officeDocument/2006/relationships/customXml" Target="../ink/ink4675.xml"/><Relationship Id="rId9" Type="http://schemas.openxmlformats.org/officeDocument/2006/relationships/image" Target="../media/image2144.png"/><Relationship Id="rId26" Type="http://schemas.openxmlformats.org/officeDocument/2006/relationships/customXml" Target="../ink/ink4686.xml"/><Relationship Id="rId47" Type="http://schemas.openxmlformats.org/officeDocument/2006/relationships/customXml" Target="../ink/ink4697.xml"/><Relationship Id="rId68" Type="http://schemas.openxmlformats.org/officeDocument/2006/relationships/image" Target="../media/image2238.png"/><Relationship Id="rId89" Type="http://schemas.openxmlformats.org/officeDocument/2006/relationships/customXml" Target="../ink/ink4717.xml"/><Relationship Id="rId112" Type="http://schemas.openxmlformats.org/officeDocument/2006/relationships/image" Target="../media/image2349.png"/><Relationship Id="rId133" Type="http://schemas.openxmlformats.org/officeDocument/2006/relationships/customXml" Target="../ink/ink4743.xml"/></Relationships>
</file>

<file path=ppt/slides/_rels/slide58.xml.rels><?xml version="1.0" encoding="UTF-8" standalone="yes"?>
<Relationships xmlns="http://schemas.openxmlformats.org/package/2006/relationships"><Relationship Id="rId299" Type="http://schemas.openxmlformats.org/officeDocument/2006/relationships/customXml" Target="../ink/ink4855.xml"/><Relationship Id="rId159" Type="http://schemas.openxmlformats.org/officeDocument/2006/relationships/customXml" Target="../ink/ink4769.xml"/><Relationship Id="rId324" Type="http://schemas.openxmlformats.org/officeDocument/2006/relationships/image" Target="../media/image2445.png"/><Relationship Id="rId366" Type="http://schemas.openxmlformats.org/officeDocument/2006/relationships/image" Target="../media/image2465.png"/><Relationship Id="rId170" Type="http://schemas.openxmlformats.org/officeDocument/2006/relationships/customXml" Target="../ink/ink4774.xml"/><Relationship Id="rId226" Type="http://schemas.openxmlformats.org/officeDocument/2006/relationships/image" Target="../media/image2373.png"/><Relationship Id="rId268" Type="http://schemas.openxmlformats.org/officeDocument/2006/relationships/customXml" Target="../ink/ink4834.xml"/><Relationship Id="rId335" Type="http://schemas.openxmlformats.org/officeDocument/2006/relationships/image" Target="../media/image2450.png"/><Relationship Id="rId377" Type="http://schemas.openxmlformats.org/officeDocument/2006/relationships/customXml" Target="../ink/ink4896.xml"/><Relationship Id="rId5" Type="http://schemas.openxmlformats.org/officeDocument/2006/relationships/customXml" Target="../ink/ink4747.xml"/><Relationship Id="rId181" Type="http://schemas.openxmlformats.org/officeDocument/2006/relationships/customXml" Target="../ink/ink4783.xml"/><Relationship Id="rId237" Type="http://schemas.openxmlformats.org/officeDocument/2006/relationships/customXml" Target="../ink/ink4811.xml"/><Relationship Id="rId279" Type="http://schemas.openxmlformats.org/officeDocument/2006/relationships/image" Target="../media/image2424.png"/><Relationship Id="rId139" Type="http://schemas.openxmlformats.org/officeDocument/2006/relationships/customXml" Target="../ink/ink4759.xml"/><Relationship Id="rId290" Type="http://schemas.openxmlformats.org/officeDocument/2006/relationships/customXml" Target="../ink/ink4850.xml"/><Relationship Id="rId304" Type="http://schemas.openxmlformats.org/officeDocument/2006/relationships/image" Target="../media/image2436.png"/><Relationship Id="rId325" Type="http://schemas.openxmlformats.org/officeDocument/2006/relationships/customXml" Target="../ink/ink4869.xml"/><Relationship Id="rId346" Type="http://schemas.openxmlformats.org/officeDocument/2006/relationships/customXml" Target="../ink/ink4880.xml"/><Relationship Id="rId367" Type="http://schemas.openxmlformats.org/officeDocument/2006/relationships/customXml" Target="../ink/ink4891.xml"/><Relationship Id="rId85" Type="http://schemas.openxmlformats.org/officeDocument/2006/relationships/customXml" Target="../ink/ink4751.xml"/><Relationship Id="rId150" Type="http://schemas.openxmlformats.org/officeDocument/2006/relationships/image" Target="../media/image2384.png"/><Relationship Id="rId171" Type="http://schemas.openxmlformats.org/officeDocument/2006/relationships/image" Target="../media/image2142.png"/><Relationship Id="rId192" Type="http://schemas.openxmlformats.org/officeDocument/2006/relationships/image" Target="../media/image2401.png"/><Relationship Id="rId206" Type="http://schemas.openxmlformats.org/officeDocument/2006/relationships/customXml" Target="../ink/ink4796.xml"/><Relationship Id="rId227" Type="http://schemas.openxmlformats.org/officeDocument/2006/relationships/customXml" Target="../ink/ink4806.xml"/><Relationship Id="rId248" Type="http://schemas.openxmlformats.org/officeDocument/2006/relationships/image" Target="../media/image2421.png"/><Relationship Id="rId269" Type="http://schemas.openxmlformats.org/officeDocument/2006/relationships/customXml" Target="../ink/ink4835.xml"/><Relationship Id="rId108" Type="http://schemas.openxmlformats.org/officeDocument/2006/relationships/image" Target="../media/image2347.png"/><Relationship Id="rId12" Type="http://schemas.openxmlformats.org/officeDocument/2006/relationships/image" Target="../media/image2146.png"/><Relationship Id="rId280" Type="http://schemas.openxmlformats.org/officeDocument/2006/relationships/customXml" Target="../ink/ink4845.xml"/><Relationship Id="rId315" Type="http://schemas.openxmlformats.org/officeDocument/2006/relationships/image" Target="../media/image2441.png"/><Relationship Id="rId336" Type="http://schemas.openxmlformats.org/officeDocument/2006/relationships/customXml" Target="../ink/ink4875.xml"/><Relationship Id="rId357" Type="http://schemas.openxmlformats.org/officeDocument/2006/relationships/customXml" Target="../ink/ink4886.xml"/><Relationship Id="rId140" Type="http://schemas.openxmlformats.org/officeDocument/2006/relationships/image" Target="../media/image2379.png"/><Relationship Id="rId161" Type="http://schemas.openxmlformats.org/officeDocument/2006/relationships/customXml" Target="../ink/ink4770.xml"/><Relationship Id="rId182" Type="http://schemas.openxmlformats.org/officeDocument/2006/relationships/image" Target="../media/image2396.png"/><Relationship Id="rId217" Type="http://schemas.openxmlformats.org/officeDocument/2006/relationships/customXml" Target="../ink/ink4801.xml"/><Relationship Id="rId378" Type="http://schemas.openxmlformats.org/officeDocument/2006/relationships/image" Target="../media/image2471.png"/><Relationship Id="rId6" Type="http://schemas.openxmlformats.org/officeDocument/2006/relationships/image" Target="../media/image2143.png"/><Relationship Id="rId238" Type="http://schemas.openxmlformats.org/officeDocument/2006/relationships/image" Target="../media/image2416.png"/><Relationship Id="rId259" Type="http://schemas.openxmlformats.org/officeDocument/2006/relationships/customXml" Target="../ink/ink4825.xml"/><Relationship Id="rId270" Type="http://schemas.openxmlformats.org/officeDocument/2006/relationships/customXml" Target="../ink/ink4836.xml"/><Relationship Id="rId291" Type="http://schemas.openxmlformats.org/officeDocument/2006/relationships/image" Target="../media/image2430.png"/><Relationship Id="rId305" Type="http://schemas.openxmlformats.org/officeDocument/2006/relationships/customXml" Target="../ink/ink4858.xml"/><Relationship Id="rId326" Type="http://schemas.openxmlformats.org/officeDocument/2006/relationships/image" Target="../media/image2446.png"/><Relationship Id="rId347" Type="http://schemas.openxmlformats.org/officeDocument/2006/relationships/image" Target="../media/image2456.png"/><Relationship Id="rId130" Type="http://schemas.openxmlformats.org/officeDocument/2006/relationships/image" Target="../media/image2374.png"/><Relationship Id="rId151" Type="http://schemas.openxmlformats.org/officeDocument/2006/relationships/customXml" Target="../ink/ink4765.xml"/><Relationship Id="rId368" Type="http://schemas.openxmlformats.org/officeDocument/2006/relationships/image" Target="../media/image2466.png"/><Relationship Id="rId172" Type="http://schemas.openxmlformats.org/officeDocument/2006/relationships/customXml" Target="../ink/ink4775.xml"/><Relationship Id="rId193" Type="http://schemas.openxmlformats.org/officeDocument/2006/relationships/customXml" Target="../ink/ink4789.xml"/><Relationship Id="rId207" Type="http://schemas.openxmlformats.org/officeDocument/2006/relationships/image" Target="../media/image2408.png"/><Relationship Id="rId228" Type="http://schemas.openxmlformats.org/officeDocument/2006/relationships/image" Target="../media/image2394.png"/><Relationship Id="rId249" Type="http://schemas.openxmlformats.org/officeDocument/2006/relationships/customXml" Target="../ink/ink4817.xml"/><Relationship Id="rId109" Type="http://schemas.openxmlformats.org/officeDocument/2006/relationships/customXml" Target="../ink/ink4753.xml"/><Relationship Id="rId260" Type="http://schemas.openxmlformats.org/officeDocument/2006/relationships/customXml" Target="../ink/ink4826.xml"/><Relationship Id="rId281" Type="http://schemas.openxmlformats.org/officeDocument/2006/relationships/image" Target="../media/image2425.png"/><Relationship Id="rId316" Type="http://schemas.openxmlformats.org/officeDocument/2006/relationships/customXml" Target="../ink/ink4864.xml"/><Relationship Id="rId337" Type="http://schemas.openxmlformats.org/officeDocument/2006/relationships/image" Target="../media/image2451.png"/><Relationship Id="rId141" Type="http://schemas.openxmlformats.org/officeDocument/2006/relationships/customXml" Target="../ink/ink4760.xml"/><Relationship Id="rId358" Type="http://schemas.openxmlformats.org/officeDocument/2006/relationships/image" Target="../media/image2461.png"/><Relationship Id="rId379" Type="http://schemas.openxmlformats.org/officeDocument/2006/relationships/customXml" Target="../ink/ink4897.xml"/><Relationship Id="rId162" Type="http://schemas.openxmlformats.org/officeDocument/2006/relationships/image" Target="../media/image2390.png"/><Relationship Id="rId183" Type="http://schemas.openxmlformats.org/officeDocument/2006/relationships/customXml" Target="../ink/ink4784.xml"/><Relationship Id="rId218" Type="http://schemas.openxmlformats.org/officeDocument/2006/relationships/image" Target="../media/image2369.png"/><Relationship Id="rId239" Type="http://schemas.openxmlformats.org/officeDocument/2006/relationships/customXml" Target="../ink/ink4812.xml"/><Relationship Id="rId250" Type="http://schemas.openxmlformats.org/officeDocument/2006/relationships/image" Target="../media/image2422.png"/><Relationship Id="rId271" Type="http://schemas.openxmlformats.org/officeDocument/2006/relationships/customXml" Target="../ink/ink4837.xml"/><Relationship Id="rId292" Type="http://schemas.openxmlformats.org/officeDocument/2006/relationships/customXml" Target="../ink/ink4851.xml"/><Relationship Id="rId306" Type="http://schemas.openxmlformats.org/officeDocument/2006/relationships/image" Target="../media/image2437.png"/><Relationship Id="rId110" Type="http://schemas.openxmlformats.org/officeDocument/2006/relationships/image" Target="../media/image2348.png"/><Relationship Id="rId131" Type="http://schemas.openxmlformats.org/officeDocument/2006/relationships/customXml" Target="../ink/ink4755.xml"/><Relationship Id="rId327" Type="http://schemas.openxmlformats.org/officeDocument/2006/relationships/customXml" Target="../ink/ink4870.xml"/><Relationship Id="rId348" Type="http://schemas.openxmlformats.org/officeDocument/2006/relationships/customXml" Target="../ink/ink4881.xml"/><Relationship Id="rId369" Type="http://schemas.openxmlformats.org/officeDocument/2006/relationships/customXml" Target="../ink/ink4892.xml"/><Relationship Id="rId152" Type="http://schemas.openxmlformats.org/officeDocument/2006/relationships/image" Target="../media/image2385.png"/><Relationship Id="rId173" Type="http://schemas.openxmlformats.org/officeDocument/2006/relationships/customXml" Target="../ink/ink4776.xml"/><Relationship Id="rId194" Type="http://schemas.openxmlformats.org/officeDocument/2006/relationships/customXml" Target="../ink/ink4790.xml"/><Relationship Id="rId208" Type="http://schemas.openxmlformats.org/officeDocument/2006/relationships/customXml" Target="../ink/ink4797.xml"/><Relationship Id="rId229" Type="http://schemas.openxmlformats.org/officeDocument/2006/relationships/customXml" Target="../ink/ink4807.xml"/><Relationship Id="rId380" Type="http://schemas.openxmlformats.org/officeDocument/2006/relationships/customXml" Target="../ink/ink4898.xml"/><Relationship Id="rId240" Type="http://schemas.openxmlformats.org/officeDocument/2006/relationships/image" Target="../media/image2417.png"/><Relationship Id="rId261" Type="http://schemas.openxmlformats.org/officeDocument/2006/relationships/customXml" Target="../ink/ink4827.xml"/><Relationship Id="rId14" Type="http://schemas.openxmlformats.org/officeDocument/2006/relationships/image" Target="../media/image2147.png"/><Relationship Id="rId282" Type="http://schemas.openxmlformats.org/officeDocument/2006/relationships/customXml" Target="../ink/ink4846.xml"/><Relationship Id="rId317" Type="http://schemas.openxmlformats.org/officeDocument/2006/relationships/image" Target="../media/image2442.png"/><Relationship Id="rId338" Type="http://schemas.openxmlformats.org/officeDocument/2006/relationships/customXml" Target="../ink/ink4876.xml"/><Relationship Id="rId359" Type="http://schemas.openxmlformats.org/officeDocument/2006/relationships/customXml" Target="../ink/ink4887.xml"/><Relationship Id="rId142" Type="http://schemas.openxmlformats.org/officeDocument/2006/relationships/image" Target="../media/image2380.png"/><Relationship Id="rId163" Type="http://schemas.openxmlformats.org/officeDocument/2006/relationships/customXml" Target="../ink/ink4771.xml"/><Relationship Id="rId8" Type="http://schemas.openxmlformats.org/officeDocument/2006/relationships/image" Target="../media/image2144.png"/><Relationship Id="rId184" Type="http://schemas.openxmlformats.org/officeDocument/2006/relationships/image" Target="../media/image2397.png"/><Relationship Id="rId219" Type="http://schemas.openxmlformats.org/officeDocument/2006/relationships/customXml" Target="../ink/ink4802.xml"/><Relationship Id="rId370" Type="http://schemas.openxmlformats.org/officeDocument/2006/relationships/image" Target="../media/image2467.png"/><Relationship Id="rId230" Type="http://schemas.openxmlformats.org/officeDocument/2006/relationships/image" Target="../media/image2412.png"/><Relationship Id="rId251" Type="http://schemas.openxmlformats.org/officeDocument/2006/relationships/customXml" Target="../ink/ink4818.xml"/><Relationship Id="rId272" Type="http://schemas.openxmlformats.org/officeDocument/2006/relationships/customXml" Target="../ink/ink4838.xml"/><Relationship Id="rId293" Type="http://schemas.openxmlformats.org/officeDocument/2006/relationships/image" Target="../media/image2431.png"/><Relationship Id="rId307" Type="http://schemas.openxmlformats.org/officeDocument/2006/relationships/customXml" Target="../ink/ink4859.xml"/><Relationship Id="rId328" Type="http://schemas.openxmlformats.org/officeDocument/2006/relationships/customXml" Target="../ink/ink4871.xml"/><Relationship Id="rId349" Type="http://schemas.openxmlformats.org/officeDocument/2006/relationships/image" Target="../media/image2457.png"/><Relationship Id="rId88" Type="http://schemas.openxmlformats.org/officeDocument/2006/relationships/image" Target="../media/image2187.png"/><Relationship Id="rId111" Type="http://schemas.openxmlformats.org/officeDocument/2006/relationships/customXml" Target="../ink/ink4754.xml"/><Relationship Id="rId132" Type="http://schemas.openxmlformats.org/officeDocument/2006/relationships/image" Target="../media/image2375.png"/><Relationship Id="rId153" Type="http://schemas.openxmlformats.org/officeDocument/2006/relationships/customXml" Target="../ink/ink4766.xml"/><Relationship Id="rId174" Type="http://schemas.openxmlformats.org/officeDocument/2006/relationships/customXml" Target="../ink/ink4777.xml"/><Relationship Id="rId195" Type="http://schemas.openxmlformats.org/officeDocument/2006/relationships/image" Target="../media/image2402.png"/><Relationship Id="rId209" Type="http://schemas.openxmlformats.org/officeDocument/2006/relationships/image" Target="../media/image2409.png"/><Relationship Id="rId360" Type="http://schemas.openxmlformats.org/officeDocument/2006/relationships/image" Target="../media/image2462.png"/><Relationship Id="rId381" Type="http://schemas.openxmlformats.org/officeDocument/2006/relationships/image" Target="../media/image2472.png"/><Relationship Id="rId220" Type="http://schemas.openxmlformats.org/officeDocument/2006/relationships/image" Target="../media/image2370.png"/><Relationship Id="rId241" Type="http://schemas.openxmlformats.org/officeDocument/2006/relationships/customXml" Target="../ink/ink4813.xml"/><Relationship Id="rId262" Type="http://schemas.openxmlformats.org/officeDocument/2006/relationships/customXml" Target="../ink/ink4828.xml"/><Relationship Id="rId283" Type="http://schemas.openxmlformats.org/officeDocument/2006/relationships/image" Target="../media/image2426.png"/><Relationship Id="rId318" Type="http://schemas.openxmlformats.org/officeDocument/2006/relationships/customXml" Target="../ink/ink4865.xml"/><Relationship Id="rId339" Type="http://schemas.openxmlformats.org/officeDocument/2006/relationships/image" Target="../media/image2452.png"/><Relationship Id="rId78" Type="http://schemas.openxmlformats.org/officeDocument/2006/relationships/image" Target="../media/image2182.png"/><Relationship Id="rId143" Type="http://schemas.openxmlformats.org/officeDocument/2006/relationships/customXml" Target="../ink/ink4761.xml"/><Relationship Id="rId164" Type="http://schemas.openxmlformats.org/officeDocument/2006/relationships/image" Target="../media/image2391.png"/><Relationship Id="rId185" Type="http://schemas.openxmlformats.org/officeDocument/2006/relationships/customXml" Target="../ink/ink4785.xml"/><Relationship Id="rId350" Type="http://schemas.openxmlformats.org/officeDocument/2006/relationships/customXml" Target="../ink/ink4882.xml"/><Relationship Id="rId371" Type="http://schemas.openxmlformats.org/officeDocument/2006/relationships/customXml" Target="../ink/ink4893.xml"/><Relationship Id="rId210" Type="http://schemas.openxmlformats.org/officeDocument/2006/relationships/customXml" Target="../ink/ink4798.xml"/><Relationship Id="rId231" Type="http://schemas.openxmlformats.org/officeDocument/2006/relationships/customXml" Target="../ink/ink4808.xml"/><Relationship Id="rId252" Type="http://schemas.openxmlformats.org/officeDocument/2006/relationships/image" Target="../media/image2423.png"/><Relationship Id="rId273" Type="http://schemas.openxmlformats.org/officeDocument/2006/relationships/customXml" Target="../ink/ink4839.xml"/><Relationship Id="rId294" Type="http://schemas.openxmlformats.org/officeDocument/2006/relationships/customXml" Target="../ink/ink4852.xml"/><Relationship Id="rId308" Type="http://schemas.openxmlformats.org/officeDocument/2006/relationships/image" Target="../media/image2438.png"/><Relationship Id="rId329" Type="http://schemas.openxmlformats.org/officeDocument/2006/relationships/image" Target="../media/image2447.png"/><Relationship Id="rId89" Type="http://schemas.openxmlformats.org/officeDocument/2006/relationships/customXml" Target="../ink/ink4752.xml"/><Relationship Id="rId133" Type="http://schemas.openxmlformats.org/officeDocument/2006/relationships/customXml" Target="../ink/ink4756.xml"/><Relationship Id="rId154" Type="http://schemas.openxmlformats.org/officeDocument/2006/relationships/image" Target="../media/image2386.png"/><Relationship Id="rId175" Type="http://schemas.openxmlformats.org/officeDocument/2006/relationships/customXml" Target="../ink/ink4778.xml"/><Relationship Id="rId340" Type="http://schemas.openxmlformats.org/officeDocument/2006/relationships/customXml" Target="../ink/ink4877.xml"/><Relationship Id="rId361" Type="http://schemas.openxmlformats.org/officeDocument/2006/relationships/customXml" Target="../ink/ink4888.xml"/><Relationship Id="rId196" Type="http://schemas.openxmlformats.org/officeDocument/2006/relationships/customXml" Target="../ink/ink4791.xml"/><Relationship Id="rId200" Type="http://schemas.openxmlformats.org/officeDocument/2006/relationships/customXml" Target="../ink/ink4793.xml"/><Relationship Id="rId382" Type="http://schemas.openxmlformats.org/officeDocument/2006/relationships/customXml" Target="../ink/ink4899.xml"/><Relationship Id="rId16" Type="http://schemas.openxmlformats.org/officeDocument/2006/relationships/image" Target="../media/image2148.png"/><Relationship Id="rId221" Type="http://schemas.openxmlformats.org/officeDocument/2006/relationships/customXml" Target="../ink/ink4803.xml"/><Relationship Id="rId242" Type="http://schemas.openxmlformats.org/officeDocument/2006/relationships/image" Target="../media/image2418.png"/><Relationship Id="rId263" Type="http://schemas.openxmlformats.org/officeDocument/2006/relationships/customXml" Target="../ink/ink4829.xml"/><Relationship Id="rId284" Type="http://schemas.openxmlformats.org/officeDocument/2006/relationships/customXml" Target="../ink/ink4847.xml"/><Relationship Id="rId319" Type="http://schemas.openxmlformats.org/officeDocument/2006/relationships/image" Target="../media/image2443.png"/><Relationship Id="rId79" Type="http://schemas.openxmlformats.org/officeDocument/2006/relationships/customXml" Target="../ink/ink4748.xml"/><Relationship Id="rId144" Type="http://schemas.openxmlformats.org/officeDocument/2006/relationships/image" Target="../media/image2381.png"/><Relationship Id="rId330" Type="http://schemas.openxmlformats.org/officeDocument/2006/relationships/customXml" Target="../ink/ink4872.xml"/><Relationship Id="rId165" Type="http://schemas.openxmlformats.org/officeDocument/2006/relationships/customXml" Target="../ink/ink4772.xml"/><Relationship Id="rId186" Type="http://schemas.openxmlformats.org/officeDocument/2006/relationships/image" Target="../media/image2398.png"/><Relationship Id="rId351" Type="http://schemas.openxmlformats.org/officeDocument/2006/relationships/image" Target="../media/image2458.png"/><Relationship Id="rId372" Type="http://schemas.openxmlformats.org/officeDocument/2006/relationships/image" Target="../media/image2468.png"/><Relationship Id="rId211" Type="http://schemas.openxmlformats.org/officeDocument/2006/relationships/image" Target="../media/image2411.png"/><Relationship Id="rId232" Type="http://schemas.openxmlformats.org/officeDocument/2006/relationships/image" Target="../media/image2413.png"/><Relationship Id="rId253" Type="http://schemas.openxmlformats.org/officeDocument/2006/relationships/customXml" Target="../ink/ink4819.xml"/><Relationship Id="rId274" Type="http://schemas.openxmlformats.org/officeDocument/2006/relationships/customXml" Target="../ink/ink4840.xml"/><Relationship Id="rId295" Type="http://schemas.openxmlformats.org/officeDocument/2006/relationships/image" Target="../media/image2432.png"/><Relationship Id="rId309" Type="http://schemas.openxmlformats.org/officeDocument/2006/relationships/customXml" Target="../ink/ink4860.xml"/><Relationship Id="rId134" Type="http://schemas.openxmlformats.org/officeDocument/2006/relationships/image" Target="../media/image2376.png"/><Relationship Id="rId320" Type="http://schemas.openxmlformats.org/officeDocument/2006/relationships/customXml" Target="../ink/ink4866.xml"/><Relationship Id="rId80" Type="http://schemas.openxmlformats.org/officeDocument/2006/relationships/image" Target="../media/image2183.png"/><Relationship Id="rId155" Type="http://schemas.openxmlformats.org/officeDocument/2006/relationships/customXml" Target="../ink/ink4767.xml"/><Relationship Id="rId176" Type="http://schemas.openxmlformats.org/officeDocument/2006/relationships/customXml" Target="../ink/ink4779.xml"/><Relationship Id="rId197" Type="http://schemas.openxmlformats.org/officeDocument/2006/relationships/image" Target="../media/image2403.png"/><Relationship Id="rId341" Type="http://schemas.openxmlformats.org/officeDocument/2006/relationships/image" Target="../media/image2453.png"/><Relationship Id="rId362" Type="http://schemas.openxmlformats.org/officeDocument/2006/relationships/image" Target="../media/image2463.png"/><Relationship Id="rId383" Type="http://schemas.openxmlformats.org/officeDocument/2006/relationships/image" Target="../media/image2473.png"/><Relationship Id="rId201" Type="http://schemas.openxmlformats.org/officeDocument/2006/relationships/image" Target="../media/image2405.png"/><Relationship Id="rId222" Type="http://schemas.openxmlformats.org/officeDocument/2006/relationships/image" Target="../media/image2371.png"/><Relationship Id="rId243" Type="http://schemas.openxmlformats.org/officeDocument/2006/relationships/customXml" Target="../ink/ink4814.xml"/><Relationship Id="rId264" Type="http://schemas.openxmlformats.org/officeDocument/2006/relationships/customXml" Target="../ink/ink4830.xml"/><Relationship Id="rId285" Type="http://schemas.openxmlformats.org/officeDocument/2006/relationships/image" Target="../media/image2427.png"/><Relationship Id="rId310" Type="http://schemas.openxmlformats.org/officeDocument/2006/relationships/image" Target="../media/image2439.png"/><Relationship Id="rId145" Type="http://schemas.openxmlformats.org/officeDocument/2006/relationships/customXml" Target="../ink/ink4762.xml"/><Relationship Id="rId166" Type="http://schemas.openxmlformats.org/officeDocument/2006/relationships/image" Target="../media/image2392.png"/><Relationship Id="rId187" Type="http://schemas.openxmlformats.org/officeDocument/2006/relationships/customXml" Target="../ink/ink4786.xml"/><Relationship Id="rId331" Type="http://schemas.openxmlformats.org/officeDocument/2006/relationships/image" Target="../media/image2448.png"/><Relationship Id="rId352" Type="http://schemas.openxmlformats.org/officeDocument/2006/relationships/customXml" Target="../ink/ink4883.xml"/><Relationship Id="rId373" Type="http://schemas.openxmlformats.org/officeDocument/2006/relationships/customXml" Target="../ink/ink4894.xml"/><Relationship Id="rId1" Type="http://schemas.openxmlformats.org/officeDocument/2006/relationships/tags" Target="../tags/tag19.xml"/><Relationship Id="rId212" Type="http://schemas.openxmlformats.org/officeDocument/2006/relationships/image" Target="../media/image1548.png"/><Relationship Id="rId233" Type="http://schemas.openxmlformats.org/officeDocument/2006/relationships/customXml" Target="../ink/ink4809.xml"/><Relationship Id="rId254" Type="http://schemas.openxmlformats.org/officeDocument/2006/relationships/customXml" Target="../ink/ink4820.xml"/><Relationship Id="rId275" Type="http://schemas.openxmlformats.org/officeDocument/2006/relationships/customXml" Target="../ink/ink4841.xml"/><Relationship Id="rId296" Type="http://schemas.openxmlformats.org/officeDocument/2006/relationships/customXml" Target="../ink/ink4853.xml"/><Relationship Id="rId300" Type="http://schemas.openxmlformats.org/officeDocument/2006/relationships/image" Target="../media/image2434.png"/><Relationship Id="rId81" Type="http://schemas.openxmlformats.org/officeDocument/2006/relationships/customXml" Target="../ink/ink4749.xml"/><Relationship Id="rId135" Type="http://schemas.openxmlformats.org/officeDocument/2006/relationships/customXml" Target="../ink/ink4757.xml"/><Relationship Id="rId156" Type="http://schemas.openxmlformats.org/officeDocument/2006/relationships/image" Target="../media/image2387.png"/><Relationship Id="rId177" Type="http://schemas.openxmlformats.org/officeDocument/2006/relationships/customXml" Target="../ink/ink4780.xml"/><Relationship Id="rId198" Type="http://schemas.openxmlformats.org/officeDocument/2006/relationships/customXml" Target="../ink/ink4792.xml"/><Relationship Id="rId321" Type="http://schemas.openxmlformats.org/officeDocument/2006/relationships/customXml" Target="../ink/ink4867.xml"/><Relationship Id="rId342" Type="http://schemas.openxmlformats.org/officeDocument/2006/relationships/customXml" Target="../ink/ink4878.xml"/><Relationship Id="rId363" Type="http://schemas.openxmlformats.org/officeDocument/2006/relationships/customXml" Target="../ink/ink4889.xml"/><Relationship Id="rId384" Type="http://schemas.openxmlformats.org/officeDocument/2006/relationships/customXml" Target="../ink/ink4900.xml"/><Relationship Id="rId202" Type="http://schemas.openxmlformats.org/officeDocument/2006/relationships/customXml" Target="../ink/ink4794.xml"/><Relationship Id="rId223" Type="http://schemas.openxmlformats.org/officeDocument/2006/relationships/customXml" Target="../ink/ink4804.xml"/><Relationship Id="rId244" Type="http://schemas.openxmlformats.org/officeDocument/2006/relationships/image" Target="../media/image2419.png"/><Relationship Id="rId18" Type="http://schemas.openxmlformats.org/officeDocument/2006/relationships/image" Target="../media/image2149.png"/><Relationship Id="rId265" Type="http://schemas.openxmlformats.org/officeDocument/2006/relationships/customXml" Target="../ink/ink4831.xml"/><Relationship Id="rId286" Type="http://schemas.openxmlformats.org/officeDocument/2006/relationships/customXml" Target="../ink/ink4848.xml"/><Relationship Id="rId146" Type="http://schemas.openxmlformats.org/officeDocument/2006/relationships/image" Target="../media/image2382.png"/><Relationship Id="rId167" Type="http://schemas.openxmlformats.org/officeDocument/2006/relationships/customXml" Target="../ink/ink4773.xml"/><Relationship Id="rId188" Type="http://schemas.openxmlformats.org/officeDocument/2006/relationships/image" Target="../media/image2399.png"/><Relationship Id="rId311" Type="http://schemas.openxmlformats.org/officeDocument/2006/relationships/customXml" Target="../ink/ink4861.xml"/><Relationship Id="rId332" Type="http://schemas.openxmlformats.org/officeDocument/2006/relationships/customXml" Target="../ink/ink4873.xml"/><Relationship Id="rId353" Type="http://schemas.openxmlformats.org/officeDocument/2006/relationships/image" Target="../media/image2459.png"/><Relationship Id="rId374" Type="http://schemas.openxmlformats.org/officeDocument/2006/relationships/image" Target="../media/image2469.png"/><Relationship Id="rId213" Type="http://schemas.openxmlformats.org/officeDocument/2006/relationships/customXml" Target="../ink/ink4799.xml"/><Relationship Id="rId234" Type="http://schemas.openxmlformats.org/officeDocument/2006/relationships/image" Target="../media/image2414.png"/><Relationship Id="rId2" Type="http://schemas.microsoft.com/office/2007/relationships/media" Target="../media/media58.m4a"/><Relationship Id="rId255" Type="http://schemas.openxmlformats.org/officeDocument/2006/relationships/customXml" Target="../ink/ink4821.xml"/><Relationship Id="rId276" Type="http://schemas.openxmlformats.org/officeDocument/2006/relationships/customXml" Target="../ink/ink4842.xml"/><Relationship Id="rId297" Type="http://schemas.openxmlformats.org/officeDocument/2006/relationships/image" Target="../media/image2433.png"/><Relationship Id="rId136" Type="http://schemas.openxmlformats.org/officeDocument/2006/relationships/image" Target="../media/image2377.png"/><Relationship Id="rId157" Type="http://schemas.openxmlformats.org/officeDocument/2006/relationships/customXml" Target="../ink/ink4768.xml"/><Relationship Id="rId178" Type="http://schemas.openxmlformats.org/officeDocument/2006/relationships/customXml" Target="../ink/ink4781.xml"/><Relationship Id="rId301" Type="http://schemas.openxmlformats.org/officeDocument/2006/relationships/customXml" Target="../ink/ink4856.xml"/><Relationship Id="rId322" Type="http://schemas.openxmlformats.org/officeDocument/2006/relationships/image" Target="../media/image2444.png"/><Relationship Id="rId343" Type="http://schemas.openxmlformats.org/officeDocument/2006/relationships/image" Target="../media/image2454.png"/><Relationship Id="rId364" Type="http://schemas.openxmlformats.org/officeDocument/2006/relationships/image" Target="../media/image2464.png"/><Relationship Id="rId82" Type="http://schemas.openxmlformats.org/officeDocument/2006/relationships/image" Target="../media/image2184.png"/><Relationship Id="rId199" Type="http://schemas.openxmlformats.org/officeDocument/2006/relationships/image" Target="../media/image2404.png"/><Relationship Id="rId203" Type="http://schemas.openxmlformats.org/officeDocument/2006/relationships/image" Target="../media/image2406.png"/><Relationship Id="rId385" Type="http://schemas.openxmlformats.org/officeDocument/2006/relationships/image" Target="../media/image2474.png"/><Relationship Id="rId224" Type="http://schemas.openxmlformats.org/officeDocument/2006/relationships/image" Target="../media/image2372.png"/><Relationship Id="rId245" Type="http://schemas.openxmlformats.org/officeDocument/2006/relationships/customXml" Target="../ink/ink4815.xml"/><Relationship Id="rId266" Type="http://schemas.openxmlformats.org/officeDocument/2006/relationships/customXml" Target="../ink/ink4832.xml"/><Relationship Id="rId287" Type="http://schemas.openxmlformats.org/officeDocument/2006/relationships/image" Target="../media/image2428.png"/><Relationship Id="rId147" Type="http://schemas.openxmlformats.org/officeDocument/2006/relationships/customXml" Target="../ink/ink4763.xml"/><Relationship Id="rId168" Type="http://schemas.openxmlformats.org/officeDocument/2006/relationships/image" Target="../media/image2393.png"/><Relationship Id="rId312" Type="http://schemas.openxmlformats.org/officeDocument/2006/relationships/customXml" Target="../ink/ink4862.xml"/><Relationship Id="rId333" Type="http://schemas.openxmlformats.org/officeDocument/2006/relationships/image" Target="../media/image2449.png"/><Relationship Id="rId354" Type="http://schemas.openxmlformats.org/officeDocument/2006/relationships/customXml" Target="../ink/ink4884.xml"/><Relationship Id="rId189" Type="http://schemas.openxmlformats.org/officeDocument/2006/relationships/customXml" Target="../ink/ink4787.xml"/><Relationship Id="rId375" Type="http://schemas.openxmlformats.org/officeDocument/2006/relationships/customXml" Target="../ink/ink4895.xml"/><Relationship Id="rId3" Type="http://schemas.openxmlformats.org/officeDocument/2006/relationships/audio" Target="../media/media58.m4a"/><Relationship Id="rId214" Type="http://schemas.openxmlformats.org/officeDocument/2006/relationships/image" Target="../media/image2367.png"/><Relationship Id="rId235" Type="http://schemas.openxmlformats.org/officeDocument/2006/relationships/customXml" Target="../ink/ink4810.xml"/><Relationship Id="rId256" Type="http://schemas.openxmlformats.org/officeDocument/2006/relationships/customXml" Target="../ink/ink4822.xml"/><Relationship Id="rId277" Type="http://schemas.openxmlformats.org/officeDocument/2006/relationships/customXml" Target="../ink/ink4843.xml"/><Relationship Id="rId298" Type="http://schemas.openxmlformats.org/officeDocument/2006/relationships/customXml" Target="../ink/ink4854.xml"/><Relationship Id="rId137" Type="http://schemas.openxmlformats.org/officeDocument/2006/relationships/customXml" Target="../ink/ink4758.xml"/><Relationship Id="rId158" Type="http://schemas.openxmlformats.org/officeDocument/2006/relationships/image" Target="../media/image2388.png"/><Relationship Id="rId302" Type="http://schemas.openxmlformats.org/officeDocument/2006/relationships/image" Target="../media/image2435.png"/><Relationship Id="rId323" Type="http://schemas.openxmlformats.org/officeDocument/2006/relationships/customXml" Target="../ink/ink4868.xml"/><Relationship Id="rId344" Type="http://schemas.openxmlformats.org/officeDocument/2006/relationships/customXml" Target="../ink/ink4879.xml"/><Relationship Id="rId83" Type="http://schemas.openxmlformats.org/officeDocument/2006/relationships/customXml" Target="../ink/ink4750.xml"/><Relationship Id="rId179" Type="http://schemas.openxmlformats.org/officeDocument/2006/relationships/customXml" Target="../ink/ink4782.xml"/><Relationship Id="rId365" Type="http://schemas.openxmlformats.org/officeDocument/2006/relationships/customXml" Target="../ink/ink4890.xml"/><Relationship Id="rId386" Type="http://schemas.openxmlformats.org/officeDocument/2006/relationships/image" Target="../media/image1.png"/><Relationship Id="rId190" Type="http://schemas.openxmlformats.org/officeDocument/2006/relationships/image" Target="../media/image2400.png"/><Relationship Id="rId204" Type="http://schemas.openxmlformats.org/officeDocument/2006/relationships/customXml" Target="../ink/ink4795.xml"/><Relationship Id="rId225" Type="http://schemas.openxmlformats.org/officeDocument/2006/relationships/customXml" Target="../ink/ink4805.xml"/><Relationship Id="rId246" Type="http://schemas.openxmlformats.org/officeDocument/2006/relationships/image" Target="../media/image2420.png"/><Relationship Id="rId267" Type="http://schemas.openxmlformats.org/officeDocument/2006/relationships/customXml" Target="../ink/ink4833.xml"/><Relationship Id="rId288" Type="http://schemas.openxmlformats.org/officeDocument/2006/relationships/customXml" Target="../ink/ink4849.xml"/><Relationship Id="rId313" Type="http://schemas.openxmlformats.org/officeDocument/2006/relationships/image" Target="../media/image2440.png"/><Relationship Id="rId148" Type="http://schemas.openxmlformats.org/officeDocument/2006/relationships/image" Target="../media/image2383.png"/><Relationship Id="rId169" Type="http://schemas.openxmlformats.org/officeDocument/2006/relationships/image" Target="../media/image1547.png"/><Relationship Id="rId10" Type="http://schemas.openxmlformats.org/officeDocument/2006/relationships/image" Target="../media/image2145.png"/><Relationship Id="rId334" Type="http://schemas.openxmlformats.org/officeDocument/2006/relationships/customXml" Target="../ink/ink4874.xml"/><Relationship Id="rId355" Type="http://schemas.openxmlformats.org/officeDocument/2006/relationships/customXml" Target="../ink/ink4885.xml"/><Relationship Id="rId376" Type="http://schemas.openxmlformats.org/officeDocument/2006/relationships/image" Target="../media/image2470.png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2395.png"/><Relationship Id="rId215" Type="http://schemas.openxmlformats.org/officeDocument/2006/relationships/customXml" Target="../ink/ink4800.xml"/><Relationship Id="rId236" Type="http://schemas.openxmlformats.org/officeDocument/2006/relationships/image" Target="../media/image2415.png"/><Relationship Id="rId257" Type="http://schemas.openxmlformats.org/officeDocument/2006/relationships/customXml" Target="../ink/ink4823.xml"/><Relationship Id="rId278" Type="http://schemas.openxmlformats.org/officeDocument/2006/relationships/customXml" Target="../ink/ink4844.xml"/><Relationship Id="rId303" Type="http://schemas.openxmlformats.org/officeDocument/2006/relationships/customXml" Target="../ink/ink4857.xml"/><Relationship Id="rId84" Type="http://schemas.openxmlformats.org/officeDocument/2006/relationships/image" Target="../media/image23460.png"/><Relationship Id="rId138" Type="http://schemas.openxmlformats.org/officeDocument/2006/relationships/image" Target="../media/image2378.png"/><Relationship Id="rId345" Type="http://schemas.openxmlformats.org/officeDocument/2006/relationships/image" Target="../media/image2455.png"/><Relationship Id="rId191" Type="http://schemas.openxmlformats.org/officeDocument/2006/relationships/customXml" Target="../ink/ink4788.xml"/><Relationship Id="rId205" Type="http://schemas.openxmlformats.org/officeDocument/2006/relationships/image" Target="../media/image2407.png"/><Relationship Id="rId247" Type="http://schemas.openxmlformats.org/officeDocument/2006/relationships/customXml" Target="../ink/ink4816.xml"/><Relationship Id="rId289" Type="http://schemas.openxmlformats.org/officeDocument/2006/relationships/image" Target="../media/image2429.png"/><Relationship Id="rId149" Type="http://schemas.openxmlformats.org/officeDocument/2006/relationships/customXml" Target="../ink/ink4764.xml"/><Relationship Id="rId314" Type="http://schemas.openxmlformats.org/officeDocument/2006/relationships/customXml" Target="../ink/ink4863.xml"/><Relationship Id="rId356" Type="http://schemas.openxmlformats.org/officeDocument/2006/relationships/image" Target="../media/image2460.png"/><Relationship Id="rId160" Type="http://schemas.openxmlformats.org/officeDocument/2006/relationships/image" Target="../media/image2389.png"/><Relationship Id="rId216" Type="http://schemas.openxmlformats.org/officeDocument/2006/relationships/image" Target="../media/image2368.png"/><Relationship Id="rId258" Type="http://schemas.openxmlformats.org/officeDocument/2006/relationships/customXml" Target="../ink/ink4824.xml"/></Relationships>
</file>

<file path=ppt/slides/_rels/slide5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911.xml"/><Relationship Id="rId21" Type="http://schemas.openxmlformats.org/officeDocument/2006/relationships/image" Target="../media/image2483.png"/><Relationship Id="rId42" Type="http://schemas.openxmlformats.org/officeDocument/2006/relationships/image" Target="../media/image1550.png"/><Relationship Id="rId47" Type="http://schemas.openxmlformats.org/officeDocument/2006/relationships/customXml" Target="../ink/ink4921.xml"/><Relationship Id="rId63" Type="http://schemas.openxmlformats.org/officeDocument/2006/relationships/customXml" Target="../ink/ink4935.xml"/><Relationship Id="rId68" Type="http://schemas.openxmlformats.org/officeDocument/2006/relationships/image" Target="../media/image2501.png"/><Relationship Id="rId84" Type="http://schemas.openxmlformats.org/officeDocument/2006/relationships/customXml" Target="../ink/ink4946.xml"/><Relationship Id="rId89" Type="http://schemas.openxmlformats.org/officeDocument/2006/relationships/customXml" Target="../ink/ink4949.xml"/><Relationship Id="rId16" Type="http://schemas.openxmlformats.org/officeDocument/2006/relationships/customXml" Target="../ink/ink4906.xml"/><Relationship Id="rId107" Type="http://schemas.openxmlformats.org/officeDocument/2006/relationships/customXml" Target="../ink/ink4959.xml"/><Relationship Id="rId11" Type="http://schemas.openxmlformats.org/officeDocument/2006/relationships/image" Target="../media/image2478.png"/><Relationship Id="rId32" Type="http://schemas.openxmlformats.org/officeDocument/2006/relationships/customXml" Target="../ink/ink4914.xml"/><Relationship Id="rId37" Type="http://schemas.openxmlformats.org/officeDocument/2006/relationships/image" Target="../media/image2491.png"/><Relationship Id="rId53" Type="http://schemas.openxmlformats.org/officeDocument/2006/relationships/customXml" Target="../ink/ink4925.xml"/><Relationship Id="rId58" Type="http://schemas.openxmlformats.org/officeDocument/2006/relationships/customXml" Target="../ink/ink4930.xml"/><Relationship Id="rId74" Type="http://schemas.openxmlformats.org/officeDocument/2006/relationships/image" Target="../media/image2504.png"/><Relationship Id="rId79" Type="http://schemas.openxmlformats.org/officeDocument/2006/relationships/customXml" Target="../ink/ink4943.xml"/><Relationship Id="rId102" Type="http://schemas.openxmlformats.org/officeDocument/2006/relationships/customXml" Target="../ink/ink4956.xml"/><Relationship Id="rId5" Type="http://schemas.openxmlformats.org/officeDocument/2006/relationships/image" Target="../media/image1549.png"/><Relationship Id="rId90" Type="http://schemas.openxmlformats.org/officeDocument/2006/relationships/image" Target="../media/image2510.png"/><Relationship Id="rId95" Type="http://schemas.openxmlformats.org/officeDocument/2006/relationships/image" Target="../media/image2512.png"/><Relationship Id="rId22" Type="http://schemas.openxmlformats.org/officeDocument/2006/relationships/customXml" Target="../ink/ink4909.xml"/><Relationship Id="rId27" Type="http://schemas.openxmlformats.org/officeDocument/2006/relationships/image" Target="../media/image2486.png"/><Relationship Id="rId43" Type="http://schemas.openxmlformats.org/officeDocument/2006/relationships/customXml" Target="../ink/ink4919.xml"/><Relationship Id="rId48" Type="http://schemas.openxmlformats.org/officeDocument/2006/relationships/image" Target="../media/image2497.png"/><Relationship Id="rId64" Type="http://schemas.openxmlformats.org/officeDocument/2006/relationships/image" Target="../media/image2499.png"/><Relationship Id="rId69" Type="http://schemas.openxmlformats.org/officeDocument/2006/relationships/customXml" Target="../ink/ink4938.xml"/><Relationship Id="rId80" Type="http://schemas.openxmlformats.org/officeDocument/2006/relationships/image" Target="../media/image2506.png"/><Relationship Id="rId85" Type="http://schemas.openxmlformats.org/officeDocument/2006/relationships/image" Target="../media/image2508.png"/><Relationship Id="rId12" Type="http://schemas.openxmlformats.org/officeDocument/2006/relationships/customXml" Target="../ink/ink4904.xml"/><Relationship Id="rId17" Type="http://schemas.openxmlformats.org/officeDocument/2006/relationships/image" Target="../media/image2481.png"/><Relationship Id="rId33" Type="http://schemas.openxmlformats.org/officeDocument/2006/relationships/image" Target="../media/image2489.png"/><Relationship Id="rId38" Type="http://schemas.openxmlformats.org/officeDocument/2006/relationships/customXml" Target="../ink/ink4917.xml"/><Relationship Id="rId59" Type="http://schemas.openxmlformats.org/officeDocument/2006/relationships/customXml" Target="../ink/ink4931.xml"/><Relationship Id="rId103" Type="http://schemas.openxmlformats.org/officeDocument/2006/relationships/image" Target="../media/image2515.png"/><Relationship Id="rId108" Type="http://schemas.openxmlformats.org/officeDocument/2006/relationships/customXml" Target="../ink/ink4960.xml"/><Relationship Id="rId54" Type="http://schemas.openxmlformats.org/officeDocument/2006/relationships/customXml" Target="../ink/ink4926.xml"/><Relationship Id="rId70" Type="http://schemas.openxmlformats.org/officeDocument/2006/relationships/image" Target="../media/image2502.png"/><Relationship Id="rId75" Type="http://schemas.openxmlformats.org/officeDocument/2006/relationships/customXml" Target="../ink/ink4941.xml"/><Relationship Id="rId91" Type="http://schemas.openxmlformats.org/officeDocument/2006/relationships/customXml" Target="../ink/ink4950.xml"/><Relationship Id="rId96" Type="http://schemas.openxmlformats.org/officeDocument/2006/relationships/customXml" Target="../ink/ink4953.xml"/><Relationship Id="rId1" Type="http://schemas.openxmlformats.org/officeDocument/2006/relationships/tags" Target="../tags/tag20.xml"/><Relationship Id="rId6" Type="http://schemas.openxmlformats.org/officeDocument/2006/relationships/customXml" Target="../ink/ink4901.xml"/><Relationship Id="rId15" Type="http://schemas.openxmlformats.org/officeDocument/2006/relationships/image" Target="../media/image2480.png"/><Relationship Id="rId23" Type="http://schemas.openxmlformats.org/officeDocument/2006/relationships/image" Target="../media/image2484.png"/><Relationship Id="rId28" Type="http://schemas.openxmlformats.org/officeDocument/2006/relationships/customXml" Target="../ink/ink4912.xml"/><Relationship Id="rId36" Type="http://schemas.openxmlformats.org/officeDocument/2006/relationships/customXml" Target="../ink/ink4916.xml"/><Relationship Id="rId49" Type="http://schemas.openxmlformats.org/officeDocument/2006/relationships/customXml" Target="../ink/ink4922.xml"/><Relationship Id="rId57" Type="http://schemas.openxmlformats.org/officeDocument/2006/relationships/customXml" Target="../ink/ink4929.xml"/><Relationship Id="rId106" Type="http://schemas.openxmlformats.org/officeDocument/2006/relationships/customXml" Target="../ink/ink4958.xml"/><Relationship Id="rId10" Type="http://schemas.openxmlformats.org/officeDocument/2006/relationships/customXml" Target="../ink/ink4903.xml"/><Relationship Id="rId31" Type="http://schemas.openxmlformats.org/officeDocument/2006/relationships/image" Target="../media/image2488.png"/><Relationship Id="rId44" Type="http://schemas.openxmlformats.org/officeDocument/2006/relationships/image" Target="../media/image2495.png"/><Relationship Id="rId52" Type="http://schemas.openxmlformats.org/officeDocument/2006/relationships/customXml" Target="../ink/ink4924.xml"/><Relationship Id="rId60" Type="http://schemas.openxmlformats.org/officeDocument/2006/relationships/customXml" Target="../ink/ink4932.xml"/><Relationship Id="rId65" Type="http://schemas.openxmlformats.org/officeDocument/2006/relationships/customXml" Target="../ink/ink4936.xml"/><Relationship Id="rId73" Type="http://schemas.openxmlformats.org/officeDocument/2006/relationships/customXml" Target="../ink/ink4940.xml"/><Relationship Id="rId78" Type="http://schemas.openxmlformats.org/officeDocument/2006/relationships/image" Target="../media/image2430.png"/><Relationship Id="rId81" Type="http://schemas.openxmlformats.org/officeDocument/2006/relationships/customXml" Target="../ink/ink4944.xml"/><Relationship Id="rId86" Type="http://schemas.openxmlformats.org/officeDocument/2006/relationships/customXml" Target="../ink/ink4947.xml"/><Relationship Id="rId94" Type="http://schemas.openxmlformats.org/officeDocument/2006/relationships/customXml" Target="../ink/ink4952.xml"/><Relationship Id="rId99" Type="http://schemas.openxmlformats.org/officeDocument/2006/relationships/image" Target="../media/image2450.png"/><Relationship Id="rId101" Type="http://schemas.openxmlformats.org/officeDocument/2006/relationships/image" Target="../media/image25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77.png"/><Relationship Id="rId13" Type="http://schemas.openxmlformats.org/officeDocument/2006/relationships/image" Target="../media/image2479.png"/><Relationship Id="rId18" Type="http://schemas.openxmlformats.org/officeDocument/2006/relationships/customXml" Target="../ink/ink4907.xml"/><Relationship Id="rId39" Type="http://schemas.openxmlformats.org/officeDocument/2006/relationships/image" Target="../media/image2492.png"/><Relationship Id="rId109" Type="http://schemas.openxmlformats.org/officeDocument/2006/relationships/image" Target="../media/image1.png"/><Relationship Id="rId34" Type="http://schemas.openxmlformats.org/officeDocument/2006/relationships/customXml" Target="../ink/ink4915.xml"/><Relationship Id="rId50" Type="http://schemas.openxmlformats.org/officeDocument/2006/relationships/image" Target="../media/image2498.png"/><Relationship Id="rId55" Type="http://schemas.openxmlformats.org/officeDocument/2006/relationships/customXml" Target="../ink/ink4927.xml"/><Relationship Id="rId76" Type="http://schemas.openxmlformats.org/officeDocument/2006/relationships/image" Target="../media/image2505.png"/><Relationship Id="rId97" Type="http://schemas.openxmlformats.org/officeDocument/2006/relationships/image" Target="../media/image2513.png"/><Relationship Id="rId104" Type="http://schemas.openxmlformats.org/officeDocument/2006/relationships/image" Target="../media/image1551.png"/><Relationship Id="rId7" Type="http://schemas.openxmlformats.org/officeDocument/2006/relationships/image" Target="../media/image2476.png"/><Relationship Id="rId71" Type="http://schemas.openxmlformats.org/officeDocument/2006/relationships/customXml" Target="../ink/ink4939.xml"/><Relationship Id="rId92" Type="http://schemas.openxmlformats.org/officeDocument/2006/relationships/image" Target="../media/image2511.png"/><Relationship Id="rId2" Type="http://schemas.microsoft.com/office/2007/relationships/media" Target="../media/media59.m4a"/><Relationship Id="rId29" Type="http://schemas.openxmlformats.org/officeDocument/2006/relationships/image" Target="../media/image2487.png"/><Relationship Id="rId24" Type="http://schemas.openxmlformats.org/officeDocument/2006/relationships/customXml" Target="../ink/ink4910.xml"/><Relationship Id="rId40" Type="http://schemas.openxmlformats.org/officeDocument/2006/relationships/customXml" Target="../ink/ink4918.xml"/><Relationship Id="rId45" Type="http://schemas.openxmlformats.org/officeDocument/2006/relationships/customXml" Target="../ink/ink4920.xml"/><Relationship Id="rId66" Type="http://schemas.openxmlformats.org/officeDocument/2006/relationships/image" Target="../media/image2500.png"/><Relationship Id="rId87" Type="http://schemas.openxmlformats.org/officeDocument/2006/relationships/image" Target="../media/image2509.png"/><Relationship Id="rId61" Type="http://schemas.openxmlformats.org/officeDocument/2006/relationships/customXml" Target="../ink/ink4933.xml"/><Relationship Id="rId82" Type="http://schemas.openxmlformats.org/officeDocument/2006/relationships/image" Target="../media/image2507.png"/><Relationship Id="rId19" Type="http://schemas.openxmlformats.org/officeDocument/2006/relationships/image" Target="../media/image2482.png"/><Relationship Id="rId14" Type="http://schemas.openxmlformats.org/officeDocument/2006/relationships/customXml" Target="../ink/ink4905.xml"/><Relationship Id="rId30" Type="http://schemas.openxmlformats.org/officeDocument/2006/relationships/customXml" Target="../ink/ink4913.xml"/><Relationship Id="rId35" Type="http://schemas.openxmlformats.org/officeDocument/2006/relationships/image" Target="../media/image2490.png"/><Relationship Id="rId56" Type="http://schemas.openxmlformats.org/officeDocument/2006/relationships/customXml" Target="../ink/ink4928.xml"/><Relationship Id="rId77" Type="http://schemas.openxmlformats.org/officeDocument/2006/relationships/customXml" Target="../ink/ink4942.xml"/><Relationship Id="rId100" Type="http://schemas.openxmlformats.org/officeDocument/2006/relationships/customXml" Target="../ink/ink4955.xml"/><Relationship Id="rId105" Type="http://schemas.openxmlformats.org/officeDocument/2006/relationships/customXml" Target="../ink/ink4957.xml"/><Relationship Id="rId8" Type="http://schemas.openxmlformats.org/officeDocument/2006/relationships/customXml" Target="../ink/ink4902.xml"/><Relationship Id="rId51" Type="http://schemas.openxmlformats.org/officeDocument/2006/relationships/customXml" Target="../ink/ink4923.xml"/><Relationship Id="rId72" Type="http://schemas.openxmlformats.org/officeDocument/2006/relationships/image" Target="../media/image2503.png"/><Relationship Id="rId93" Type="http://schemas.openxmlformats.org/officeDocument/2006/relationships/customXml" Target="../ink/ink4951.xml"/><Relationship Id="rId98" Type="http://schemas.openxmlformats.org/officeDocument/2006/relationships/customXml" Target="../ink/ink4954.xml"/><Relationship Id="rId3" Type="http://schemas.openxmlformats.org/officeDocument/2006/relationships/audio" Target="../media/media59.m4a"/><Relationship Id="rId25" Type="http://schemas.openxmlformats.org/officeDocument/2006/relationships/image" Target="../media/image2485.png"/><Relationship Id="rId46" Type="http://schemas.openxmlformats.org/officeDocument/2006/relationships/image" Target="../media/image2496.png"/><Relationship Id="rId67" Type="http://schemas.openxmlformats.org/officeDocument/2006/relationships/customXml" Target="../ink/ink4937.xml"/><Relationship Id="rId20" Type="http://schemas.openxmlformats.org/officeDocument/2006/relationships/customXml" Target="../ink/ink4908.xml"/><Relationship Id="rId41" Type="http://schemas.openxmlformats.org/officeDocument/2006/relationships/image" Target="../media/image2493.png"/><Relationship Id="rId62" Type="http://schemas.openxmlformats.org/officeDocument/2006/relationships/customXml" Target="../ink/ink4934.xml"/><Relationship Id="rId83" Type="http://schemas.openxmlformats.org/officeDocument/2006/relationships/customXml" Target="../ink/ink4945.xml"/><Relationship Id="rId88" Type="http://schemas.openxmlformats.org/officeDocument/2006/relationships/customXml" Target="../ink/ink4948.xml"/></Relationships>
</file>

<file path=ppt/slides/_rels/slide6.xml.rels><?xml version="1.0" encoding="UTF-8" standalone="yes"?>
<Relationships xmlns="http://schemas.openxmlformats.org/package/2006/relationships"><Relationship Id="rId63" Type="http://schemas.openxmlformats.org/officeDocument/2006/relationships/customXml" Target="../ink/ink8.xml"/><Relationship Id="rId68" Type="http://schemas.openxmlformats.org/officeDocument/2006/relationships/image" Target="../media/image15310.png"/><Relationship Id="rId154" Type="http://schemas.openxmlformats.org/officeDocument/2006/relationships/customXml" Target="../ink/ink21.xml"/><Relationship Id="rId159" Type="http://schemas.openxmlformats.org/officeDocument/2006/relationships/image" Target="../media/image15741.png"/><Relationship Id="rId175" Type="http://schemas.openxmlformats.org/officeDocument/2006/relationships/image" Target="../media/image8.png"/><Relationship Id="rId170" Type="http://schemas.openxmlformats.org/officeDocument/2006/relationships/customXml" Target="../ink/ink29.xml"/><Relationship Id="rId191" Type="http://schemas.openxmlformats.org/officeDocument/2006/relationships/image" Target="../media/image16.png"/><Relationship Id="rId196" Type="http://schemas.openxmlformats.org/officeDocument/2006/relationships/customXml" Target="../ink/ink42.xml"/><Relationship Id="rId200" Type="http://schemas.openxmlformats.org/officeDocument/2006/relationships/customXml" Target="../ink/ink44.xml"/><Relationship Id="rId53" Type="http://schemas.openxmlformats.org/officeDocument/2006/relationships/customXml" Target="../ink/ink3.xml"/><Relationship Id="rId58" Type="http://schemas.openxmlformats.org/officeDocument/2006/relationships/image" Target="../media/image15260.png"/><Relationship Id="rId74" Type="http://schemas.openxmlformats.org/officeDocument/2006/relationships/image" Target="../media/image15340.png"/><Relationship Id="rId79" Type="http://schemas.openxmlformats.org/officeDocument/2006/relationships/customXml" Target="../ink/ink16.xml"/><Relationship Id="rId149" Type="http://schemas.openxmlformats.org/officeDocument/2006/relationships/image" Target="../media/image15691.png"/><Relationship Id="rId5" Type="http://schemas.openxmlformats.org/officeDocument/2006/relationships/notesSlide" Target="../notesSlides/notesSlide4.xml"/><Relationship Id="rId160" Type="http://schemas.openxmlformats.org/officeDocument/2006/relationships/customXml" Target="../ink/ink24.xml"/><Relationship Id="rId165" Type="http://schemas.openxmlformats.org/officeDocument/2006/relationships/image" Target="../media/image15771.png"/><Relationship Id="rId181" Type="http://schemas.openxmlformats.org/officeDocument/2006/relationships/image" Target="../media/image11.png"/><Relationship Id="rId186" Type="http://schemas.openxmlformats.org/officeDocument/2006/relationships/customXml" Target="../ink/ink37.xml"/><Relationship Id="rId64" Type="http://schemas.openxmlformats.org/officeDocument/2006/relationships/image" Target="../media/image15290.png"/><Relationship Id="rId69" Type="http://schemas.openxmlformats.org/officeDocument/2006/relationships/customXml" Target="../ink/ink11.xml"/><Relationship Id="rId51" Type="http://schemas.openxmlformats.org/officeDocument/2006/relationships/customXml" Target="../ink/ink2.xml"/><Relationship Id="rId72" Type="http://schemas.openxmlformats.org/officeDocument/2006/relationships/image" Target="../media/image15330.png"/><Relationship Id="rId80" Type="http://schemas.openxmlformats.org/officeDocument/2006/relationships/image" Target="../media/image3101.png"/><Relationship Id="rId150" Type="http://schemas.openxmlformats.org/officeDocument/2006/relationships/customXml" Target="../ink/ink19.xml"/><Relationship Id="rId155" Type="http://schemas.openxmlformats.org/officeDocument/2006/relationships/image" Target="../media/image15721.png"/><Relationship Id="rId163" Type="http://schemas.openxmlformats.org/officeDocument/2006/relationships/image" Target="../media/image15761.png"/><Relationship Id="rId171" Type="http://schemas.openxmlformats.org/officeDocument/2006/relationships/image" Target="../media/image6101.png"/><Relationship Id="rId176" Type="http://schemas.openxmlformats.org/officeDocument/2006/relationships/customXml" Target="../ink/ink32.xml"/><Relationship Id="rId184" Type="http://schemas.openxmlformats.org/officeDocument/2006/relationships/customXml" Target="../ink/ink36.xml"/><Relationship Id="rId189" Type="http://schemas.openxmlformats.org/officeDocument/2006/relationships/image" Target="../media/image15.png"/><Relationship Id="rId192" Type="http://schemas.openxmlformats.org/officeDocument/2006/relationships/customXml" Target="../ink/ink40.xml"/><Relationship Id="rId197" Type="http://schemas.openxmlformats.org/officeDocument/2006/relationships/image" Target="../media/image19.png"/><Relationship Id="rId3" Type="http://schemas.openxmlformats.org/officeDocument/2006/relationships/audio" Target="../media/media6.m4a"/><Relationship Id="rId201" Type="http://schemas.openxmlformats.org/officeDocument/2006/relationships/image" Target="../media/image21.png"/><Relationship Id="rId59" Type="http://schemas.openxmlformats.org/officeDocument/2006/relationships/customXml" Target="../ink/ink6.xml"/><Relationship Id="rId67" Type="http://schemas.openxmlformats.org/officeDocument/2006/relationships/customXml" Target="../ink/ink10.xml"/><Relationship Id="rId158" Type="http://schemas.openxmlformats.org/officeDocument/2006/relationships/customXml" Target="../ink/ink23.xml"/><Relationship Id="rId54" Type="http://schemas.openxmlformats.org/officeDocument/2006/relationships/image" Target="../media/image15240.png"/><Relationship Id="rId62" Type="http://schemas.openxmlformats.org/officeDocument/2006/relationships/image" Target="../media/image15280.png"/><Relationship Id="rId70" Type="http://schemas.openxmlformats.org/officeDocument/2006/relationships/image" Target="../media/image15320.png"/><Relationship Id="rId75" Type="http://schemas.openxmlformats.org/officeDocument/2006/relationships/customXml" Target="../ink/ink14.xml"/><Relationship Id="rId83" Type="http://schemas.openxmlformats.org/officeDocument/2006/relationships/customXml" Target="../ink/ink18.xml"/><Relationship Id="rId153" Type="http://schemas.openxmlformats.org/officeDocument/2006/relationships/image" Target="../media/image15711.png"/><Relationship Id="rId161" Type="http://schemas.openxmlformats.org/officeDocument/2006/relationships/image" Target="../media/image15751.png"/><Relationship Id="rId166" Type="http://schemas.openxmlformats.org/officeDocument/2006/relationships/customXml" Target="../ink/ink27.xml"/><Relationship Id="rId174" Type="http://schemas.openxmlformats.org/officeDocument/2006/relationships/customXml" Target="../ink/ink31.xml"/><Relationship Id="rId179" Type="http://schemas.openxmlformats.org/officeDocument/2006/relationships/image" Target="../media/image10.png"/><Relationship Id="rId182" Type="http://schemas.openxmlformats.org/officeDocument/2006/relationships/customXml" Target="../ink/ink35.xml"/><Relationship Id="rId187" Type="http://schemas.openxmlformats.org/officeDocument/2006/relationships/image" Target="../media/image14.png"/><Relationship Id="rId195" Type="http://schemas.openxmlformats.org/officeDocument/2006/relationships/image" Target="../media/image18.png"/><Relationship Id="rId1" Type="http://schemas.openxmlformats.org/officeDocument/2006/relationships/tags" Target="../tags/tag5.xml"/><Relationship Id="rId6" Type="http://schemas.openxmlformats.org/officeDocument/2006/relationships/customXml" Target="../ink/ink1.xml"/><Relationship Id="rId190" Type="http://schemas.openxmlformats.org/officeDocument/2006/relationships/customXml" Target="../ink/ink39.xml"/><Relationship Id="rId57" Type="http://schemas.openxmlformats.org/officeDocument/2006/relationships/customXml" Target="../ink/ink5.xml"/><Relationship Id="rId52" Type="http://schemas.openxmlformats.org/officeDocument/2006/relationships/image" Target="../media/image15230.png"/><Relationship Id="rId60" Type="http://schemas.openxmlformats.org/officeDocument/2006/relationships/image" Target="../media/image15270.png"/><Relationship Id="rId65" Type="http://schemas.openxmlformats.org/officeDocument/2006/relationships/customXml" Target="../ink/ink9.xml"/><Relationship Id="rId73" Type="http://schemas.openxmlformats.org/officeDocument/2006/relationships/customXml" Target="../ink/ink13.xml"/><Relationship Id="rId78" Type="http://schemas.openxmlformats.org/officeDocument/2006/relationships/image" Target="../media/image15360.png"/><Relationship Id="rId81" Type="http://schemas.openxmlformats.org/officeDocument/2006/relationships/customXml" Target="../ink/ink17.xml"/><Relationship Id="rId151" Type="http://schemas.openxmlformats.org/officeDocument/2006/relationships/image" Target="../media/image15701.png"/><Relationship Id="rId156" Type="http://schemas.openxmlformats.org/officeDocument/2006/relationships/customXml" Target="../ink/ink22.xml"/><Relationship Id="rId164" Type="http://schemas.openxmlformats.org/officeDocument/2006/relationships/customXml" Target="../ink/ink26.xml"/><Relationship Id="rId169" Type="http://schemas.openxmlformats.org/officeDocument/2006/relationships/image" Target="../media/image5.png"/><Relationship Id="rId177" Type="http://schemas.openxmlformats.org/officeDocument/2006/relationships/image" Target="../media/image9.png"/><Relationship Id="rId185" Type="http://schemas.openxmlformats.org/officeDocument/2006/relationships/image" Target="../media/image13.png"/><Relationship Id="rId198" Type="http://schemas.openxmlformats.org/officeDocument/2006/relationships/customXml" Target="../ink/ink43.xml"/><Relationship Id="rId4" Type="http://schemas.openxmlformats.org/officeDocument/2006/relationships/slideLayout" Target="../slideLayouts/slideLayout2.xml"/><Relationship Id="rId172" Type="http://schemas.openxmlformats.org/officeDocument/2006/relationships/customXml" Target="../ink/ink30.xml"/><Relationship Id="rId180" Type="http://schemas.openxmlformats.org/officeDocument/2006/relationships/customXml" Target="../ink/ink34.xml"/><Relationship Id="rId193" Type="http://schemas.openxmlformats.org/officeDocument/2006/relationships/image" Target="../media/image17.png"/><Relationship Id="rId202" Type="http://schemas.openxmlformats.org/officeDocument/2006/relationships/image" Target="../media/image1.png"/><Relationship Id="rId50" Type="http://schemas.openxmlformats.org/officeDocument/2006/relationships/image" Target="../media/image15220.png"/><Relationship Id="rId55" Type="http://schemas.openxmlformats.org/officeDocument/2006/relationships/customXml" Target="../ink/ink4.xml"/><Relationship Id="rId76" Type="http://schemas.openxmlformats.org/officeDocument/2006/relationships/image" Target="../media/image15350.png"/><Relationship Id="rId167" Type="http://schemas.openxmlformats.org/officeDocument/2006/relationships/image" Target="../media/image1053.png"/><Relationship Id="rId188" Type="http://schemas.openxmlformats.org/officeDocument/2006/relationships/customXml" Target="../ink/ink38.xml"/><Relationship Id="rId71" Type="http://schemas.openxmlformats.org/officeDocument/2006/relationships/customXml" Target="../ink/ink12.xml"/><Relationship Id="rId162" Type="http://schemas.openxmlformats.org/officeDocument/2006/relationships/customXml" Target="../ink/ink25.xml"/><Relationship Id="rId183" Type="http://schemas.openxmlformats.org/officeDocument/2006/relationships/image" Target="../media/image12.png"/><Relationship Id="rId2" Type="http://schemas.microsoft.com/office/2007/relationships/media" Target="../media/media6.m4a"/><Relationship Id="rId66" Type="http://schemas.openxmlformats.org/officeDocument/2006/relationships/image" Target="../media/image15300.png"/><Relationship Id="rId157" Type="http://schemas.openxmlformats.org/officeDocument/2006/relationships/image" Target="../media/image15731.png"/><Relationship Id="rId178" Type="http://schemas.openxmlformats.org/officeDocument/2006/relationships/customXml" Target="../ink/ink33.xml"/><Relationship Id="rId61" Type="http://schemas.openxmlformats.org/officeDocument/2006/relationships/customXml" Target="../ink/ink7.xml"/><Relationship Id="rId82" Type="http://schemas.openxmlformats.org/officeDocument/2006/relationships/image" Target="../media/image4.png"/><Relationship Id="rId152" Type="http://schemas.openxmlformats.org/officeDocument/2006/relationships/customXml" Target="../ink/ink20.xml"/><Relationship Id="rId173" Type="http://schemas.openxmlformats.org/officeDocument/2006/relationships/image" Target="../media/image7.png"/><Relationship Id="rId194" Type="http://schemas.openxmlformats.org/officeDocument/2006/relationships/customXml" Target="../ink/ink41.xml"/><Relationship Id="rId199" Type="http://schemas.openxmlformats.org/officeDocument/2006/relationships/image" Target="../media/image20.png"/><Relationship Id="rId56" Type="http://schemas.openxmlformats.org/officeDocument/2006/relationships/image" Target="../media/image15250.png"/><Relationship Id="rId77" Type="http://schemas.openxmlformats.org/officeDocument/2006/relationships/customXml" Target="../ink/ink15.xml"/><Relationship Id="rId168" Type="http://schemas.openxmlformats.org/officeDocument/2006/relationships/customXml" Target="../ink/ink28.xml"/></Relationships>
</file>

<file path=ppt/slides/_rels/slide6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972.xml"/><Relationship Id="rId21" Type="http://schemas.openxmlformats.org/officeDocument/2006/relationships/image" Target="../media/image2525.png"/><Relationship Id="rId42" Type="http://schemas.openxmlformats.org/officeDocument/2006/relationships/customXml" Target="../ink/ink4980.xml"/><Relationship Id="rId47" Type="http://schemas.openxmlformats.org/officeDocument/2006/relationships/image" Target="../media/image2538.png"/><Relationship Id="rId63" Type="http://schemas.openxmlformats.org/officeDocument/2006/relationships/image" Target="../media/image2545.png"/><Relationship Id="rId68" Type="http://schemas.openxmlformats.org/officeDocument/2006/relationships/customXml" Target="../ink/ink4993.xml"/><Relationship Id="rId2" Type="http://schemas.openxmlformats.org/officeDocument/2006/relationships/audio" Target="../media/media60.m4a"/><Relationship Id="rId16" Type="http://schemas.openxmlformats.org/officeDocument/2006/relationships/customXml" Target="../ink/ink4967.xml"/><Relationship Id="rId29" Type="http://schemas.openxmlformats.org/officeDocument/2006/relationships/image" Target="../media/image2529.png"/><Relationship Id="rId11" Type="http://schemas.openxmlformats.org/officeDocument/2006/relationships/image" Target="../media/image2520.png"/><Relationship Id="rId24" Type="http://schemas.openxmlformats.org/officeDocument/2006/relationships/customXml" Target="../ink/ink4971.xml"/><Relationship Id="rId32" Type="http://schemas.openxmlformats.org/officeDocument/2006/relationships/customXml" Target="../ink/ink4975.xml"/><Relationship Id="rId37" Type="http://schemas.openxmlformats.org/officeDocument/2006/relationships/image" Target="../media/image2533.png"/><Relationship Id="rId40" Type="http://schemas.openxmlformats.org/officeDocument/2006/relationships/customXml" Target="../ink/ink4979.xml"/><Relationship Id="rId45" Type="http://schemas.openxmlformats.org/officeDocument/2006/relationships/image" Target="../media/image2537.png"/><Relationship Id="rId53" Type="http://schemas.openxmlformats.org/officeDocument/2006/relationships/image" Target="../media/image2541.png"/><Relationship Id="rId58" Type="http://schemas.openxmlformats.org/officeDocument/2006/relationships/customXml" Target="../ink/ink4988.xml"/><Relationship Id="rId66" Type="http://schemas.openxmlformats.org/officeDocument/2006/relationships/customXml" Target="../ink/ink4992.xml"/><Relationship Id="rId74" Type="http://schemas.openxmlformats.org/officeDocument/2006/relationships/customXml" Target="../ink/ink4996.xml"/><Relationship Id="rId5" Type="http://schemas.openxmlformats.org/officeDocument/2006/relationships/image" Target="../media/image2517.png"/><Relationship Id="rId61" Type="http://schemas.openxmlformats.org/officeDocument/2006/relationships/image" Target="../media/image2544.png"/><Relationship Id="rId19" Type="http://schemas.openxmlformats.org/officeDocument/2006/relationships/image" Target="../media/image2524.png"/><Relationship Id="rId14" Type="http://schemas.openxmlformats.org/officeDocument/2006/relationships/customXml" Target="../ink/ink4966.xml"/><Relationship Id="rId22" Type="http://schemas.openxmlformats.org/officeDocument/2006/relationships/customXml" Target="../ink/ink4970.xml"/><Relationship Id="rId27" Type="http://schemas.openxmlformats.org/officeDocument/2006/relationships/image" Target="../media/image2528.png"/><Relationship Id="rId30" Type="http://schemas.openxmlformats.org/officeDocument/2006/relationships/customXml" Target="../ink/ink4974.xml"/><Relationship Id="rId35" Type="http://schemas.openxmlformats.org/officeDocument/2006/relationships/image" Target="../media/image2532.png"/><Relationship Id="rId43" Type="http://schemas.openxmlformats.org/officeDocument/2006/relationships/image" Target="../media/image2536.png"/><Relationship Id="rId48" Type="http://schemas.openxmlformats.org/officeDocument/2006/relationships/customXml" Target="../ink/ink4983.xml"/><Relationship Id="rId56" Type="http://schemas.openxmlformats.org/officeDocument/2006/relationships/customXml" Target="../ink/ink4987.xml"/><Relationship Id="rId64" Type="http://schemas.openxmlformats.org/officeDocument/2006/relationships/customXml" Target="../ink/ink4991.xml"/><Relationship Id="rId69" Type="http://schemas.openxmlformats.org/officeDocument/2006/relationships/image" Target="../media/image2548.png"/><Relationship Id="rId8" Type="http://schemas.openxmlformats.org/officeDocument/2006/relationships/customXml" Target="../ink/ink4963.xml"/><Relationship Id="rId51" Type="http://schemas.openxmlformats.org/officeDocument/2006/relationships/image" Target="../media/image2540.png"/><Relationship Id="rId72" Type="http://schemas.openxmlformats.org/officeDocument/2006/relationships/customXml" Target="../ink/ink4995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4965.xml"/><Relationship Id="rId17" Type="http://schemas.openxmlformats.org/officeDocument/2006/relationships/image" Target="../media/image2523.png"/><Relationship Id="rId25" Type="http://schemas.openxmlformats.org/officeDocument/2006/relationships/image" Target="../media/image2527.png"/><Relationship Id="rId33" Type="http://schemas.openxmlformats.org/officeDocument/2006/relationships/image" Target="../media/image2531.png"/><Relationship Id="rId38" Type="http://schemas.openxmlformats.org/officeDocument/2006/relationships/customXml" Target="../ink/ink4978.xml"/><Relationship Id="rId46" Type="http://schemas.openxmlformats.org/officeDocument/2006/relationships/customXml" Target="../ink/ink4982.xml"/><Relationship Id="rId59" Type="http://schemas.openxmlformats.org/officeDocument/2006/relationships/image" Target="../media/image2543.png"/><Relationship Id="rId67" Type="http://schemas.openxmlformats.org/officeDocument/2006/relationships/image" Target="../media/image2547.png"/><Relationship Id="rId20" Type="http://schemas.openxmlformats.org/officeDocument/2006/relationships/customXml" Target="../ink/ink4969.xml"/><Relationship Id="rId41" Type="http://schemas.openxmlformats.org/officeDocument/2006/relationships/image" Target="../media/image2535.png"/><Relationship Id="rId54" Type="http://schemas.openxmlformats.org/officeDocument/2006/relationships/customXml" Target="../ink/ink4986.xml"/><Relationship Id="rId62" Type="http://schemas.openxmlformats.org/officeDocument/2006/relationships/customXml" Target="../ink/ink4990.xml"/><Relationship Id="rId70" Type="http://schemas.openxmlformats.org/officeDocument/2006/relationships/customXml" Target="../ink/ink4994.xml"/><Relationship Id="rId75" Type="http://schemas.openxmlformats.org/officeDocument/2006/relationships/image" Target="../media/image2551.png"/><Relationship Id="rId1" Type="http://schemas.microsoft.com/office/2007/relationships/media" Target="../media/media60.m4a"/><Relationship Id="rId6" Type="http://schemas.openxmlformats.org/officeDocument/2006/relationships/customXml" Target="../ink/ink4962.xml"/><Relationship Id="rId15" Type="http://schemas.openxmlformats.org/officeDocument/2006/relationships/image" Target="../media/image2522.png"/><Relationship Id="rId23" Type="http://schemas.openxmlformats.org/officeDocument/2006/relationships/image" Target="../media/image2526.png"/><Relationship Id="rId28" Type="http://schemas.openxmlformats.org/officeDocument/2006/relationships/customXml" Target="../ink/ink4973.xml"/><Relationship Id="rId36" Type="http://schemas.openxmlformats.org/officeDocument/2006/relationships/customXml" Target="../ink/ink4977.xml"/><Relationship Id="rId49" Type="http://schemas.openxmlformats.org/officeDocument/2006/relationships/image" Target="../media/image2539.png"/><Relationship Id="rId57" Type="http://schemas.openxmlformats.org/officeDocument/2006/relationships/image" Target="../media/image2430.png"/><Relationship Id="rId10" Type="http://schemas.openxmlformats.org/officeDocument/2006/relationships/customXml" Target="../ink/ink4964.xml"/><Relationship Id="rId31" Type="http://schemas.openxmlformats.org/officeDocument/2006/relationships/image" Target="../media/image2530.png"/><Relationship Id="rId44" Type="http://schemas.openxmlformats.org/officeDocument/2006/relationships/customXml" Target="../ink/ink4981.xml"/><Relationship Id="rId52" Type="http://schemas.openxmlformats.org/officeDocument/2006/relationships/customXml" Target="../ink/ink4985.xml"/><Relationship Id="rId60" Type="http://schemas.openxmlformats.org/officeDocument/2006/relationships/customXml" Target="../ink/ink4989.xml"/><Relationship Id="rId65" Type="http://schemas.openxmlformats.org/officeDocument/2006/relationships/image" Target="../media/image2546.png"/><Relationship Id="rId73" Type="http://schemas.openxmlformats.org/officeDocument/2006/relationships/image" Target="../media/image2550.png"/><Relationship Id="rId4" Type="http://schemas.openxmlformats.org/officeDocument/2006/relationships/customXml" Target="../ink/ink4961.xml"/><Relationship Id="rId9" Type="http://schemas.openxmlformats.org/officeDocument/2006/relationships/image" Target="../media/image2519.png"/><Relationship Id="rId13" Type="http://schemas.openxmlformats.org/officeDocument/2006/relationships/image" Target="../media/image2521.png"/><Relationship Id="rId18" Type="http://schemas.openxmlformats.org/officeDocument/2006/relationships/customXml" Target="../ink/ink4968.xml"/><Relationship Id="rId39" Type="http://schemas.openxmlformats.org/officeDocument/2006/relationships/image" Target="../media/image2534.png"/><Relationship Id="rId34" Type="http://schemas.openxmlformats.org/officeDocument/2006/relationships/customXml" Target="../ink/ink4976.xml"/><Relationship Id="rId50" Type="http://schemas.openxmlformats.org/officeDocument/2006/relationships/customXml" Target="../ink/ink4984.xml"/><Relationship Id="rId55" Type="http://schemas.openxmlformats.org/officeDocument/2006/relationships/image" Target="../media/image2542.png"/><Relationship Id="rId76" Type="http://schemas.openxmlformats.org/officeDocument/2006/relationships/image" Target="../media/image1.png"/><Relationship Id="rId7" Type="http://schemas.openxmlformats.org/officeDocument/2006/relationships/image" Target="../media/image2518.png"/><Relationship Id="rId71" Type="http://schemas.openxmlformats.org/officeDocument/2006/relationships/image" Target="../media/image2549.png"/></Relationships>
</file>

<file path=ppt/slides/_rels/slide6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891.png"/><Relationship Id="rId21" Type="http://schemas.openxmlformats.org/officeDocument/2006/relationships/image" Target="../media/image23530.png"/><Relationship Id="rId42" Type="http://schemas.openxmlformats.org/officeDocument/2006/relationships/customXml" Target="../ink/ink5017.xml"/><Relationship Id="rId63" Type="http://schemas.openxmlformats.org/officeDocument/2006/relationships/image" Target="../media/image21631.png"/><Relationship Id="rId84" Type="http://schemas.openxmlformats.org/officeDocument/2006/relationships/customXml" Target="../ink/ink5038.xml"/><Relationship Id="rId138" Type="http://schemas.openxmlformats.org/officeDocument/2006/relationships/customXml" Target="../ink/ink5065.xml"/><Relationship Id="rId159" Type="http://schemas.openxmlformats.org/officeDocument/2006/relationships/image" Target="../media/image2554.png"/><Relationship Id="rId107" Type="http://schemas.openxmlformats.org/officeDocument/2006/relationships/image" Target="../media/image21841.png"/><Relationship Id="rId11" Type="http://schemas.openxmlformats.org/officeDocument/2006/relationships/customXml" Target="../ink/ink5001.xml"/><Relationship Id="rId32" Type="http://schemas.openxmlformats.org/officeDocument/2006/relationships/customXml" Target="../ink/ink5012.xml"/><Relationship Id="rId53" Type="http://schemas.openxmlformats.org/officeDocument/2006/relationships/image" Target="../media/image23670.png"/><Relationship Id="rId74" Type="http://schemas.openxmlformats.org/officeDocument/2006/relationships/customXml" Target="../ink/ink5033.xml"/><Relationship Id="rId128" Type="http://schemas.openxmlformats.org/officeDocument/2006/relationships/customXml" Target="../ink/ink5060.xml"/><Relationship Id="rId149" Type="http://schemas.openxmlformats.org/officeDocument/2006/relationships/image" Target="../media/image22041.png"/><Relationship Id="rId5" Type="http://schemas.openxmlformats.org/officeDocument/2006/relationships/image" Target="../media/image23480.png"/><Relationship Id="rId95" Type="http://schemas.openxmlformats.org/officeDocument/2006/relationships/image" Target="../media/image21781.png"/><Relationship Id="rId160" Type="http://schemas.openxmlformats.org/officeDocument/2006/relationships/customXml" Target="../ink/ink5075.xml"/><Relationship Id="rId22" Type="http://schemas.openxmlformats.org/officeDocument/2006/relationships/customXml" Target="../ink/ink5007.xml"/><Relationship Id="rId43" Type="http://schemas.openxmlformats.org/officeDocument/2006/relationships/image" Target="../media/image23630.png"/><Relationship Id="rId64" Type="http://schemas.openxmlformats.org/officeDocument/2006/relationships/customXml" Target="../ink/ink5028.xml"/><Relationship Id="rId118" Type="http://schemas.openxmlformats.org/officeDocument/2006/relationships/customXml" Target="../ink/ink5055.xml"/><Relationship Id="rId139" Type="http://schemas.openxmlformats.org/officeDocument/2006/relationships/image" Target="../media/image22001.png"/><Relationship Id="rId85" Type="http://schemas.openxmlformats.org/officeDocument/2006/relationships/image" Target="../media/image21731.png"/><Relationship Id="rId150" Type="http://schemas.openxmlformats.org/officeDocument/2006/relationships/customXml" Target="../ink/ink5071.xml"/><Relationship Id="rId12" Type="http://schemas.openxmlformats.org/officeDocument/2006/relationships/image" Target="../media/image23500.png"/><Relationship Id="rId17" Type="http://schemas.openxmlformats.org/officeDocument/2006/relationships/customXml" Target="../ink/ink5004.xml"/><Relationship Id="rId33" Type="http://schemas.openxmlformats.org/officeDocument/2006/relationships/image" Target="../media/image1653.png"/><Relationship Id="rId38" Type="http://schemas.openxmlformats.org/officeDocument/2006/relationships/customXml" Target="../ink/ink5015.xml"/><Relationship Id="rId59" Type="http://schemas.openxmlformats.org/officeDocument/2006/relationships/image" Target="../media/image23700.png"/><Relationship Id="rId103" Type="http://schemas.openxmlformats.org/officeDocument/2006/relationships/image" Target="../media/image21820.png"/><Relationship Id="rId108" Type="http://schemas.openxmlformats.org/officeDocument/2006/relationships/customXml" Target="../ink/ink5050.xml"/><Relationship Id="rId124" Type="http://schemas.openxmlformats.org/officeDocument/2006/relationships/customXml" Target="../ink/ink5058.xml"/><Relationship Id="rId129" Type="http://schemas.openxmlformats.org/officeDocument/2006/relationships/image" Target="../media/image21951.png"/><Relationship Id="rId54" Type="http://schemas.openxmlformats.org/officeDocument/2006/relationships/customXml" Target="../ink/ink5023.xml"/><Relationship Id="rId70" Type="http://schemas.openxmlformats.org/officeDocument/2006/relationships/customXml" Target="../ink/ink5031.xml"/><Relationship Id="rId75" Type="http://schemas.openxmlformats.org/officeDocument/2006/relationships/image" Target="../media/image21681.png"/><Relationship Id="rId91" Type="http://schemas.openxmlformats.org/officeDocument/2006/relationships/image" Target="../media/image21761.png"/><Relationship Id="rId96" Type="http://schemas.openxmlformats.org/officeDocument/2006/relationships/customXml" Target="../ink/ink5044.xml"/><Relationship Id="rId140" Type="http://schemas.openxmlformats.org/officeDocument/2006/relationships/customXml" Target="../ink/ink5066.xml"/><Relationship Id="rId145" Type="http://schemas.openxmlformats.org/officeDocument/2006/relationships/image" Target="../media/image22021.png"/><Relationship Id="rId161" Type="http://schemas.openxmlformats.org/officeDocument/2006/relationships/image" Target="../media/image2555.png"/><Relationship Id="rId166" Type="http://schemas.openxmlformats.org/officeDocument/2006/relationships/customXml" Target="../ink/ink5078.xml"/><Relationship Id="rId1" Type="http://schemas.microsoft.com/office/2007/relationships/media" Target="../media/media61.m4a"/><Relationship Id="rId6" Type="http://schemas.openxmlformats.org/officeDocument/2006/relationships/customXml" Target="../ink/ink4998.xml"/><Relationship Id="rId23" Type="http://schemas.openxmlformats.org/officeDocument/2006/relationships/image" Target="../media/image23540.png"/><Relationship Id="rId28" Type="http://schemas.openxmlformats.org/officeDocument/2006/relationships/customXml" Target="../ink/ink5010.xml"/><Relationship Id="rId49" Type="http://schemas.openxmlformats.org/officeDocument/2006/relationships/image" Target="../media/image1631.png"/><Relationship Id="rId114" Type="http://schemas.openxmlformats.org/officeDocument/2006/relationships/customXml" Target="../ink/ink5053.xml"/><Relationship Id="rId119" Type="http://schemas.openxmlformats.org/officeDocument/2006/relationships/image" Target="../media/image21901.png"/><Relationship Id="rId44" Type="http://schemas.openxmlformats.org/officeDocument/2006/relationships/customXml" Target="../ink/ink5018.xml"/><Relationship Id="rId60" Type="http://schemas.openxmlformats.org/officeDocument/2006/relationships/customXml" Target="../ink/ink5026.xml"/><Relationship Id="rId65" Type="http://schemas.openxmlformats.org/officeDocument/2006/relationships/image" Target="../media/image16660.png"/><Relationship Id="rId81" Type="http://schemas.openxmlformats.org/officeDocument/2006/relationships/image" Target="../media/image21711.png"/><Relationship Id="rId86" Type="http://schemas.openxmlformats.org/officeDocument/2006/relationships/customXml" Target="../ink/ink5039.xml"/><Relationship Id="rId130" Type="http://schemas.openxmlformats.org/officeDocument/2006/relationships/customXml" Target="../ink/ink5061.xml"/><Relationship Id="rId135" Type="http://schemas.openxmlformats.org/officeDocument/2006/relationships/image" Target="../media/image21981.png"/><Relationship Id="rId151" Type="http://schemas.openxmlformats.org/officeDocument/2006/relationships/image" Target="../media/image22051.png"/><Relationship Id="rId156" Type="http://schemas.openxmlformats.org/officeDocument/2006/relationships/image" Target="../media/image3.png"/><Relationship Id="rId13" Type="http://schemas.openxmlformats.org/officeDocument/2006/relationships/customXml" Target="../ink/ink5002.xml"/><Relationship Id="rId18" Type="http://schemas.openxmlformats.org/officeDocument/2006/relationships/customXml" Target="../ink/ink5005.xml"/><Relationship Id="rId39" Type="http://schemas.openxmlformats.org/officeDocument/2006/relationships/image" Target="../media/image23610.png"/><Relationship Id="rId109" Type="http://schemas.openxmlformats.org/officeDocument/2006/relationships/image" Target="../media/image21851.png"/><Relationship Id="rId34" Type="http://schemas.openxmlformats.org/officeDocument/2006/relationships/customXml" Target="../ink/ink5013.xml"/><Relationship Id="rId50" Type="http://schemas.openxmlformats.org/officeDocument/2006/relationships/customXml" Target="../ink/ink5021.xml"/><Relationship Id="rId55" Type="http://schemas.openxmlformats.org/officeDocument/2006/relationships/image" Target="../media/image23680.png"/><Relationship Id="rId76" Type="http://schemas.openxmlformats.org/officeDocument/2006/relationships/customXml" Target="../ink/ink5034.xml"/><Relationship Id="rId97" Type="http://schemas.openxmlformats.org/officeDocument/2006/relationships/image" Target="../media/image21791.png"/><Relationship Id="rId104" Type="http://schemas.openxmlformats.org/officeDocument/2006/relationships/customXml" Target="../ink/ink5048.xml"/><Relationship Id="rId120" Type="http://schemas.openxmlformats.org/officeDocument/2006/relationships/customXml" Target="../ink/ink5056.xml"/><Relationship Id="rId125" Type="http://schemas.openxmlformats.org/officeDocument/2006/relationships/image" Target="../media/image21931.png"/><Relationship Id="rId141" Type="http://schemas.openxmlformats.org/officeDocument/2006/relationships/image" Target="../media/image1817.png"/><Relationship Id="rId146" Type="http://schemas.openxmlformats.org/officeDocument/2006/relationships/customXml" Target="../ink/ink5069.xml"/><Relationship Id="rId167" Type="http://schemas.openxmlformats.org/officeDocument/2006/relationships/image" Target="../media/image2558.png"/><Relationship Id="rId7" Type="http://schemas.openxmlformats.org/officeDocument/2006/relationships/image" Target="../media/image23490.png"/><Relationship Id="rId71" Type="http://schemas.openxmlformats.org/officeDocument/2006/relationships/image" Target="../media/image21661.png"/><Relationship Id="rId92" Type="http://schemas.openxmlformats.org/officeDocument/2006/relationships/customXml" Target="../ink/ink5042.xml"/><Relationship Id="rId162" Type="http://schemas.openxmlformats.org/officeDocument/2006/relationships/customXml" Target="../ink/ink5076.xml"/><Relationship Id="rId2" Type="http://schemas.openxmlformats.org/officeDocument/2006/relationships/audio" Target="../media/media61.m4a"/><Relationship Id="rId29" Type="http://schemas.openxmlformats.org/officeDocument/2006/relationships/image" Target="../media/image23570.png"/><Relationship Id="rId24" Type="http://schemas.openxmlformats.org/officeDocument/2006/relationships/customXml" Target="../ink/ink5008.xml"/><Relationship Id="rId40" Type="http://schemas.openxmlformats.org/officeDocument/2006/relationships/customXml" Target="../ink/ink5016.xml"/><Relationship Id="rId45" Type="http://schemas.openxmlformats.org/officeDocument/2006/relationships/image" Target="../media/image23640.png"/><Relationship Id="rId66" Type="http://schemas.openxmlformats.org/officeDocument/2006/relationships/customXml" Target="../ink/ink5029.xml"/><Relationship Id="rId87" Type="http://schemas.openxmlformats.org/officeDocument/2006/relationships/image" Target="../media/image21741.png"/><Relationship Id="rId110" Type="http://schemas.openxmlformats.org/officeDocument/2006/relationships/customXml" Target="../ink/ink5051.xml"/><Relationship Id="rId115" Type="http://schemas.openxmlformats.org/officeDocument/2006/relationships/image" Target="../media/image21881.png"/><Relationship Id="rId131" Type="http://schemas.openxmlformats.org/officeDocument/2006/relationships/image" Target="../media/image21961.png"/><Relationship Id="rId136" Type="http://schemas.openxmlformats.org/officeDocument/2006/relationships/customXml" Target="../ink/ink5064.xml"/><Relationship Id="rId157" Type="http://schemas.openxmlformats.org/officeDocument/2006/relationships/image" Target="../media/image1552.jpeg"/><Relationship Id="rId61" Type="http://schemas.openxmlformats.org/officeDocument/2006/relationships/image" Target="../media/image21621.png"/><Relationship Id="rId82" Type="http://schemas.openxmlformats.org/officeDocument/2006/relationships/customXml" Target="../ink/ink5037.xml"/><Relationship Id="rId152" Type="http://schemas.openxmlformats.org/officeDocument/2006/relationships/customXml" Target="../ink/ink5072.xml"/><Relationship Id="rId19" Type="http://schemas.openxmlformats.org/officeDocument/2006/relationships/image" Target="../media/image23520.png"/><Relationship Id="rId14" Type="http://schemas.openxmlformats.org/officeDocument/2006/relationships/image" Target="../media/image16912.png"/><Relationship Id="rId30" Type="http://schemas.openxmlformats.org/officeDocument/2006/relationships/customXml" Target="../ink/ink5011.xml"/><Relationship Id="rId35" Type="http://schemas.openxmlformats.org/officeDocument/2006/relationships/image" Target="../media/image23590.png"/><Relationship Id="rId56" Type="http://schemas.openxmlformats.org/officeDocument/2006/relationships/customXml" Target="../ink/ink5024.xml"/><Relationship Id="rId77" Type="http://schemas.openxmlformats.org/officeDocument/2006/relationships/image" Target="../media/image21691.png"/><Relationship Id="rId100" Type="http://schemas.openxmlformats.org/officeDocument/2006/relationships/customXml" Target="../ink/ink5046.xml"/><Relationship Id="rId105" Type="http://schemas.openxmlformats.org/officeDocument/2006/relationships/image" Target="../media/image21830.png"/><Relationship Id="rId126" Type="http://schemas.openxmlformats.org/officeDocument/2006/relationships/customXml" Target="../ink/ink5059.xml"/><Relationship Id="rId147" Type="http://schemas.openxmlformats.org/officeDocument/2006/relationships/image" Target="../media/image22031.png"/><Relationship Id="rId168" Type="http://schemas.openxmlformats.org/officeDocument/2006/relationships/image" Target="../media/image1.png"/><Relationship Id="rId8" Type="http://schemas.openxmlformats.org/officeDocument/2006/relationships/customXml" Target="../ink/ink4999.xml"/><Relationship Id="rId51" Type="http://schemas.openxmlformats.org/officeDocument/2006/relationships/image" Target="../media/image23660.png"/><Relationship Id="rId72" Type="http://schemas.openxmlformats.org/officeDocument/2006/relationships/customXml" Target="../ink/ink5032.xml"/><Relationship Id="rId93" Type="http://schemas.openxmlformats.org/officeDocument/2006/relationships/image" Target="../media/image21771.png"/><Relationship Id="rId98" Type="http://schemas.openxmlformats.org/officeDocument/2006/relationships/customXml" Target="../ink/ink5045.xml"/><Relationship Id="rId121" Type="http://schemas.openxmlformats.org/officeDocument/2006/relationships/image" Target="../media/image21911.png"/><Relationship Id="rId142" Type="http://schemas.openxmlformats.org/officeDocument/2006/relationships/customXml" Target="../ink/ink5067.xml"/><Relationship Id="rId163" Type="http://schemas.openxmlformats.org/officeDocument/2006/relationships/image" Target="../media/image2556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3550.png"/><Relationship Id="rId46" Type="http://schemas.openxmlformats.org/officeDocument/2006/relationships/customXml" Target="../ink/ink5019.xml"/><Relationship Id="rId67" Type="http://schemas.openxmlformats.org/officeDocument/2006/relationships/image" Target="../media/image21641.png"/><Relationship Id="rId116" Type="http://schemas.openxmlformats.org/officeDocument/2006/relationships/customXml" Target="../ink/ink5054.xml"/><Relationship Id="rId137" Type="http://schemas.openxmlformats.org/officeDocument/2006/relationships/image" Target="../media/image21991.png"/><Relationship Id="rId158" Type="http://schemas.openxmlformats.org/officeDocument/2006/relationships/customXml" Target="../ink/ink5074.xml"/><Relationship Id="rId20" Type="http://schemas.openxmlformats.org/officeDocument/2006/relationships/customXml" Target="../ink/ink5006.xml"/><Relationship Id="rId41" Type="http://schemas.openxmlformats.org/officeDocument/2006/relationships/image" Target="../media/image23620.png"/><Relationship Id="rId62" Type="http://schemas.openxmlformats.org/officeDocument/2006/relationships/customXml" Target="../ink/ink5027.xml"/><Relationship Id="rId83" Type="http://schemas.openxmlformats.org/officeDocument/2006/relationships/image" Target="../media/image21721.png"/><Relationship Id="rId88" Type="http://schemas.openxmlformats.org/officeDocument/2006/relationships/customXml" Target="../ink/ink5040.xml"/><Relationship Id="rId111" Type="http://schemas.openxmlformats.org/officeDocument/2006/relationships/image" Target="../media/image21861.png"/><Relationship Id="rId132" Type="http://schemas.openxmlformats.org/officeDocument/2006/relationships/customXml" Target="../ink/ink5062.xml"/><Relationship Id="rId153" Type="http://schemas.openxmlformats.org/officeDocument/2006/relationships/image" Target="../media/image22061.png"/><Relationship Id="rId15" Type="http://schemas.openxmlformats.org/officeDocument/2006/relationships/customXml" Target="../ink/ink5003.xml"/><Relationship Id="rId36" Type="http://schemas.openxmlformats.org/officeDocument/2006/relationships/customXml" Target="../ink/ink5014.xml"/><Relationship Id="rId57" Type="http://schemas.openxmlformats.org/officeDocument/2006/relationships/image" Target="../media/image23690.png"/><Relationship Id="rId106" Type="http://schemas.openxmlformats.org/officeDocument/2006/relationships/customXml" Target="../ink/ink5049.xml"/><Relationship Id="rId127" Type="http://schemas.openxmlformats.org/officeDocument/2006/relationships/image" Target="../media/image21941.png"/><Relationship Id="rId10" Type="http://schemas.openxmlformats.org/officeDocument/2006/relationships/customXml" Target="../ink/ink5000.xml"/><Relationship Id="rId31" Type="http://schemas.openxmlformats.org/officeDocument/2006/relationships/image" Target="../media/image23580.png"/><Relationship Id="rId52" Type="http://schemas.openxmlformats.org/officeDocument/2006/relationships/customXml" Target="../ink/ink5022.xml"/><Relationship Id="rId73" Type="http://schemas.openxmlformats.org/officeDocument/2006/relationships/image" Target="../media/image21671.png"/><Relationship Id="rId78" Type="http://schemas.openxmlformats.org/officeDocument/2006/relationships/customXml" Target="../ink/ink5035.xml"/><Relationship Id="rId94" Type="http://schemas.openxmlformats.org/officeDocument/2006/relationships/customXml" Target="../ink/ink5043.xml"/><Relationship Id="rId99" Type="http://schemas.openxmlformats.org/officeDocument/2006/relationships/image" Target="../media/image21801.png"/><Relationship Id="rId101" Type="http://schemas.openxmlformats.org/officeDocument/2006/relationships/image" Target="../media/image21811.png"/><Relationship Id="rId122" Type="http://schemas.openxmlformats.org/officeDocument/2006/relationships/customXml" Target="../ink/ink5057.xml"/><Relationship Id="rId143" Type="http://schemas.openxmlformats.org/officeDocument/2006/relationships/image" Target="../media/image22010.png"/><Relationship Id="rId148" Type="http://schemas.openxmlformats.org/officeDocument/2006/relationships/customXml" Target="../ink/ink5070.xml"/><Relationship Id="rId164" Type="http://schemas.openxmlformats.org/officeDocument/2006/relationships/customXml" Target="../ink/ink5077.xml"/><Relationship Id="rId4" Type="http://schemas.openxmlformats.org/officeDocument/2006/relationships/customXml" Target="../ink/ink4997.xml"/><Relationship Id="rId9" Type="http://schemas.openxmlformats.org/officeDocument/2006/relationships/image" Target="../media/image6070.png"/><Relationship Id="rId26" Type="http://schemas.openxmlformats.org/officeDocument/2006/relationships/customXml" Target="../ink/ink5009.xml"/><Relationship Id="rId47" Type="http://schemas.openxmlformats.org/officeDocument/2006/relationships/image" Target="../media/image23650.png"/><Relationship Id="rId68" Type="http://schemas.openxmlformats.org/officeDocument/2006/relationships/customXml" Target="../ink/ink5030.xml"/><Relationship Id="rId89" Type="http://schemas.openxmlformats.org/officeDocument/2006/relationships/image" Target="../media/image21751.png"/><Relationship Id="rId112" Type="http://schemas.openxmlformats.org/officeDocument/2006/relationships/customXml" Target="../ink/ink5052.xml"/><Relationship Id="rId133" Type="http://schemas.openxmlformats.org/officeDocument/2006/relationships/image" Target="../media/image21971.png"/><Relationship Id="rId154" Type="http://schemas.openxmlformats.org/officeDocument/2006/relationships/customXml" Target="../ink/ink5073.xml"/><Relationship Id="rId16" Type="http://schemas.openxmlformats.org/officeDocument/2006/relationships/image" Target="../media/image23510.png"/><Relationship Id="rId37" Type="http://schemas.openxmlformats.org/officeDocument/2006/relationships/image" Target="../media/image23600.png"/><Relationship Id="rId58" Type="http://schemas.openxmlformats.org/officeDocument/2006/relationships/customXml" Target="../ink/ink5025.xml"/><Relationship Id="rId79" Type="http://schemas.openxmlformats.org/officeDocument/2006/relationships/image" Target="../media/image21701.png"/><Relationship Id="rId102" Type="http://schemas.openxmlformats.org/officeDocument/2006/relationships/customXml" Target="../ink/ink5047.xml"/><Relationship Id="rId123" Type="http://schemas.openxmlformats.org/officeDocument/2006/relationships/image" Target="../media/image21921.png"/><Relationship Id="rId144" Type="http://schemas.openxmlformats.org/officeDocument/2006/relationships/customXml" Target="../ink/ink5068.xml"/><Relationship Id="rId90" Type="http://schemas.openxmlformats.org/officeDocument/2006/relationships/customXml" Target="../ink/ink5041.xml"/><Relationship Id="rId165" Type="http://schemas.openxmlformats.org/officeDocument/2006/relationships/image" Target="../media/image2557.png"/><Relationship Id="rId27" Type="http://schemas.openxmlformats.org/officeDocument/2006/relationships/image" Target="../media/image23560.png"/><Relationship Id="rId48" Type="http://schemas.openxmlformats.org/officeDocument/2006/relationships/customXml" Target="../ink/ink5020.xml"/><Relationship Id="rId69" Type="http://schemas.openxmlformats.org/officeDocument/2006/relationships/image" Target="../media/image21651.png"/><Relationship Id="rId113" Type="http://schemas.openxmlformats.org/officeDocument/2006/relationships/image" Target="../media/image21871.png"/><Relationship Id="rId134" Type="http://schemas.openxmlformats.org/officeDocument/2006/relationships/customXml" Target="../ink/ink5063.xml"/><Relationship Id="rId80" Type="http://schemas.openxmlformats.org/officeDocument/2006/relationships/customXml" Target="../ink/ink5036.xml"/><Relationship Id="rId155" Type="http://schemas.openxmlformats.org/officeDocument/2006/relationships/image" Target="../media/image22071.png"/></Relationships>
</file>

<file path=ppt/slides/_rels/slide62.xml.rels><?xml version="1.0" encoding="UTF-8" standalone="yes"?>
<Relationships xmlns="http://schemas.openxmlformats.org/package/2006/relationships"><Relationship Id="rId308" Type="http://schemas.openxmlformats.org/officeDocument/2006/relationships/image" Target="../media/image99700.png"/><Relationship Id="rId329" Type="http://schemas.openxmlformats.org/officeDocument/2006/relationships/customXml" Target="../ink/ink5098.xml"/><Relationship Id="rId26" Type="http://schemas.openxmlformats.org/officeDocument/2006/relationships/image" Target="../media/image20451.png"/><Relationship Id="rId89" Type="http://schemas.openxmlformats.org/officeDocument/2006/relationships/customXml" Target="../ink/ink5081.xml"/><Relationship Id="rId324" Type="http://schemas.openxmlformats.org/officeDocument/2006/relationships/image" Target="../media/image100500.png"/><Relationship Id="rId340" Type="http://schemas.openxmlformats.org/officeDocument/2006/relationships/image" Target="../media/image101300.png"/><Relationship Id="rId345" Type="http://schemas.openxmlformats.org/officeDocument/2006/relationships/customXml" Target="../ink/ink5106.xml"/><Relationship Id="rId21" Type="http://schemas.openxmlformats.org/officeDocument/2006/relationships/image" Target="../media/image20421.png"/><Relationship Id="rId319" Type="http://schemas.openxmlformats.org/officeDocument/2006/relationships/customXml" Target="../ink/ink5093.xml"/><Relationship Id="rId314" Type="http://schemas.openxmlformats.org/officeDocument/2006/relationships/image" Target="../media/image100000.png"/><Relationship Id="rId330" Type="http://schemas.openxmlformats.org/officeDocument/2006/relationships/image" Target="../media/image100800.png"/><Relationship Id="rId335" Type="http://schemas.openxmlformats.org/officeDocument/2006/relationships/customXml" Target="../ink/ink5101.xml"/><Relationship Id="rId356" Type="http://schemas.openxmlformats.org/officeDocument/2006/relationships/customXml" Target="../ink/ink5111.xml"/><Relationship Id="rId5" Type="http://schemas.openxmlformats.org/officeDocument/2006/relationships/notesSlide" Target="../notesSlides/notesSlide10.xml"/><Relationship Id="rId90" Type="http://schemas.openxmlformats.org/officeDocument/2006/relationships/image" Target="../media/image5820.png"/><Relationship Id="rId95" Type="http://schemas.openxmlformats.org/officeDocument/2006/relationships/customXml" Target="../ink/ink5084.xml"/><Relationship Id="rId351" Type="http://schemas.openxmlformats.org/officeDocument/2006/relationships/customXml" Target="../ink/ink5109.xml"/><Relationship Id="rId309" Type="http://schemas.openxmlformats.org/officeDocument/2006/relationships/customXml" Target="../ink/ink5088.xml"/><Relationship Id="rId100" Type="http://schemas.openxmlformats.org/officeDocument/2006/relationships/image" Target="../media/image1555.png"/><Relationship Id="rId312" Type="http://schemas.openxmlformats.org/officeDocument/2006/relationships/image" Target="../media/image99900.png"/><Relationship Id="rId317" Type="http://schemas.openxmlformats.org/officeDocument/2006/relationships/customXml" Target="../ink/ink5092.xml"/><Relationship Id="rId320" Type="http://schemas.openxmlformats.org/officeDocument/2006/relationships/image" Target="../media/image100300.png"/><Relationship Id="rId325" Type="http://schemas.openxmlformats.org/officeDocument/2006/relationships/customXml" Target="../ink/ink5096.xml"/><Relationship Id="rId333" Type="http://schemas.openxmlformats.org/officeDocument/2006/relationships/customXml" Target="../ink/ink5100.xml"/><Relationship Id="rId338" Type="http://schemas.openxmlformats.org/officeDocument/2006/relationships/image" Target="../media/image101200.png"/><Relationship Id="rId346" Type="http://schemas.openxmlformats.org/officeDocument/2006/relationships/image" Target="../media/image9470.png"/><Relationship Id="rId354" Type="http://schemas.openxmlformats.org/officeDocument/2006/relationships/customXml" Target="../ink/ink5110.xml"/><Relationship Id="rId359" Type="http://schemas.openxmlformats.org/officeDocument/2006/relationships/customXml" Target="../ink/ink5114.xml"/><Relationship Id="rId30" Type="http://schemas.openxmlformats.org/officeDocument/2006/relationships/image" Target="../media/image20470.png"/><Relationship Id="rId8" Type="http://schemas.openxmlformats.org/officeDocument/2006/relationships/image" Target="../media/image1397.png"/><Relationship Id="rId93" Type="http://schemas.openxmlformats.org/officeDocument/2006/relationships/customXml" Target="../ink/ink5083.xml"/><Relationship Id="rId98" Type="http://schemas.openxmlformats.org/officeDocument/2006/relationships/image" Target="../media/image1554.png"/><Relationship Id="rId341" Type="http://schemas.openxmlformats.org/officeDocument/2006/relationships/customXml" Target="../ink/ink5104.xml"/><Relationship Id="rId3" Type="http://schemas.openxmlformats.org/officeDocument/2006/relationships/audio" Target="../media/media62.m4a"/><Relationship Id="rId310" Type="http://schemas.openxmlformats.org/officeDocument/2006/relationships/image" Target="../media/image99800.png"/><Relationship Id="rId315" Type="http://schemas.openxmlformats.org/officeDocument/2006/relationships/customXml" Target="../ink/ink5091.xml"/><Relationship Id="rId323" Type="http://schemas.openxmlformats.org/officeDocument/2006/relationships/customXml" Target="../ink/ink5095.xml"/><Relationship Id="rId328" Type="http://schemas.openxmlformats.org/officeDocument/2006/relationships/image" Target="../media/image100700.png"/><Relationship Id="rId336" Type="http://schemas.openxmlformats.org/officeDocument/2006/relationships/image" Target="../media/image101100.png"/><Relationship Id="rId344" Type="http://schemas.openxmlformats.org/officeDocument/2006/relationships/image" Target="../media/image10150.png"/><Relationship Id="rId349" Type="http://schemas.openxmlformats.org/officeDocument/2006/relationships/customXml" Target="../ink/ink5108.xml"/><Relationship Id="rId357" Type="http://schemas.openxmlformats.org/officeDocument/2006/relationships/customXml" Target="../ink/ink5112.xml"/><Relationship Id="rId88" Type="http://schemas.openxmlformats.org/officeDocument/2006/relationships/image" Target="../media/image5810.png"/><Relationship Id="rId91" Type="http://schemas.openxmlformats.org/officeDocument/2006/relationships/customXml" Target="../ink/ink5082.xml"/><Relationship Id="rId96" Type="http://schemas.openxmlformats.org/officeDocument/2006/relationships/image" Target="../media/image5850.png"/><Relationship Id="rId331" Type="http://schemas.openxmlformats.org/officeDocument/2006/relationships/customXml" Target="../ink/ink5099.xml"/><Relationship Id="rId352" Type="http://schemas.openxmlformats.org/officeDocument/2006/relationships/image" Target="../media/image10180.png"/><Relationship Id="rId360" Type="http://schemas.openxmlformats.org/officeDocument/2006/relationships/image" Target="../media/image1.png"/><Relationship Id="rId1" Type="http://schemas.openxmlformats.org/officeDocument/2006/relationships/tags" Target="../tags/tag21.xml"/><Relationship Id="rId6" Type="http://schemas.openxmlformats.org/officeDocument/2006/relationships/image" Target="../media/image1553.png"/><Relationship Id="rId313" Type="http://schemas.openxmlformats.org/officeDocument/2006/relationships/customXml" Target="../ink/ink5090.xml"/><Relationship Id="rId318" Type="http://schemas.openxmlformats.org/officeDocument/2006/relationships/image" Target="../media/image100200.png"/><Relationship Id="rId326" Type="http://schemas.openxmlformats.org/officeDocument/2006/relationships/image" Target="../media/image100600.png"/><Relationship Id="rId339" Type="http://schemas.openxmlformats.org/officeDocument/2006/relationships/customXml" Target="../ink/ink5103.xml"/><Relationship Id="rId347" Type="http://schemas.openxmlformats.org/officeDocument/2006/relationships/customXml" Target="../ink/ink5107.xml"/><Relationship Id="rId28" Type="http://schemas.openxmlformats.org/officeDocument/2006/relationships/image" Target="../media/image20461.png"/><Relationship Id="rId94" Type="http://schemas.openxmlformats.org/officeDocument/2006/relationships/image" Target="../media/image5840.png"/><Relationship Id="rId99" Type="http://schemas.openxmlformats.org/officeDocument/2006/relationships/customXml" Target="../ink/ink5086.xml"/><Relationship Id="rId101" Type="http://schemas.openxmlformats.org/officeDocument/2006/relationships/customXml" Target="../ink/ink5087.xml"/><Relationship Id="rId321" Type="http://schemas.openxmlformats.org/officeDocument/2006/relationships/customXml" Target="../ink/ink5094.xml"/><Relationship Id="rId334" Type="http://schemas.openxmlformats.org/officeDocument/2006/relationships/image" Target="../media/image101000.png"/><Relationship Id="rId342" Type="http://schemas.openxmlformats.org/officeDocument/2006/relationships/image" Target="../media/image101400.png"/><Relationship Id="rId350" Type="http://schemas.openxmlformats.org/officeDocument/2006/relationships/image" Target="../media/image10170.png"/><Relationship Id="rId355" Type="http://schemas.openxmlformats.org/officeDocument/2006/relationships/image" Target="../media/image1557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5080.xml"/><Relationship Id="rId316" Type="http://schemas.openxmlformats.org/officeDocument/2006/relationships/image" Target="../media/image100100.png"/><Relationship Id="rId337" Type="http://schemas.openxmlformats.org/officeDocument/2006/relationships/customXml" Target="../ink/ink5102.xml"/><Relationship Id="rId97" Type="http://schemas.openxmlformats.org/officeDocument/2006/relationships/customXml" Target="../ink/ink5085.xml"/><Relationship Id="rId311" Type="http://schemas.openxmlformats.org/officeDocument/2006/relationships/customXml" Target="../ink/ink5089.xml"/><Relationship Id="rId332" Type="http://schemas.openxmlformats.org/officeDocument/2006/relationships/image" Target="../media/image100900.png"/><Relationship Id="rId353" Type="http://schemas.openxmlformats.org/officeDocument/2006/relationships/image" Target="../media/image1556.png"/><Relationship Id="rId358" Type="http://schemas.openxmlformats.org/officeDocument/2006/relationships/customXml" Target="../ink/ink5113.xml"/><Relationship Id="rId7" Type="http://schemas.openxmlformats.org/officeDocument/2006/relationships/customXml" Target="../ink/ink5079.xml"/><Relationship Id="rId92" Type="http://schemas.openxmlformats.org/officeDocument/2006/relationships/image" Target="../media/image5830.png"/><Relationship Id="rId2" Type="http://schemas.microsoft.com/office/2007/relationships/media" Target="../media/media62.m4a"/><Relationship Id="rId322" Type="http://schemas.openxmlformats.org/officeDocument/2006/relationships/image" Target="../media/image100400.png"/><Relationship Id="rId327" Type="http://schemas.openxmlformats.org/officeDocument/2006/relationships/customXml" Target="../ink/ink5097.xml"/><Relationship Id="rId343" Type="http://schemas.openxmlformats.org/officeDocument/2006/relationships/customXml" Target="../ink/ink5105.xml"/><Relationship Id="rId348" Type="http://schemas.openxmlformats.org/officeDocument/2006/relationships/image" Target="../media/image10160.png"/><Relationship Id="rId24" Type="http://schemas.openxmlformats.org/officeDocument/2006/relationships/image" Target="../media/image204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5100.png"/><Relationship Id="rId154" Type="http://schemas.openxmlformats.org/officeDocument/2006/relationships/customXml" Target="../ink/ink53.xml"/><Relationship Id="rId159" Type="http://schemas.openxmlformats.org/officeDocument/2006/relationships/customXml" Target="../ink/ink58.xml"/><Relationship Id="rId42" Type="http://schemas.openxmlformats.org/officeDocument/2006/relationships/image" Target="../media/image294.png"/><Relationship Id="rId175" Type="http://schemas.openxmlformats.org/officeDocument/2006/relationships/customXml" Target="../ink/ink69.xml"/><Relationship Id="rId170" Type="http://schemas.openxmlformats.org/officeDocument/2006/relationships/image" Target="../media/image27.png"/><Relationship Id="rId191" Type="http://schemas.openxmlformats.org/officeDocument/2006/relationships/customXml" Target="../ink/ink77.xml"/><Relationship Id="rId196" Type="http://schemas.openxmlformats.org/officeDocument/2006/relationships/image" Target="../media/image40.png"/><Relationship Id="rId200" Type="http://schemas.openxmlformats.org/officeDocument/2006/relationships/image" Target="../media/image42.png"/><Relationship Id="rId205" Type="http://schemas.openxmlformats.org/officeDocument/2006/relationships/image" Target="../media/image1.png"/><Relationship Id="rId149" Type="http://schemas.openxmlformats.org/officeDocument/2006/relationships/customXml" Target="../ink/ink48.xml"/><Relationship Id="rId11" Type="http://schemas.openxmlformats.org/officeDocument/2006/relationships/image" Target="../media/image15050.png"/><Relationship Id="rId37" Type="http://schemas.openxmlformats.org/officeDocument/2006/relationships/image" Target="../media/image250.png"/><Relationship Id="rId5" Type="http://schemas.openxmlformats.org/officeDocument/2006/relationships/notesSlide" Target="../notesSlides/notesSlide5.xml"/><Relationship Id="rId152" Type="http://schemas.openxmlformats.org/officeDocument/2006/relationships/customXml" Target="../ink/ink51.xml"/><Relationship Id="rId160" Type="http://schemas.openxmlformats.org/officeDocument/2006/relationships/customXml" Target="../ink/ink59.xml"/><Relationship Id="rId165" Type="http://schemas.openxmlformats.org/officeDocument/2006/relationships/customXml" Target="../ink/ink64.xml"/><Relationship Id="rId173" Type="http://schemas.openxmlformats.org/officeDocument/2006/relationships/customXml" Target="../ink/ink68.xml"/><Relationship Id="rId181" Type="http://schemas.openxmlformats.org/officeDocument/2006/relationships/customXml" Target="../ink/ink72.xml"/><Relationship Id="rId186" Type="http://schemas.openxmlformats.org/officeDocument/2006/relationships/image" Target="../media/image35.png"/><Relationship Id="rId194" Type="http://schemas.openxmlformats.org/officeDocument/2006/relationships/image" Target="../media/image39.png"/><Relationship Id="rId199" Type="http://schemas.openxmlformats.org/officeDocument/2006/relationships/customXml" Target="../ink/ink81.xml"/><Relationship Id="rId203" Type="http://schemas.openxmlformats.org/officeDocument/2006/relationships/customXml" Target="../ink/ink83.xml"/><Relationship Id="rId147" Type="http://schemas.openxmlformats.org/officeDocument/2006/relationships/customXml" Target="../ink/ink46.xml"/><Relationship Id="rId35" Type="http://schemas.openxmlformats.org/officeDocument/2006/relationships/image" Target="../media/image15160.png"/><Relationship Id="rId168" Type="http://schemas.openxmlformats.org/officeDocument/2006/relationships/image" Target="../media/image26.png"/><Relationship Id="rId150" Type="http://schemas.openxmlformats.org/officeDocument/2006/relationships/customXml" Target="../ink/ink49.xml"/><Relationship Id="rId155" Type="http://schemas.openxmlformats.org/officeDocument/2006/relationships/customXml" Target="../ink/ink54.xml"/><Relationship Id="rId163" Type="http://schemas.openxmlformats.org/officeDocument/2006/relationships/customXml" Target="../ink/ink62.xml"/><Relationship Id="rId171" Type="http://schemas.openxmlformats.org/officeDocument/2006/relationships/customXml" Target="../ink/ink67.xml"/><Relationship Id="rId176" Type="http://schemas.openxmlformats.org/officeDocument/2006/relationships/image" Target="../media/image30.png"/><Relationship Id="rId184" Type="http://schemas.openxmlformats.org/officeDocument/2006/relationships/image" Target="../media/image34.png"/><Relationship Id="rId189" Type="http://schemas.openxmlformats.org/officeDocument/2006/relationships/customXml" Target="../ink/ink76.xml"/><Relationship Id="rId192" Type="http://schemas.openxmlformats.org/officeDocument/2006/relationships/image" Target="../media/image38.png"/><Relationship Id="rId197" Type="http://schemas.openxmlformats.org/officeDocument/2006/relationships/customXml" Target="../ink/ink80.xml"/><Relationship Id="rId3" Type="http://schemas.openxmlformats.org/officeDocument/2006/relationships/audio" Target="../media/media8.m4a"/><Relationship Id="rId201" Type="http://schemas.openxmlformats.org/officeDocument/2006/relationships/customXml" Target="../ink/ink82.xml"/><Relationship Id="rId25" Type="http://schemas.openxmlformats.org/officeDocument/2006/relationships/image" Target="../media/image15120.png"/><Relationship Id="rId33" Type="http://schemas.openxmlformats.org/officeDocument/2006/relationships/image" Target="../media/image15150.png"/><Relationship Id="rId158" Type="http://schemas.openxmlformats.org/officeDocument/2006/relationships/customXml" Target="../ink/ink57.xml"/><Relationship Id="rId145" Type="http://schemas.openxmlformats.org/officeDocument/2006/relationships/image" Target="../media/image22102.png"/><Relationship Id="rId153" Type="http://schemas.openxmlformats.org/officeDocument/2006/relationships/customXml" Target="../ink/ink52.xml"/><Relationship Id="rId161" Type="http://schemas.openxmlformats.org/officeDocument/2006/relationships/customXml" Target="../ink/ink60.xml"/><Relationship Id="rId166" Type="http://schemas.openxmlformats.org/officeDocument/2006/relationships/image" Target="../media/image25.png"/><Relationship Id="rId174" Type="http://schemas.openxmlformats.org/officeDocument/2006/relationships/image" Target="../media/image29.png"/><Relationship Id="rId179" Type="http://schemas.openxmlformats.org/officeDocument/2006/relationships/customXml" Target="../ink/ink71.xml"/><Relationship Id="rId182" Type="http://schemas.openxmlformats.org/officeDocument/2006/relationships/image" Target="../media/image33.png"/><Relationship Id="rId187" Type="http://schemas.openxmlformats.org/officeDocument/2006/relationships/customXml" Target="../ink/ink75.xml"/><Relationship Id="rId195" Type="http://schemas.openxmlformats.org/officeDocument/2006/relationships/customXml" Target="../ink/ink79.xml"/><Relationship Id="rId1" Type="http://schemas.openxmlformats.org/officeDocument/2006/relationships/tags" Target="../tags/tag6.xml"/><Relationship Id="rId6" Type="http://schemas.openxmlformats.org/officeDocument/2006/relationships/customXml" Target="../ink/ink45.xml"/><Relationship Id="rId190" Type="http://schemas.openxmlformats.org/officeDocument/2006/relationships/image" Target="../media/image37.png"/><Relationship Id="rId204" Type="http://schemas.openxmlformats.org/officeDocument/2006/relationships/image" Target="../media/image44.png"/><Relationship Id="rId15" Type="http://schemas.openxmlformats.org/officeDocument/2006/relationships/image" Target="../media/image15070.png"/><Relationship Id="rId23" Type="http://schemas.openxmlformats.org/officeDocument/2006/relationships/image" Target="../media/image15110.png"/><Relationship Id="rId148" Type="http://schemas.openxmlformats.org/officeDocument/2006/relationships/customXml" Target="../ink/ink47.xml"/><Relationship Id="rId151" Type="http://schemas.openxmlformats.org/officeDocument/2006/relationships/customXml" Target="../ink/ink50.xml"/><Relationship Id="rId31" Type="http://schemas.openxmlformats.org/officeDocument/2006/relationships/image" Target="../media/image24.png"/><Relationship Id="rId156" Type="http://schemas.openxmlformats.org/officeDocument/2006/relationships/customXml" Target="../ink/ink55.xml"/><Relationship Id="rId164" Type="http://schemas.openxmlformats.org/officeDocument/2006/relationships/customXml" Target="../ink/ink63.xml"/><Relationship Id="rId143" Type="http://schemas.openxmlformats.org/officeDocument/2006/relationships/image" Target="../media/image15661.png"/><Relationship Id="rId169" Type="http://schemas.openxmlformats.org/officeDocument/2006/relationships/customXml" Target="../ink/ink66.xml"/><Relationship Id="rId177" Type="http://schemas.openxmlformats.org/officeDocument/2006/relationships/customXml" Target="../ink/ink70.xml"/><Relationship Id="rId185" Type="http://schemas.openxmlformats.org/officeDocument/2006/relationships/customXml" Target="../ink/ink74.xml"/><Relationship Id="rId198" Type="http://schemas.openxmlformats.org/officeDocument/2006/relationships/image" Target="../media/image4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png"/><Relationship Id="rId172" Type="http://schemas.openxmlformats.org/officeDocument/2006/relationships/image" Target="../media/image28.png"/><Relationship Id="rId180" Type="http://schemas.openxmlformats.org/officeDocument/2006/relationships/image" Target="../media/image32.png"/><Relationship Id="rId193" Type="http://schemas.openxmlformats.org/officeDocument/2006/relationships/customXml" Target="../ink/ink78.xml"/><Relationship Id="rId202" Type="http://schemas.openxmlformats.org/officeDocument/2006/relationships/image" Target="../media/image43.png"/><Relationship Id="rId13" Type="http://schemas.openxmlformats.org/officeDocument/2006/relationships/image" Target="../media/image15060.png"/><Relationship Id="rId146" Type="http://schemas.openxmlformats.org/officeDocument/2006/relationships/image" Target="../media/image22.png"/><Relationship Id="rId141" Type="http://schemas.openxmlformats.org/officeDocument/2006/relationships/image" Target="../media/image15651.png"/><Relationship Id="rId167" Type="http://schemas.openxmlformats.org/officeDocument/2006/relationships/customXml" Target="../ink/ink65.xml"/><Relationship Id="rId188" Type="http://schemas.openxmlformats.org/officeDocument/2006/relationships/image" Target="../media/image36.png"/><Relationship Id="rId7" Type="http://schemas.openxmlformats.org/officeDocument/2006/relationships/image" Target="../media/image22103.png"/><Relationship Id="rId162" Type="http://schemas.openxmlformats.org/officeDocument/2006/relationships/customXml" Target="../ink/ink61.xml"/><Relationship Id="rId183" Type="http://schemas.openxmlformats.org/officeDocument/2006/relationships/customXml" Target="../ink/ink73.xml"/><Relationship Id="rId2" Type="http://schemas.microsoft.com/office/2007/relationships/media" Target="../media/media8.m4a"/><Relationship Id="rId157" Type="http://schemas.openxmlformats.org/officeDocument/2006/relationships/customXml" Target="../ink/ink56.xml"/><Relationship Id="rId178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60.png"/><Relationship Id="rId18" Type="http://schemas.openxmlformats.org/officeDocument/2006/relationships/customXml" Target="../ink/ink90.xml"/><Relationship Id="rId26" Type="http://schemas.openxmlformats.org/officeDocument/2006/relationships/customXml" Target="../ink/ink94.xml"/><Relationship Id="rId39" Type="http://schemas.openxmlformats.org/officeDocument/2006/relationships/customXml" Target="../ink/ink101.xml"/><Relationship Id="rId21" Type="http://schemas.openxmlformats.org/officeDocument/2006/relationships/image" Target="../media/image15100.png"/><Relationship Id="rId34" Type="http://schemas.openxmlformats.org/officeDocument/2006/relationships/customXml" Target="../ink/ink98.xml"/><Relationship Id="rId42" Type="http://schemas.openxmlformats.org/officeDocument/2006/relationships/image" Target="../media/image294.png"/><Relationship Id="rId141" Type="http://schemas.openxmlformats.org/officeDocument/2006/relationships/image" Target="../media/image15651.png"/><Relationship Id="rId146" Type="http://schemas.openxmlformats.org/officeDocument/2006/relationships/image" Target="../media/image1.png"/><Relationship Id="rId7" Type="http://schemas.openxmlformats.org/officeDocument/2006/relationships/image" Target="../media/image22103.png"/><Relationship Id="rId2" Type="http://schemas.microsoft.com/office/2007/relationships/media" Target="../media/media9.m4a"/><Relationship Id="rId16" Type="http://schemas.openxmlformats.org/officeDocument/2006/relationships/customXml" Target="../ink/ink89.xml"/><Relationship Id="rId29" Type="http://schemas.openxmlformats.org/officeDocument/2006/relationships/image" Target="../media/image11570.png"/><Relationship Id="rId11" Type="http://schemas.openxmlformats.org/officeDocument/2006/relationships/image" Target="../media/image15050.png"/><Relationship Id="rId24" Type="http://schemas.openxmlformats.org/officeDocument/2006/relationships/customXml" Target="../ink/ink93.xml"/><Relationship Id="rId32" Type="http://schemas.openxmlformats.org/officeDocument/2006/relationships/customXml" Target="../ink/ink97.xml"/><Relationship Id="rId37" Type="http://schemas.openxmlformats.org/officeDocument/2006/relationships/image" Target="../media/image250.png"/><Relationship Id="rId40" Type="http://schemas.openxmlformats.org/officeDocument/2006/relationships/customXml" Target="../ink/ink102.xml"/><Relationship Id="rId144" Type="http://schemas.openxmlformats.org/officeDocument/2006/relationships/customXml" Target="../ink/ink106.xml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15070.png"/><Relationship Id="rId23" Type="http://schemas.openxmlformats.org/officeDocument/2006/relationships/image" Target="../media/image15110.png"/><Relationship Id="rId28" Type="http://schemas.openxmlformats.org/officeDocument/2006/relationships/customXml" Target="../ink/ink95.xml"/><Relationship Id="rId36" Type="http://schemas.openxmlformats.org/officeDocument/2006/relationships/customXml" Target="../ink/ink99.xml"/><Relationship Id="rId10" Type="http://schemas.openxmlformats.org/officeDocument/2006/relationships/customXml" Target="../ink/ink86.xml"/><Relationship Id="rId19" Type="http://schemas.openxmlformats.org/officeDocument/2006/relationships/image" Target="../media/image6100.png"/><Relationship Id="rId31" Type="http://schemas.openxmlformats.org/officeDocument/2006/relationships/image" Target="../media/image24.png"/><Relationship Id="rId143" Type="http://schemas.openxmlformats.org/officeDocument/2006/relationships/image" Target="../media/image1566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png"/><Relationship Id="rId14" Type="http://schemas.openxmlformats.org/officeDocument/2006/relationships/customXml" Target="../ink/ink88.xml"/><Relationship Id="rId22" Type="http://schemas.openxmlformats.org/officeDocument/2006/relationships/customXml" Target="../ink/ink92.xml"/><Relationship Id="rId27" Type="http://schemas.openxmlformats.org/officeDocument/2006/relationships/image" Target="../media/image15130.png"/><Relationship Id="rId30" Type="http://schemas.openxmlformats.org/officeDocument/2006/relationships/customXml" Target="../ink/ink96.xml"/><Relationship Id="rId35" Type="http://schemas.openxmlformats.org/officeDocument/2006/relationships/image" Target="../media/image15160.png"/><Relationship Id="rId43" Type="http://schemas.openxmlformats.org/officeDocument/2006/relationships/customXml" Target="../ink/ink104.xml"/><Relationship Id="rId8" Type="http://schemas.openxmlformats.org/officeDocument/2006/relationships/customXml" Target="../ink/ink85.xml"/><Relationship Id="rId142" Type="http://schemas.openxmlformats.org/officeDocument/2006/relationships/customXml" Target="../ink/ink105.xml"/><Relationship Id="rId3" Type="http://schemas.openxmlformats.org/officeDocument/2006/relationships/audio" Target="../media/media9.m4a"/><Relationship Id="rId12" Type="http://schemas.openxmlformats.org/officeDocument/2006/relationships/customXml" Target="../ink/ink87.xml"/><Relationship Id="rId17" Type="http://schemas.openxmlformats.org/officeDocument/2006/relationships/image" Target="../media/image5100.png"/><Relationship Id="rId25" Type="http://schemas.openxmlformats.org/officeDocument/2006/relationships/image" Target="../media/image15120.png"/><Relationship Id="rId33" Type="http://schemas.openxmlformats.org/officeDocument/2006/relationships/image" Target="../media/image15150.png"/><Relationship Id="rId38" Type="http://schemas.openxmlformats.org/officeDocument/2006/relationships/customXml" Target="../ink/ink100.xml"/><Relationship Id="rId20" Type="http://schemas.openxmlformats.org/officeDocument/2006/relationships/customXml" Target="../ink/ink91.xml"/><Relationship Id="rId41" Type="http://schemas.openxmlformats.org/officeDocument/2006/relationships/customXml" Target="../ink/ink103.xml"/><Relationship Id="rId145" Type="http://schemas.openxmlformats.org/officeDocument/2006/relationships/image" Target="../media/image22102.png"/><Relationship Id="rId1" Type="http://schemas.openxmlformats.org/officeDocument/2006/relationships/tags" Target="../tags/tag7.xml"/><Relationship Id="rId6" Type="http://schemas.openxmlformats.org/officeDocument/2006/relationships/customXml" Target="../ink/ink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523372" y="3013501"/>
            <a:ext cx="59715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Boltzmann Machines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7AC423-88F6-5244-DD81-A7C16C1916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701"/>
    </mc:Choice>
    <mc:Fallback xmlns="">
      <p:transition advClick="0" advTm="1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807CF5-6E07-152C-30B8-155D5022E78F}"/>
              </a:ext>
            </a:extLst>
          </p:cNvPr>
          <p:cNvSpPr txBox="1"/>
          <p:nvPr/>
        </p:nvSpPr>
        <p:spPr>
          <a:xfrm>
            <a:off x="340555" y="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Intuitive description of the ground state configuration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4C85B67-ED09-64A4-4A2A-A2CD1EC60EE0}"/>
                  </a:ext>
                </a:extLst>
              </p14:cNvPr>
              <p14:cNvContentPartPr/>
              <p14:nvPr/>
            </p14:nvContentPartPr>
            <p14:xfrm>
              <a:off x="732621" y="2202795"/>
              <a:ext cx="1238490" cy="81135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4C85B67-ED09-64A4-4A2A-A2CD1EC60EE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3623" y="2193796"/>
                <a:ext cx="1256126" cy="828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5E4FE7A-3A26-1A9B-4AF0-BAD62766A84E}"/>
                  </a:ext>
                </a:extLst>
              </p14:cNvPr>
              <p14:cNvContentPartPr/>
              <p14:nvPr/>
            </p14:nvContentPartPr>
            <p14:xfrm>
              <a:off x="864381" y="2409075"/>
              <a:ext cx="537030" cy="38691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5E4FE7A-3A26-1A9B-4AF0-BAD62766A84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5383" y="2400077"/>
                <a:ext cx="554667" cy="404546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174141C2-7579-25D0-1DD4-84DCF268B8E6}"/>
              </a:ext>
            </a:extLst>
          </p:cNvPr>
          <p:cNvGrpSpPr/>
          <p:nvPr/>
        </p:nvGrpSpPr>
        <p:grpSpPr>
          <a:xfrm>
            <a:off x="486921" y="1620405"/>
            <a:ext cx="1824930" cy="2123010"/>
            <a:chOff x="761338" y="2056651"/>
            <a:chExt cx="2433240" cy="283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C5A1F49-7A86-7B78-1486-4045F7867915}"/>
                    </a:ext>
                  </a:extLst>
                </p14:cNvPr>
                <p14:cNvContentPartPr/>
                <p14:nvPr/>
              </p14:nvContentPartPr>
              <p14:xfrm>
                <a:off x="761338" y="2056651"/>
                <a:ext cx="32040" cy="2281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C5A1F49-7A86-7B78-1486-4045F786791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2338" y="2047651"/>
                  <a:ext cx="49680" cy="22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C059B0D-82B2-42C9-608A-21418818DF3A}"/>
                    </a:ext>
                  </a:extLst>
                </p14:cNvPr>
                <p14:cNvContentPartPr/>
                <p14:nvPr/>
              </p14:nvContentPartPr>
              <p14:xfrm>
                <a:off x="784738" y="4210891"/>
                <a:ext cx="2386080" cy="119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C059B0D-82B2-42C9-608A-21418818DF3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76098" y="4201891"/>
                  <a:ext cx="24037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504A61F-9C1B-AE89-DB5D-A3F140BA3887}"/>
                    </a:ext>
                  </a:extLst>
                </p14:cNvPr>
                <p14:cNvContentPartPr/>
                <p14:nvPr/>
              </p14:nvContentPartPr>
              <p14:xfrm>
                <a:off x="3018178" y="4177411"/>
                <a:ext cx="140760" cy="225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504A61F-9C1B-AE89-DB5D-A3F140BA388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09538" y="4168771"/>
                  <a:ext cx="1584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8CFC053-0AA2-6E0D-2C9D-1938BA1F0FCA}"/>
                    </a:ext>
                  </a:extLst>
                </p14:cNvPr>
                <p14:cNvContentPartPr/>
                <p14:nvPr/>
              </p14:nvContentPartPr>
              <p14:xfrm>
                <a:off x="2968498" y="4601851"/>
                <a:ext cx="226080" cy="262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8CFC053-0AA2-6E0D-2C9D-1938BA1F0FC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59498" y="4593211"/>
                  <a:ext cx="2437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B69EDDE-3DF4-1805-84C1-FCCA3FB110A8}"/>
                    </a:ext>
                  </a:extLst>
                </p14:cNvPr>
                <p14:cNvContentPartPr/>
                <p14:nvPr/>
              </p14:nvContentPartPr>
              <p14:xfrm>
                <a:off x="2956978" y="4620931"/>
                <a:ext cx="187920" cy="266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B69EDDE-3DF4-1805-84C1-FCCA3FB110A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47978" y="4611931"/>
                  <a:ext cx="205560" cy="28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00E4AA-9E71-22F5-887C-B7769E51B98B}"/>
              </a:ext>
            </a:extLst>
          </p:cNvPr>
          <p:cNvGrpSpPr/>
          <p:nvPr/>
        </p:nvGrpSpPr>
        <p:grpSpPr>
          <a:xfrm>
            <a:off x="359751" y="1353105"/>
            <a:ext cx="379350" cy="497340"/>
            <a:chOff x="591778" y="1700251"/>
            <a:chExt cx="505800" cy="66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D88A1CE-C6C7-F920-8ECC-3FBDC23DDD3B}"/>
                    </a:ext>
                  </a:extLst>
                </p14:cNvPr>
                <p14:cNvContentPartPr/>
                <p14:nvPr/>
              </p14:nvContentPartPr>
              <p14:xfrm>
                <a:off x="591778" y="2159971"/>
                <a:ext cx="75960" cy="153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D88A1CE-C6C7-F920-8ECC-3FBDC23DDD3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82778" y="2151331"/>
                  <a:ext cx="936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7BDCC99-3540-0993-78E7-B719613AB2E8}"/>
                    </a:ext>
                  </a:extLst>
                </p14:cNvPr>
                <p14:cNvContentPartPr/>
                <p14:nvPr/>
              </p14:nvContentPartPr>
              <p14:xfrm>
                <a:off x="600418" y="2095891"/>
                <a:ext cx="197280" cy="181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7BDCC99-3540-0993-78E7-B719613AB2E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1418" y="2086891"/>
                  <a:ext cx="2149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E78D83C-A992-8219-4742-5F6D506CAB96}"/>
                    </a:ext>
                  </a:extLst>
                </p14:cNvPr>
                <p14:cNvContentPartPr/>
                <p14:nvPr/>
              </p14:nvContentPartPr>
              <p14:xfrm>
                <a:off x="768538" y="2111011"/>
                <a:ext cx="270720" cy="252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E78D83C-A992-8219-4742-5F6D506CAB9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59898" y="2102011"/>
                  <a:ext cx="28836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D473B48-17A7-C7AB-B495-C97A2B2447B0}"/>
                    </a:ext>
                  </a:extLst>
                </p14:cNvPr>
                <p14:cNvContentPartPr/>
                <p14:nvPr/>
              </p14:nvContentPartPr>
              <p14:xfrm>
                <a:off x="917938" y="1700251"/>
                <a:ext cx="179640" cy="264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D473B48-17A7-C7AB-B495-C97A2B2447B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09298" y="1691611"/>
                  <a:ext cx="19728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15BACA0-F7D3-CA74-AAAF-2CA2706A1DE1}"/>
                    </a:ext>
                  </a:extLst>
                </p14:cNvPr>
                <p14:cNvContentPartPr/>
                <p14:nvPr/>
              </p14:nvContentPartPr>
              <p14:xfrm>
                <a:off x="953218" y="1821571"/>
                <a:ext cx="12168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15BACA0-F7D3-CA74-AAAF-2CA2706A1DE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44578" y="1812571"/>
                  <a:ext cx="1393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705C046-3A4E-7476-A77F-8B25CD3BB7A8}"/>
                  </a:ext>
                </a:extLst>
              </p14:cNvPr>
              <p14:cNvContentPartPr/>
              <p14:nvPr/>
            </p14:nvContentPartPr>
            <p14:xfrm>
              <a:off x="1219161" y="2928285"/>
              <a:ext cx="157410" cy="108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705C046-3A4E-7476-A77F-8B25CD3BB7A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10156" y="2919285"/>
                <a:ext cx="175060" cy="12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B63B93A-D4AB-61D7-0ACA-2D428252B510}"/>
              </a:ext>
            </a:extLst>
          </p:cNvPr>
          <p:cNvGrpSpPr/>
          <p:nvPr/>
        </p:nvGrpSpPr>
        <p:grpSpPr>
          <a:xfrm>
            <a:off x="590601" y="2989575"/>
            <a:ext cx="616680" cy="24840"/>
            <a:chOff x="899578" y="3882211"/>
            <a:chExt cx="822240" cy="3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F9DDEF1-DCB2-DEE1-480A-0B7BE3BCD082}"/>
                    </a:ext>
                  </a:extLst>
                </p14:cNvPr>
                <p14:cNvContentPartPr/>
                <p14:nvPr/>
              </p14:nvContentPartPr>
              <p14:xfrm>
                <a:off x="899578" y="3888691"/>
                <a:ext cx="540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F9DDEF1-DCB2-DEE1-480A-0B7BE3BCD08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90578" y="3879691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6F5AD91-7B03-BAAB-0B25-25F9939CCF45}"/>
                    </a:ext>
                  </a:extLst>
                </p14:cNvPr>
                <p14:cNvContentPartPr/>
                <p14:nvPr/>
              </p14:nvContentPartPr>
              <p14:xfrm>
                <a:off x="1015138" y="3882571"/>
                <a:ext cx="165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6F5AD91-7B03-BAAB-0B25-25F9939CCF4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06498" y="3873931"/>
                  <a:ext cx="34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FEE6674-A12E-9DF0-F255-F07DABCF3FAC}"/>
                    </a:ext>
                  </a:extLst>
                </p14:cNvPr>
                <p14:cNvContentPartPr/>
                <p14:nvPr/>
              </p14:nvContentPartPr>
              <p14:xfrm>
                <a:off x="1190098" y="3882571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FEE6674-A12E-9DF0-F255-F07DABCF3FA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81098" y="38739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8AD543C-9C0F-3B93-A08C-E6ADEDB504A4}"/>
                    </a:ext>
                  </a:extLst>
                </p14:cNvPr>
                <p14:cNvContentPartPr/>
                <p14:nvPr/>
              </p14:nvContentPartPr>
              <p14:xfrm>
                <a:off x="1355338" y="3882211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8AD543C-9C0F-3B93-A08C-E6ADEDB504A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346338" y="387321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627A5AC-A672-F1D3-3AD6-E88B29CF2E7D}"/>
                    </a:ext>
                  </a:extLst>
                </p14:cNvPr>
                <p14:cNvContentPartPr/>
                <p14:nvPr/>
              </p14:nvContentPartPr>
              <p14:xfrm>
                <a:off x="1563058" y="3887251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627A5AC-A672-F1D3-3AD6-E88B29CF2E7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54058" y="38782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B810AEF-1370-CB62-AA8F-E96E086FE135}"/>
                    </a:ext>
                  </a:extLst>
                </p14:cNvPr>
                <p14:cNvContentPartPr/>
                <p14:nvPr/>
              </p14:nvContentPartPr>
              <p14:xfrm>
                <a:off x="1721458" y="3914971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B810AEF-1370-CB62-AA8F-E96E086FE13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712818" y="39059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C3203FA-A0EB-C19D-B3CC-AE6E0E62CE7E}"/>
                    </a:ext>
                  </a:extLst>
                </p14:cNvPr>
                <p14:cNvContentPartPr/>
                <p14:nvPr/>
              </p14:nvContentPartPr>
              <p14:xfrm>
                <a:off x="1444618" y="3896971"/>
                <a:ext cx="288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C3203FA-A0EB-C19D-B3CC-AE6E0E62CE7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435978" y="3888331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6F9FD8-1808-4685-F077-BCB45946ECBB}"/>
              </a:ext>
            </a:extLst>
          </p:cNvPr>
          <p:cNvGrpSpPr/>
          <p:nvPr/>
        </p:nvGrpSpPr>
        <p:grpSpPr>
          <a:xfrm>
            <a:off x="4476523" y="3257037"/>
            <a:ext cx="431460" cy="273780"/>
            <a:chOff x="5886572" y="6273678"/>
            <a:chExt cx="575280" cy="36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7866754-2539-FE3B-586A-C65B9F1D1A85}"/>
                    </a:ext>
                  </a:extLst>
                </p14:cNvPr>
                <p14:cNvContentPartPr/>
                <p14:nvPr/>
              </p14:nvContentPartPr>
              <p14:xfrm>
                <a:off x="5978012" y="6273678"/>
                <a:ext cx="173880" cy="275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7866754-2539-FE3B-586A-C65B9F1D1A8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969012" y="6265038"/>
                  <a:ext cx="1915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9CF6071-F30B-23DE-1320-2C262675ED23}"/>
                    </a:ext>
                  </a:extLst>
                </p14:cNvPr>
                <p14:cNvContentPartPr/>
                <p14:nvPr/>
              </p14:nvContentPartPr>
              <p14:xfrm>
                <a:off x="5886572" y="6430638"/>
                <a:ext cx="174600" cy="21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9CF6071-F30B-23DE-1320-2C262675ED2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877572" y="6421638"/>
                  <a:ext cx="192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F02EEB-4546-556D-A9CF-9B3F12914BDA}"/>
                    </a:ext>
                  </a:extLst>
                </p14:cNvPr>
                <p14:cNvContentPartPr/>
                <p14:nvPr/>
              </p14:nvContentPartPr>
              <p14:xfrm>
                <a:off x="6081332" y="6310038"/>
                <a:ext cx="211680" cy="328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F02EEB-4546-556D-A9CF-9B3F12914BD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072332" y="6301038"/>
                  <a:ext cx="22932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BE7B7B0-0FB9-4426-995E-236A24DAA4C9}"/>
                    </a:ext>
                  </a:extLst>
                </p14:cNvPr>
                <p14:cNvContentPartPr/>
                <p14:nvPr/>
              </p14:nvContentPartPr>
              <p14:xfrm>
                <a:off x="6081332" y="6462678"/>
                <a:ext cx="380520" cy="171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BE7B7B0-0FB9-4426-995E-236A24DAA4C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072332" y="6453678"/>
                  <a:ext cx="3981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5349826-329E-8927-686E-372EF6260968}"/>
                    </a:ext>
                  </a:extLst>
                </p14:cNvPr>
                <p14:cNvContentPartPr/>
                <p14:nvPr/>
              </p14:nvContentPartPr>
              <p14:xfrm>
                <a:off x="6429812" y="6459438"/>
                <a:ext cx="612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5349826-329E-8927-686E-372EF626096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420812" y="6450798"/>
                  <a:ext cx="2376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2BD7D3B-3E3D-AD0A-B473-558516C3DAE0}"/>
              </a:ext>
            </a:extLst>
          </p:cNvPr>
          <p:cNvGrpSpPr/>
          <p:nvPr/>
        </p:nvGrpSpPr>
        <p:grpSpPr>
          <a:xfrm>
            <a:off x="3992683" y="1874097"/>
            <a:ext cx="1591110" cy="353160"/>
            <a:chOff x="5241452" y="4429758"/>
            <a:chExt cx="2121480" cy="47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D6E322A-8C72-9650-F4A2-EC5FD44988CA}"/>
                    </a:ext>
                  </a:extLst>
                </p14:cNvPr>
                <p14:cNvContentPartPr/>
                <p14:nvPr/>
              </p14:nvContentPartPr>
              <p14:xfrm>
                <a:off x="5241452" y="4561518"/>
                <a:ext cx="1724760" cy="34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D6E322A-8C72-9650-F4A2-EC5FD44988C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232452" y="4552878"/>
                  <a:ext cx="17424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D7E3043-66DF-B928-3B94-B24EAB8DD971}"/>
                    </a:ext>
                  </a:extLst>
                </p14:cNvPr>
                <p14:cNvContentPartPr/>
                <p14:nvPr/>
              </p14:nvContentPartPr>
              <p14:xfrm>
                <a:off x="7086452" y="4429758"/>
                <a:ext cx="276480" cy="470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D7E3043-66DF-B928-3B94-B24EAB8DD97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077812" y="4420758"/>
                  <a:ext cx="294120" cy="48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59D5B85-1DEB-5C13-A34B-723FAFF9155F}"/>
              </a:ext>
            </a:extLst>
          </p:cNvPr>
          <p:cNvGrpSpPr/>
          <p:nvPr/>
        </p:nvGrpSpPr>
        <p:grpSpPr>
          <a:xfrm>
            <a:off x="4065313" y="904797"/>
            <a:ext cx="752760" cy="2167020"/>
            <a:chOff x="5338292" y="3137358"/>
            <a:chExt cx="1003680" cy="28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93D9BFA-36AA-2E69-F602-0E3A73D90EF5}"/>
                    </a:ext>
                  </a:extLst>
                </p14:cNvPr>
                <p14:cNvContentPartPr/>
                <p14:nvPr/>
              </p14:nvContentPartPr>
              <p14:xfrm>
                <a:off x="5820332" y="3828198"/>
                <a:ext cx="420480" cy="18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93D9BFA-36AA-2E69-F602-0E3A73D90EF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811692" y="3819198"/>
                  <a:ext cx="438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B7D02BC-1B02-76C4-3D17-3D5F4244BA88}"/>
                    </a:ext>
                  </a:extLst>
                </p14:cNvPr>
                <p14:cNvContentPartPr/>
                <p14:nvPr/>
              </p14:nvContentPartPr>
              <p14:xfrm>
                <a:off x="5827892" y="3952758"/>
                <a:ext cx="36360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B7D02BC-1B02-76C4-3D17-3D5F4244BA8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819252" y="3944118"/>
                  <a:ext cx="38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83264A0-A9C4-3F78-9D57-4BD7EB45BBBC}"/>
                    </a:ext>
                  </a:extLst>
                </p14:cNvPr>
                <p14:cNvContentPartPr/>
                <p14:nvPr/>
              </p14:nvContentPartPr>
              <p14:xfrm>
                <a:off x="5895572" y="4066518"/>
                <a:ext cx="292320" cy="16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83264A0-A9C4-3F78-9D57-4BD7EB45BBB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886572" y="4057878"/>
                  <a:ext cx="3099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CEEBAD8-8FAB-8F93-DF8B-22FA6F83EE31}"/>
                    </a:ext>
                  </a:extLst>
                </p14:cNvPr>
                <p14:cNvContentPartPr/>
                <p14:nvPr/>
              </p14:nvContentPartPr>
              <p14:xfrm>
                <a:off x="5902412" y="5342358"/>
                <a:ext cx="360360" cy="12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CEEBAD8-8FAB-8F93-DF8B-22FA6F83EE3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893412" y="5333358"/>
                  <a:ext cx="378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D213CAD-3BCA-C6F1-8DA9-12BC5DAB5D2F}"/>
                    </a:ext>
                  </a:extLst>
                </p14:cNvPr>
                <p14:cNvContentPartPr/>
                <p14:nvPr/>
              </p14:nvContentPartPr>
              <p14:xfrm>
                <a:off x="5912132" y="5458278"/>
                <a:ext cx="41904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D213CAD-3BCA-C6F1-8DA9-12BC5DAB5D2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903492" y="5449278"/>
                  <a:ext cx="43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DBAB32B-BC3E-5E7F-FC6F-4103433B786D}"/>
                    </a:ext>
                  </a:extLst>
                </p14:cNvPr>
                <p14:cNvContentPartPr/>
                <p14:nvPr/>
              </p14:nvContentPartPr>
              <p14:xfrm>
                <a:off x="5961812" y="5624598"/>
                <a:ext cx="380160" cy="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DBAB32B-BC3E-5E7F-FC6F-4103433B786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952812" y="5615958"/>
                  <a:ext cx="397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8D7DB2E-0630-32D6-AD68-926A4036A02C}"/>
                    </a:ext>
                  </a:extLst>
                </p14:cNvPr>
                <p14:cNvContentPartPr/>
                <p14:nvPr/>
              </p14:nvContentPartPr>
              <p14:xfrm>
                <a:off x="5338292" y="3284238"/>
                <a:ext cx="357840" cy="2742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8D7DB2E-0630-32D6-AD68-926A4036A02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329652" y="3275598"/>
                  <a:ext cx="375480" cy="27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2553D1C-97A4-3DBC-319A-B50B544DD43C}"/>
                    </a:ext>
                  </a:extLst>
                </p14:cNvPr>
                <p14:cNvContentPartPr/>
                <p14:nvPr/>
              </p14:nvContentPartPr>
              <p14:xfrm>
                <a:off x="5510732" y="3337518"/>
                <a:ext cx="314640" cy="160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2553D1C-97A4-3DBC-319A-B50B544DD43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502092" y="3328518"/>
                  <a:ext cx="3322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D4FB9A1-2275-EC33-B83A-34A8F57E1288}"/>
                    </a:ext>
                  </a:extLst>
                </p14:cNvPr>
                <p14:cNvContentPartPr/>
                <p14:nvPr/>
              </p14:nvContentPartPr>
              <p14:xfrm>
                <a:off x="6072692" y="5293038"/>
                <a:ext cx="44640" cy="54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D4FB9A1-2275-EC33-B83A-34A8F57E128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063692" y="5284038"/>
                  <a:ext cx="622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818A1F3-0CD7-1E15-15DF-71F1E0C435B0}"/>
                    </a:ext>
                  </a:extLst>
                </p14:cNvPr>
                <p14:cNvContentPartPr/>
                <p14:nvPr/>
              </p14:nvContentPartPr>
              <p14:xfrm>
                <a:off x="6114092" y="5444598"/>
                <a:ext cx="59040" cy="44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818A1F3-0CD7-1E15-15DF-71F1E0C435B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105452" y="5435598"/>
                  <a:ext cx="766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11EEDFE-04E9-DE96-CDB5-410AAB8ADC09}"/>
                    </a:ext>
                  </a:extLst>
                </p14:cNvPr>
                <p14:cNvContentPartPr/>
                <p14:nvPr/>
              </p14:nvContentPartPr>
              <p14:xfrm>
                <a:off x="6167732" y="5635038"/>
                <a:ext cx="61200" cy="55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11EEDFE-04E9-DE96-CDB5-410AAB8ADC0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158732" y="5626398"/>
                  <a:ext cx="788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F1B55C4-D38E-6789-2345-8C683C008973}"/>
                    </a:ext>
                  </a:extLst>
                </p14:cNvPr>
                <p14:cNvContentPartPr/>
                <p14:nvPr/>
              </p14:nvContentPartPr>
              <p14:xfrm>
                <a:off x="5714132" y="3137358"/>
                <a:ext cx="219960" cy="207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F1B55C4-D38E-6789-2345-8C683C00897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705492" y="3128358"/>
                  <a:ext cx="2376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82881E5-016B-B4FB-0210-7848ED73A155}"/>
                    </a:ext>
                  </a:extLst>
                </p14:cNvPr>
                <p14:cNvContentPartPr/>
                <p14:nvPr/>
              </p14:nvContentPartPr>
              <p14:xfrm>
                <a:off x="5757332" y="3233478"/>
                <a:ext cx="106920" cy="10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82881E5-016B-B4FB-0210-7848ED73A15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748692" y="3224838"/>
                  <a:ext cx="124560" cy="2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517C211-3A70-CBF1-47E9-B2A1F52C2B49}"/>
                  </a:ext>
                </a:extLst>
              </p14:cNvPr>
              <p14:cNvContentPartPr/>
              <p14:nvPr/>
            </p14:nvContentPartPr>
            <p14:xfrm>
              <a:off x="4328563" y="1203957"/>
              <a:ext cx="742230" cy="18894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517C211-3A70-CBF1-47E9-B2A1F52C2B4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319564" y="1194958"/>
                <a:ext cx="759868" cy="1907098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B9F3A977-4EE2-3F83-7FCC-327B03F8DBE4}"/>
              </a:ext>
            </a:extLst>
          </p:cNvPr>
          <p:cNvGrpSpPr/>
          <p:nvPr/>
        </p:nvGrpSpPr>
        <p:grpSpPr>
          <a:xfrm>
            <a:off x="6259088" y="1613928"/>
            <a:ext cx="922050" cy="501660"/>
            <a:chOff x="8549852" y="3575838"/>
            <a:chExt cx="1229400" cy="66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9C1C201-9122-5199-CC58-808A1ACB45E3}"/>
                    </a:ext>
                  </a:extLst>
                </p14:cNvPr>
                <p14:cNvContentPartPr/>
                <p14:nvPr/>
              </p14:nvContentPartPr>
              <p14:xfrm>
                <a:off x="8580092" y="3575838"/>
                <a:ext cx="252360" cy="6580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9C1C201-9122-5199-CC58-808A1ACB45E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571452" y="3566838"/>
                  <a:ext cx="270000" cy="67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362927B-97CD-B66F-5692-5CAFB2174E4C}"/>
                    </a:ext>
                  </a:extLst>
                </p14:cNvPr>
                <p14:cNvContentPartPr/>
                <p14:nvPr/>
              </p14:nvContentPartPr>
              <p14:xfrm>
                <a:off x="8549852" y="3946998"/>
                <a:ext cx="315720" cy="59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362927B-97CD-B66F-5692-5CAFB2174E4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541212" y="3938358"/>
                  <a:ext cx="3333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6965C85-DDDC-C735-813A-404BC1E85FCF}"/>
                    </a:ext>
                  </a:extLst>
                </p14:cNvPr>
                <p14:cNvContentPartPr/>
                <p14:nvPr/>
              </p14:nvContentPartPr>
              <p14:xfrm>
                <a:off x="8886092" y="3742518"/>
                <a:ext cx="138600" cy="466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6965C85-DDDC-C735-813A-404BC1E85FC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877452" y="3733518"/>
                  <a:ext cx="15624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2DED51A-F46E-9F72-B9AF-8D941736164B}"/>
                    </a:ext>
                  </a:extLst>
                </p14:cNvPr>
                <p14:cNvContentPartPr/>
                <p14:nvPr/>
              </p14:nvContentPartPr>
              <p14:xfrm>
                <a:off x="9058172" y="3804798"/>
                <a:ext cx="144000" cy="275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2DED51A-F46E-9F72-B9AF-8D941736164B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049172" y="3795798"/>
                  <a:ext cx="16164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3D8C266-7282-D817-6062-595E6D682E8A}"/>
                    </a:ext>
                  </a:extLst>
                </p14:cNvPr>
                <p14:cNvContentPartPr/>
                <p14:nvPr/>
              </p14:nvContentPartPr>
              <p14:xfrm>
                <a:off x="9090572" y="3940158"/>
                <a:ext cx="93600" cy="244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3D8C266-7282-D817-6062-595E6D682E8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081932" y="3931158"/>
                  <a:ext cx="1112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8BE86E0-EB85-5E01-1306-3F58DAEDCDCC}"/>
                    </a:ext>
                  </a:extLst>
                </p14:cNvPr>
                <p14:cNvContentPartPr/>
                <p14:nvPr/>
              </p14:nvContentPartPr>
              <p14:xfrm>
                <a:off x="9304052" y="3951318"/>
                <a:ext cx="1101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8BE86E0-EB85-5E01-1306-3F58DAEDCDC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295052" y="3942678"/>
                  <a:ext cx="127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9842167-087D-E1D2-9AC3-43784CBE1DE9}"/>
                    </a:ext>
                  </a:extLst>
                </p14:cNvPr>
                <p14:cNvContentPartPr/>
                <p14:nvPr/>
              </p14:nvContentPartPr>
              <p14:xfrm>
                <a:off x="9470732" y="3836838"/>
                <a:ext cx="219240" cy="407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9842167-087D-E1D2-9AC3-43784CBE1DE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462092" y="3827838"/>
                  <a:ext cx="23688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7B9CD1F-131E-CC11-D6FE-D0A529F10DE8}"/>
                    </a:ext>
                  </a:extLst>
                </p14:cNvPr>
                <p14:cNvContentPartPr/>
                <p14:nvPr/>
              </p14:nvContentPartPr>
              <p14:xfrm>
                <a:off x="9674852" y="3836478"/>
                <a:ext cx="104400" cy="3682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7B9CD1F-131E-CC11-D6FE-D0A529F10DE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665852" y="3827478"/>
                  <a:ext cx="122040" cy="38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87EB57E-F717-BF3C-C61E-48979D84F3CE}"/>
              </a:ext>
            </a:extLst>
          </p:cNvPr>
          <p:cNvGrpSpPr/>
          <p:nvPr/>
        </p:nvGrpSpPr>
        <p:grpSpPr>
          <a:xfrm>
            <a:off x="4179856" y="4958594"/>
            <a:ext cx="898560" cy="391230"/>
            <a:chOff x="9233492" y="4904958"/>
            <a:chExt cx="1198080" cy="52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A08D209-90FB-CF8E-C23A-3317D271A548}"/>
                    </a:ext>
                  </a:extLst>
                </p14:cNvPr>
                <p14:cNvContentPartPr/>
                <p14:nvPr/>
              </p14:nvContentPartPr>
              <p14:xfrm>
                <a:off x="9233492" y="4904958"/>
                <a:ext cx="240840" cy="5216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A08D209-90FB-CF8E-C23A-3317D271A54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224492" y="4896318"/>
                  <a:ext cx="258480" cy="53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A393E2B-6220-3AD3-ED74-037F95C8938C}"/>
                    </a:ext>
                  </a:extLst>
                </p14:cNvPr>
                <p14:cNvContentPartPr/>
                <p14:nvPr/>
              </p14:nvContentPartPr>
              <p14:xfrm>
                <a:off x="9269852" y="5197638"/>
                <a:ext cx="269640" cy="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A393E2B-6220-3AD3-ED74-037F95C8938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260852" y="5188638"/>
                  <a:ext cx="28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A2F1AC4-D3F0-6152-00CD-F3AA3D15E217}"/>
                    </a:ext>
                  </a:extLst>
                </p14:cNvPr>
                <p14:cNvContentPartPr/>
                <p14:nvPr/>
              </p14:nvContentPartPr>
              <p14:xfrm>
                <a:off x="9587012" y="5024478"/>
                <a:ext cx="121680" cy="3704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A2F1AC4-D3F0-6152-00CD-F3AA3D15E21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578372" y="5015838"/>
                  <a:ext cx="13932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1315708-EF76-3C32-BBAD-577D8118BF95}"/>
                    </a:ext>
                  </a:extLst>
                </p14:cNvPr>
                <p14:cNvContentPartPr/>
                <p14:nvPr/>
              </p14:nvContentPartPr>
              <p14:xfrm>
                <a:off x="9732452" y="5079558"/>
                <a:ext cx="169560" cy="144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1315708-EF76-3C32-BBAD-577D8118BF9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723452" y="5070918"/>
                  <a:ext cx="1872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1EEECE7-4068-F233-13F6-3BE268EF9A41}"/>
                    </a:ext>
                  </a:extLst>
                </p14:cNvPr>
                <p14:cNvContentPartPr/>
                <p14:nvPr/>
              </p14:nvContentPartPr>
              <p14:xfrm>
                <a:off x="9762332" y="5017278"/>
                <a:ext cx="96120" cy="212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1EEECE7-4068-F233-13F6-3BE268EF9A4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753692" y="5008278"/>
                  <a:ext cx="11376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1DE12FD-C789-3470-3C70-4724EF299BB3}"/>
                    </a:ext>
                  </a:extLst>
                </p14:cNvPr>
                <p14:cNvContentPartPr/>
                <p14:nvPr/>
              </p14:nvContentPartPr>
              <p14:xfrm>
                <a:off x="9762332" y="5231478"/>
                <a:ext cx="36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1DE12FD-C789-3470-3C70-4724EF299BB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753692" y="522247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A4D3C68-482F-185A-B804-8746342627C9}"/>
                    </a:ext>
                  </a:extLst>
                </p14:cNvPr>
                <p14:cNvContentPartPr/>
                <p14:nvPr/>
              </p14:nvContentPartPr>
              <p14:xfrm>
                <a:off x="9930452" y="4973358"/>
                <a:ext cx="115560" cy="4003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A4D3C68-482F-185A-B804-8746342627C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921812" y="4964718"/>
                  <a:ext cx="13320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1B6AE01-2EC9-114C-BCF1-E1AF900FE80A}"/>
                    </a:ext>
                  </a:extLst>
                </p14:cNvPr>
                <p14:cNvContentPartPr/>
                <p14:nvPr/>
              </p14:nvContentPartPr>
              <p14:xfrm>
                <a:off x="9995612" y="5370798"/>
                <a:ext cx="36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1B6AE01-2EC9-114C-BCF1-E1AF900FE80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986612" y="53617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F82D979-E29D-B22E-7BB0-0FF1E78C2DF6}"/>
                    </a:ext>
                  </a:extLst>
                </p14:cNvPr>
                <p14:cNvContentPartPr/>
                <p14:nvPr/>
              </p14:nvContentPartPr>
              <p14:xfrm>
                <a:off x="10228172" y="5072358"/>
                <a:ext cx="13824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F82D979-E29D-B22E-7BB0-0FF1E78C2DF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219172" y="5063358"/>
                  <a:ext cx="155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F9B7627-61D0-29D2-926A-80045E1C725B}"/>
                    </a:ext>
                  </a:extLst>
                </p14:cNvPr>
                <p14:cNvContentPartPr/>
                <p14:nvPr/>
              </p14:nvContentPartPr>
              <p14:xfrm>
                <a:off x="10219532" y="5174238"/>
                <a:ext cx="21204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F9B7627-61D0-29D2-926A-80045E1C725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210532" y="5165238"/>
                  <a:ext cx="2296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8690CAC-F9D2-4797-56E1-3235ABF12422}"/>
              </a:ext>
            </a:extLst>
          </p:cNvPr>
          <p:cNvGrpSpPr/>
          <p:nvPr/>
        </p:nvGrpSpPr>
        <p:grpSpPr>
          <a:xfrm>
            <a:off x="5295499" y="4755014"/>
            <a:ext cx="748288" cy="735480"/>
            <a:chOff x="10721012" y="4633518"/>
            <a:chExt cx="997717" cy="98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D4D4C7B-C301-B781-023C-83855B9636B1}"/>
                    </a:ext>
                  </a:extLst>
                </p14:cNvPr>
                <p14:cNvContentPartPr/>
                <p14:nvPr/>
              </p14:nvContentPartPr>
              <p14:xfrm>
                <a:off x="10990292" y="4633518"/>
                <a:ext cx="360" cy="227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D4D4C7B-C301-B781-023C-83855B9636B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981652" y="4624518"/>
                  <a:ext cx="180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4FA0B2D-B3D6-AAC6-860C-D3C430353249}"/>
                    </a:ext>
                  </a:extLst>
                </p14:cNvPr>
                <p14:cNvContentPartPr/>
                <p14:nvPr/>
              </p14:nvContentPartPr>
              <p14:xfrm>
                <a:off x="10721012" y="4943118"/>
                <a:ext cx="943560" cy="396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4FA0B2D-B3D6-AAC6-860C-D3C43035324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712012" y="4934478"/>
                  <a:ext cx="9612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B80DE07-172B-DB90-3C67-B57CBA9EBA20}"/>
                    </a:ext>
                  </a:extLst>
                </p14:cNvPr>
                <p14:cNvContentPartPr/>
                <p14:nvPr/>
              </p14:nvContentPartPr>
              <p14:xfrm>
                <a:off x="10773572" y="5216718"/>
                <a:ext cx="216360" cy="344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B80DE07-172B-DB90-3C67-B57CBA9EBA2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764932" y="5208078"/>
                  <a:ext cx="23400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BA901E2-B8C6-7F8F-0B4C-EC0AD0BB4D5F}"/>
                    </a:ext>
                  </a:extLst>
                </p14:cNvPr>
                <p14:cNvContentPartPr/>
                <p14:nvPr/>
              </p14:nvContentPartPr>
              <p14:xfrm>
                <a:off x="11255972" y="5325438"/>
                <a:ext cx="360" cy="28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BA901E2-B8C6-7F8F-0B4C-EC0AD0BB4D5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1246972" y="5316798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031A0BA-7F0F-2A49-B500-9A273D086472}"/>
                    </a:ext>
                  </a:extLst>
                </p14:cNvPr>
                <p14:cNvContentPartPr/>
                <p14:nvPr/>
              </p14:nvContentPartPr>
              <p14:xfrm>
                <a:off x="10997852" y="5125278"/>
                <a:ext cx="163800" cy="134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031A0BA-7F0F-2A49-B500-9A273D08647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988852" y="5116638"/>
                  <a:ext cx="1814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EA16A7E-9F35-84D4-B5A2-01C6FFCF64C5}"/>
                    </a:ext>
                  </a:extLst>
                </p14:cNvPr>
                <p14:cNvContentPartPr/>
                <p14:nvPr/>
              </p14:nvContentPartPr>
              <p14:xfrm>
                <a:off x="10975172" y="5086038"/>
                <a:ext cx="171000" cy="232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EA16A7E-9F35-84D4-B5A2-01C6FFCF64C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966172" y="5077398"/>
                  <a:ext cx="18864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C5CADF8-ED53-4EB6-6F49-71295DB8B69E}"/>
                    </a:ext>
                  </a:extLst>
                </p14:cNvPr>
                <p14:cNvContentPartPr/>
                <p14:nvPr/>
              </p14:nvContentPartPr>
              <p14:xfrm>
                <a:off x="11233652" y="5401758"/>
                <a:ext cx="297360" cy="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C5CADF8-ED53-4EB6-6F49-71295DB8B69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225012" y="5392758"/>
                  <a:ext cx="31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1B93A14-5327-81D5-53A4-B1A02CFA57DA}"/>
                    </a:ext>
                  </a:extLst>
                </p14:cNvPr>
                <p14:cNvContentPartPr/>
                <p14:nvPr/>
              </p14:nvContentPartPr>
              <p14:xfrm>
                <a:off x="11327972" y="5238678"/>
                <a:ext cx="33840" cy="3754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1B93A14-5327-81D5-53A4-B1A02CFA57D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319332" y="5230038"/>
                  <a:ext cx="5148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2531E33-E3EF-45E5-8EA9-0D6A7A9F31A3}"/>
                    </a:ext>
                  </a:extLst>
                </p14:cNvPr>
                <p14:cNvContentPartPr/>
                <p14:nvPr/>
              </p14:nvContentPartPr>
              <p14:xfrm>
                <a:off x="11685609" y="5216718"/>
                <a:ext cx="33120" cy="38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2531E33-E3EF-45E5-8EA9-0D6A7A9F31A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673609" y="5204741"/>
                  <a:ext cx="56640" cy="40435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F3564A-6753-8532-634B-DC88C438C513}"/>
              </a:ext>
            </a:extLst>
          </p:cNvPr>
          <p:cNvGrpSpPr/>
          <p:nvPr/>
        </p:nvGrpSpPr>
        <p:grpSpPr>
          <a:xfrm>
            <a:off x="874546" y="2410341"/>
            <a:ext cx="587250" cy="364230"/>
            <a:chOff x="1278172" y="3109899"/>
            <a:chExt cx="783000" cy="48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D140230-61B1-04AE-DA31-804029AD1CED}"/>
                    </a:ext>
                  </a:extLst>
                </p14:cNvPr>
                <p14:cNvContentPartPr/>
                <p14:nvPr/>
              </p14:nvContentPartPr>
              <p14:xfrm>
                <a:off x="1278172" y="3109899"/>
                <a:ext cx="783000" cy="485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D140230-61B1-04AE-DA31-804029AD1CE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269172" y="3100899"/>
                  <a:ext cx="800640" cy="50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2520D55-2B33-30AC-90F6-B6F5EBF3ABE5}"/>
                    </a:ext>
                  </a:extLst>
                </p14:cNvPr>
                <p14:cNvContentPartPr/>
                <p14:nvPr/>
              </p14:nvContentPartPr>
              <p14:xfrm>
                <a:off x="1737892" y="3159219"/>
                <a:ext cx="103320" cy="178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2520D55-2B33-30AC-90F6-B6F5EBF3ABE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729252" y="3150579"/>
                  <a:ext cx="12096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53FBF0-BA9B-B0E8-37C0-641D4B064BBE}"/>
                  </a:ext>
                </a:extLst>
              </p14:cNvPr>
              <p14:cNvContentPartPr/>
              <p14:nvPr/>
            </p14:nvContentPartPr>
            <p14:xfrm>
              <a:off x="3977533" y="1973382"/>
              <a:ext cx="1335150" cy="3591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53FBF0-BA9B-B0E8-37C0-641D4B064BBE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968534" y="1964404"/>
                <a:ext cx="1352789" cy="53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4519169-7D6E-D83F-E3B7-31753C4D5CCA}"/>
                  </a:ext>
                </a:extLst>
              </p14:cNvPr>
              <p14:cNvContentPartPr/>
              <p14:nvPr/>
            </p14:nvContentPartPr>
            <p14:xfrm>
              <a:off x="4361743" y="1324302"/>
              <a:ext cx="488970" cy="4293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4519169-7D6E-D83F-E3B7-31753C4D5CC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352748" y="1315306"/>
                <a:ext cx="506600" cy="446933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77CCA8E9-A250-014A-D04E-A00FF599CF11}"/>
              </a:ext>
            </a:extLst>
          </p:cNvPr>
          <p:cNvGrpSpPr/>
          <p:nvPr/>
        </p:nvGrpSpPr>
        <p:grpSpPr>
          <a:xfrm>
            <a:off x="4062313" y="2456142"/>
            <a:ext cx="836190" cy="505710"/>
            <a:chOff x="5334292" y="5205819"/>
            <a:chExt cx="1114920" cy="67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753B33B-B3CD-CAE4-AE77-8D3A7FA86671}"/>
                    </a:ext>
                  </a:extLst>
                </p14:cNvPr>
                <p14:cNvContentPartPr/>
                <p14:nvPr/>
              </p14:nvContentPartPr>
              <p14:xfrm>
                <a:off x="5840092" y="5205819"/>
                <a:ext cx="609120" cy="674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753B33B-B3CD-CAE4-AE77-8D3A7FA8667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31452" y="5196819"/>
                  <a:ext cx="626760" cy="69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E2B4C47-107E-C3F7-0857-50996CF78173}"/>
                    </a:ext>
                  </a:extLst>
                </p14:cNvPr>
                <p14:cNvContentPartPr/>
                <p14:nvPr/>
              </p14:nvContentPartPr>
              <p14:xfrm>
                <a:off x="5334292" y="5592459"/>
                <a:ext cx="148680" cy="272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E2B4C47-107E-C3F7-0857-50996CF7817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325652" y="5583819"/>
                  <a:ext cx="1663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E3D7740-7514-9BA2-3043-2C0B94431A64}"/>
                    </a:ext>
                  </a:extLst>
                </p14:cNvPr>
                <p14:cNvContentPartPr/>
                <p14:nvPr/>
              </p14:nvContentPartPr>
              <p14:xfrm>
                <a:off x="5553172" y="5682819"/>
                <a:ext cx="59760" cy="1674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E3D7740-7514-9BA2-3043-2C0B94431A6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544532" y="5674179"/>
                  <a:ext cx="77400" cy="18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9CA769E-36C5-1668-F81F-A3D6BB08E6DB}"/>
              </a:ext>
            </a:extLst>
          </p:cNvPr>
          <p:cNvGrpSpPr/>
          <p:nvPr/>
        </p:nvGrpSpPr>
        <p:grpSpPr>
          <a:xfrm>
            <a:off x="3878173" y="1557582"/>
            <a:ext cx="306450" cy="203310"/>
            <a:chOff x="5088772" y="4007739"/>
            <a:chExt cx="408600" cy="27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006562C-E0A1-7AF8-6C70-2AD35C8FCB36}"/>
                    </a:ext>
                  </a:extLst>
                </p14:cNvPr>
                <p14:cNvContentPartPr/>
                <p14:nvPr/>
              </p14:nvContentPartPr>
              <p14:xfrm>
                <a:off x="5133772" y="4047339"/>
                <a:ext cx="88560" cy="1652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006562C-E0A1-7AF8-6C70-2AD35C8FCB3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124772" y="4038699"/>
                  <a:ext cx="1062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2286FEC-DE61-0DE2-0DF6-EBE7AD7F1C95}"/>
                    </a:ext>
                  </a:extLst>
                </p14:cNvPr>
                <p14:cNvContentPartPr/>
                <p14:nvPr/>
              </p14:nvContentPartPr>
              <p14:xfrm>
                <a:off x="5088772" y="4122219"/>
                <a:ext cx="80280" cy="320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2286FEC-DE61-0DE2-0DF6-EBE7AD7F1C9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080132" y="4113579"/>
                  <a:ext cx="979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14CBC9E4-C349-D64E-EB6A-BF6915B5CBE8}"/>
                    </a:ext>
                  </a:extLst>
                </p14:cNvPr>
                <p14:cNvContentPartPr/>
                <p14:nvPr/>
              </p14:nvContentPartPr>
              <p14:xfrm>
                <a:off x="5106412" y="4007739"/>
                <a:ext cx="96840" cy="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4CBC9E4-C349-D64E-EB6A-BF6915B5CBE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097412" y="3999099"/>
                  <a:ext cx="11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C4CD52F-400A-3D5D-E799-874A8845C696}"/>
                    </a:ext>
                  </a:extLst>
                </p14:cNvPr>
                <p14:cNvContentPartPr/>
                <p14:nvPr/>
              </p14:nvContentPartPr>
              <p14:xfrm>
                <a:off x="5226652" y="4099539"/>
                <a:ext cx="113760" cy="968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C4CD52F-400A-3D5D-E799-874A8845C69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217652" y="4090899"/>
                  <a:ext cx="1314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477A95B-9C2E-666E-A493-A925024B0E6A}"/>
                    </a:ext>
                  </a:extLst>
                </p14:cNvPr>
                <p14:cNvContentPartPr/>
                <p14:nvPr/>
              </p14:nvContentPartPr>
              <p14:xfrm>
                <a:off x="5265172" y="4106379"/>
                <a:ext cx="50040" cy="136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477A95B-9C2E-666E-A493-A925024B0E6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256532" y="4097379"/>
                  <a:ext cx="676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2450ABA-5DD6-F3B6-301F-231ABB90B62D}"/>
                    </a:ext>
                  </a:extLst>
                </p14:cNvPr>
                <p14:cNvContentPartPr/>
                <p14:nvPr/>
              </p14:nvContentPartPr>
              <p14:xfrm>
                <a:off x="5362732" y="4098459"/>
                <a:ext cx="120960" cy="137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2450ABA-5DD6-F3B6-301F-231ABB90B62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353732" y="4089819"/>
                  <a:ext cx="1386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94B6F03-D809-D686-9068-8E2612A170C3}"/>
                    </a:ext>
                  </a:extLst>
                </p14:cNvPr>
                <p14:cNvContentPartPr/>
                <p14:nvPr/>
              </p14:nvContentPartPr>
              <p14:xfrm>
                <a:off x="5497012" y="4275939"/>
                <a:ext cx="360" cy="2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94B6F03-D809-D686-9068-8E2612A170C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488012" y="4266939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6795B0F-12AC-B8AF-77C2-6AFEDDFB5508}"/>
              </a:ext>
            </a:extLst>
          </p:cNvPr>
          <p:cNvSpPr/>
          <p:nvPr/>
        </p:nvSpPr>
        <p:spPr>
          <a:xfrm>
            <a:off x="3860341" y="4374014"/>
            <a:ext cx="2484645" cy="1447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B6850B1-5078-EA1F-8E40-F89999D75152}"/>
              </a:ext>
            </a:extLst>
          </p:cNvPr>
          <p:cNvSpPr txBox="1"/>
          <p:nvPr/>
        </p:nvSpPr>
        <p:spPr>
          <a:xfrm>
            <a:off x="6918954" y="4944945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(See </a:t>
            </a:r>
            <a:r>
              <a:rPr lang="en-US" dirty="0" err="1"/>
              <a:t>Lec</a:t>
            </a:r>
            <a:r>
              <a:rPr lang="en-US" dirty="0"/>
              <a:t> 3B)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0674A846-D0D2-D826-FE4C-6D0883B5BCB1}"/>
                  </a:ext>
                </a:extLst>
              </p14:cNvPr>
              <p14:cNvContentPartPr/>
              <p14:nvPr/>
            </p14:nvContentPartPr>
            <p14:xfrm>
              <a:off x="6654287" y="2044792"/>
              <a:ext cx="324000" cy="3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0674A846-D0D2-D826-FE4C-6D0883B5BCB1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6645287" y="2035792"/>
                <a:ext cx="3416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0806D5E-7114-6137-F54F-B35D77E42368}"/>
              </a:ext>
            </a:extLst>
          </p:cNvPr>
          <p:cNvGrpSpPr/>
          <p:nvPr/>
        </p:nvGrpSpPr>
        <p:grpSpPr>
          <a:xfrm>
            <a:off x="6692447" y="2155672"/>
            <a:ext cx="266760" cy="176760"/>
            <a:chOff x="6567248" y="2633436"/>
            <a:chExt cx="266760" cy="17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F51328D-5CFA-6678-965F-516F15803246}"/>
                    </a:ext>
                  </a:extLst>
                </p14:cNvPr>
                <p14:cNvContentPartPr/>
                <p14:nvPr/>
              </p14:nvContentPartPr>
              <p14:xfrm>
                <a:off x="6567248" y="2635956"/>
                <a:ext cx="111240" cy="1566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F51328D-5CFA-6678-965F-516F1580324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558248" y="2626956"/>
                  <a:ext cx="1288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D2391257-6516-B07B-C873-F6D64FE6F8EB}"/>
                    </a:ext>
                  </a:extLst>
                </p14:cNvPr>
                <p14:cNvContentPartPr/>
                <p14:nvPr/>
              </p14:nvContentPartPr>
              <p14:xfrm>
                <a:off x="6733568" y="2633436"/>
                <a:ext cx="100440" cy="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D2391257-6516-B07B-C873-F6D64FE6F8E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724568" y="2624796"/>
                  <a:ext cx="118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F83AE59-2B61-8E79-0884-AB691B3AB5C6}"/>
                    </a:ext>
                  </a:extLst>
                </p14:cNvPr>
                <p14:cNvContentPartPr/>
                <p14:nvPr/>
              </p14:nvContentPartPr>
              <p14:xfrm>
                <a:off x="6790448" y="2639556"/>
                <a:ext cx="360" cy="170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F83AE59-2B61-8E79-0884-AB691B3AB5C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781808" y="2630916"/>
                  <a:ext cx="18000" cy="18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A00B32B-1D57-A6BD-4B14-910974ED275D}"/>
              </a:ext>
            </a:extLst>
          </p:cNvPr>
          <p:cNvGrpSpPr/>
          <p:nvPr/>
        </p:nvGrpSpPr>
        <p:grpSpPr>
          <a:xfrm>
            <a:off x="7451327" y="1921312"/>
            <a:ext cx="83520" cy="86040"/>
            <a:chOff x="7326128" y="2399076"/>
            <a:chExt cx="83520" cy="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7FC6ADB-9600-AD8B-721D-567EEA85A026}"/>
                    </a:ext>
                  </a:extLst>
                </p14:cNvPr>
                <p14:cNvContentPartPr/>
                <p14:nvPr/>
              </p14:nvContentPartPr>
              <p14:xfrm>
                <a:off x="7339088" y="2399076"/>
                <a:ext cx="70560" cy="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7FC6ADB-9600-AD8B-721D-567EEA85A02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330448" y="2390076"/>
                  <a:ext cx="8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7D327583-CFC5-28A0-F023-661E93E345F0}"/>
                    </a:ext>
                  </a:extLst>
                </p14:cNvPr>
                <p14:cNvContentPartPr/>
                <p14:nvPr/>
              </p14:nvContentPartPr>
              <p14:xfrm>
                <a:off x="7326128" y="2484756"/>
                <a:ext cx="6768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7D327583-CFC5-28A0-F023-661E93E345F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317128" y="2475756"/>
                  <a:ext cx="853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A791535-42E7-19AF-A617-F0385D4977E8}"/>
              </a:ext>
            </a:extLst>
          </p:cNvPr>
          <p:cNvGrpSpPr/>
          <p:nvPr/>
        </p:nvGrpSpPr>
        <p:grpSpPr>
          <a:xfrm>
            <a:off x="7742567" y="1758952"/>
            <a:ext cx="1200240" cy="474840"/>
            <a:chOff x="7617368" y="2236716"/>
            <a:chExt cx="1200240" cy="47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9AA23AB-8EA3-B81C-F993-6F1FEC90816A}"/>
                    </a:ext>
                  </a:extLst>
                </p14:cNvPr>
                <p14:cNvContentPartPr/>
                <p14:nvPr/>
              </p14:nvContentPartPr>
              <p14:xfrm>
                <a:off x="7636088" y="2236716"/>
                <a:ext cx="191880" cy="4748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9AA23AB-8EA3-B81C-F993-6F1FEC90816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627448" y="2227716"/>
                  <a:ext cx="20952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8EC963D-1DBC-1A00-95C4-BC7E69E6C2A8}"/>
                    </a:ext>
                  </a:extLst>
                </p14:cNvPr>
                <p14:cNvContentPartPr/>
                <p14:nvPr/>
              </p14:nvContentPartPr>
              <p14:xfrm>
                <a:off x="7617368" y="2466036"/>
                <a:ext cx="27000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8EC963D-1DBC-1A00-95C4-BC7E69E6C2A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608728" y="2457036"/>
                  <a:ext cx="287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EE111A55-BD23-F32A-606E-6EC633AFDCCF}"/>
                    </a:ext>
                  </a:extLst>
                </p14:cNvPr>
                <p14:cNvContentPartPr/>
                <p14:nvPr/>
              </p14:nvContentPartPr>
              <p14:xfrm>
                <a:off x="7871168" y="2320956"/>
                <a:ext cx="175320" cy="3538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EE111A55-BD23-F32A-606E-6EC633AFDCC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862168" y="2311956"/>
                  <a:ext cx="19296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2462E84-4403-A243-F192-B91EB35EDF6E}"/>
                    </a:ext>
                  </a:extLst>
                </p14:cNvPr>
                <p14:cNvContentPartPr/>
                <p14:nvPr/>
              </p14:nvContentPartPr>
              <p14:xfrm>
                <a:off x="8048648" y="2418156"/>
                <a:ext cx="114120" cy="2005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2462E84-4403-A243-F192-B91EB35EDF6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040008" y="2409156"/>
                  <a:ext cx="1317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E5525F0-3526-46A1-E03C-08D39E00EED4}"/>
                    </a:ext>
                  </a:extLst>
                </p14:cNvPr>
                <p14:cNvContentPartPr/>
                <p14:nvPr/>
              </p14:nvContentPartPr>
              <p14:xfrm>
                <a:off x="8224688" y="2499516"/>
                <a:ext cx="11628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E5525F0-3526-46A1-E03C-08D39E00EED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215688" y="2490516"/>
                  <a:ext cx="133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72304973-3583-4612-EE39-B509130EE388}"/>
                    </a:ext>
                  </a:extLst>
                </p14:cNvPr>
                <p14:cNvContentPartPr/>
                <p14:nvPr/>
              </p14:nvContentPartPr>
              <p14:xfrm>
                <a:off x="8385608" y="2389356"/>
                <a:ext cx="181440" cy="1771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72304973-3583-4612-EE39-B509130EE38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376608" y="2380356"/>
                  <a:ext cx="19908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77C11998-8D80-1380-727C-3565E959308E}"/>
                    </a:ext>
                  </a:extLst>
                </p14:cNvPr>
                <p14:cNvContentPartPr/>
                <p14:nvPr/>
              </p14:nvContentPartPr>
              <p14:xfrm>
                <a:off x="8595128" y="2402676"/>
                <a:ext cx="122760" cy="269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77C11998-8D80-1380-727C-3565E959308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586128" y="2393676"/>
                  <a:ext cx="1404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84B84DA-8FF3-E0B2-146E-1FBEEBD9135C}"/>
                    </a:ext>
                  </a:extLst>
                </p14:cNvPr>
                <p14:cNvContentPartPr/>
                <p14:nvPr/>
              </p14:nvContentPartPr>
              <p14:xfrm>
                <a:off x="8634368" y="2485476"/>
                <a:ext cx="126360" cy="3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84B84DA-8FF3-E0B2-146E-1FBEEBD9135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625368" y="2476836"/>
                  <a:ext cx="144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856A4D8-06E0-146F-20D0-CEA21B78BAA8}"/>
                    </a:ext>
                  </a:extLst>
                </p14:cNvPr>
                <p14:cNvContentPartPr/>
                <p14:nvPr/>
              </p14:nvContentPartPr>
              <p14:xfrm>
                <a:off x="8753888" y="2260116"/>
                <a:ext cx="63720" cy="3690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856A4D8-06E0-146F-20D0-CEA21B78BAA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745248" y="2251116"/>
                  <a:ext cx="813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ED96D87-2A0E-52D9-8266-4568D06858D7}"/>
                    </a:ext>
                  </a:extLst>
                </p14:cNvPr>
                <p14:cNvContentPartPr/>
                <p14:nvPr/>
              </p14:nvContentPartPr>
              <p14:xfrm>
                <a:off x="8000048" y="2501316"/>
                <a:ext cx="49320" cy="378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ED96D87-2A0E-52D9-8266-4568D06858D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991408" y="2492676"/>
                  <a:ext cx="66960" cy="55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78F3A8CB-585C-582A-A692-26A30D80DF30}"/>
              </a:ext>
            </a:extLst>
          </p:cNvPr>
          <p:cNvSpPr txBox="1"/>
          <p:nvPr/>
        </p:nvSpPr>
        <p:spPr>
          <a:xfrm>
            <a:off x="180832" y="862027"/>
            <a:ext cx="2515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Lower energies occupied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332F5815-50FC-DD21-9573-27F08028F481}"/>
                  </a:ext>
                </a:extLst>
              </p14:cNvPr>
              <p14:cNvContentPartPr/>
              <p14:nvPr/>
            </p14:nvContentPartPr>
            <p14:xfrm>
              <a:off x="7433105" y="2727387"/>
              <a:ext cx="115560" cy="36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332F5815-50FC-DD21-9573-27F08028F481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7424105" y="2718387"/>
                <a:ext cx="133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73834AF7-B450-A725-BB83-44FD2C98E5CC}"/>
                  </a:ext>
                </a:extLst>
              </p14:cNvPr>
              <p14:cNvContentPartPr/>
              <p14:nvPr/>
            </p14:nvContentPartPr>
            <p14:xfrm>
              <a:off x="7426985" y="2845107"/>
              <a:ext cx="121320" cy="3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73834AF7-B450-A725-BB83-44FD2C98E5CC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7417958" y="2836107"/>
                <a:ext cx="139013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EA8D782B-F149-5FFF-9836-BD193C980311}"/>
                  </a:ext>
                </a:extLst>
              </p14:cNvPr>
              <p14:cNvContentPartPr/>
              <p14:nvPr/>
            </p14:nvContentPartPr>
            <p14:xfrm>
              <a:off x="7846025" y="2595267"/>
              <a:ext cx="244440" cy="34020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EA8D782B-F149-5FFF-9836-BD193C980311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7837025" y="2586267"/>
                <a:ext cx="26208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B78584C-5A79-E4BB-D5FF-A6ADF86512CF}"/>
                  </a:ext>
                </a:extLst>
              </p14:cNvPr>
              <p14:cNvContentPartPr/>
              <p14:nvPr/>
            </p14:nvContentPartPr>
            <p14:xfrm>
              <a:off x="8263942" y="1680688"/>
              <a:ext cx="526680" cy="12924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B78584C-5A79-E4BB-D5FF-A6ADF86512CF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8254942" y="1671688"/>
                <a:ext cx="544320" cy="14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EA56A9F-2638-BC37-F86E-7F5D36A2EDCA}"/>
              </a:ext>
            </a:extLst>
          </p:cNvPr>
          <p:cNvGrpSpPr/>
          <p:nvPr/>
        </p:nvGrpSpPr>
        <p:grpSpPr>
          <a:xfrm>
            <a:off x="8539342" y="1301248"/>
            <a:ext cx="172440" cy="259920"/>
            <a:chOff x="8414143" y="1779012"/>
            <a:chExt cx="172440" cy="25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05AAEC85-78E4-485B-3613-05517109B82C}"/>
                    </a:ext>
                  </a:extLst>
                </p14:cNvPr>
                <p14:cNvContentPartPr/>
                <p14:nvPr/>
              </p14:nvContentPartPr>
              <p14:xfrm>
                <a:off x="8414143" y="1910052"/>
                <a:ext cx="166680" cy="1288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05AAEC85-78E4-485B-3613-05517109B82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405503" y="1901052"/>
                  <a:ext cx="18432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88DFEEE-8653-20B4-E80E-8F1EE95BEC8B}"/>
                    </a:ext>
                  </a:extLst>
                </p14:cNvPr>
                <p14:cNvContentPartPr/>
                <p14:nvPr/>
              </p14:nvContentPartPr>
              <p14:xfrm>
                <a:off x="8422423" y="1779012"/>
                <a:ext cx="164160" cy="63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88DFEEE-8653-20B4-E80E-8F1EE95BEC8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413423" y="1770372"/>
                  <a:ext cx="18180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BB32F54-56B7-6F49-57E5-4032F098D71A}"/>
              </a:ext>
            </a:extLst>
          </p:cNvPr>
          <p:cNvGrpSpPr/>
          <p:nvPr/>
        </p:nvGrpSpPr>
        <p:grpSpPr>
          <a:xfrm>
            <a:off x="8151305" y="2568267"/>
            <a:ext cx="648000" cy="405000"/>
            <a:chOff x="7899703" y="3082932"/>
            <a:chExt cx="648000" cy="40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02710B7-3585-D30C-3A5E-B40B0AA5612B}"/>
                    </a:ext>
                  </a:extLst>
                </p14:cNvPr>
                <p14:cNvContentPartPr/>
                <p14:nvPr/>
              </p14:nvContentPartPr>
              <p14:xfrm>
                <a:off x="7899703" y="3082932"/>
                <a:ext cx="132120" cy="4050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02710B7-3585-D30C-3A5E-B40B0AA5612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890703" y="3073932"/>
                  <a:ext cx="14976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5475342-D2EC-C342-7C99-8B3D08A10F54}"/>
                    </a:ext>
                  </a:extLst>
                </p14:cNvPr>
                <p14:cNvContentPartPr/>
                <p14:nvPr/>
              </p14:nvContentPartPr>
              <p14:xfrm>
                <a:off x="8028223" y="3281652"/>
                <a:ext cx="87480" cy="3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5475342-D2EC-C342-7C99-8B3D08A10F5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019583" y="3273012"/>
                  <a:ext cx="10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6D1363F7-290B-41D7-3AF1-BBF454CAA36F}"/>
                    </a:ext>
                  </a:extLst>
                </p14:cNvPr>
                <p14:cNvContentPartPr/>
                <p14:nvPr/>
              </p14:nvContentPartPr>
              <p14:xfrm>
                <a:off x="8197783" y="3226212"/>
                <a:ext cx="192960" cy="1537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6D1363F7-290B-41D7-3AF1-BBF454CAA36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189143" y="3217212"/>
                  <a:ext cx="2106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135F59D-9DB4-13C1-B75E-5809F459CE10}"/>
                    </a:ext>
                  </a:extLst>
                </p14:cNvPr>
                <p14:cNvContentPartPr/>
                <p14:nvPr/>
              </p14:nvContentPartPr>
              <p14:xfrm>
                <a:off x="8142343" y="3106332"/>
                <a:ext cx="158760" cy="349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135F59D-9DB4-13C1-B75E-5809F459CE1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133343" y="3097332"/>
                  <a:ext cx="1764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FEBA2E6-9830-07D1-D785-24B6517AD9B8}"/>
                    </a:ext>
                  </a:extLst>
                </p14:cNvPr>
                <p14:cNvContentPartPr/>
                <p14:nvPr/>
              </p14:nvContentPartPr>
              <p14:xfrm>
                <a:off x="8383183" y="3092292"/>
                <a:ext cx="164520" cy="3355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FEBA2E6-9830-07D1-D785-24B6517AD9B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374543" y="3083652"/>
                  <a:ext cx="182160" cy="35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63FD3B12-B114-7119-ADAB-257A295E0DCB}"/>
                  </a:ext>
                </a:extLst>
              </p14:cNvPr>
              <p14:cNvContentPartPr/>
              <p14:nvPr/>
            </p14:nvContentPartPr>
            <p14:xfrm>
              <a:off x="357930" y="5014315"/>
              <a:ext cx="226440" cy="28728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63FD3B12-B114-7119-ADAB-257A295E0DCB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48930" y="5005315"/>
                <a:ext cx="24408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251BD229-90FF-A862-C48E-1BA0327FEB85}"/>
                  </a:ext>
                </a:extLst>
              </p14:cNvPr>
              <p14:cNvContentPartPr/>
              <p14:nvPr/>
            </p14:nvContentPartPr>
            <p14:xfrm>
              <a:off x="655650" y="4923235"/>
              <a:ext cx="110880" cy="34344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251BD229-90FF-A862-C48E-1BA0327FEB85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647010" y="4914595"/>
                <a:ext cx="12852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ADB03264-1601-07C6-19F3-81A2A3D410F7}"/>
                  </a:ext>
                </a:extLst>
              </p14:cNvPr>
              <p14:cNvContentPartPr/>
              <p14:nvPr/>
            </p14:nvContentPartPr>
            <p14:xfrm>
              <a:off x="779850" y="4981555"/>
              <a:ext cx="223920" cy="18684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ADB03264-1601-07C6-19F3-81A2A3D410F7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771210" y="4972915"/>
                <a:ext cx="24156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26C0A0ED-F0AB-5510-F587-468A7F65AF21}"/>
                  </a:ext>
                </a:extLst>
              </p14:cNvPr>
              <p14:cNvContentPartPr/>
              <p14:nvPr/>
            </p14:nvContentPartPr>
            <p14:xfrm>
              <a:off x="1005930" y="4950595"/>
              <a:ext cx="108720" cy="2876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26C0A0ED-F0AB-5510-F587-468A7F65AF21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997290" y="4941955"/>
                <a:ext cx="1263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450EE7C4-0A0C-8967-0897-8B2DC051DE6A}"/>
                  </a:ext>
                </a:extLst>
              </p14:cNvPr>
              <p14:cNvContentPartPr/>
              <p14:nvPr/>
            </p14:nvContentPartPr>
            <p14:xfrm>
              <a:off x="1267650" y="5041675"/>
              <a:ext cx="114120" cy="36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450EE7C4-0A0C-8967-0897-8B2DC051DE6A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1258650" y="5032675"/>
                <a:ext cx="131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0D0B6442-DA7E-4ABB-C2B4-49AD88608EB8}"/>
                  </a:ext>
                </a:extLst>
              </p14:cNvPr>
              <p14:cNvContentPartPr/>
              <p14:nvPr/>
            </p14:nvContentPartPr>
            <p14:xfrm>
              <a:off x="1293930" y="5116915"/>
              <a:ext cx="145440" cy="3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0D0B6442-DA7E-4ABB-C2B4-49AD88608EB8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1284930" y="5107915"/>
                <a:ext cx="1630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022E63D-86B9-57DF-88F5-F80E089A136D}"/>
              </a:ext>
            </a:extLst>
          </p:cNvPr>
          <p:cNvGrpSpPr/>
          <p:nvPr/>
        </p:nvGrpSpPr>
        <p:grpSpPr>
          <a:xfrm>
            <a:off x="1674810" y="4763395"/>
            <a:ext cx="968760" cy="788760"/>
            <a:chOff x="1675663" y="4946292"/>
            <a:chExt cx="968760" cy="78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AB103F2-78B4-FB0A-7A83-E8EAA3C0F563}"/>
                    </a:ext>
                  </a:extLst>
                </p14:cNvPr>
                <p14:cNvContentPartPr/>
                <p14:nvPr/>
              </p14:nvContentPartPr>
              <p14:xfrm>
                <a:off x="1844143" y="4946292"/>
                <a:ext cx="2880" cy="2401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AB103F2-78B4-FB0A-7A83-E8EAA3C0F563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835143" y="4937292"/>
                  <a:ext cx="2052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948D8100-174A-F64E-DF6A-2BA56017C2F0}"/>
                    </a:ext>
                  </a:extLst>
                </p14:cNvPr>
                <p14:cNvContentPartPr/>
                <p14:nvPr/>
              </p14:nvContentPartPr>
              <p14:xfrm>
                <a:off x="1691863" y="5175252"/>
                <a:ext cx="952560" cy="345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948D8100-174A-F64E-DF6A-2BA56017C2F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683223" y="5166252"/>
                  <a:ext cx="9702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106C2A9-67BD-B15C-0DC7-4E3D39B6A168}"/>
                    </a:ext>
                  </a:extLst>
                </p14:cNvPr>
                <p14:cNvContentPartPr/>
                <p14:nvPr/>
              </p14:nvContentPartPr>
              <p14:xfrm>
                <a:off x="1675663" y="5447772"/>
                <a:ext cx="182880" cy="2872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106C2A9-67BD-B15C-0DC7-4E3D39B6A168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666663" y="5438772"/>
                  <a:ext cx="20052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18935D23-863B-19AC-30F0-01F31FAECA5F}"/>
                    </a:ext>
                  </a:extLst>
                </p14:cNvPr>
                <p14:cNvContentPartPr/>
                <p14:nvPr/>
              </p14:nvContentPartPr>
              <p14:xfrm>
                <a:off x="1823263" y="5352372"/>
                <a:ext cx="74160" cy="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18935D23-863B-19AC-30F0-01F31FAECA5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814263" y="5343372"/>
                  <a:ext cx="9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CE220FE7-5735-FFB5-99C1-8F99DF059883}"/>
                    </a:ext>
                  </a:extLst>
                </p14:cNvPr>
                <p14:cNvContentPartPr/>
                <p14:nvPr/>
              </p14:nvContentPartPr>
              <p14:xfrm>
                <a:off x="1964383" y="5287572"/>
                <a:ext cx="132120" cy="1681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CE220FE7-5735-FFB5-99C1-8F99DF059883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955743" y="5278932"/>
                  <a:ext cx="14976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54E831E8-BBEC-A74B-B06E-01B309FC6B7D}"/>
                    </a:ext>
                  </a:extLst>
                </p14:cNvPr>
                <p14:cNvContentPartPr/>
                <p14:nvPr/>
              </p14:nvContentPartPr>
              <p14:xfrm>
                <a:off x="2160583" y="5515092"/>
                <a:ext cx="163800" cy="28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54E831E8-BBEC-A74B-B06E-01B309FC6B7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151943" y="5506092"/>
                  <a:ext cx="1814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FEBC3478-FE8B-0C41-BB15-ADC262A76191}"/>
                    </a:ext>
                  </a:extLst>
                </p14:cNvPr>
                <p14:cNvContentPartPr/>
                <p14:nvPr/>
              </p14:nvContentPartPr>
              <p14:xfrm>
                <a:off x="2251663" y="5453172"/>
                <a:ext cx="360" cy="1706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FEBC3478-FE8B-0C41-BB15-ADC262A76191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243023" y="5444172"/>
                  <a:ext cx="180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9492DC4B-CE86-5673-01C1-2D391539C857}"/>
                    </a:ext>
                  </a:extLst>
                </p14:cNvPr>
                <p14:cNvContentPartPr/>
                <p14:nvPr/>
              </p14:nvContentPartPr>
              <p14:xfrm>
                <a:off x="2485663" y="5346252"/>
                <a:ext cx="360" cy="3870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9492DC4B-CE86-5673-01C1-2D391539C857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476663" y="5337612"/>
                  <a:ext cx="1800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8F4A3552-1B5F-1510-345C-BB343AB9CA0A}"/>
                    </a:ext>
                  </a:extLst>
                </p14:cNvPr>
                <p14:cNvContentPartPr/>
                <p14:nvPr/>
              </p14:nvContentPartPr>
              <p14:xfrm>
                <a:off x="1974463" y="5414292"/>
                <a:ext cx="5760" cy="187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8F4A3552-1B5F-1510-345C-BB343AB9CA0A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965463" y="5405292"/>
                  <a:ext cx="23400" cy="36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33F1C167-5442-2927-2FE0-BEADAD249165}"/>
              </a:ext>
            </a:extLst>
          </p:cNvPr>
          <p:cNvSpPr/>
          <p:nvPr/>
        </p:nvSpPr>
        <p:spPr>
          <a:xfrm>
            <a:off x="240158" y="4380775"/>
            <a:ext cx="2484645" cy="1447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177A007E-26B0-7703-D906-99BCC5893433}"/>
                  </a:ext>
                </a:extLst>
              </p14:cNvPr>
              <p14:cNvContentPartPr/>
              <p14:nvPr/>
            </p14:nvContentPartPr>
            <p14:xfrm>
              <a:off x="4876650" y="6524155"/>
              <a:ext cx="360" cy="288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177A007E-26B0-7703-D906-99BCC5893433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4867650" y="6515515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A76826CC-7FFF-CD7B-E815-A4872C71EDCA}"/>
                  </a:ext>
                </a:extLst>
              </p14:cNvPr>
              <p14:cNvContentPartPr/>
              <p14:nvPr/>
            </p14:nvContentPartPr>
            <p14:xfrm>
              <a:off x="773010" y="6048235"/>
              <a:ext cx="1277280" cy="44604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A76826CC-7FFF-CD7B-E815-A4872C71EDCA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764010" y="6039595"/>
                <a:ext cx="1294920" cy="463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4" name="Group 193">
            <a:extLst>
              <a:ext uri="{FF2B5EF4-FFF2-40B4-BE49-F238E27FC236}">
                <a16:creationId xmlns:a16="http://schemas.microsoft.com/office/drawing/2014/main" id="{67214B36-68F9-AD39-A753-F6AA1FE72D06}"/>
              </a:ext>
            </a:extLst>
          </p:cNvPr>
          <p:cNvGrpSpPr/>
          <p:nvPr/>
        </p:nvGrpSpPr>
        <p:grpSpPr>
          <a:xfrm>
            <a:off x="409050" y="5940955"/>
            <a:ext cx="2028960" cy="706680"/>
            <a:chOff x="409903" y="6123852"/>
            <a:chExt cx="2028960" cy="70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4498308C-48C8-A68F-8BE9-1002D85ABAFD}"/>
                    </a:ext>
                  </a:extLst>
                </p14:cNvPr>
                <p14:cNvContentPartPr/>
                <p14:nvPr/>
              </p14:nvContentPartPr>
              <p14:xfrm>
                <a:off x="677743" y="6196932"/>
                <a:ext cx="130680" cy="1076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4498308C-48C8-A68F-8BE9-1002D85ABAF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68743" y="6188292"/>
                  <a:ext cx="1483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C09B7AB-3252-CAAB-B99D-41CF4DDB435D}"/>
                    </a:ext>
                  </a:extLst>
                </p14:cNvPr>
                <p14:cNvContentPartPr/>
                <p14:nvPr/>
              </p14:nvContentPartPr>
              <p14:xfrm>
                <a:off x="748663" y="6253452"/>
                <a:ext cx="1353960" cy="5248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9C09B7AB-3252-CAAB-B99D-41CF4DDB435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40023" y="6244452"/>
                  <a:ext cx="1371600" cy="54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94FFE55-0DF0-2DB7-2D4A-E4D4E5D6C202}"/>
                    </a:ext>
                  </a:extLst>
                </p14:cNvPr>
                <p14:cNvContentPartPr/>
                <p14:nvPr/>
              </p14:nvContentPartPr>
              <p14:xfrm>
                <a:off x="2033503" y="6640092"/>
                <a:ext cx="74880" cy="1386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894FFE55-0DF0-2DB7-2D4A-E4D4E5D6C202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024863" y="6631452"/>
                  <a:ext cx="925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D33D8EF-A7B3-C5A9-5328-BD7DFA51C1CE}"/>
                    </a:ext>
                  </a:extLst>
                </p14:cNvPr>
                <p14:cNvContentPartPr/>
                <p14:nvPr/>
              </p14:nvContentPartPr>
              <p14:xfrm>
                <a:off x="2213863" y="6689772"/>
                <a:ext cx="225000" cy="1407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D33D8EF-A7B3-C5A9-5328-BD7DFA51C1CE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2204863" y="6680772"/>
                  <a:ext cx="2426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BE2F207-670F-4827-F602-828E9986E798}"/>
                    </a:ext>
                  </a:extLst>
                </p14:cNvPr>
                <p14:cNvContentPartPr/>
                <p14:nvPr/>
              </p14:nvContentPartPr>
              <p14:xfrm>
                <a:off x="1379023" y="6151212"/>
                <a:ext cx="37080" cy="5727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BE2F207-670F-4827-F602-828E9986E798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370383" y="6142572"/>
                  <a:ext cx="54720" cy="59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67D10A93-CFB3-E1C7-115A-3B5D49EE3C10}"/>
                    </a:ext>
                  </a:extLst>
                </p14:cNvPr>
                <p14:cNvContentPartPr/>
                <p14:nvPr/>
              </p14:nvContentPartPr>
              <p14:xfrm>
                <a:off x="409903" y="6123852"/>
                <a:ext cx="177120" cy="2368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67D10A93-CFB3-E1C7-115A-3B5D49EE3C10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01263" y="6115212"/>
                  <a:ext cx="1947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37554C9D-3F74-7439-D48B-9E4F31929D3A}"/>
                    </a:ext>
                  </a:extLst>
                </p14:cNvPr>
                <p14:cNvContentPartPr/>
                <p14:nvPr/>
              </p14:nvContentPartPr>
              <p14:xfrm>
                <a:off x="464263" y="6234372"/>
                <a:ext cx="2880" cy="79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37554C9D-3F74-7439-D48B-9E4F31929D3A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55263" y="6225732"/>
                  <a:ext cx="20520" cy="2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39EFD689-AEA6-A903-8BF2-0E397D71AC29}"/>
              </a:ext>
            </a:extLst>
          </p:cNvPr>
          <p:cNvGrpSpPr/>
          <p:nvPr/>
        </p:nvGrpSpPr>
        <p:grpSpPr>
          <a:xfrm>
            <a:off x="4533930" y="5931595"/>
            <a:ext cx="2003400" cy="694440"/>
            <a:chOff x="4534783" y="6114492"/>
            <a:chExt cx="2003400" cy="69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8227D56B-2C9C-593C-D887-9C98348F311C}"/>
                    </a:ext>
                  </a:extLst>
                </p14:cNvPr>
                <p14:cNvContentPartPr/>
                <p14:nvPr/>
              </p14:nvContentPartPr>
              <p14:xfrm>
                <a:off x="4856983" y="6140772"/>
                <a:ext cx="102600" cy="835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8227D56B-2C9C-593C-D887-9C98348F311C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848343" y="6131772"/>
                  <a:ext cx="1202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A8622792-0365-D16D-EF53-C7D2DAA35E96}"/>
                    </a:ext>
                  </a:extLst>
                </p14:cNvPr>
                <p14:cNvContentPartPr/>
                <p14:nvPr/>
              </p14:nvContentPartPr>
              <p14:xfrm>
                <a:off x="4922143" y="6206292"/>
                <a:ext cx="1292040" cy="5742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A8622792-0365-D16D-EF53-C7D2DAA35E9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913143" y="6197292"/>
                  <a:ext cx="1309680" cy="59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0B4DBA82-2497-A4FF-0E87-654564176E73}"/>
                    </a:ext>
                  </a:extLst>
                </p14:cNvPr>
                <p14:cNvContentPartPr/>
                <p14:nvPr/>
              </p14:nvContentPartPr>
              <p14:xfrm>
                <a:off x="6135703" y="6691572"/>
                <a:ext cx="90360" cy="705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0B4DBA82-2497-A4FF-0E87-654564176E73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126703" y="6682932"/>
                  <a:ext cx="1080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51A85130-5161-FF5D-34BB-59B694F975E2}"/>
                    </a:ext>
                  </a:extLst>
                </p14:cNvPr>
                <p14:cNvContentPartPr/>
                <p14:nvPr/>
              </p14:nvContentPartPr>
              <p14:xfrm>
                <a:off x="6336943" y="6672132"/>
                <a:ext cx="201240" cy="1368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51A85130-5161-FF5D-34BB-59B694F975E2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327943" y="6663132"/>
                  <a:ext cx="218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FC3D0FE-BA19-5BD5-7EF7-A1D7A119573F}"/>
                    </a:ext>
                  </a:extLst>
                </p14:cNvPr>
                <p14:cNvContentPartPr/>
                <p14:nvPr/>
              </p14:nvContentPartPr>
              <p14:xfrm>
                <a:off x="4924303" y="6315012"/>
                <a:ext cx="1090440" cy="3470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FC3D0FE-BA19-5BD5-7EF7-A1D7A119573F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915663" y="6306012"/>
                  <a:ext cx="110808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117480E0-4523-C04D-239B-27135E7798EB}"/>
                    </a:ext>
                  </a:extLst>
                </p14:cNvPr>
                <p14:cNvContentPartPr/>
                <p14:nvPr/>
              </p14:nvContentPartPr>
              <p14:xfrm>
                <a:off x="5466823" y="6114492"/>
                <a:ext cx="50760" cy="6778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117480E0-4523-C04D-239B-27135E7798EB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458183" y="6105492"/>
                  <a:ext cx="68400" cy="69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2EEFB4C2-CD65-EF72-84F4-261A97B0A4E5}"/>
                    </a:ext>
                  </a:extLst>
                </p14:cNvPr>
                <p14:cNvContentPartPr/>
                <p14:nvPr/>
              </p14:nvContentPartPr>
              <p14:xfrm>
                <a:off x="4537303" y="6161292"/>
                <a:ext cx="133920" cy="2264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2EEFB4C2-CD65-EF72-84F4-261A97B0A4E5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528303" y="6152652"/>
                  <a:ext cx="1515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B2B1C836-9873-A313-47AB-52F1A7BAC32F}"/>
                    </a:ext>
                  </a:extLst>
                </p14:cNvPr>
                <p14:cNvContentPartPr/>
                <p14:nvPr/>
              </p14:nvContentPartPr>
              <p14:xfrm>
                <a:off x="4534783" y="6298812"/>
                <a:ext cx="209160" cy="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B2B1C836-9873-A313-47AB-52F1A7BAC32F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525783" y="6290172"/>
                  <a:ext cx="2268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49E71E6-616C-9681-426B-3E694145083A}"/>
              </a:ext>
            </a:extLst>
          </p:cNvPr>
          <p:cNvSpPr txBox="1"/>
          <p:nvPr/>
        </p:nvSpPr>
        <p:spPr>
          <a:xfrm>
            <a:off x="5075347" y="1194177"/>
            <a:ext cx="848309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Fermi</a:t>
            </a:r>
          </a:p>
          <a:p>
            <a:pPr>
              <a:buNone/>
            </a:pPr>
            <a:r>
              <a:rPr lang="en-US" sz="1600" dirty="0"/>
              <a:t>Energy</a:t>
            </a:r>
          </a:p>
        </p:txBody>
      </p:sp>
      <p:pic>
        <p:nvPicPr>
          <p:cNvPr id="89" name="Audio 88">
            <a:hlinkClick r:id="" action="ppaction://media"/>
            <a:extLst>
              <a:ext uri="{FF2B5EF4-FFF2-40B4-BE49-F238E27FC236}">
                <a16:creationId xmlns:a16="http://schemas.microsoft.com/office/drawing/2014/main" id="{192BEA0D-B8AA-5442-14A4-D166288B6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880"/>
    </mc:Choice>
    <mc:Fallback xmlns="">
      <p:transition advTm="8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0E2C19E-C3CE-8461-1D65-A7AB74905722}"/>
                  </a:ext>
                </a:extLst>
              </p14:cNvPr>
              <p14:cNvContentPartPr/>
              <p14:nvPr/>
            </p14:nvContentPartPr>
            <p14:xfrm>
              <a:off x="3878801" y="953593"/>
              <a:ext cx="338040" cy="27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0E2C19E-C3CE-8461-1D65-A7AB749057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69801" y="946843"/>
                <a:ext cx="35568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71FEBB9-1F51-DC6A-8B6A-56733F5B0B7C}"/>
                  </a:ext>
                </a:extLst>
              </p14:cNvPr>
              <p14:cNvContentPartPr/>
              <p14:nvPr/>
            </p14:nvContentPartPr>
            <p14:xfrm>
              <a:off x="3875021" y="1157983"/>
              <a:ext cx="361260" cy="27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71FEBB9-1F51-DC6A-8B6A-56733F5B0B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66025" y="1151233"/>
                <a:ext cx="378891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E82D20C-3974-BB13-7B90-FA94998FA32C}"/>
                  </a:ext>
                </a:extLst>
              </p14:cNvPr>
              <p14:cNvContentPartPr/>
              <p14:nvPr/>
            </p14:nvContentPartPr>
            <p14:xfrm>
              <a:off x="3872321" y="1328083"/>
              <a:ext cx="362340" cy="27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E82D20C-3974-BB13-7B90-FA94998FA3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63325" y="1320583"/>
                <a:ext cx="379971" cy="1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4B1A2BF-4013-1CBB-5A38-A645A5256A18}"/>
                  </a:ext>
                </a:extLst>
              </p14:cNvPr>
              <p14:cNvContentPartPr/>
              <p14:nvPr/>
            </p14:nvContentPartPr>
            <p14:xfrm>
              <a:off x="3878261" y="2113243"/>
              <a:ext cx="435240" cy="27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4B1A2BF-4013-1CBB-5A38-A645A5256A1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69268" y="2106493"/>
                <a:ext cx="452865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5D54AE2-8AF2-0B73-DF04-F3321715AC7E}"/>
                  </a:ext>
                </a:extLst>
              </p14:cNvPr>
              <p14:cNvContentPartPr/>
              <p14:nvPr/>
            </p14:nvContentPartPr>
            <p14:xfrm>
              <a:off x="3871511" y="2310073"/>
              <a:ext cx="390420" cy="43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5D54AE2-8AF2-0B73-DF04-F3321715AC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62515" y="2301073"/>
                <a:ext cx="408052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11C02B5-050A-83DF-1833-A6A76C9B8ABB}"/>
                  </a:ext>
                </a:extLst>
              </p14:cNvPr>
              <p14:cNvContentPartPr/>
              <p14:nvPr/>
            </p14:nvContentPartPr>
            <p14:xfrm>
              <a:off x="4079411" y="2072203"/>
              <a:ext cx="96660" cy="10233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11C02B5-050A-83DF-1833-A6A76C9B8A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70428" y="2063227"/>
                <a:ext cx="114267" cy="119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EC42E6C-4BEC-8032-6DE0-77AD01B6820D}"/>
                  </a:ext>
                </a:extLst>
              </p14:cNvPr>
              <p14:cNvContentPartPr/>
              <p14:nvPr/>
            </p14:nvContentPartPr>
            <p14:xfrm>
              <a:off x="4072661" y="1290553"/>
              <a:ext cx="62370" cy="945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EC42E6C-4BEC-8032-6DE0-77AD01B6820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63700" y="1281570"/>
                <a:ext cx="79934" cy="1121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AD8BEB7-91D7-53AD-9504-299D299B19D4}"/>
                  </a:ext>
                </a:extLst>
              </p14:cNvPr>
              <p14:cNvContentPartPr/>
              <p14:nvPr/>
            </p14:nvContentPartPr>
            <p14:xfrm>
              <a:off x="4074821" y="2088943"/>
              <a:ext cx="101520" cy="772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AD8BEB7-91D7-53AD-9504-299D299B19D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65821" y="2080005"/>
                <a:ext cx="119160" cy="94738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AF8583D3-A03C-D8AF-DED4-458E02D11FD2}"/>
              </a:ext>
            </a:extLst>
          </p:cNvPr>
          <p:cNvGrpSpPr/>
          <p:nvPr/>
        </p:nvGrpSpPr>
        <p:grpSpPr>
          <a:xfrm>
            <a:off x="3944141" y="2441563"/>
            <a:ext cx="345600" cy="67230"/>
            <a:chOff x="3722612" y="2360478"/>
            <a:chExt cx="460800" cy="8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6850F86-01D2-7D6B-FB37-C0A550B6D571}"/>
                    </a:ext>
                  </a:extLst>
                </p14:cNvPr>
                <p14:cNvContentPartPr/>
                <p14:nvPr/>
              </p14:nvContentPartPr>
              <p14:xfrm>
                <a:off x="3722612" y="2379558"/>
                <a:ext cx="460800" cy="6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6850F86-01D2-7D6B-FB37-C0A550B6D57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713972" y="2370558"/>
                  <a:ext cx="478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AC29150-765E-C2A3-1FEE-0517F2B00C4B}"/>
                    </a:ext>
                  </a:extLst>
                </p14:cNvPr>
                <p14:cNvContentPartPr/>
                <p14:nvPr/>
              </p14:nvContentPartPr>
              <p14:xfrm>
                <a:off x="3969932" y="2378118"/>
                <a:ext cx="66600" cy="65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AC29150-765E-C2A3-1FEE-0517F2B00C4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961292" y="2369118"/>
                  <a:ext cx="8424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70648BB-2335-B133-BF9C-306A00578F28}"/>
                    </a:ext>
                  </a:extLst>
                </p14:cNvPr>
                <p14:cNvContentPartPr/>
                <p14:nvPr/>
              </p14:nvContentPartPr>
              <p14:xfrm>
                <a:off x="3994772" y="2360478"/>
                <a:ext cx="110520" cy="89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70648BB-2335-B133-BF9C-306A00578F2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986132" y="2351838"/>
                  <a:ext cx="128160" cy="107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E275D23-1699-9E09-5399-3668FB171315}"/>
                  </a:ext>
                </a:extLst>
              </p14:cNvPr>
              <p14:cNvContentPartPr/>
              <p14:nvPr/>
            </p14:nvContentPartPr>
            <p14:xfrm>
              <a:off x="5306561" y="2046823"/>
              <a:ext cx="416340" cy="8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E275D23-1699-9E09-5399-3668FB17131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297557" y="2037823"/>
                <a:ext cx="433988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B5ED655-0E20-5FF7-B300-6B0647D35581}"/>
                  </a:ext>
                </a:extLst>
              </p14:cNvPr>
              <p14:cNvContentPartPr/>
              <p14:nvPr/>
            </p14:nvContentPartPr>
            <p14:xfrm>
              <a:off x="5331131" y="2281993"/>
              <a:ext cx="413640" cy="27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B5ED655-0E20-5FF7-B300-6B0647D3558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322131" y="2275243"/>
                <a:ext cx="43128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DEBADD0-D1DB-4942-5958-42CEC2C45A3F}"/>
                  </a:ext>
                </a:extLst>
              </p14:cNvPr>
              <p14:cNvContentPartPr/>
              <p14:nvPr/>
            </p14:nvContentPartPr>
            <p14:xfrm>
              <a:off x="5387561" y="2508523"/>
              <a:ext cx="308340" cy="21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DEBADD0-D1DB-4942-5958-42CEC2C45A3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378577" y="2499523"/>
                <a:ext cx="325949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ED5F73B-D8A3-4231-C1BF-86D0DC5B7D0A}"/>
                  </a:ext>
                </a:extLst>
              </p14:cNvPr>
              <p14:cNvContentPartPr/>
              <p14:nvPr/>
            </p14:nvContentPartPr>
            <p14:xfrm>
              <a:off x="5332211" y="1354003"/>
              <a:ext cx="376920" cy="2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ED5F73B-D8A3-4231-C1BF-86D0DC5B7D0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323211" y="1345003"/>
                <a:ext cx="39456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1B0B2DF-1B7B-6CB3-0030-A4966281029D}"/>
                  </a:ext>
                </a:extLst>
              </p14:cNvPr>
              <p14:cNvContentPartPr/>
              <p14:nvPr/>
            </p14:nvContentPartPr>
            <p14:xfrm>
              <a:off x="5291711" y="1145023"/>
              <a:ext cx="378810" cy="27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1B0B2DF-1B7B-6CB3-0030-A4966281029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282709" y="1138273"/>
                <a:ext cx="396454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EB56BD9-6485-666F-B188-00D5BC99DB7F}"/>
                  </a:ext>
                </a:extLst>
              </p14:cNvPr>
              <p14:cNvContentPartPr/>
              <p14:nvPr/>
            </p14:nvContentPartPr>
            <p14:xfrm>
              <a:off x="5307911" y="954403"/>
              <a:ext cx="375570" cy="459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EB56BD9-6485-666F-B188-00D5BC99DB7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298917" y="945576"/>
                <a:ext cx="393197" cy="21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5D3D87E-9874-E042-7F30-7E4AA9E40626}"/>
                  </a:ext>
                </a:extLst>
              </p14:cNvPr>
              <p14:cNvContentPartPr/>
              <p14:nvPr/>
            </p14:nvContentPartPr>
            <p14:xfrm>
              <a:off x="5452361" y="2024413"/>
              <a:ext cx="78030" cy="8667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5D3D87E-9874-E042-7F30-7E4AA9E4062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443371" y="2015422"/>
                <a:ext cx="95650" cy="104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E023D1A-BE4D-8C65-C72C-25936F8B4941}"/>
                  </a:ext>
                </a:extLst>
              </p14:cNvPr>
              <p14:cNvContentPartPr/>
              <p14:nvPr/>
            </p14:nvContentPartPr>
            <p14:xfrm>
              <a:off x="5446151" y="1332133"/>
              <a:ext cx="79650" cy="5859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E023D1A-BE4D-8C65-C72C-25936F8B494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437181" y="1323147"/>
                <a:ext cx="97230" cy="762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21F0D6B-CD21-DE64-3565-ED12E431DBE1}"/>
                  </a:ext>
                </a:extLst>
              </p14:cNvPr>
              <p14:cNvContentPartPr/>
              <p14:nvPr/>
            </p14:nvContentPartPr>
            <p14:xfrm>
              <a:off x="5467751" y="914443"/>
              <a:ext cx="43470" cy="7695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21F0D6B-CD21-DE64-3565-ED12E431DBE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458770" y="905454"/>
                <a:ext cx="61074" cy="94569"/>
              </a:xfrm>
              <a:prstGeom prst="rect">
                <a:avLst/>
              </a:prstGeom>
            </p:spPr>
          </p:pic>
        </mc:Fallback>
      </mc:AlternateContent>
      <p:grpSp>
        <p:nvGrpSpPr>
          <p:cNvPr id="286" name="Group 285">
            <a:extLst>
              <a:ext uri="{FF2B5EF4-FFF2-40B4-BE49-F238E27FC236}">
                <a16:creationId xmlns:a16="http://schemas.microsoft.com/office/drawing/2014/main" id="{603E5E0A-66BA-AC39-2805-E36F1B7AFAB5}"/>
              </a:ext>
            </a:extLst>
          </p:cNvPr>
          <p:cNvGrpSpPr/>
          <p:nvPr/>
        </p:nvGrpSpPr>
        <p:grpSpPr>
          <a:xfrm>
            <a:off x="3530679" y="3532172"/>
            <a:ext cx="270" cy="270"/>
            <a:chOff x="4761212" y="299335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D24CCA5A-20AC-5290-44A8-CB074E15877E}"/>
                    </a:ext>
                  </a:extLst>
                </p14:cNvPr>
                <p14:cNvContentPartPr/>
                <p14:nvPr/>
              </p14:nvContentPartPr>
              <p14:xfrm>
                <a:off x="4761212" y="2993358"/>
                <a:ext cx="360" cy="36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D24CCA5A-20AC-5290-44A8-CB074E15877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752212" y="29847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216F1AF6-32FF-4BE0-45D6-238821941C86}"/>
                    </a:ext>
                  </a:extLst>
                </p14:cNvPr>
                <p14:cNvContentPartPr/>
                <p14:nvPr/>
              </p14:nvContentPartPr>
              <p14:xfrm>
                <a:off x="4761212" y="2993358"/>
                <a:ext cx="360" cy="36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216F1AF6-32FF-4BE0-45D6-238821941C8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752212" y="29847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AC47FD-5DE5-09E6-8288-1BC47F75E116}"/>
              </a:ext>
            </a:extLst>
          </p:cNvPr>
          <p:cNvSpPr txBox="1"/>
          <p:nvPr/>
        </p:nvSpPr>
        <p:spPr>
          <a:xfrm>
            <a:off x="478997" y="1186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However, this is only one out of many configurations</a:t>
            </a:r>
          </a:p>
        </p:txBody>
      </p: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425C826E-9A6A-333E-F510-99558B1A9BFD}"/>
              </a:ext>
            </a:extLst>
          </p:cNvPr>
          <p:cNvGrpSpPr/>
          <p:nvPr/>
        </p:nvGrpSpPr>
        <p:grpSpPr>
          <a:xfrm>
            <a:off x="412328" y="1094263"/>
            <a:ext cx="2017653" cy="3251333"/>
            <a:chOff x="412328" y="1094263"/>
            <a:chExt cx="2017653" cy="325133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64D7527-FFDE-6001-1131-660EB59E4D62}"/>
                    </a:ext>
                  </a:extLst>
                </p14:cNvPr>
                <p14:cNvContentPartPr/>
                <p14:nvPr/>
              </p14:nvContentPartPr>
              <p14:xfrm>
                <a:off x="1779551" y="1094263"/>
                <a:ext cx="377190" cy="243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64D7527-FFDE-6001-1131-660EB59E4D6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770553" y="1085584"/>
                  <a:ext cx="394826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71FD049-FEBA-412B-5B9D-3314771FF714}"/>
                    </a:ext>
                  </a:extLst>
                </p14:cNvPr>
                <p14:cNvContentPartPr/>
                <p14:nvPr/>
              </p14:nvContentPartPr>
              <p14:xfrm>
                <a:off x="1814111" y="1229803"/>
                <a:ext cx="376920" cy="27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71FD049-FEBA-412B-5B9D-3314771FF71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805111" y="1223053"/>
                  <a:ext cx="394560" cy="13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C4AE154-B315-79F5-7457-9E4AE6891BCA}"/>
                    </a:ext>
                  </a:extLst>
                </p14:cNvPr>
                <p14:cNvContentPartPr/>
                <p14:nvPr/>
              </p14:nvContentPartPr>
              <p14:xfrm>
                <a:off x="1800341" y="1419343"/>
                <a:ext cx="432540" cy="9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C4AE154-B315-79F5-7457-9E4AE6891BC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791345" y="1410343"/>
                  <a:ext cx="450173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0D14C86-10A9-EC3B-6C3E-D8A77E0C11A8}"/>
                    </a:ext>
                  </a:extLst>
                </p14:cNvPr>
                <p14:cNvContentPartPr/>
                <p14:nvPr/>
              </p14:nvContentPartPr>
              <p14:xfrm>
                <a:off x="1836791" y="2211523"/>
                <a:ext cx="432540" cy="27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0D14C86-10A9-EC3B-6C3E-D8A77E0C11A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827795" y="2204773"/>
                  <a:ext cx="450173" cy="135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F8F2111-793A-1C1A-790C-423A369C723C}"/>
                </a:ext>
              </a:extLst>
            </p:cNvPr>
            <p:cNvGrpSpPr/>
            <p:nvPr/>
          </p:nvGrpSpPr>
          <p:grpSpPr>
            <a:xfrm>
              <a:off x="1874051" y="2339503"/>
              <a:ext cx="555930" cy="223020"/>
              <a:chOff x="962492" y="2224398"/>
              <a:chExt cx="741240" cy="297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7A3CEF4D-BA9D-724C-2EB6-354F947FAA92}"/>
                      </a:ext>
                    </a:extLst>
                  </p14:cNvPr>
                  <p14:cNvContentPartPr/>
                  <p14:nvPr/>
                </p14:nvContentPartPr>
                <p14:xfrm>
                  <a:off x="962492" y="2251038"/>
                  <a:ext cx="497880" cy="3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7A3CEF4D-BA9D-724C-2EB6-354F947FAA92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953852" y="2242398"/>
                    <a:ext cx="515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6DAFD0E6-C060-FD63-DEBB-49E170F7AC6D}"/>
                      </a:ext>
                    </a:extLst>
                  </p14:cNvPr>
                  <p14:cNvContentPartPr/>
                  <p14:nvPr/>
                </p14:nvContentPartPr>
                <p14:xfrm>
                  <a:off x="1055372" y="2415198"/>
                  <a:ext cx="648360" cy="316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6DAFD0E6-C060-FD63-DEBB-49E170F7AC6D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046732" y="2406558"/>
                    <a:ext cx="666000" cy="4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ED362CD6-AC97-5993-E6CB-A44270C62D76}"/>
                      </a:ext>
                    </a:extLst>
                  </p14:cNvPr>
                  <p14:cNvContentPartPr/>
                  <p14:nvPr/>
                </p14:nvContentPartPr>
                <p14:xfrm>
                  <a:off x="1271732" y="2417718"/>
                  <a:ext cx="53280" cy="10404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ED362CD6-AC97-5993-E6CB-A44270C62D76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1263092" y="2408718"/>
                    <a:ext cx="70920" cy="12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817FAE5A-B2C3-8AF5-669F-A2880CBB7C05}"/>
                      </a:ext>
                    </a:extLst>
                  </p14:cNvPr>
                  <p14:cNvContentPartPr/>
                  <p14:nvPr/>
                </p14:nvContentPartPr>
                <p14:xfrm>
                  <a:off x="1265972" y="2224398"/>
                  <a:ext cx="66600" cy="727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817FAE5A-B2C3-8AF5-669F-A2880CBB7C05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1257332" y="2215758"/>
                    <a:ext cx="84240" cy="903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604463E-5ED9-D460-4D81-FC2FD991DDE7}"/>
                    </a:ext>
                  </a:extLst>
                </p14:cNvPr>
                <p14:cNvContentPartPr/>
                <p14:nvPr/>
              </p14:nvContentPartPr>
              <p14:xfrm>
                <a:off x="2085191" y="2149963"/>
                <a:ext cx="61290" cy="7695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604463E-5ED9-D460-4D81-FC2FD991DDE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076178" y="2140931"/>
                  <a:ext cx="78956" cy="9465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241DC7A-2AB1-97A2-268B-F2BC4E5E497C}"/>
                </a:ext>
              </a:extLst>
            </p:cNvPr>
            <p:cNvGrpSpPr/>
            <p:nvPr/>
          </p:nvGrpSpPr>
          <p:grpSpPr>
            <a:xfrm>
              <a:off x="412328" y="2900556"/>
              <a:ext cx="2014920" cy="1445040"/>
              <a:chOff x="412328" y="2900556"/>
              <a:chExt cx="2014920" cy="144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43EDBC55-6ADE-E655-2D27-62CDC1C28CD4}"/>
                      </a:ext>
                    </a:extLst>
                  </p14:cNvPr>
                  <p14:cNvContentPartPr/>
                  <p14:nvPr/>
                </p14:nvContentPartPr>
                <p14:xfrm>
                  <a:off x="1204688" y="3533796"/>
                  <a:ext cx="162720" cy="23796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43EDBC55-6ADE-E655-2D27-62CDC1C28CD4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1196048" y="3525156"/>
                    <a:ext cx="180360" cy="25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5FACE35E-7A46-F30B-E191-4EF65E4D2324}"/>
                      </a:ext>
                    </a:extLst>
                  </p14:cNvPr>
                  <p14:cNvContentPartPr/>
                  <p14:nvPr/>
                </p14:nvContentPartPr>
                <p14:xfrm>
                  <a:off x="1532648" y="3542796"/>
                  <a:ext cx="147960" cy="20196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5FACE35E-7A46-F30B-E191-4EF65E4D2324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1524008" y="3533796"/>
                    <a:ext cx="165600" cy="21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D6719A69-5B79-F255-A17C-50D09434A0DC}"/>
                      </a:ext>
                    </a:extLst>
                  </p14:cNvPr>
                  <p14:cNvContentPartPr/>
                  <p14:nvPr/>
                </p14:nvContentPartPr>
                <p14:xfrm>
                  <a:off x="1826768" y="3531276"/>
                  <a:ext cx="150840" cy="25200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D6719A69-5B79-F255-A17C-50D09434A0DC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1817768" y="3522276"/>
                    <a:ext cx="168480" cy="26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9FE708BF-D999-4DE3-9F7E-89C1083EBC0B}"/>
                      </a:ext>
                    </a:extLst>
                  </p14:cNvPr>
                  <p14:cNvContentPartPr/>
                  <p14:nvPr/>
                </p14:nvContentPartPr>
                <p14:xfrm>
                  <a:off x="2142488" y="3539916"/>
                  <a:ext cx="3240" cy="17892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9FE708BF-D999-4DE3-9F7E-89C1083EBC0B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2133488" y="3530916"/>
                    <a:ext cx="20880" cy="19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0875AFC8-0EBE-87F6-F861-9E415B6E0536}"/>
                      </a:ext>
                    </a:extLst>
                  </p14:cNvPr>
                  <p14:cNvContentPartPr/>
                  <p14:nvPr/>
                </p14:nvContentPartPr>
                <p14:xfrm>
                  <a:off x="2277848" y="3457476"/>
                  <a:ext cx="360" cy="2984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0875AFC8-0EBE-87F6-F861-9E415B6E0536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2269208" y="3448476"/>
                    <a:ext cx="18000" cy="31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F6F6CDB7-CE82-F6D4-63BE-70C5D19E70FF}"/>
                      </a:ext>
                    </a:extLst>
                  </p14:cNvPr>
                  <p14:cNvContentPartPr/>
                  <p14:nvPr/>
                </p14:nvContentPartPr>
                <p14:xfrm>
                  <a:off x="2389808" y="3507876"/>
                  <a:ext cx="37440" cy="27828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F6F6CDB7-CE82-F6D4-63BE-70C5D19E70FF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2380808" y="3498876"/>
                    <a:ext cx="55080" cy="29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1D990E8D-1C83-7754-C8C6-6394F908046A}"/>
                      </a:ext>
                    </a:extLst>
                  </p14:cNvPr>
                  <p14:cNvContentPartPr/>
                  <p14:nvPr/>
                </p14:nvContentPartPr>
                <p14:xfrm>
                  <a:off x="412328" y="3909996"/>
                  <a:ext cx="984960" cy="43560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1D990E8D-1C83-7754-C8C6-6394F908046A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403328" y="3900996"/>
                    <a:ext cx="1002600" cy="45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5A21A998-DD1B-FE9C-6FDF-6B472755414B}"/>
                      </a:ext>
                    </a:extLst>
                  </p14:cNvPr>
                  <p14:cNvContentPartPr/>
                  <p14:nvPr/>
                </p14:nvContentPartPr>
                <p14:xfrm>
                  <a:off x="1234208" y="4060116"/>
                  <a:ext cx="151920" cy="1404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5A21A998-DD1B-FE9C-6FDF-6B472755414B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225568" y="4051116"/>
                    <a:ext cx="169560" cy="3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9361610C-5F8C-69CD-BF1E-415B60442020}"/>
                      </a:ext>
                    </a:extLst>
                  </p14:cNvPr>
                  <p14:cNvContentPartPr/>
                  <p14:nvPr/>
                </p14:nvContentPartPr>
                <p14:xfrm>
                  <a:off x="1643168" y="4095756"/>
                  <a:ext cx="212040" cy="17604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9361610C-5F8C-69CD-BF1E-415B60442020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1634168" y="4087116"/>
                    <a:ext cx="229680" cy="19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164EDBA6-D530-700A-01F4-75213A41D662}"/>
                      </a:ext>
                    </a:extLst>
                  </p14:cNvPr>
                  <p14:cNvContentPartPr/>
                  <p14:nvPr/>
                </p14:nvContentPartPr>
                <p14:xfrm>
                  <a:off x="1900568" y="3952116"/>
                  <a:ext cx="280440" cy="36504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164EDBA6-D530-700A-01F4-75213A41D662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1891928" y="3943476"/>
                    <a:ext cx="298080" cy="38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CD97CC76-9C33-00B9-0525-C35EB9C99E72}"/>
                      </a:ext>
                    </a:extLst>
                  </p14:cNvPr>
                  <p14:cNvContentPartPr/>
                  <p14:nvPr/>
                </p14:nvContentPartPr>
                <p14:xfrm>
                  <a:off x="2084168" y="4149036"/>
                  <a:ext cx="105120" cy="36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CD97CC76-9C33-00B9-0525-C35EB9C99E72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2075168" y="4140036"/>
                    <a:ext cx="122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50D4961A-94F0-499E-ABDF-D34058EC600E}"/>
                      </a:ext>
                    </a:extLst>
                  </p14:cNvPr>
                  <p14:cNvContentPartPr/>
                  <p14:nvPr/>
                </p14:nvContentPartPr>
                <p14:xfrm>
                  <a:off x="1715168" y="4132836"/>
                  <a:ext cx="15120" cy="36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50D4961A-94F0-499E-ABDF-D34058EC600E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1706528" y="4123836"/>
                    <a:ext cx="32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6412783-84C9-279D-7D9D-44EABE7E5E83}"/>
                      </a:ext>
                    </a:extLst>
                  </p14:cNvPr>
                  <p14:cNvContentPartPr/>
                  <p14:nvPr/>
                </p14:nvContentPartPr>
                <p14:xfrm>
                  <a:off x="1848728" y="2990916"/>
                  <a:ext cx="236880" cy="3672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6412783-84C9-279D-7D9D-44EABE7E5E83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1840088" y="2982276"/>
                    <a:ext cx="254520" cy="38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3A2A8C52-2A6D-0CDF-4D08-A076CEE18B7F}"/>
                      </a:ext>
                    </a:extLst>
                  </p14:cNvPr>
                  <p14:cNvContentPartPr/>
                  <p14:nvPr/>
                </p14:nvContentPartPr>
                <p14:xfrm>
                  <a:off x="2154008" y="2900556"/>
                  <a:ext cx="155880" cy="3531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3A2A8C52-2A6D-0CDF-4D08-A076CEE18B7F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2145368" y="2891916"/>
                    <a:ext cx="173520" cy="37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58A54110-8A98-1CF8-4E5A-262006E65F4E}"/>
                      </a:ext>
                    </a:extLst>
                  </p14:cNvPr>
                  <p14:cNvContentPartPr/>
                  <p14:nvPr/>
                </p14:nvContentPartPr>
                <p14:xfrm>
                  <a:off x="1746848" y="3348036"/>
                  <a:ext cx="559080" cy="648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58A54110-8A98-1CF8-4E5A-262006E65F4E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1738208" y="3339036"/>
                    <a:ext cx="576720" cy="24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B8CC2DD-B82E-24EC-AEBE-9CE3C368C8F7}"/>
              </a:ext>
            </a:extLst>
          </p:cNvPr>
          <p:cNvGrpSpPr/>
          <p:nvPr/>
        </p:nvGrpSpPr>
        <p:grpSpPr>
          <a:xfrm>
            <a:off x="3754928" y="2898036"/>
            <a:ext cx="921240" cy="382680"/>
            <a:chOff x="3754928" y="2898036"/>
            <a:chExt cx="921240" cy="38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82C8FFD-C343-7368-2CFD-549BD0DF6698}"/>
                    </a:ext>
                  </a:extLst>
                </p14:cNvPr>
                <p14:cNvContentPartPr/>
                <p14:nvPr/>
              </p14:nvContentPartPr>
              <p14:xfrm>
                <a:off x="3926648" y="2898036"/>
                <a:ext cx="159840" cy="2876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82C8FFD-C343-7368-2CFD-549BD0DF669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918008" y="2889396"/>
                  <a:ext cx="1774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39E4E84-DECA-0901-DD1F-DA621C9590D1}"/>
                    </a:ext>
                  </a:extLst>
                </p14:cNvPr>
                <p14:cNvContentPartPr/>
                <p14:nvPr/>
              </p14:nvContentPartPr>
              <p14:xfrm>
                <a:off x="3914408" y="3036276"/>
                <a:ext cx="141120" cy="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39E4E84-DECA-0901-DD1F-DA621C9590D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05768" y="3027276"/>
                  <a:ext cx="15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037D6723-DA44-CB18-484E-5C618E365015}"/>
                    </a:ext>
                  </a:extLst>
                </p14:cNvPr>
                <p14:cNvContentPartPr/>
                <p14:nvPr/>
              </p14:nvContentPartPr>
              <p14:xfrm>
                <a:off x="4098728" y="3036276"/>
                <a:ext cx="215280" cy="1832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037D6723-DA44-CB18-484E-5C618E36501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090088" y="3027276"/>
                  <a:ext cx="2329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6648B4D-54CF-0DFD-5F7E-8AC6C8C072BD}"/>
                    </a:ext>
                  </a:extLst>
                </p14:cNvPr>
                <p14:cNvContentPartPr/>
                <p14:nvPr/>
              </p14:nvContentPartPr>
              <p14:xfrm>
                <a:off x="4127888" y="3038076"/>
                <a:ext cx="160200" cy="2030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6648B4D-54CF-0DFD-5F7E-8AC6C8C072B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119248" y="3029076"/>
                  <a:ext cx="1778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E102CCC7-36E5-6C11-08AF-286F496DD84A}"/>
                    </a:ext>
                  </a:extLst>
                </p14:cNvPr>
                <p14:cNvContentPartPr/>
                <p14:nvPr/>
              </p14:nvContentPartPr>
              <p14:xfrm>
                <a:off x="4443248" y="2907036"/>
                <a:ext cx="3240" cy="2588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E102CCC7-36E5-6C11-08AF-286F496DD84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434248" y="2898396"/>
                  <a:ext cx="2088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A55AC256-90E6-FFFA-9813-76C5F8F5E567}"/>
                    </a:ext>
                  </a:extLst>
                </p14:cNvPr>
                <p14:cNvContentPartPr/>
                <p14:nvPr/>
              </p14:nvContentPartPr>
              <p14:xfrm>
                <a:off x="3754928" y="3277476"/>
                <a:ext cx="921240" cy="32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A55AC256-90E6-FFFA-9813-76C5F8F5E56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745928" y="3268476"/>
                  <a:ext cx="9388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CB83DD5A-9B72-44CB-80CA-38157D0D5EB4}"/>
              </a:ext>
            </a:extLst>
          </p:cNvPr>
          <p:cNvGrpSpPr/>
          <p:nvPr/>
        </p:nvGrpSpPr>
        <p:grpSpPr>
          <a:xfrm>
            <a:off x="3589328" y="3436236"/>
            <a:ext cx="1031040" cy="315720"/>
            <a:chOff x="3589328" y="3436236"/>
            <a:chExt cx="103104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DA82CBD9-AFB4-AB68-DE70-155D63EA5DAE}"/>
                    </a:ext>
                  </a:extLst>
                </p14:cNvPr>
                <p14:cNvContentPartPr/>
                <p14:nvPr/>
              </p14:nvContentPartPr>
              <p14:xfrm>
                <a:off x="3589328" y="3455676"/>
                <a:ext cx="141120" cy="2484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DA82CBD9-AFB4-AB68-DE70-155D63EA5DAE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580688" y="3447036"/>
                  <a:ext cx="158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7CAAEAE7-BBD5-37A0-9D53-D6898A194C22}"/>
                    </a:ext>
                  </a:extLst>
                </p14:cNvPr>
                <p14:cNvContentPartPr/>
                <p14:nvPr/>
              </p14:nvContentPartPr>
              <p14:xfrm>
                <a:off x="3841688" y="3449556"/>
                <a:ext cx="129960" cy="2217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7CAAEAE7-BBD5-37A0-9D53-D6898A194C22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832688" y="3440916"/>
                  <a:ext cx="1476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F4C5CC26-C6C1-A95F-326D-7733921E397B}"/>
                    </a:ext>
                  </a:extLst>
                </p14:cNvPr>
                <p14:cNvContentPartPr/>
                <p14:nvPr/>
              </p14:nvContentPartPr>
              <p14:xfrm>
                <a:off x="4088288" y="3436236"/>
                <a:ext cx="10800" cy="2739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F4C5CC26-C6C1-A95F-326D-7733921E397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079288" y="3427596"/>
                  <a:ext cx="284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107AB43A-1FB1-AE18-C24C-22248C0330CA}"/>
                    </a:ext>
                  </a:extLst>
                </p14:cNvPr>
                <p14:cNvContentPartPr/>
                <p14:nvPr/>
              </p14:nvContentPartPr>
              <p14:xfrm>
                <a:off x="4216088" y="3493116"/>
                <a:ext cx="16200" cy="1706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107AB43A-1FB1-AE18-C24C-22248C0330C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207088" y="3484116"/>
                  <a:ext cx="338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73AF9E7A-128F-4718-6380-6298D60FC182}"/>
                    </a:ext>
                  </a:extLst>
                </p14:cNvPr>
                <p14:cNvContentPartPr/>
                <p14:nvPr/>
              </p14:nvContentPartPr>
              <p14:xfrm>
                <a:off x="4345328" y="3482676"/>
                <a:ext cx="156600" cy="26928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73AF9E7A-128F-4718-6380-6298D60FC18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336688" y="3473676"/>
                  <a:ext cx="17424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FB0CE878-8D9D-9D36-D3E9-C0AE100C1608}"/>
                    </a:ext>
                  </a:extLst>
                </p14:cNvPr>
                <p14:cNvContentPartPr/>
                <p14:nvPr/>
              </p14:nvContentPartPr>
              <p14:xfrm>
                <a:off x="4599848" y="3444516"/>
                <a:ext cx="20520" cy="1846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FB0CE878-8D9D-9D36-D3E9-C0AE100C160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590848" y="3435876"/>
                  <a:ext cx="3816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716B3EAA-D5E3-253A-E8A5-6FFD10B77030}"/>
                    </a:ext>
                  </a:extLst>
                </p14:cNvPr>
                <p14:cNvContentPartPr/>
                <p14:nvPr/>
              </p14:nvContentPartPr>
              <p14:xfrm>
                <a:off x="4600208" y="3630276"/>
                <a:ext cx="360" cy="8136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716B3EAA-D5E3-253A-E8A5-6FFD10B7703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591208" y="3621276"/>
                  <a:ext cx="18000" cy="9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23D4E840-94A2-1994-8FA8-F76CE2F598C6}"/>
              </a:ext>
            </a:extLst>
          </p:cNvPr>
          <p:cNvGrpSpPr/>
          <p:nvPr/>
        </p:nvGrpSpPr>
        <p:grpSpPr>
          <a:xfrm>
            <a:off x="5439728" y="2825316"/>
            <a:ext cx="1244880" cy="837360"/>
            <a:chOff x="5439728" y="2825316"/>
            <a:chExt cx="1244880" cy="83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4D8389E5-3D22-0F9D-572C-D716277FF417}"/>
                    </a:ext>
                  </a:extLst>
                </p14:cNvPr>
                <p14:cNvContentPartPr/>
                <p14:nvPr/>
              </p14:nvContentPartPr>
              <p14:xfrm>
                <a:off x="5512448" y="2868156"/>
                <a:ext cx="105480" cy="36648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4D8389E5-3D22-0F9D-572C-D716277FF417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503448" y="2859516"/>
                  <a:ext cx="12312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5F4BC0F4-FE25-C942-DA95-90CFD7397C1F}"/>
                    </a:ext>
                  </a:extLst>
                </p14:cNvPr>
                <p14:cNvContentPartPr/>
                <p14:nvPr/>
              </p14:nvContentPartPr>
              <p14:xfrm>
                <a:off x="5542688" y="3036996"/>
                <a:ext cx="79920" cy="284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5F4BC0F4-FE25-C942-DA95-90CFD7397C1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533688" y="3028356"/>
                  <a:ext cx="975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BFB92F75-87EC-8B00-F51E-634AFFD25FE1}"/>
                    </a:ext>
                  </a:extLst>
                </p14:cNvPr>
                <p14:cNvContentPartPr/>
                <p14:nvPr/>
              </p14:nvContentPartPr>
              <p14:xfrm>
                <a:off x="5621888" y="3036996"/>
                <a:ext cx="141480" cy="12672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BFB92F75-87EC-8B00-F51E-634AFFD25FE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613248" y="3028356"/>
                  <a:ext cx="1591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9309F4FC-BC85-973F-5917-ED71773471B5}"/>
                    </a:ext>
                  </a:extLst>
                </p14:cNvPr>
                <p14:cNvContentPartPr/>
                <p14:nvPr/>
              </p14:nvContentPartPr>
              <p14:xfrm>
                <a:off x="5673368" y="3018276"/>
                <a:ext cx="61560" cy="1576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9309F4FC-BC85-973F-5917-ED71773471B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664368" y="3009276"/>
                  <a:ext cx="792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6EDAB62D-5925-FCD2-9A00-48E3C33869D2}"/>
                    </a:ext>
                  </a:extLst>
                </p14:cNvPr>
                <p14:cNvContentPartPr/>
                <p14:nvPr/>
              </p14:nvContentPartPr>
              <p14:xfrm>
                <a:off x="5933648" y="2825316"/>
                <a:ext cx="173520" cy="2966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6EDAB62D-5925-FCD2-9A00-48E3C33869D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925008" y="2816316"/>
                  <a:ext cx="19116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BD1FD20C-FD01-E4C5-E6B6-F194818EB46A}"/>
                    </a:ext>
                  </a:extLst>
                </p14:cNvPr>
                <p14:cNvContentPartPr/>
                <p14:nvPr/>
              </p14:nvContentPartPr>
              <p14:xfrm>
                <a:off x="5439728" y="3203676"/>
                <a:ext cx="1034640" cy="7884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BD1FD20C-FD01-E4C5-E6B6-F194818EB46A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431088" y="3195036"/>
                  <a:ext cx="105228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F5E15468-5CCE-D3D8-723A-948ABC43A45F}"/>
                    </a:ext>
                  </a:extLst>
                </p14:cNvPr>
                <p14:cNvContentPartPr/>
                <p14:nvPr/>
              </p14:nvContentPartPr>
              <p14:xfrm>
                <a:off x="5497688" y="3441636"/>
                <a:ext cx="3240" cy="2210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F5E15468-5CCE-D3D8-723A-948ABC43A45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488688" y="3432636"/>
                  <a:ext cx="2088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955C0EBE-DCB2-FDC4-9FF0-AAB966853056}"/>
                    </a:ext>
                  </a:extLst>
                </p14:cNvPr>
                <p14:cNvContentPartPr/>
                <p14:nvPr/>
              </p14:nvContentPartPr>
              <p14:xfrm>
                <a:off x="5649968" y="3391596"/>
                <a:ext cx="187560" cy="24804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955C0EBE-DCB2-FDC4-9FF0-AAB96685305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641328" y="3382596"/>
                  <a:ext cx="2052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CCA79E3F-5036-03D5-A610-0D8FEB127C96}"/>
                    </a:ext>
                  </a:extLst>
                </p14:cNvPr>
                <p14:cNvContentPartPr/>
                <p14:nvPr/>
              </p14:nvContentPartPr>
              <p14:xfrm>
                <a:off x="5956328" y="3386556"/>
                <a:ext cx="3240" cy="20412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CCA79E3F-5036-03D5-A610-0D8FEB127C9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947688" y="3377916"/>
                  <a:ext cx="208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7B015ED6-DDF0-81B8-6037-6B978790DA11}"/>
                    </a:ext>
                  </a:extLst>
                </p14:cNvPr>
                <p14:cNvContentPartPr/>
                <p14:nvPr/>
              </p14:nvContentPartPr>
              <p14:xfrm>
                <a:off x="6097808" y="3315276"/>
                <a:ext cx="360" cy="27180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7B015ED6-DDF0-81B8-6037-6B978790DA1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088808" y="3306276"/>
                  <a:ext cx="180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7411C56C-51C9-8D34-4338-E063D9D477FE}"/>
                    </a:ext>
                  </a:extLst>
                </p14:cNvPr>
                <p14:cNvContentPartPr/>
                <p14:nvPr/>
              </p14:nvContentPartPr>
              <p14:xfrm>
                <a:off x="6269168" y="3351636"/>
                <a:ext cx="122760" cy="2059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7411C56C-51C9-8D34-4338-E063D9D477F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260528" y="3342636"/>
                  <a:ext cx="1404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F03377E5-CFC3-C312-5346-713B35003FB7}"/>
                    </a:ext>
                  </a:extLst>
                </p14:cNvPr>
                <p14:cNvContentPartPr/>
                <p14:nvPr/>
              </p14:nvContentPartPr>
              <p14:xfrm>
                <a:off x="6517208" y="3313476"/>
                <a:ext cx="167400" cy="24192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F03377E5-CFC3-C312-5346-713B35003FB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508568" y="3304836"/>
                  <a:ext cx="185040" cy="25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308" name="Ink 307">
                <a:extLst>
                  <a:ext uri="{FF2B5EF4-FFF2-40B4-BE49-F238E27FC236}">
                    <a16:creationId xmlns:a16="http://schemas.microsoft.com/office/drawing/2014/main" id="{72C3DDEF-71DB-68A9-78B0-AC4088BAB232}"/>
                  </a:ext>
                </a:extLst>
              </p14:cNvPr>
              <p14:cNvContentPartPr/>
              <p14:nvPr/>
            </p14:nvContentPartPr>
            <p14:xfrm>
              <a:off x="6588128" y="2170116"/>
              <a:ext cx="3600" cy="6480"/>
            </p14:xfrm>
          </p:contentPart>
        </mc:Choice>
        <mc:Fallback xmlns="">
          <p:pic>
            <p:nvPicPr>
              <p:cNvPr id="308" name="Ink 307">
                <a:extLst>
                  <a:ext uri="{FF2B5EF4-FFF2-40B4-BE49-F238E27FC236}">
                    <a16:creationId xmlns:a16="http://schemas.microsoft.com/office/drawing/2014/main" id="{72C3DDEF-71DB-68A9-78B0-AC4088BAB232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6579488" y="2161116"/>
                <a:ext cx="2124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309" name="Ink 308">
                <a:extLst>
                  <a:ext uri="{FF2B5EF4-FFF2-40B4-BE49-F238E27FC236}">
                    <a16:creationId xmlns:a16="http://schemas.microsoft.com/office/drawing/2014/main" id="{28303FDB-312D-5B76-5471-6C5A69D6CF92}"/>
                  </a:ext>
                </a:extLst>
              </p14:cNvPr>
              <p14:cNvContentPartPr/>
              <p14:nvPr/>
            </p14:nvContentPartPr>
            <p14:xfrm>
              <a:off x="6873608" y="2157516"/>
              <a:ext cx="3240" cy="3240"/>
            </p14:xfrm>
          </p:contentPart>
        </mc:Choice>
        <mc:Fallback xmlns="">
          <p:pic>
            <p:nvPicPr>
              <p:cNvPr id="309" name="Ink 308">
                <a:extLst>
                  <a:ext uri="{FF2B5EF4-FFF2-40B4-BE49-F238E27FC236}">
                    <a16:creationId xmlns:a16="http://schemas.microsoft.com/office/drawing/2014/main" id="{28303FDB-312D-5B76-5471-6C5A69D6CF92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6864968" y="2148516"/>
                <a:ext cx="20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310" name="Ink 309">
                <a:extLst>
                  <a:ext uri="{FF2B5EF4-FFF2-40B4-BE49-F238E27FC236}">
                    <a16:creationId xmlns:a16="http://schemas.microsoft.com/office/drawing/2014/main" id="{D6595E8D-F8F8-1194-C05B-127C6A7E891A}"/>
                  </a:ext>
                </a:extLst>
              </p14:cNvPr>
              <p14:cNvContentPartPr/>
              <p14:nvPr/>
            </p14:nvContentPartPr>
            <p14:xfrm>
              <a:off x="7113728" y="2129436"/>
              <a:ext cx="6480" cy="3600"/>
            </p14:xfrm>
          </p:contentPart>
        </mc:Choice>
        <mc:Fallback xmlns="">
          <p:pic>
            <p:nvPicPr>
              <p:cNvPr id="310" name="Ink 309">
                <a:extLst>
                  <a:ext uri="{FF2B5EF4-FFF2-40B4-BE49-F238E27FC236}">
                    <a16:creationId xmlns:a16="http://schemas.microsoft.com/office/drawing/2014/main" id="{D6595E8D-F8F8-1194-C05B-127C6A7E891A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104728" y="2120796"/>
                <a:ext cx="24120" cy="2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0" name="Group 319">
            <a:extLst>
              <a:ext uri="{FF2B5EF4-FFF2-40B4-BE49-F238E27FC236}">
                <a16:creationId xmlns:a16="http://schemas.microsoft.com/office/drawing/2014/main" id="{F4B1C42E-B8A1-383F-B8CC-15FE6D8E0368}"/>
              </a:ext>
            </a:extLst>
          </p:cNvPr>
          <p:cNvGrpSpPr/>
          <p:nvPr/>
        </p:nvGrpSpPr>
        <p:grpSpPr>
          <a:xfrm>
            <a:off x="7414688" y="1576116"/>
            <a:ext cx="1477800" cy="2205720"/>
            <a:chOff x="7414688" y="1576116"/>
            <a:chExt cx="1477800" cy="220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9CBB4C48-B953-AA14-4576-B30A5F1A11E1}"/>
                    </a:ext>
                  </a:extLst>
                </p14:cNvPr>
                <p14:cNvContentPartPr/>
                <p14:nvPr/>
              </p14:nvContentPartPr>
              <p14:xfrm>
                <a:off x="7668488" y="1816956"/>
                <a:ext cx="349200" cy="71280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9CBB4C48-B953-AA14-4576-B30A5F1A11E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659488" y="1808316"/>
                  <a:ext cx="366840" cy="73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EC82E1CB-E1F9-F9ED-7153-0AAAA3B822FC}"/>
                    </a:ext>
                  </a:extLst>
                </p14:cNvPr>
                <p14:cNvContentPartPr/>
                <p14:nvPr/>
              </p14:nvContentPartPr>
              <p14:xfrm>
                <a:off x="8078168" y="1665396"/>
                <a:ext cx="199440" cy="18792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EC82E1CB-E1F9-F9ED-7153-0AAAA3B822F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069168" y="1656396"/>
                  <a:ext cx="21708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CD1BA5FD-8020-89DD-E7B6-74D74486879B}"/>
                    </a:ext>
                  </a:extLst>
                </p14:cNvPr>
                <p14:cNvContentPartPr/>
                <p14:nvPr/>
              </p14:nvContentPartPr>
              <p14:xfrm>
                <a:off x="7552208" y="2932596"/>
                <a:ext cx="323280" cy="65988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CD1BA5FD-8020-89DD-E7B6-74D74486879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543208" y="2923596"/>
                  <a:ext cx="340920" cy="67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C138DBE9-0CE7-8E3B-2B74-54A9A1DDA3A8}"/>
                    </a:ext>
                  </a:extLst>
                </p14:cNvPr>
                <p14:cNvContentPartPr/>
                <p14:nvPr/>
              </p14:nvContentPartPr>
              <p14:xfrm>
                <a:off x="7665968" y="3049236"/>
                <a:ext cx="360" cy="381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C138DBE9-0CE7-8E3B-2B74-54A9A1DDA3A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656968" y="3040236"/>
                  <a:ext cx="180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EA38A5FF-0D41-8441-554C-8D8DD05631CE}"/>
                    </a:ext>
                  </a:extLst>
                </p14:cNvPr>
                <p14:cNvContentPartPr/>
                <p14:nvPr/>
              </p14:nvContentPartPr>
              <p14:xfrm>
                <a:off x="8174648" y="2802636"/>
                <a:ext cx="9000" cy="50076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EA38A5FF-0D41-8441-554C-8D8DD05631C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165648" y="2793996"/>
                  <a:ext cx="26640" cy="51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4A19450E-6490-32D5-36AD-EF5CF720ED35}"/>
                    </a:ext>
                  </a:extLst>
                </p14:cNvPr>
                <p14:cNvContentPartPr/>
                <p14:nvPr/>
              </p14:nvContentPartPr>
              <p14:xfrm>
                <a:off x="8056208" y="2944476"/>
                <a:ext cx="657000" cy="47772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4A19450E-6490-32D5-36AD-EF5CF720ED35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047568" y="2935836"/>
                  <a:ext cx="67464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8FEEA5A9-F9F5-2C39-FD0B-BC2E15D3EF81}"/>
                    </a:ext>
                  </a:extLst>
                </p14:cNvPr>
                <p14:cNvContentPartPr/>
                <p14:nvPr/>
              </p14:nvContentPartPr>
              <p14:xfrm>
                <a:off x="7414688" y="1576116"/>
                <a:ext cx="1477800" cy="22057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8FEEA5A9-F9F5-2C39-FD0B-BC2E15D3EF8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406048" y="1567116"/>
                  <a:ext cx="1495440" cy="222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470CDCF8-6C06-585C-52DD-EC9BCB4B3AFB}"/>
              </a:ext>
            </a:extLst>
          </p:cNvPr>
          <p:cNvGrpSpPr/>
          <p:nvPr/>
        </p:nvGrpSpPr>
        <p:grpSpPr>
          <a:xfrm>
            <a:off x="210358" y="5427216"/>
            <a:ext cx="2319480" cy="686520"/>
            <a:chOff x="603848" y="5401116"/>
            <a:chExt cx="2319480" cy="68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18E1F2ED-A436-C953-8FCE-401BEF3D4897}"/>
                    </a:ext>
                  </a:extLst>
                </p14:cNvPr>
                <p14:cNvContentPartPr/>
                <p14:nvPr/>
              </p14:nvContentPartPr>
              <p14:xfrm>
                <a:off x="603848" y="5473476"/>
                <a:ext cx="162720" cy="39528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18E1F2ED-A436-C953-8FCE-401BEF3D4897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95208" y="5464836"/>
                  <a:ext cx="18036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FC58D91F-5F2B-5399-EC2B-C13BAD56E7F8}"/>
                    </a:ext>
                  </a:extLst>
                </p14:cNvPr>
                <p14:cNvContentPartPr/>
                <p14:nvPr/>
              </p14:nvContentPartPr>
              <p14:xfrm>
                <a:off x="609608" y="5682636"/>
                <a:ext cx="107280" cy="1584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FC58D91F-5F2B-5399-EC2B-C13BAD56E7F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00968" y="5673996"/>
                  <a:ext cx="1249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8E7AB22A-5DCC-E68D-F977-4F988C4583EC}"/>
                    </a:ext>
                  </a:extLst>
                </p14:cNvPr>
                <p14:cNvContentPartPr/>
                <p14:nvPr/>
              </p14:nvContentPartPr>
              <p14:xfrm>
                <a:off x="689888" y="5874156"/>
                <a:ext cx="93960" cy="1602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8E7AB22A-5DCC-E68D-F977-4F988C4583E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80888" y="5865516"/>
                  <a:ext cx="1116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C7108E5D-4A2C-EB6A-CF0C-3A4F5CB1B3A4}"/>
                    </a:ext>
                  </a:extLst>
                </p14:cNvPr>
                <p14:cNvContentPartPr/>
                <p14:nvPr/>
              </p14:nvContentPartPr>
              <p14:xfrm>
                <a:off x="855128" y="5929596"/>
                <a:ext cx="54000" cy="8640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C7108E5D-4A2C-EB6A-CF0C-3A4F5CB1B3A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46488" y="5920596"/>
                  <a:ext cx="716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F1C38235-1A5E-7658-F76B-6E3919545FFD}"/>
                    </a:ext>
                  </a:extLst>
                </p14:cNvPr>
                <p14:cNvContentPartPr/>
                <p14:nvPr/>
              </p14:nvContentPartPr>
              <p14:xfrm>
                <a:off x="998048" y="5899356"/>
                <a:ext cx="83160" cy="13320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F1C38235-1A5E-7658-F76B-6E3919545FF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989048" y="5890356"/>
                  <a:ext cx="1008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40809758-DCAE-D35C-F009-DBA6FC1A0F5B}"/>
                    </a:ext>
                  </a:extLst>
                </p14:cNvPr>
                <p14:cNvContentPartPr/>
                <p14:nvPr/>
              </p14:nvContentPartPr>
              <p14:xfrm>
                <a:off x="1182728" y="5893596"/>
                <a:ext cx="360" cy="1490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40809758-DCAE-D35C-F009-DBA6FC1A0F5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174088" y="5884956"/>
                  <a:ext cx="18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68FDA5F0-CB37-1BA2-6617-88B0D96C0B16}"/>
                    </a:ext>
                  </a:extLst>
                </p14:cNvPr>
                <p14:cNvContentPartPr/>
                <p14:nvPr/>
              </p14:nvContentPartPr>
              <p14:xfrm>
                <a:off x="1278488" y="5866956"/>
                <a:ext cx="360" cy="19728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68FDA5F0-CB37-1BA2-6617-88B0D96C0B1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269488" y="5857956"/>
                  <a:ext cx="180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AF196AFD-6ACC-D343-ABBD-A93360783380}"/>
                    </a:ext>
                  </a:extLst>
                </p14:cNvPr>
                <p14:cNvContentPartPr/>
                <p14:nvPr/>
              </p14:nvContentPartPr>
              <p14:xfrm>
                <a:off x="1394048" y="5870196"/>
                <a:ext cx="360" cy="21744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AF196AFD-6ACC-D343-ABBD-A93360783380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385048" y="5861196"/>
                  <a:ext cx="180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55F67A44-18BE-4DE6-F435-5D9D1129C7BC}"/>
                    </a:ext>
                  </a:extLst>
                </p14:cNvPr>
                <p14:cNvContentPartPr/>
                <p14:nvPr/>
              </p14:nvContentPartPr>
              <p14:xfrm>
                <a:off x="1173008" y="5657436"/>
                <a:ext cx="51480" cy="3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55F67A44-18BE-4DE6-F435-5D9D1129C7BC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164368" y="5648436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106EB830-420A-ABE0-FA8F-9977CBBFBA64}"/>
                    </a:ext>
                  </a:extLst>
                </p14:cNvPr>
                <p14:cNvContentPartPr/>
                <p14:nvPr/>
              </p14:nvContentPartPr>
              <p14:xfrm>
                <a:off x="1188848" y="5742036"/>
                <a:ext cx="71640" cy="360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106EB830-420A-ABE0-FA8F-9977CBBFBA64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179848" y="5733396"/>
                  <a:ext cx="892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6EFAFFAE-51AA-C002-0077-D465067346D4}"/>
                    </a:ext>
                  </a:extLst>
                </p14:cNvPr>
                <p14:cNvContentPartPr/>
                <p14:nvPr/>
              </p14:nvContentPartPr>
              <p14:xfrm>
                <a:off x="1577648" y="5466996"/>
                <a:ext cx="153000" cy="2275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6EFAFFAE-51AA-C002-0077-D465067346D4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568648" y="5458356"/>
                  <a:ext cx="17064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8971920D-BEF0-0AAA-F60F-6BFA5B6099B2}"/>
                    </a:ext>
                  </a:extLst>
                </p14:cNvPr>
                <p14:cNvContentPartPr/>
                <p14:nvPr/>
              </p14:nvContentPartPr>
              <p14:xfrm>
                <a:off x="1777088" y="5632596"/>
                <a:ext cx="360" cy="20628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8971920D-BEF0-0AAA-F60F-6BFA5B6099B2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768088" y="5623596"/>
                  <a:ext cx="180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FAE00CA3-E7D0-C231-7559-35D56914A907}"/>
                    </a:ext>
                  </a:extLst>
                </p14:cNvPr>
                <p14:cNvContentPartPr/>
                <p14:nvPr/>
              </p14:nvContentPartPr>
              <p14:xfrm>
                <a:off x="1881848" y="5663916"/>
                <a:ext cx="124200" cy="324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FAE00CA3-E7D0-C231-7559-35D56914A907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872848" y="5655276"/>
                  <a:ext cx="1418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F1694574-5224-6EAD-57BB-E87B3F9357D0}"/>
                    </a:ext>
                  </a:extLst>
                </p14:cNvPr>
                <p14:cNvContentPartPr/>
                <p14:nvPr/>
              </p14:nvContentPartPr>
              <p14:xfrm>
                <a:off x="1906688" y="5568876"/>
                <a:ext cx="360" cy="18468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F1694574-5224-6EAD-57BB-E87B3F9357D0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898048" y="5559876"/>
                  <a:ext cx="180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DB78BA51-B255-842B-04B1-AFF2562359C2}"/>
                    </a:ext>
                  </a:extLst>
                </p14:cNvPr>
                <p14:cNvContentPartPr/>
                <p14:nvPr/>
              </p14:nvContentPartPr>
              <p14:xfrm>
                <a:off x="1844048" y="5643036"/>
                <a:ext cx="68760" cy="32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DB78BA51-B255-842B-04B1-AFF2562359C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835408" y="5634036"/>
                  <a:ext cx="864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41A408AC-BB2A-ED81-B41B-C6C6ADE442F2}"/>
                    </a:ext>
                  </a:extLst>
                </p14:cNvPr>
                <p14:cNvContentPartPr/>
                <p14:nvPr/>
              </p14:nvContentPartPr>
              <p14:xfrm>
                <a:off x="2192888" y="5401116"/>
                <a:ext cx="141840" cy="31500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41A408AC-BB2A-ED81-B41B-C6C6ADE442F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184248" y="5392476"/>
                  <a:ext cx="1594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4B0F03A6-FB76-97AB-2D36-105C2E6D57BF}"/>
                    </a:ext>
                  </a:extLst>
                </p14:cNvPr>
                <p14:cNvContentPartPr/>
                <p14:nvPr/>
              </p14:nvContentPartPr>
              <p14:xfrm>
                <a:off x="2327168" y="5640516"/>
                <a:ext cx="82080" cy="19872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4B0F03A6-FB76-97AB-2D36-105C2E6D57B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318168" y="5631516"/>
                  <a:ext cx="997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7E30B0DC-D87D-91A6-2A6B-E2381BCFC1E2}"/>
                    </a:ext>
                  </a:extLst>
                </p14:cNvPr>
                <p14:cNvContentPartPr/>
                <p14:nvPr/>
              </p14:nvContentPartPr>
              <p14:xfrm>
                <a:off x="2491328" y="5621436"/>
                <a:ext cx="102600" cy="648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7E30B0DC-D87D-91A6-2A6B-E2381BCFC1E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482328" y="5612436"/>
                  <a:ext cx="1202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A24F9314-A63F-7B04-FAAC-B7D0BAEF37BE}"/>
                    </a:ext>
                  </a:extLst>
                </p14:cNvPr>
                <p14:cNvContentPartPr/>
                <p14:nvPr/>
              </p14:nvContentPartPr>
              <p14:xfrm>
                <a:off x="2537408" y="5580756"/>
                <a:ext cx="360" cy="17172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A24F9314-A63F-7B04-FAAC-B7D0BAEF37B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528768" y="5571756"/>
                  <a:ext cx="18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0F79A73F-6CBC-CE0A-0160-223BCC52102E}"/>
                    </a:ext>
                  </a:extLst>
                </p14:cNvPr>
                <p14:cNvContentPartPr/>
                <p14:nvPr/>
              </p14:nvContentPartPr>
              <p14:xfrm>
                <a:off x="2757008" y="5490756"/>
                <a:ext cx="87480" cy="20448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0F79A73F-6CBC-CE0A-0160-223BCC52102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748008" y="5481756"/>
                  <a:ext cx="1051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66E85CCB-FF30-1687-D4EA-46EF7C2267D6}"/>
                    </a:ext>
                  </a:extLst>
                </p14:cNvPr>
                <p14:cNvContentPartPr/>
                <p14:nvPr/>
              </p14:nvContentPartPr>
              <p14:xfrm>
                <a:off x="2832608" y="5679756"/>
                <a:ext cx="90720" cy="28512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66E85CCB-FF30-1687-D4EA-46EF7C2267D6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2823608" y="5670756"/>
                  <a:ext cx="108360" cy="30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7EAB03AC-FCE3-F6DE-F967-135A34AEFD55}"/>
              </a:ext>
            </a:extLst>
          </p:cNvPr>
          <p:cNvGrpSpPr/>
          <p:nvPr/>
        </p:nvGrpSpPr>
        <p:grpSpPr>
          <a:xfrm>
            <a:off x="4030403" y="5194539"/>
            <a:ext cx="880200" cy="504360"/>
            <a:chOff x="3752768" y="5286636"/>
            <a:chExt cx="880200" cy="50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F6117403-DCAE-7A4F-DB9D-CDA861B60FDD}"/>
                    </a:ext>
                  </a:extLst>
                </p14:cNvPr>
                <p14:cNvContentPartPr/>
                <p14:nvPr/>
              </p14:nvContentPartPr>
              <p14:xfrm>
                <a:off x="3752768" y="5286636"/>
                <a:ext cx="165600" cy="44100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F6117403-DCAE-7A4F-DB9D-CDA861B60FD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743768" y="5277996"/>
                  <a:ext cx="18324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9E464B95-3F62-F5E7-88DD-0020C1793410}"/>
                    </a:ext>
                  </a:extLst>
                </p14:cNvPr>
                <p14:cNvContentPartPr/>
                <p14:nvPr/>
              </p14:nvContentPartPr>
              <p14:xfrm>
                <a:off x="3788408" y="5583996"/>
                <a:ext cx="51840" cy="684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9E464B95-3F62-F5E7-88DD-0020C1793410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779768" y="5575356"/>
                  <a:ext cx="6948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21C20D96-3DF0-EF9D-5899-6BDE3E6FC9E0}"/>
                    </a:ext>
                  </a:extLst>
                </p14:cNvPr>
                <p14:cNvContentPartPr/>
                <p14:nvPr/>
              </p14:nvContentPartPr>
              <p14:xfrm>
                <a:off x="3899648" y="5614596"/>
                <a:ext cx="112680" cy="17640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21C20D96-3DF0-EF9D-5899-6BDE3E6FC9E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891008" y="5605596"/>
                  <a:ext cx="1303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858FC15D-4C63-BF4E-95EF-8CCACBE8762B}"/>
                    </a:ext>
                  </a:extLst>
                </p14:cNvPr>
                <p14:cNvContentPartPr/>
                <p14:nvPr/>
              </p14:nvContentPartPr>
              <p14:xfrm>
                <a:off x="4076408" y="5575716"/>
                <a:ext cx="94320" cy="17460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858FC15D-4C63-BF4E-95EF-8CCACBE8762B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067768" y="5567076"/>
                  <a:ext cx="1119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33588DE0-28E5-7EF6-0DAB-5A2B803A4E7F}"/>
                    </a:ext>
                  </a:extLst>
                </p14:cNvPr>
                <p14:cNvContentPartPr/>
                <p14:nvPr/>
              </p14:nvContentPartPr>
              <p14:xfrm>
                <a:off x="4245248" y="5554116"/>
                <a:ext cx="360" cy="20556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33588DE0-28E5-7EF6-0DAB-5A2B803A4E7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236608" y="5545476"/>
                  <a:ext cx="1800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8EEF99C4-0FBF-C045-0E0D-9D9D25EC9635}"/>
                    </a:ext>
                  </a:extLst>
                </p14:cNvPr>
                <p14:cNvContentPartPr/>
                <p14:nvPr/>
              </p14:nvContentPartPr>
              <p14:xfrm>
                <a:off x="4100168" y="5581836"/>
                <a:ext cx="21600" cy="5616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8EEF99C4-0FBF-C045-0E0D-9D9D25EC963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091168" y="5573196"/>
                  <a:ext cx="3924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C8AE38DD-E6AE-F38E-21DF-28A079BD03BA}"/>
                    </a:ext>
                  </a:extLst>
                </p14:cNvPr>
                <p14:cNvContentPartPr/>
                <p14:nvPr/>
              </p14:nvContentPartPr>
              <p14:xfrm>
                <a:off x="4374488" y="5596596"/>
                <a:ext cx="3240" cy="10080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C8AE38DD-E6AE-F38E-21DF-28A079BD03BA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365848" y="5587596"/>
                  <a:ext cx="208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353692F9-83F3-1055-1408-0AA8D53961D1}"/>
                    </a:ext>
                  </a:extLst>
                </p14:cNvPr>
                <p14:cNvContentPartPr/>
                <p14:nvPr/>
              </p14:nvContentPartPr>
              <p14:xfrm>
                <a:off x="4437128" y="5478516"/>
                <a:ext cx="123840" cy="16056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353692F9-83F3-1055-1408-0AA8D53961D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428128" y="5469516"/>
                  <a:ext cx="1414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E3984B42-B93C-3096-80FD-9010F5D39CAD}"/>
                    </a:ext>
                  </a:extLst>
                </p14:cNvPr>
                <p14:cNvContentPartPr/>
                <p14:nvPr/>
              </p14:nvContentPartPr>
              <p14:xfrm>
                <a:off x="4359728" y="5528556"/>
                <a:ext cx="360" cy="18180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E3984B42-B93C-3096-80FD-9010F5D39CA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351088" y="5519556"/>
                  <a:ext cx="180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36D3F20C-8F33-C32B-9336-98F6C2E8FCA6}"/>
                    </a:ext>
                  </a:extLst>
                </p14:cNvPr>
                <p14:cNvContentPartPr/>
                <p14:nvPr/>
              </p14:nvContentPartPr>
              <p14:xfrm>
                <a:off x="4630088" y="5437476"/>
                <a:ext cx="2880" cy="26784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36D3F20C-8F33-C32B-9336-98F6C2E8FCA6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621088" y="5428836"/>
                  <a:ext cx="20520" cy="28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6A7AA918-C42E-3D50-BEF7-C937B3774605}"/>
              </a:ext>
            </a:extLst>
          </p:cNvPr>
          <p:cNvGrpSpPr/>
          <p:nvPr/>
        </p:nvGrpSpPr>
        <p:grpSpPr>
          <a:xfrm>
            <a:off x="3732683" y="5975019"/>
            <a:ext cx="152280" cy="133200"/>
            <a:chOff x="3455048" y="6067116"/>
            <a:chExt cx="152280" cy="13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2A9D83E9-FF80-BDCE-3685-1280094CA49C}"/>
                    </a:ext>
                  </a:extLst>
                </p14:cNvPr>
                <p14:cNvContentPartPr/>
                <p14:nvPr/>
              </p14:nvContentPartPr>
              <p14:xfrm>
                <a:off x="3455048" y="6067116"/>
                <a:ext cx="108360" cy="324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2A9D83E9-FF80-BDCE-3685-1280094CA49C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446048" y="6058116"/>
                  <a:ext cx="126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8CBE6617-F511-828D-12B1-822826DCCCCD}"/>
                    </a:ext>
                  </a:extLst>
                </p14:cNvPr>
                <p14:cNvContentPartPr/>
                <p14:nvPr/>
              </p14:nvContentPartPr>
              <p14:xfrm>
                <a:off x="3501128" y="6164676"/>
                <a:ext cx="106200" cy="3564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8CBE6617-F511-828D-12B1-822826DCCCC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492488" y="6155676"/>
                  <a:ext cx="123840" cy="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A0D1D3E5-46CD-93DC-109D-A861DF42F27D}"/>
              </a:ext>
            </a:extLst>
          </p:cNvPr>
          <p:cNvGrpSpPr/>
          <p:nvPr/>
        </p:nvGrpSpPr>
        <p:grpSpPr>
          <a:xfrm>
            <a:off x="4079003" y="5987979"/>
            <a:ext cx="391680" cy="360000"/>
            <a:chOff x="3801368" y="6080076"/>
            <a:chExt cx="391680" cy="36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C23230C5-17D9-0A4B-672F-F3BD42CBB1A8}"/>
                    </a:ext>
                  </a:extLst>
                </p14:cNvPr>
                <p14:cNvContentPartPr/>
                <p14:nvPr/>
              </p14:nvContentPartPr>
              <p14:xfrm>
                <a:off x="3801368" y="6080076"/>
                <a:ext cx="154440" cy="21492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C23230C5-17D9-0A4B-672F-F3BD42CBB1A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792728" y="6071076"/>
                  <a:ext cx="17208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738DE1B5-E533-B03D-78BA-9A9C259005DC}"/>
                    </a:ext>
                  </a:extLst>
                </p14:cNvPr>
                <p14:cNvContentPartPr/>
                <p14:nvPr/>
              </p14:nvContentPartPr>
              <p14:xfrm>
                <a:off x="3990728" y="6255396"/>
                <a:ext cx="360" cy="18468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738DE1B5-E533-B03D-78BA-9A9C259005DC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981728" y="6246396"/>
                  <a:ext cx="180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FB201B39-7277-03C4-2F16-F975EC56DDBD}"/>
                    </a:ext>
                  </a:extLst>
                </p14:cNvPr>
                <p14:cNvContentPartPr/>
                <p14:nvPr/>
              </p14:nvContentPartPr>
              <p14:xfrm>
                <a:off x="4103048" y="6163236"/>
                <a:ext cx="90000" cy="36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FB201B39-7277-03C4-2F16-F975EC56DDBD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094408" y="6154596"/>
                  <a:ext cx="107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70680B07-2598-B122-8694-1F85A8918467}"/>
                    </a:ext>
                  </a:extLst>
                </p14:cNvPr>
                <p14:cNvContentPartPr/>
                <p14:nvPr/>
              </p14:nvContentPartPr>
              <p14:xfrm>
                <a:off x="4128968" y="6121476"/>
                <a:ext cx="360" cy="16164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70680B07-2598-B122-8694-1F85A8918467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120328" y="6112836"/>
                  <a:ext cx="18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279472A9-E017-F860-9957-3CEF4B8C2A3A}"/>
                    </a:ext>
                  </a:extLst>
                </p14:cNvPr>
                <p14:cNvContentPartPr/>
                <p14:nvPr/>
              </p14:nvContentPartPr>
              <p14:xfrm>
                <a:off x="4078208" y="6201036"/>
                <a:ext cx="86040" cy="36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279472A9-E017-F860-9957-3CEF4B8C2A3A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069208" y="6192036"/>
                  <a:ext cx="1036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E5210D41-1D2A-9A14-652B-2BE87860F6C3}"/>
              </a:ext>
            </a:extLst>
          </p:cNvPr>
          <p:cNvGrpSpPr/>
          <p:nvPr/>
        </p:nvGrpSpPr>
        <p:grpSpPr>
          <a:xfrm>
            <a:off x="4649243" y="5981139"/>
            <a:ext cx="798480" cy="490680"/>
            <a:chOff x="4371608" y="6073236"/>
            <a:chExt cx="798480" cy="49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F0261181-2719-4C66-33BC-F4845E1A9F06}"/>
                    </a:ext>
                  </a:extLst>
                </p14:cNvPr>
                <p14:cNvContentPartPr/>
                <p14:nvPr/>
              </p14:nvContentPartPr>
              <p14:xfrm>
                <a:off x="4371608" y="6073236"/>
                <a:ext cx="99720" cy="18828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F0261181-2719-4C66-33BC-F4845E1A9F0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362608" y="6064596"/>
                  <a:ext cx="1173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B276D85D-4F93-EE77-B2A3-5B4EF90ED515}"/>
                    </a:ext>
                  </a:extLst>
                </p14:cNvPr>
                <p14:cNvContentPartPr/>
                <p14:nvPr/>
              </p14:nvContentPartPr>
              <p14:xfrm>
                <a:off x="4497248" y="6232716"/>
                <a:ext cx="64440" cy="19296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B276D85D-4F93-EE77-B2A3-5B4EF90ED515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488248" y="6224076"/>
                  <a:ext cx="820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CF562364-95D6-E9D5-86B3-49C0BBB4BFE4}"/>
                    </a:ext>
                  </a:extLst>
                </p14:cNvPr>
                <p14:cNvContentPartPr/>
                <p14:nvPr/>
              </p14:nvContentPartPr>
              <p14:xfrm>
                <a:off x="4662848" y="6217596"/>
                <a:ext cx="133920" cy="36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CF562364-95D6-E9D5-86B3-49C0BBB4BFE4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653848" y="6208596"/>
                  <a:ext cx="15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48E0F0E1-2B9E-A0AE-984D-324CD322DC65}"/>
                    </a:ext>
                  </a:extLst>
                </p14:cNvPr>
                <p14:cNvContentPartPr/>
                <p14:nvPr/>
              </p14:nvContentPartPr>
              <p14:xfrm>
                <a:off x="4764368" y="6132996"/>
                <a:ext cx="3240" cy="22068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48E0F0E1-2B9E-A0AE-984D-324CD322DC65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755368" y="6124356"/>
                  <a:ext cx="208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2FDE2A45-BEAC-C01C-90F7-B36460485211}"/>
                    </a:ext>
                  </a:extLst>
                </p14:cNvPr>
                <p14:cNvContentPartPr/>
                <p14:nvPr/>
              </p14:nvContentPartPr>
              <p14:xfrm>
                <a:off x="4904048" y="6133716"/>
                <a:ext cx="123120" cy="2217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2FDE2A45-BEAC-C01C-90F7-B36460485211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4895048" y="6124716"/>
                  <a:ext cx="1407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477D15BD-9CFB-7F45-D912-33A5D68B22BA}"/>
                    </a:ext>
                  </a:extLst>
                </p14:cNvPr>
                <p14:cNvContentPartPr/>
                <p14:nvPr/>
              </p14:nvContentPartPr>
              <p14:xfrm>
                <a:off x="5040488" y="6305436"/>
                <a:ext cx="123480" cy="12492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477D15BD-9CFB-7F45-D912-33A5D68B22BA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031488" y="6296436"/>
                  <a:ext cx="1411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30FA1343-3F42-2410-7FF5-D9E52F8B6537}"/>
                    </a:ext>
                  </a:extLst>
                </p14:cNvPr>
                <p14:cNvContentPartPr/>
                <p14:nvPr/>
              </p14:nvContentPartPr>
              <p14:xfrm>
                <a:off x="5163608" y="6350796"/>
                <a:ext cx="6480" cy="21312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30FA1343-3F42-2410-7FF5-D9E52F8B6537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154968" y="6342156"/>
                  <a:ext cx="24120" cy="23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C2506466-AF8E-445D-8F08-F264C8A8B441}"/>
              </a:ext>
            </a:extLst>
          </p:cNvPr>
          <p:cNvGrpSpPr/>
          <p:nvPr/>
        </p:nvGrpSpPr>
        <p:grpSpPr>
          <a:xfrm>
            <a:off x="6826808" y="5122380"/>
            <a:ext cx="969120" cy="406440"/>
            <a:chOff x="6069008" y="5022396"/>
            <a:chExt cx="969120" cy="40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AC8CDBA6-C276-2C91-45FC-3242EA3C6510}"/>
                    </a:ext>
                  </a:extLst>
                </p14:cNvPr>
                <p14:cNvContentPartPr/>
                <p14:nvPr/>
              </p14:nvContentPartPr>
              <p14:xfrm>
                <a:off x="6069008" y="5022396"/>
                <a:ext cx="121680" cy="3477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AC8CDBA6-C276-2C91-45FC-3242EA3C6510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060368" y="5013396"/>
                  <a:ext cx="13932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88B7BE06-C0D7-7A80-BB90-B371AA12D4B3}"/>
                    </a:ext>
                  </a:extLst>
                </p14:cNvPr>
                <p14:cNvContentPartPr/>
                <p14:nvPr/>
              </p14:nvContentPartPr>
              <p14:xfrm>
                <a:off x="6088088" y="5257116"/>
                <a:ext cx="65880" cy="36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88B7BE06-C0D7-7A80-BB90-B371AA12D4B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079088" y="5248116"/>
                  <a:ext cx="83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EC0FBD18-3B83-EDFA-69E0-ED7B9BBCD22E}"/>
                    </a:ext>
                  </a:extLst>
                </p14:cNvPr>
                <p14:cNvContentPartPr/>
                <p14:nvPr/>
              </p14:nvContentPartPr>
              <p14:xfrm>
                <a:off x="6225968" y="5321196"/>
                <a:ext cx="360" cy="10764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EC0FBD18-3B83-EDFA-69E0-ED7B9BBCD22E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6217328" y="5312556"/>
                  <a:ext cx="180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6AF4A070-D0A5-EBE5-32E8-43738E15D223}"/>
                    </a:ext>
                  </a:extLst>
                </p14:cNvPr>
                <p14:cNvContentPartPr/>
                <p14:nvPr/>
              </p14:nvContentPartPr>
              <p14:xfrm>
                <a:off x="6337208" y="5275836"/>
                <a:ext cx="91440" cy="12348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6AF4A070-D0A5-EBE5-32E8-43738E15D223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328208" y="5267196"/>
                  <a:ext cx="1090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BB639B02-C342-8017-F946-6448EC442EE5}"/>
                    </a:ext>
                  </a:extLst>
                </p14:cNvPr>
                <p14:cNvContentPartPr/>
                <p14:nvPr/>
              </p14:nvContentPartPr>
              <p14:xfrm>
                <a:off x="6571928" y="5252796"/>
                <a:ext cx="360" cy="16416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BB639B02-C342-8017-F946-6448EC442EE5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562928" y="5244156"/>
                  <a:ext cx="180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EB5FECAD-C30E-4991-C21B-9A238C6AA6DD}"/>
                    </a:ext>
                  </a:extLst>
                </p14:cNvPr>
                <p14:cNvContentPartPr/>
                <p14:nvPr/>
              </p14:nvContentPartPr>
              <p14:xfrm>
                <a:off x="6656528" y="5241276"/>
                <a:ext cx="360" cy="14148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EB5FECAD-C30E-4991-C21B-9A238C6AA6DD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647888" y="5232276"/>
                  <a:ext cx="180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5D731409-21C4-C144-7A7F-2591892A6753}"/>
                    </a:ext>
                  </a:extLst>
                </p14:cNvPr>
                <p14:cNvContentPartPr/>
                <p14:nvPr/>
              </p14:nvContentPartPr>
              <p14:xfrm>
                <a:off x="6759848" y="5236596"/>
                <a:ext cx="99360" cy="11700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5D731409-21C4-C144-7A7F-2591892A6753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6751208" y="5227596"/>
                  <a:ext cx="1170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11D06AD0-3882-3251-99C2-195B0E5D0836}"/>
                    </a:ext>
                  </a:extLst>
                </p14:cNvPr>
                <p14:cNvContentPartPr/>
                <p14:nvPr/>
              </p14:nvContentPartPr>
              <p14:xfrm>
                <a:off x="6930848" y="5209236"/>
                <a:ext cx="107280" cy="12456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11D06AD0-3882-3251-99C2-195B0E5D0836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921848" y="5200236"/>
                  <a:ext cx="1249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C9CCD576-7C59-8F6A-F929-BE0E4248A6F8}"/>
                    </a:ext>
                  </a:extLst>
                </p14:cNvPr>
                <p14:cNvContentPartPr/>
                <p14:nvPr/>
              </p14:nvContentPartPr>
              <p14:xfrm>
                <a:off x="6340808" y="5285196"/>
                <a:ext cx="51840" cy="324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C9CCD576-7C59-8F6A-F929-BE0E4248A6F8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6332168" y="5276196"/>
                  <a:ext cx="694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BCA99696-BFC9-6486-C645-EC3BF6C553B6}"/>
              </a:ext>
            </a:extLst>
          </p:cNvPr>
          <p:cNvGrpSpPr/>
          <p:nvPr/>
        </p:nvGrpSpPr>
        <p:grpSpPr>
          <a:xfrm>
            <a:off x="6592088" y="5933460"/>
            <a:ext cx="165960" cy="79920"/>
            <a:chOff x="5834288" y="5833476"/>
            <a:chExt cx="165960" cy="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968987EB-7A08-6737-21D5-D4310700AE84}"/>
                    </a:ext>
                  </a:extLst>
                </p14:cNvPr>
                <p14:cNvContentPartPr/>
                <p14:nvPr/>
              </p14:nvContentPartPr>
              <p14:xfrm>
                <a:off x="5834288" y="5833476"/>
                <a:ext cx="127440" cy="36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968987EB-7A08-6737-21D5-D4310700AE84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825288" y="5824836"/>
                  <a:ext cx="145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A2F76773-511C-2154-8587-5030EE7E00F3}"/>
                    </a:ext>
                  </a:extLst>
                </p14:cNvPr>
                <p14:cNvContentPartPr/>
                <p14:nvPr/>
              </p14:nvContentPartPr>
              <p14:xfrm>
                <a:off x="5907368" y="5913036"/>
                <a:ext cx="92880" cy="3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A2F76773-511C-2154-8587-5030EE7E00F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898368" y="5904396"/>
                  <a:ext cx="110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450BE3AE-39F7-1573-65AC-D24CEA2767AC}"/>
              </a:ext>
            </a:extLst>
          </p:cNvPr>
          <p:cNvGrpSpPr/>
          <p:nvPr/>
        </p:nvGrpSpPr>
        <p:grpSpPr>
          <a:xfrm>
            <a:off x="7046048" y="5870460"/>
            <a:ext cx="232920" cy="395640"/>
            <a:chOff x="6288248" y="5770476"/>
            <a:chExt cx="232920" cy="39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6178E7CF-0F8F-8BE8-E1E5-F8B81918DB6F}"/>
                    </a:ext>
                  </a:extLst>
                </p14:cNvPr>
                <p14:cNvContentPartPr/>
                <p14:nvPr/>
              </p14:nvContentPartPr>
              <p14:xfrm>
                <a:off x="6288248" y="5770476"/>
                <a:ext cx="158400" cy="23364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6178E7CF-0F8F-8BE8-E1E5-F8B81918DB6F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279608" y="5761476"/>
                  <a:ext cx="1760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CAF59E5D-0E3A-C9F0-C10A-D19653AA1E97}"/>
                    </a:ext>
                  </a:extLst>
                </p14:cNvPr>
                <p14:cNvContentPartPr/>
                <p14:nvPr/>
              </p14:nvContentPartPr>
              <p14:xfrm>
                <a:off x="6441248" y="5937156"/>
                <a:ext cx="79920" cy="22896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CAF59E5D-0E3A-C9F0-C10A-D19653AA1E97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6432248" y="5928156"/>
                  <a:ext cx="9756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27A89A63-AAC5-DC35-6589-A0B30EF13088}"/>
              </a:ext>
            </a:extLst>
          </p:cNvPr>
          <p:cNvGrpSpPr/>
          <p:nvPr/>
        </p:nvGrpSpPr>
        <p:grpSpPr>
          <a:xfrm>
            <a:off x="7461488" y="5862540"/>
            <a:ext cx="674280" cy="398520"/>
            <a:chOff x="6703688" y="5762556"/>
            <a:chExt cx="674280" cy="39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8E300908-2EBB-0345-8968-DE710DBD5744}"/>
                    </a:ext>
                  </a:extLst>
                </p14:cNvPr>
                <p14:cNvContentPartPr/>
                <p14:nvPr/>
              </p14:nvContentPartPr>
              <p14:xfrm>
                <a:off x="6783608" y="5762556"/>
                <a:ext cx="10080" cy="22752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8E300908-2EBB-0345-8968-DE710DBD5744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774608" y="5753556"/>
                  <a:ext cx="277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FBBC509D-0053-9BD2-CE65-B2458D081D7F}"/>
                    </a:ext>
                  </a:extLst>
                </p14:cNvPr>
                <p14:cNvContentPartPr/>
                <p14:nvPr/>
              </p14:nvContentPartPr>
              <p14:xfrm>
                <a:off x="6703688" y="5862276"/>
                <a:ext cx="203400" cy="3852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FBBC509D-0053-9BD2-CE65-B2458D081D7F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694688" y="5853276"/>
                  <a:ext cx="2210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1E6B2F15-4B29-EBE8-6743-E63274D4F162}"/>
                    </a:ext>
                  </a:extLst>
                </p14:cNvPr>
                <p14:cNvContentPartPr/>
                <p14:nvPr/>
              </p14:nvContentPartPr>
              <p14:xfrm>
                <a:off x="7015808" y="5805036"/>
                <a:ext cx="153360" cy="22104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1E6B2F15-4B29-EBE8-6743-E63274D4F162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006808" y="5796036"/>
                  <a:ext cx="1710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470F25CA-AAE5-8550-981A-A494BEE0A1FD}"/>
                    </a:ext>
                  </a:extLst>
                </p14:cNvPr>
                <p14:cNvContentPartPr/>
                <p14:nvPr/>
              </p14:nvContentPartPr>
              <p14:xfrm>
                <a:off x="7207328" y="5960196"/>
                <a:ext cx="170640" cy="14616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470F25CA-AAE5-8550-981A-A494BEE0A1FD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7198328" y="5951196"/>
                  <a:ext cx="1882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E8877D5C-A714-0363-8554-97D1744B7BBF}"/>
                    </a:ext>
                  </a:extLst>
                </p14:cNvPr>
                <p14:cNvContentPartPr/>
                <p14:nvPr/>
              </p14:nvContentPartPr>
              <p14:xfrm>
                <a:off x="7358168" y="5945796"/>
                <a:ext cx="360" cy="21528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E8877D5C-A714-0363-8554-97D1744B7BBF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349528" y="5937156"/>
                  <a:ext cx="1800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CFA4422B-815B-E15C-3DF7-FA2CC94642CF}"/>
              </a:ext>
            </a:extLst>
          </p:cNvPr>
          <p:cNvGrpSpPr/>
          <p:nvPr/>
        </p:nvGrpSpPr>
        <p:grpSpPr>
          <a:xfrm>
            <a:off x="8314688" y="5995020"/>
            <a:ext cx="133920" cy="194400"/>
            <a:chOff x="7556888" y="5895036"/>
            <a:chExt cx="133920" cy="19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330FBAD6-7EFC-7411-8907-791793988B46}"/>
                    </a:ext>
                  </a:extLst>
                </p14:cNvPr>
                <p14:cNvContentPartPr/>
                <p14:nvPr/>
              </p14:nvContentPartPr>
              <p14:xfrm>
                <a:off x="7556888" y="5966316"/>
                <a:ext cx="133920" cy="324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330FBAD6-7EFC-7411-8907-791793988B46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547888" y="5957316"/>
                  <a:ext cx="1515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74B95983-F868-EB3B-3798-DB22EF4F0380}"/>
                    </a:ext>
                  </a:extLst>
                </p14:cNvPr>
                <p14:cNvContentPartPr/>
                <p14:nvPr/>
              </p14:nvContentPartPr>
              <p14:xfrm>
                <a:off x="7623488" y="5895036"/>
                <a:ext cx="360" cy="19440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74B95983-F868-EB3B-3798-DB22EF4F0380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614848" y="5886396"/>
                  <a:ext cx="1800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2EC37697-B294-816A-3A07-60E86BD121C8}"/>
              </a:ext>
            </a:extLst>
          </p:cNvPr>
          <p:cNvGrpSpPr/>
          <p:nvPr/>
        </p:nvGrpSpPr>
        <p:grpSpPr>
          <a:xfrm>
            <a:off x="8640848" y="5904300"/>
            <a:ext cx="251640" cy="491040"/>
            <a:chOff x="7883048" y="5804316"/>
            <a:chExt cx="251640" cy="49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426C41F1-CF59-1DFB-AD6E-DB673E47F236}"/>
                    </a:ext>
                  </a:extLst>
                </p14:cNvPr>
                <p14:cNvContentPartPr/>
                <p14:nvPr/>
              </p14:nvContentPartPr>
              <p14:xfrm>
                <a:off x="7883048" y="5804316"/>
                <a:ext cx="117000" cy="25704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426C41F1-CF59-1DFB-AD6E-DB673E47F236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7874408" y="5795316"/>
                  <a:ext cx="13464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90188A27-62F0-1B23-6C1C-AB244D581B8C}"/>
                    </a:ext>
                  </a:extLst>
                </p14:cNvPr>
                <p14:cNvContentPartPr/>
                <p14:nvPr/>
              </p14:nvContentPartPr>
              <p14:xfrm>
                <a:off x="8015888" y="6030396"/>
                <a:ext cx="118800" cy="26496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90188A27-62F0-1B23-6C1C-AB244D581B8C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8006888" y="6021396"/>
                  <a:ext cx="136440" cy="282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74812B-9A07-AE82-EBE9-73EAA80AF1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7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9488"/>
    </mc:Choice>
    <mc:Fallback xmlns="">
      <p:transition advClick="0" advTm="129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AC47FD-5DE5-09E6-8288-1BC47F75E116}"/>
              </a:ext>
            </a:extLst>
          </p:cNvPr>
          <p:cNvSpPr txBox="1"/>
          <p:nvPr/>
        </p:nvSpPr>
        <p:spPr>
          <a:xfrm>
            <a:off x="1543995" y="-69583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n-State Space </a:t>
            </a:r>
            <a:r>
              <a:rPr lang="en-US" b="1" dirty="0">
                <a:solidFill>
                  <a:srgbClr val="0000FF"/>
                </a:solidFill>
                <a:sym typeface="Wingdings" pitchFamily="2" charset="2"/>
              </a:rPr>
              <a:t> 2</a:t>
            </a:r>
            <a:r>
              <a:rPr lang="en-US" b="1" baseline="30000" dirty="0">
                <a:solidFill>
                  <a:srgbClr val="0000FF"/>
                </a:solidFill>
                <a:sym typeface="Wingdings" pitchFamily="2" charset="2"/>
              </a:rPr>
              <a:t>n</a:t>
            </a:r>
            <a:r>
              <a:rPr lang="en-US" b="1" dirty="0">
                <a:solidFill>
                  <a:srgbClr val="0000FF"/>
                </a:solidFill>
                <a:sym typeface="Wingdings" pitchFamily="2" charset="2"/>
              </a:rPr>
              <a:t> configuration space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AAD5230-3111-F3D8-9FE2-7CBE6E55A947}"/>
                  </a:ext>
                </a:extLst>
              </p14:cNvPr>
              <p14:cNvContentPartPr/>
              <p14:nvPr/>
            </p14:nvContentPartPr>
            <p14:xfrm>
              <a:off x="1017848" y="3915036"/>
              <a:ext cx="458640" cy="23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AAD5230-3111-F3D8-9FE2-7CBE6E55A9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8848" y="3906396"/>
                <a:ext cx="4762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A85F460-806C-0C50-09F7-CA35600D978E}"/>
                  </a:ext>
                </a:extLst>
              </p14:cNvPr>
              <p14:cNvContentPartPr/>
              <p14:nvPr/>
            </p14:nvContentPartPr>
            <p14:xfrm>
              <a:off x="1017128" y="3335076"/>
              <a:ext cx="420480" cy="32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A85F460-806C-0C50-09F7-CA35600D978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8488" y="3326076"/>
                <a:ext cx="4381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4F75D7A-5FBE-BFA8-C4F9-0CC0A8FC2A64}"/>
                  </a:ext>
                </a:extLst>
              </p14:cNvPr>
              <p14:cNvContentPartPr/>
              <p14:nvPr/>
            </p14:nvContentPartPr>
            <p14:xfrm>
              <a:off x="988688" y="2818476"/>
              <a:ext cx="519840" cy="381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4F75D7A-5FBE-BFA8-C4F9-0CC0A8FC2A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9688" y="2809836"/>
                <a:ext cx="537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2FE4934-7B20-3951-E43E-BD951B6C0353}"/>
                  </a:ext>
                </a:extLst>
              </p14:cNvPr>
              <p14:cNvContentPartPr/>
              <p14:nvPr/>
            </p14:nvContentPartPr>
            <p14:xfrm>
              <a:off x="1184168" y="2547396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2FE4934-7B20-3951-E43E-BD951B6C035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75528" y="253839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BD3EBE46-EC45-B029-4B9D-F4BE15C34B5B}"/>
                  </a:ext>
                </a:extLst>
              </p14:cNvPr>
              <p14:cNvContentPartPr/>
              <p14:nvPr/>
            </p14:nvContentPartPr>
            <p14:xfrm>
              <a:off x="1184168" y="2311596"/>
              <a:ext cx="360" cy="3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BD3EBE46-EC45-B029-4B9D-F4BE15C34B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75528" y="23029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8EAFA760-38E3-4FBF-E180-CF27183038AB}"/>
                  </a:ext>
                </a:extLst>
              </p14:cNvPr>
              <p14:cNvContentPartPr/>
              <p14:nvPr/>
            </p14:nvContentPartPr>
            <p14:xfrm>
              <a:off x="1174448" y="2088756"/>
              <a:ext cx="360" cy="64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8EAFA760-38E3-4FBF-E180-CF27183038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65808" y="2079756"/>
                <a:ext cx="180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AB56835E-EC50-6562-EB6B-B34051E8B00D}"/>
                  </a:ext>
                </a:extLst>
              </p14:cNvPr>
              <p14:cNvContentPartPr/>
              <p14:nvPr/>
            </p14:nvContentPartPr>
            <p14:xfrm>
              <a:off x="978248" y="1143036"/>
              <a:ext cx="509040" cy="262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AB56835E-EC50-6562-EB6B-B34051E8B00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69608" y="1134036"/>
                <a:ext cx="5266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B8445B5A-23AA-F444-E07E-C525FCA5B9DB}"/>
                  </a:ext>
                </a:extLst>
              </p14:cNvPr>
              <p14:cNvContentPartPr/>
              <p14:nvPr/>
            </p14:nvContentPartPr>
            <p14:xfrm>
              <a:off x="816248" y="3973356"/>
              <a:ext cx="360" cy="25488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B8445B5A-23AA-F444-E07E-C525FCA5B9D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7608" y="3964356"/>
                <a:ext cx="1800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82D858F5-DC08-1BC9-5D93-F10BDAF26162}"/>
                  </a:ext>
                </a:extLst>
              </p14:cNvPr>
              <p14:cNvContentPartPr/>
              <p14:nvPr/>
            </p14:nvContentPartPr>
            <p14:xfrm>
              <a:off x="742448" y="3407436"/>
              <a:ext cx="126000" cy="25812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82D858F5-DC08-1BC9-5D93-F10BDAF2616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3448" y="3398796"/>
                <a:ext cx="143640" cy="27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E695944-16D5-0804-71CC-92ABA4BC6522}"/>
              </a:ext>
            </a:extLst>
          </p:cNvPr>
          <p:cNvGrpSpPr/>
          <p:nvPr/>
        </p:nvGrpSpPr>
        <p:grpSpPr>
          <a:xfrm>
            <a:off x="632288" y="2820636"/>
            <a:ext cx="110520" cy="246960"/>
            <a:chOff x="632288" y="2820636"/>
            <a:chExt cx="110520" cy="24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9564C630-7CE1-DC0F-8767-893B49F55BA3}"/>
                    </a:ext>
                  </a:extLst>
                </p14:cNvPr>
                <p14:cNvContentPartPr/>
                <p14:nvPr/>
              </p14:nvContentPartPr>
              <p14:xfrm>
                <a:off x="640208" y="2820636"/>
                <a:ext cx="102600" cy="2469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9564C630-7CE1-DC0F-8767-893B49F55BA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31208" y="2811636"/>
                  <a:ext cx="12024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93880C7-501E-2C3D-507C-B4764F4273E6}"/>
                    </a:ext>
                  </a:extLst>
                </p14:cNvPr>
                <p14:cNvContentPartPr/>
                <p14:nvPr/>
              </p14:nvContentPartPr>
              <p14:xfrm>
                <a:off x="632288" y="2844036"/>
                <a:ext cx="70920" cy="241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93880C7-501E-2C3D-507C-B4764F4273E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23288" y="2835396"/>
                  <a:ext cx="88560" cy="4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D6446628-0BE2-E964-B34D-EB7C3395928C}"/>
                  </a:ext>
                </a:extLst>
              </p14:cNvPr>
              <p14:cNvContentPartPr/>
              <p14:nvPr/>
            </p14:nvContentPartPr>
            <p14:xfrm>
              <a:off x="588368" y="1080036"/>
              <a:ext cx="166680" cy="19548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D6446628-0BE2-E964-B34D-EB7C3395928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9728" y="1071036"/>
                <a:ext cx="184320" cy="21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8" name="Group 327">
            <a:extLst>
              <a:ext uri="{FF2B5EF4-FFF2-40B4-BE49-F238E27FC236}">
                <a16:creationId xmlns:a16="http://schemas.microsoft.com/office/drawing/2014/main" id="{AEA1E9DD-04B5-3020-F2B9-F1D300CD2416}"/>
              </a:ext>
            </a:extLst>
          </p:cNvPr>
          <p:cNvGrpSpPr/>
          <p:nvPr/>
        </p:nvGrpSpPr>
        <p:grpSpPr>
          <a:xfrm>
            <a:off x="1710488" y="365074"/>
            <a:ext cx="1503441" cy="1692395"/>
            <a:chOff x="2165125" y="375833"/>
            <a:chExt cx="1503441" cy="1692395"/>
          </a:xfrm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B53D49FF-150F-363F-BD82-6FE5C032E668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B608B0AF-08E7-AFF4-E5D2-955D6D136A4B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B608B0AF-08E7-AFF4-E5D2-955D6D136A4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A8C6AA15-02F7-7211-4F87-621D80D4C441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A8C6AA15-02F7-7211-4F87-621D80D4C44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FB749DC1-8346-9068-41D8-774F7A58CCCE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FB749DC1-8346-9068-41D8-774F7A58CCC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50D9B095-3E97-C67B-380F-ABEAC12FD2BC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50D9B095-3E97-C67B-380F-ABEAC12FD2B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EAE42867-751A-27D5-E2D2-2ABB8B537C82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EAE42867-751A-27D5-E2D2-2ABB8B537C8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4C275DAB-792B-1B12-EE49-6C73169087FE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4C275DAB-792B-1B12-EE49-6C73169087F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79634294-F09A-5778-5C9D-2DB242F4F725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79634294-F09A-5778-5C9D-2DB242F4F72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F00E467A-D15E-EB97-4B47-5DA1EBEEFF80}"/>
              </a:ext>
            </a:extLst>
          </p:cNvPr>
          <p:cNvGrpSpPr/>
          <p:nvPr/>
        </p:nvGrpSpPr>
        <p:grpSpPr>
          <a:xfrm>
            <a:off x="1810390" y="519968"/>
            <a:ext cx="1503441" cy="1692395"/>
            <a:chOff x="2165125" y="375833"/>
            <a:chExt cx="1503441" cy="1692395"/>
          </a:xfrm>
        </p:grpSpPr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2EE4A95C-FCC6-97C7-29F9-957CEC276A55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3D3A08B2-3B94-EA7C-A6D2-F529052C8EE6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3D3A08B2-3B94-EA7C-A6D2-F529052C8EE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A74CD28F-3EA1-791E-3518-B0546CAEEEE3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A74CD28F-3EA1-791E-3518-B0546CAEEEE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11C98F77-8674-9C20-4256-B63330DE1869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11C98F77-8674-9C20-4256-B63330DE186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1C23EBC9-3AD1-4E42-E574-F75B84BD5280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1C23EBC9-3AD1-4E42-E574-F75B84BD528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DEDA5D9B-A2A3-32AF-A44D-2FBB43C8E204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DEDA5D9B-A2A3-32AF-A44D-2FBB43C8E20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D8104A1A-60CA-11A4-8057-EA56D6B6A56E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D8104A1A-60CA-11A4-8057-EA56D6B6A56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808F9604-2C7D-700B-C732-5CE6E21A9C22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808F9604-2C7D-700B-C732-5CE6E21A9C2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6E9AD634-A7D9-30FE-D140-BD9BE4030DB2}"/>
              </a:ext>
            </a:extLst>
          </p:cNvPr>
          <p:cNvGrpSpPr/>
          <p:nvPr/>
        </p:nvGrpSpPr>
        <p:grpSpPr>
          <a:xfrm>
            <a:off x="1933558" y="667040"/>
            <a:ext cx="1503441" cy="1692395"/>
            <a:chOff x="2165125" y="375833"/>
            <a:chExt cx="1503441" cy="1692395"/>
          </a:xfrm>
        </p:grpSpPr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36ED6F7B-593B-EDE3-53C9-DF9BCA83020B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61380503-B14F-C909-9A44-E55B565AD1E9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61380503-B14F-C909-9A44-E55B565AD1E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19575366-6597-6078-3E72-4A994318C462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19575366-6597-6078-3E72-4A994318C46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2206F957-3C87-F7D2-79D1-3DC8067D3E12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2206F957-3C87-F7D2-79D1-3DC8067D3E1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513CF4A9-9D5B-A38E-A96F-C3B2B77EC457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513CF4A9-9D5B-A38E-A96F-C3B2B77EC45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0DCC96F5-5A70-F5EB-231C-2CA06D14E7E4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0DCC96F5-5A70-F5EB-231C-2CA06D14E7E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12D43151-3872-98CB-EC30-8F7928B89E7A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12D43151-3872-98CB-EC30-8F7928B89E7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C094AED5-8825-9D19-E74C-9A26726AFBCF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C094AED5-8825-9D19-E74C-9A26726AFBC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D9912F06-7F86-6238-4B7A-570EAEEDAB42}"/>
              </a:ext>
            </a:extLst>
          </p:cNvPr>
          <p:cNvGrpSpPr/>
          <p:nvPr/>
        </p:nvGrpSpPr>
        <p:grpSpPr>
          <a:xfrm>
            <a:off x="2558555" y="1699970"/>
            <a:ext cx="1503441" cy="1692395"/>
            <a:chOff x="2165125" y="375833"/>
            <a:chExt cx="1503441" cy="1692395"/>
          </a:xfrm>
        </p:grpSpPr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DF421896-87FB-2ADE-DC20-3E34CFAE1E2B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B0F35711-30FA-2AEB-41EF-2647A2089B7C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B0F35711-30FA-2AEB-41EF-2647A2089B7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0E4C2404-312C-3BC8-5C1C-1FE776499C91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0E4C2404-312C-3BC8-5C1C-1FE776499C9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48EB91C1-E854-6BD5-39D9-EBAE53980DE6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48EB91C1-E854-6BD5-39D9-EBAE53980DE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F8B83E4C-C103-86B6-0570-186251BA391F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F8B83E4C-C103-86B6-0570-186251BA391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542F53D6-9AD5-55E6-3ECF-0D25C42A178C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542F53D6-9AD5-55E6-3ECF-0D25C42A178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BEB42DB5-0064-00EA-54AD-AADD3B7B802E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BEB42DB5-0064-00EA-54AD-AADD3B7B802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3DA4E306-65B5-F074-AFA6-49F9C942E43B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3DA4E306-65B5-F074-AFA6-49F9C942E43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58F5CFCC-F14C-9B04-2329-1FB2C223E7FF}"/>
              </a:ext>
            </a:extLst>
          </p:cNvPr>
          <p:cNvGrpSpPr/>
          <p:nvPr/>
        </p:nvGrpSpPr>
        <p:grpSpPr>
          <a:xfrm>
            <a:off x="2699820" y="1900588"/>
            <a:ext cx="1503441" cy="1692395"/>
            <a:chOff x="2165125" y="375833"/>
            <a:chExt cx="1503441" cy="1692395"/>
          </a:xfrm>
        </p:grpSpPr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316307CF-8100-FDF3-1A26-2E8502CC93D3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B8696E75-4737-2AB0-2749-F6D29BA1A5BF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B8696E75-4737-2AB0-2749-F6D29BA1A5B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85AA4879-9BF7-FB90-F1C4-311942DC1E44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85AA4879-9BF7-FB90-F1C4-311942DC1E4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F720F950-5BA8-2DC0-F85F-580A8B2336A1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F720F950-5BA8-2DC0-F85F-580A8B2336A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A3A14952-2686-560F-611B-6B8E4AB15BA7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A3A14952-2686-560F-611B-6B8E4AB15BA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279AEAE3-0F4A-B372-A0A4-9834D1492709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279AEAE3-0F4A-B372-A0A4-9834D149270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78AED139-E401-9302-F2E6-AF151E2D0480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78AED139-E401-9302-F2E6-AF151E2D048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7E34287F-664B-6291-1832-E1F98EB2D18A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7E34287F-664B-6291-1832-E1F98EB2D18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A2532BEB-5278-2DA7-750E-A9EA5C3AC97E}"/>
              </a:ext>
            </a:extLst>
          </p:cNvPr>
          <p:cNvGrpSpPr/>
          <p:nvPr/>
        </p:nvGrpSpPr>
        <p:grpSpPr>
          <a:xfrm>
            <a:off x="2851465" y="2168785"/>
            <a:ext cx="1503441" cy="1692395"/>
            <a:chOff x="2165125" y="375833"/>
            <a:chExt cx="1503441" cy="1692395"/>
          </a:xfrm>
        </p:grpSpPr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7B775D35-212A-2089-8175-D7BAB66FBF05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1A27B14D-23D1-5A55-48DC-D9678E394949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1A27B14D-23D1-5A55-48DC-D9678E39494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02C618B8-E387-3523-237F-C5B44B239D46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02C618B8-E387-3523-237F-C5B44B239D4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FAD77DFE-4850-06AF-EC54-98A3A5EA8680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FAD77DFE-4850-06AF-EC54-98A3A5EA868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16399408-720C-0B49-9A82-DFC985789F8C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16399408-720C-0B49-9A82-DFC985789F8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F527BE3C-F86E-4886-9B68-026B3BC42DC2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F527BE3C-F86E-4886-9B68-026B3BC42DC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ACB11465-B4B8-6824-CFDC-7CCD478679C7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ACB11465-B4B8-6824-CFDC-7CCD478679C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E79D0E17-C358-FAE3-7521-22BC178B7A34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E79D0E17-C358-FAE3-7521-22BC178B7A3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A213C213-DE37-FC00-92F9-6726305E6CB6}"/>
              </a:ext>
            </a:extLst>
          </p:cNvPr>
          <p:cNvGrpSpPr/>
          <p:nvPr/>
        </p:nvGrpSpPr>
        <p:grpSpPr>
          <a:xfrm>
            <a:off x="3004494" y="2390091"/>
            <a:ext cx="1503441" cy="1692395"/>
            <a:chOff x="2165125" y="375833"/>
            <a:chExt cx="1503441" cy="1692395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F4F24A8-07D7-5641-C0B6-53994FB22173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ACBFE966-EC2A-D0F6-5AB2-3AF2B5DE0F4F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ACBFE966-EC2A-D0F6-5AB2-3AF2B5DE0F4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08D2C54D-E90E-FE0D-611B-A5C30375B910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08D2C54D-E90E-FE0D-611B-A5C30375B91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66CFD112-49F5-C308-9A96-4D0FEB31DB12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66CFD112-49F5-C308-9A96-4D0FEB31DB1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F84D3EE8-26E1-E0A0-BE1D-48DBE8917C60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F84D3EE8-26E1-E0A0-BE1D-48DBE8917C6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1635B232-0AC5-FDFF-FF30-CB6CB5EBB97F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1635B232-0AC5-FDFF-FF30-CB6CB5EBB97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AF3E2F36-5D7C-16DA-63F8-D7E6D6F3331A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AF3E2F36-5D7C-16DA-63F8-D7E6D6F3331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5BB9FA0A-32F5-E089-B19C-8AF7F0689F02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5BB9FA0A-32F5-E089-B19C-8AF7F0689F0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DD59136B-2619-E829-365A-5D79982DE7F0}"/>
              </a:ext>
            </a:extLst>
          </p:cNvPr>
          <p:cNvGrpSpPr/>
          <p:nvPr/>
        </p:nvGrpSpPr>
        <p:grpSpPr>
          <a:xfrm>
            <a:off x="3157139" y="2624287"/>
            <a:ext cx="1503441" cy="1692395"/>
            <a:chOff x="2165125" y="375833"/>
            <a:chExt cx="1503441" cy="1692395"/>
          </a:xfrm>
        </p:grpSpPr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173FBB49-0A8A-7F7E-AEB3-46F13CDD8583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12210938-4366-4919-7FF4-DF60CD96AF2B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12210938-4366-4919-7FF4-DF60CD96AF2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47C2042A-E36D-AE8E-B4AD-0BFBEC544729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47C2042A-E36D-AE8E-B4AD-0BFBEC54472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BCB23EF7-A58C-13DA-AED2-40A1F1C010D8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BCB23EF7-A58C-13DA-AED2-40A1F1C010D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49C4475F-72E5-14C1-B423-1AFB600F3FF2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49C4475F-72E5-14C1-B423-1AFB600F3FF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EEA7F5E3-63CF-B7C5-D0F8-F6221916CE2F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EEA7F5E3-63CF-B7C5-D0F8-F6221916CE2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3D6B1D00-3917-733A-774C-F6B0EDA7CF00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3D6B1D00-3917-733A-774C-F6B0EDA7CF0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6D36D7F6-0CF7-7608-1D87-D5B8BFDDCA03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6D36D7F6-0CF7-7608-1D87-D5B8BFDDCA0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6" name="Group 475">
            <a:extLst>
              <a:ext uri="{FF2B5EF4-FFF2-40B4-BE49-F238E27FC236}">
                <a16:creationId xmlns:a16="http://schemas.microsoft.com/office/drawing/2014/main" id="{94A994AF-3D65-87A0-3A84-0A35CA7F81B1}"/>
              </a:ext>
            </a:extLst>
          </p:cNvPr>
          <p:cNvGrpSpPr/>
          <p:nvPr/>
        </p:nvGrpSpPr>
        <p:grpSpPr>
          <a:xfrm>
            <a:off x="5531992" y="1286527"/>
            <a:ext cx="2971800" cy="5201484"/>
            <a:chOff x="5943600" y="1275516"/>
            <a:chExt cx="2971800" cy="520148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383070BD-F4F9-E719-D10B-2E501A51A4F2}"/>
                    </a:ext>
                  </a:extLst>
                </p14:cNvPr>
                <p14:cNvContentPartPr/>
                <p14:nvPr/>
              </p14:nvContentPartPr>
              <p14:xfrm>
                <a:off x="6557623" y="1665972"/>
                <a:ext cx="195480" cy="15084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383070BD-F4F9-E719-D10B-2E501A51A4F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548623" y="1657332"/>
                  <a:ext cx="2131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B3CEA97B-CEB3-6A25-D5D4-1E082778209C}"/>
                    </a:ext>
                  </a:extLst>
                </p14:cNvPr>
                <p14:cNvContentPartPr/>
                <p14:nvPr/>
              </p14:nvContentPartPr>
              <p14:xfrm>
                <a:off x="6543223" y="1993572"/>
                <a:ext cx="455400" cy="288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B3CEA97B-CEB3-6A25-D5D4-1E082778209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534223" y="1984932"/>
                  <a:ext cx="47304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57FF361D-D54E-10B8-C360-CFA620671227}"/>
                </a:ext>
              </a:extLst>
            </p:cNvPr>
            <p:cNvGrpSpPr/>
            <p:nvPr/>
          </p:nvGrpSpPr>
          <p:grpSpPr>
            <a:xfrm>
              <a:off x="7617103" y="1518012"/>
              <a:ext cx="445680" cy="495000"/>
              <a:chOff x="7617103" y="1518012"/>
              <a:chExt cx="445680" cy="495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412" name="Ink 411">
                    <a:extLst>
                      <a:ext uri="{FF2B5EF4-FFF2-40B4-BE49-F238E27FC236}">
                        <a16:creationId xmlns:a16="http://schemas.microsoft.com/office/drawing/2014/main" id="{E651D88A-32A3-C768-E0E0-4DEC7D72E421}"/>
                      </a:ext>
                    </a:extLst>
                  </p14:cNvPr>
                  <p14:cNvContentPartPr/>
                  <p14:nvPr/>
                </p14:nvContentPartPr>
                <p14:xfrm>
                  <a:off x="7649143" y="1615572"/>
                  <a:ext cx="159840" cy="258840"/>
                </p14:xfrm>
              </p:contentPart>
            </mc:Choice>
            <mc:Fallback xmlns="">
              <p:pic>
                <p:nvPicPr>
                  <p:cNvPr id="412" name="Ink 411">
                    <a:extLst>
                      <a:ext uri="{FF2B5EF4-FFF2-40B4-BE49-F238E27FC236}">
                        <a16:creationId xmlns:a16="http://schemas.microsoft.com/office/drawing/2014/main" id="{E651D88A-32A3-C768-E0E0-4DEC7D72E421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640143" y="1606932"/>
                    <a:ext cx="177480" cy="27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13" name="Ink 412">
                    <a:extLst>
                      <a:ext uri="{FF2B5EF4-FFF2-40B4-BE49-F238E27FC236}">
                        <a16:creationId xmlns:a16="http://schemas.microsoft.com/office/drawing/2014/main" id="{81DF7621-E86D-333F-DD54-7F637D6F1F51}"/>
                      </a:ext>
                    </a:extLst>
                  </p14:cNvPr>
                  <p14:cNvContentPartPr/>
                  <p14:nvPr/>
                </p14:nvContentPartPr>
                <p14:xfrm>
                  <a:off x="7804663" y="1518012"/>
                  <a:ext cx="156240" cy="94320"/>
                </p14:xfrm>
              </p:contentPart>
            </mc:Choice>
            <mc:Fallback xmlns="">
              <p:pic>
                <p:nvPicPr>
                  <p:cNvPr id="413" name="Ink 412">
                    <a:extLst>
                      <a:ext uri="{FF2B5EF4-FFF2-40B4-BE49-F238E27FC236}">
                        <a16:creationId xmlns:a16="http://schemas.microsoft.com/office/drawing/2014/main" id="{81DF7621-E86D-333F-DD54-7F637D6F1F51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796023" y="1509012"/>
                    <a:ext cx="173880" cy="11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14" name="Ink 413">
                    <a:extLst>
                      <a:ext uri="{FF2B5EF4-FFF2-40B4-BE49-F238E27FC236}">
                        <a16:creationId xmlns:a16="http://schemas.microsoft.com/office/drawing/2014/main" id="{1EA539C7-E4CA-0C72-4AF2-C299E03EFF2B}"/>
                      </a:ext>
                    </a:extLst>
                  </p14:cNvPr>
                  <p14:cNvContentPartPr/>
                  <p14:nvPr/>
                </p14:nvContentPartPr>
                <p14:xfrm>
                  <a:off x="7617103" y="1973052"/>
                  <a:ext cx="445680" cy="39960"/>
                </p14:xfrm>
              </p:contentPart>
            </mc:Choice>
            <mc:Fallback xmlns="">
              <p:pic>
                <p:nvPicPr>
                  <p:cNvPr id="414" name="Ink 413">
                    <a:extLst>
                      <a:ext uri="{FF2B5EF4-FFF2-40B4-BE49-F238E27FC236}">
                        <a16:creationId xmlns:a16="http://schemas.microsoft.com/office/drawing/2014/main" id="{1EA539C7-E4CA-0C72-4AF2-C299E03EFF2B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608463" y="1964412"/>
                    <a:ext cx="463320" cy="57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C4E9717C-C837-40CB-81CA-E0524E532437}"/>
                    </a:ext>
                  </a:extLst>
                </p14:cNvPr>
                <p14:cNvContentPartPr/>
                <p14:nvPr/>
              </p14:nvContentPartPr>
              <p14:xfrm>
                <a:off x="6759223" y="2211732"/>
                <a:ext cx="7200" cy="18108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C4E9717C-C837-40CB-81CA-E0524E53243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750583" y="2203092"/>
                  <a:ext cx="248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FC5C715F-A539-DF63-FAC3-415045A5BFFF}"/>
                    </a:ext>
                  </a:extLst>
                </p14:cNvPr>
                <p14:cNvContentPartPr/>
                <p14:nvPr/>
              </p14:nvContentPartPr>
              <p14:xfrm>
                <a:off x="7806463" y="2215332"/>
                <a:ext cx="138600" cy="17064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FC5C715F-A539-DF63-FAC3-415045A5BFF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797823" y="2206332"/>
                  <a:ext cx="1562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F42912E1-50B3-1573-2AD5-F6C44FAA7A89}"/>
                    </a:ext>
                  </a:extLst>
                </p14:cNvPr>
                <p14:cNvContentPartPr/>
                <p14:nvPr/>
              </p14:nvContentPartPr>
              <p14:xfrm>
                <a:off x="6722863" y="2655252"/>
                <a:ext cx="209880" cy="21924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F42912E1-50B3-1573-2AD5-F6C44FAA7A8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714223" y="2646252"/>
                  <a:ext cx="227520" cy="236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5D42845B-55E8-823E-A887-925EB88EE010}"/>
                </a:ext>
              </a:extLst>
            </p:cNvPr>
            <p:cNvGrpSpPr/>
            <p:nvPr/>
          </p:nvGrpSpPr>
          <p:grpSpPr>
            <a:xfrm>
              <a:off x="7766863" y="2620332"/>
              <a:ext cx="196200" cy="298440"/>
              <a:chOff x="7766863" y="2620332"/>
              <a:chExt cx="196200" cy="29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419" name="Ink 418">
                    <a:extLst>
                      <a:ext uri="{FF2B5EF4-FFF2-40B4-BE49-F238E27FC236}">
                        <a16:creationId xmlns:a16="http://schemas.microsoft.com/office/drawing/2014/main" id="{BBAC16C6-9585-707F-05BA-206F6B13A7DD}"/>
                      </a:ext>
                    </a:extLst>
                  </p14:cNvPr>
                  <p14:cNvContentPartPr/>
                  <p14:nvPr/>
                </p14:nvContentPartPr>
                <p14:xfrm>
                  <a:off x="7766863" y="2765052"/>
                  <a:ext cx="360" cy="77400"/>
                </p14:xfrm>
              </p:contentPart>
            </mc:Choice>
            <mc:Fallback xmlns="">
              <p:pic>
                <p:nvPicPr>
                  <p:cNvPr id="419" name="Ink 418">
                    <a:extLst>
                      <a:ext uri="{FF2B5EF4-FFF2-40B4-BE49-F238E27FC236}">
                        <a16:creationId xmlns:a16="http://schemas.microsoft.com/office/drawing/2014/main" id="{BBAC16C6-9585-707F-05BA-206F6B13A7DD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7758223" y="2756052"/>
                    <a:ext cx="18000" cy="9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420" name="Ink 419">
                    <a:extLst>
                      <a:ext uri="{FF2B5EF4-FFF2-40B4-BE49-F238E27FC236}">
                        <a16:creationId xmlns:a16="http://schemas.microsoft.com/office/drawing/2014/main" id="{544835A5-BBBF-D769-BE47-23F735E476C5}"/>
                      </a:ext>
                    </a:extLst>
                  </p14:cNvPr>
                  <p14:cNvContentPartPr/>
                  <p14:nvPr/>
                </p14:nvContentPartPr>
                <p14:xfrm>
                  <a:off x="7766863" y="2628972"/>
                  <a:ext cx="196200" cy="175680"/>
                </p14:xfrm>
              </p:contentPart>
            </mc:Choice>
            <mc:Fallback xmlns="">
              <p:pic>
                <p:nvPicPr>
                  <p:cNvPr id="420" name="Ink 419">
                    <a:extLst>
                      <a:ext uri="{FF2B5EF4-FFF2-40B4-BE49-F238E27FC236}">
                        <a16:creationId xmlns:a16="http://schemas.microsoft.com/office/drawing/2014/main" id="{544835A5-BBBF-D769-BE47-23F735E476C5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7758223" y="2619972"/>
                    <a:ext cx="213840" cy="19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421" name="Ink 420">
                    <a:extLst>
                      <a:ext uri="{FF2B5EF4-FFF2-40B4-BE49-F238E27FC236}">
                        <a16:creationId xmlns:a16="http://schemas.microsoft.com/office/drawing/2014/main" id="{BCBAC39E-698D-202E-0029-66037B3B26A5}"/>
                      </a:ext>
                    </a:extLst>
                  </p14:cNvPr>
                  <p14:cNvContentPartPr/>
                  <p14:nvPr/>
                </p14:nvContentPartPr>
                <p14:xfrm>
                  <a:off x="7913383" y="2620332"/>
                  <a:ext cx="5400" cy="298440"/>
                </p14:xfrm>
              </p:contentPart>
            </mc:Choice>
            <mc:Fallback xmlns="">
              <p:pic>
                <p:nvPicPr>
                  <p:cNvPr id="421" name="Ink 420">
                    <a:extLst>
                      <a:ext uri="{FF2B5EF4-FFF2-40B4-BE49-F238E27FC236}">
                        <a16:creationId xmlns:a16="http://schemas.microsoft.com/office/drawing/2014/main" id="{BCBAC39E-698D-202E-0029-66037B3B26A5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904743" y="2611692"/>
                    <a:ext cx="23040" cy="316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131BFBFD-B04F-41BF-647F-A0AE9928F806}"/>
                    </a:ext>
                  </a:extLst>
                </p14:cNvPr>
                <p14:cNvContentPartPr/>
                <p14:nvPr/>
              </p14:nvContentPartPr>
              <p14:xfrm>
                <a:off x="6748063" y="3102732"/>
                <a:ext cx="167760" cy="25272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131BFBFD-B04F-41BF-647F-A0AE9928F80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739423" y="3093732"/>
                  <a:ext cx="18540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D6612A40-C52C-F278-672E-73E8722A8742}"/>
                    </a:ext>
                  </a:extLst>
                </p14:cNvPr>
                <p14:cNvContentPartPr/>
                <p14:nvPr/>
              </p14:nvContentPartPr>
              <p14:xfrm>
                <a:off x="7775503" y="3095892"/>
                <a:ext cx="183600" cy="27792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D6612A40-C52C-F278-672E-73E8722A874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766863" y="3086892"/>
                  <a:ext cx="201240" cy="2955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81EFFB43-998A-309D-4196-16C2782878E2}"/>
                </a:ext>
              </a:extLst>
            </p:cNvPr>
            <p:cNvGrpSpPr/>
            <p:nvPr/>
          </p:nvGrpSpPr>
          <p:grpSpPr>
            <a:xfrm>
              <a:off x="6854983" y="3526812"/>
              <a:ext cx="36360" cy="101880"/>
              <a:chOff x="6854983" y="3526812"/>
              <a:chExt cx="36360" cy="101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425" name="Ink 424">
                    <a:extLst>
                      <a:ext uri="{FF2B5EF4-FFF2-40B4-BE49-F238E27FC236}">
                        <a16:creationId xmlns:a16="http://schemas.microsoft.com/office/drawing/2014/main" id="{DCED5E3E-1B29-C6D7-A7F1-5AE6509CCEFF}"/>
                      </a:ext>
                    </a:extLst>
                  </p14:cNvPr>
                  <p14:cNvContentPartPr/>
                  <p14:nvPr/>
                </p14:nvContentPartPr>
                <p14:xfrm>
                  <a:off x="6854983" y="3526812"/>
                  <a:ext cx="2880" cy="2880"/>
                </p14:xfrm>
              </p:contentPart>
            </mc:Choice>
            <mc:Fallback xmlns="">
              <p:pic>
                <p:nvPicPr>
                  <p:cNvPr id="425" name="Ink 424">
                    <a:extLst>
                      <a:ext uri="{FF2B5EF4-FFF2-40B4-BE49-F238E27FC236}">
                        <a16:creationId xmlns:a16="http://schemas.microsoft.com/office/drawing/2014/main" id="{DCED5E3E-1B29-C6D7-A7F1-5AE6509CCEFF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6846343" y="351781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426" name="Ink 425">
                    <a:extLst>
                      <a:ext uri="{FF2B5EF4-FFF2-40B4-BE49-F238E27FC236}">
                        <a16:creationId xmlns:a16="http://schemas.microsoft.com/office/drawing/2014/main" id="{DA55CCE7-F9CA-3EA3-2E87-19F0879B5C05}"/>
                      </a:ext>
                    </a:extLst>
                  </p14:cNvPr>
                  <p14:cNvContentPartPr/>
                  <p14:nvPr/>
                </p14:nvContentPartPr>
                <p14:xfrm>
                  <a:off x="6890983" y="3611412"/>
                  <a:ext cx="360" cy="17280"/>
                </p14:xfrm>
              </p:contentPart>
            </mc:Choice>
            <mc:Fallback xmlns="">
              <p:pic>
                <p:nvPicPr>
                  <p:cNvPr id="426" name="Ink 425">
                    <a:extLst>
                      <a:ext uri="{FF2B5EF4-FFF2-40B4-BE49-F238E27FC236}">
                        <a16:creationId xmlns:a16="http://schemas.microsoft.com/office/drawing/2014/main" id="{DA55CCE7-F9CA-3EA3-2E87-19F0879B5C05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882343" y="3602772"/>
                    <a:ext cx="18000" cy="34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4156AE8D-AD43-7FDF-D8D7-465E54F67D81}"/>
                </a:ext>
              </a:extLst>
            </p:cNvPr>
            <p:cNvGrpSpPr/>
            <p:nvPr/>
          </p:nvGrpSpPr>
          <p:grpSpPr>
            <a:xfrm>
              <a:off x="6721423" y="3729852"/>
              <a:ext cx="305280" cy="367200"/>
              <a:chOff x="6721423" y="3729852"/>
              <a:chExt cx="305280" cy="367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427" name="Ink 426">
                    <a:extLst>
                      <a:ext uri="{FF2B5EF4-FFF2-40B4-BE49-F238E27FC236}">
                        <a16:creationId xmlns:a16="http://schemas.microsoft.com/office/drawing/2014/main" id="{609A4429-2727-0A98-3D48-D6ECC68FF74B}"/>
                      </a:ext>
                    </a:extLst>
                  </p14:cNvPr>
                  <p14:cNvContentPartPr/>
                  <p14:nvPr/>
                </p14:nvContentPartPr>
                <p14:xfrm>
                  <a:off x="6889903" y="3729852"/>
                  <a:ext cx="360" cy="360"/>
                </p14:xfrm>
              </p:contentPart>
            </mc:Choice>
            <mc:Fallback xmlns="">
              <p:pic>
                <p:nvPicPr>
                  <p:cNvPr id="427" name="Ink 426">
                    <a:extLst>
                      <a:ext uri="{FF2B5EF4-FFF2-40B4-BE49-F238E27FC236}">
                        <a16:creationId xmlns:a16="http://schemas.microsoft.com/office/drawing/2014/main" id="{609A4429-2727-0A98-3D48-D6ECC68FF74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880903" y="372121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29" name="Ink 428">
                    <a:extLst>
                      <a:ext uri="{FF2B5EF4-FFF2-40B4-BE49-F238E27FC236}">
                        <a16:creationId xmlns:a16="http://schemas.microsoft.com/office/drawing/2014/main" id="{C913E871-1B05-F226-9575-B99E5EEA770B}"/>
                      </a:ext>
                    </a:extLst>
                  </p14:cNvPr>
                  <p14:cNvContentPartPr/>
                  <p14:nvPr/>
                </p14:nvContentPartPr>
                <p14:xfrm>
                  <a:off x="6721423" y="3863772"/>
                  <a:ext cx="42480" cy="233280"/>
                </p14:xfrm>
              </p:contentPart>
            </mc:Choice>
            <mc:Fallback xmlns="">
              <p:pic>
                <p:nvPicPr>
                  <p:cNvPr id="429" name="Ink 428">
                    <a:extLst>
                      <a:ext uri="{FF2B5EF4-FFF2-40B4-BE49-F238E27FC236}">
                        <a16:creationId xmlns:a16="http://schemas.microsoft.com/office/drawing/2014/main" id="{C913E871-1B05-F226-9575-B99E5EEA770B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712423" y="3855132"/>
                    <a:ext cx="6012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30" name="Ink 429">
                    <a:extLst>
                      <a:ext uri="{FF2B5EF4-FFF2-40B4-BE49-F238E27FC236}">
                        <a16:creationId xmlns:a16="http://schemas.microsoft.com/office/drawing/2014/main" id="{DBE321C7-4159-DEFA-87AF-0E2FC4BDABEC}"/>
                      </a:ext>
                    </a:extLst>
                  </p14:cNvPr>
                  <p14:cNvContentPartPr/>
                  <p14:nvPr/>
                </p14:nvContentPartPr>
                <p14:xfrm>
                  <a:off x="6870463" y="3815532"/>
                  <a:ext cx="156240" cy="197280"/>
                </p14:xfrm>
              </p:contentPart>
            </mc:Choice>
            <mc:Fallback xmlns="">
              <p:pic>
                <p:nvPicPr>
                  <p:cNvPr id="430" name="Ink 429">
                    <a:extLst>
                      <a:ext uri="{FF2B5EF4-FFF2-40B4-BE49-F238E27FC236}">
                        <a16:creationId xmlns:a16="http://schemas.microsoft.com/office/drawing/2014/main" id="{DBE321C7-4159-DEFA-87AF-0E2FC4BDABEC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861463" y="3806532"/>
                    <a:ext cx="173880" cy="214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A6288931-C0D4-79D9-14A3-9C3C4B02DB91}"/>
                </a:ext>
              </a:extLst>
            </p:cNvPr>
            <p:cNvGrpSpPr/>
            <p:nvPr/>
          </p:nvGrpSpPr>
          <p:grpSpPr>
            <a:xfrm>
              <a:off x="7553383" y="3781692"/>
              <a:ext cx="882360" cy="214560"/>
              <a:chOff x="7553383" y="3781692"/>
              <a:chExt cx="882360" cy="21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32" name="Ink 431">
                    <a:extLst>
                      <a:ext uri="{FF2B5EF4-FFF2-40B4-BE49-F238E27FC236}">
                        <a16:creationId xmlns:a16="http://schemas.microsoft.com/office/drawing/2014/main" id="{E73FEC73-FBAD-DF8F-C69F-7BEE74A8F0ED}"/>
                      </a:ext>
                    </a:extLst>
                  </p14:cNvPr>
                  <p14:cNvContentPartPr/>
                  <p14:nvPr/>
                </p14:nvContentPartPr>
                <p14:xfrm>
                  <a:off x="7809343" y="3830652"/>
                  <a:ext cx="360" cy="138960"/>
                </p14:xfrm>
              </p:contentPart>
            </mc:Choice>
            <mc:Fallback xmlns="">
              <p:pic>
                <p:nvPicPr>
                  <p:cNvPr id="432" name="Ink 431">
                    <a:extLst>
                      <a:ext uri="{FF2B5EF4-FFF2-40B4-BE49-F238E27FC236}">
                        <a16:creationId xmlns:a16="http://schemas.microsoft.com/office/drawing/2014/main" id="{E73FEC73-FBAD-DF8F-C69F-7BEE74A8F0ED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800703" y="3821652"/>
                    <a:ext cx="18000" cy="15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33" name="Ink 432">
                    <a:extLst>
                      <a:ext uri="{FF2B5EF4-FFF2-40B4-BE49-F238E27FC236}">
                        <a16:creationId xmlns:a16="http://schemas.microsoft.com/office/drawing/2014/main" id="{8DA84429-3BEB-FBF4-B0A0-80EBA710AA30}"/>
                      </a:ext>
                    </a:extLst>
                  </p14:cNvPr>
                  <p14:cNvContentPartPr/>
                  <p14:nvPr/>
                </p14:nvContentPartPr>
                <p14:xfrm>
                  <a:off x="7553383" y="3883572"/>
                  <a:ext cx="149400" cy="53640"/>
                </p14:xfrm>
              </p:contentPart>
            </mc:Choice>
            <mc:Fallback xmlns="">
              <p:pic>
                <p:nvPicPr>
                  <p:cNvPr id="433" name="Ink 432">
                    <a:extLst>
                      <a:ext uri="{FF2B5EF4-FFF2-40B4-BE49-F238E27FC236}">
                        <a16:creationId xmlns:a16="http://schemas.microsoft.com/office/drawing/2014/main" id="{8DA84429-3BEB-FBF4-B0A0-80EBA710AA30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544743" y="3874572"/>
                    <a:ext cx="16704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435" name="Ink 434">
                    <a:extLst>
                      <a:ext uri="{FF2B5EF4-FFF2-40B4-BE49-F238E27FC236}">
                        <a16:creationId xmlns:a16="http://schemas.microsoft.com/office/drawing/2014/main" id="{26683B6F-8BC2-C9EC-3B9E-8802C9EF2D5D}"/>
                      </a:ext>
                    </a:extLst>
                  </p14:cNvPr>
                  <p14:cNvContentPartPr/>
                  <p14:nvPr/>
                </p14:nvContentPartPr>
                <p14:xfrm>
                  <a:off x="7808983" y="3806172"/>
                  <a:ext cx="12240" cy="188640"/>
                </p14:xfrm>
              </p:contentPart>
            </mc:Choice>
            <mc:Fallback xmlns="">
              <p:pic>
                <p:nvPicPr>
                  <p:cNvPr id="435" name="Ink 434">
                    <a:extLst>
                      <a:ext uri="{FF2B5EF4-FFF2-40B4-BE49-F238E27FC236}">
                        <a16:creationId xmlns:a16="http://schemas.microsoft.com/office/drawing/2014/main" id="{26683B6F-8BC2-C9EC-3B9E-8802C9EF2D5D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800343" y="3797172"/>
                    <a:ext cx="29880" cy="20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436" name="Ink 435">
                    <a:extLst>
                      <a:ext uri="{FF2B5EF4-FFF2-40B4-BE49-F238E27FC236}">
                        <a16:creationId xmlns:a16="http://schemas.microsoft.com/office/drawing/2014/main" id="{6591D63A-C669-27AF-7554-C3F79309188F}"/>
                      </a:ext>
                    </a:extLst>
                  </p14:cNvPr>
                  <p14:cNvContentPartPr/>
                  <p14:nvPr/>
                </p14:nvContentPartPr>
                <p14:xfrm>
                  <a:off x="7900423" y="3800772"/>
                  <a:ext cx="117360" cy="195480"/>
                </p14:xfrm>
              </p:contentPart>
            </mc:Choice>
            <mc:Fallback xmlns="">
              <p:pic>
                <p:nvPicPr>
                  <p:cNvPr id="436" name="Ink 435">
                    <a:extLst>
                      <a:ext uri="{FF2B5EF4-FFF2-40B4-BE49-F238E27FC236}">
                        <a16:creationId xmlns:a16="http://schemas.microsoft.com/office/drawing/2014/main" id="{6591D63A-C669-27AF-7554-C3F79309188F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891783" y="3792132"/>
                    <a:ext cx="135000" cy="21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437" name="Ink 436">
                    <a:extLst>
                      <a:ext uri="{FF2B5EF4-FFF2-40B4-BE49-F238E27FC236}">
                        <a16:creationId xmlns:a16="http://schemas.microsoft.com/office/drawing/2014/main" id="{945965E9-D325-B0EC-AADB-95DA388330B1}"/>
                      </a:ext>
                    </a:extLst>
                  </p14:cNvPr>
                  <p14:cNvContentPartPr/>
                  <p14:nvPr/>
                </p14:nvContentPartPr>
                <p14:xfrm>
                  <a:off x="8062423" y="3796812"/>
                  <a:ext cx="136080" cy="187560"/>
                </p14:xfrm>
              </p:contentPart>
            </mc:Choice>
            <mc:Fallback xmlns="">
              <p:pic>
                <p:nvPicPr>
                  <p:cNvPr id="437" name="Ink 436">
                    <a:extLst>
                      <a:ext uri="{FF2B5EF4-FFF2-40B4-BE49-F238E27FC236}">
                        <a16:creationId xmlns:a16="http://schemas.microsoft.com/office/drawing/2014/main" id="{945965E9-D325-B0EC-AADB-95DA388330B1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053783" y="3787812"/>
                    <a:ext cx="153720" cy="20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438" name="Ink 437">
                    <a:extLst>
                      <a:ext uri="{FF2B5EF4-FFF2-40B4-BE49-F238E27FC236}">
                        <a16:creationId xmlns:a16="http://schemas.microsoft.com/office/drawing/2014/main" id="{C72EB868-1A14-60B6-FB92-711BD0F6C2A8}"/>
                      </a:ext>
                    </a:extLst>
                  </p14:cNvPr>
                  <p14:cNvContentPartPr/>
                  <p14:nvPr/>
                </p14:nvContentPartPr>
                <p14:xfrm>
                  <a:off x="8283823" y="3781692"/>
                  <a:ext cx="151920" cy="205200"/>
                </p14:xfrm>
              </p:contentPart>
            </mc:Choice>
            <mc:Fallback xmlns="">
              <p:pic>
                <p:nvPicPr>
                  <p:cNvPr id="438" name="Ink 437">
                    <a:extLst>
                      <a:ext uri="{FF2B5EF4-FFF2-40B4-BE49-F238E27FC236}">
                        <a16:creationId xmlns:a16="http://schemas.microsoft.com/office/drawing/2014/main" id="{C72EB868-1A14-60B6-FB92-711BD0F6C2A8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8275183" y="3773052"/>
                    <a:ext cx="169560" cy="222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FA99E7A2-2E89-9EED-D7F2-25D2682661A6}"/>
                    </a:ext>
                  </a:extLst>
                </p14:cNvPr>
                <p14:cNvContentPartPr/>
                <p14:nvPr/>
              </p14:nvContentPartPr>
              <p14:xfrm>
                <a:off x="6530263" y="4257252"/>
                <a:ext cx="15840" cy="26424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FA99E7A2-2E89-9EED-D7F2-25D2682661A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521623" y="4248612"/>
                  <a:ext cx="3348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842A6DEC-E779-DF9D-C3C4-1AEF783F5A2D}"/>
                    </a:ext>
                  </a:extLst>
                </p14:cNvPr>
                <p14:cNvContentPartPr/>
                <p14:nvPr/>
              </p14:nvContentPartPr>
              <p14:xfrm>
                <a:off x="6734383" y="4261572"/>
                <a:ext cx="129960" cy="20736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842A6DEC-E779-DF9D-C3C4-1AEF783F5A2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725743" y="4252572"/>
                  <a:ext cx="1476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76A6F636-11A5-CC2A-11EE-1A8ACFB5A161}"/>
                    </a:ext>
                  </a:extLst>
                </p14:cNvPr>
                <p14:cNvContentPartPr/>
                <p14:nvPr/>
              </p14:nvContentPartPr>
              <p14:xfrm>
                <a:off x="7025623" y="4270572"/>
                <a:ext cx="153720" cy="25992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76A6F636-11A5-CC2A-11EE-1A8ACFB5A161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016623" y="4261572"/>
                  <a:ext cx="17136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880B9E54-FF5D-80BD-0885-81AC007F4DA3}"/>
                    </a:ext>
                  </a:extLst>
                </p14:cNvPr>
                <p14:cNvContentPartPr/>
                <p14:nvPr/>
              </p14:nvContentPartPr>
              <p14:xfrm>
                <a:off x="6405703" y="4833612"/>
                <a:ext cx="23040" cy="33156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880B9E54-FF5D-80BD-0885-81AC007F4DA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396703" y="4824612"/>
                  <a:ext cx="40680" cy="3492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CCAD86C5-B31F-6397-F713-2A0123006AA8}"/>
                </a:ext>
              </a:extLst>
            </p:cNvPr>
            <p:cNvGrpSpPr/>
            <p:nvPr/>
          </p:nvGrpSpPr>
          <p:grpSpPr>
            <a:xfrm>
              <a:off x="6617023" y="4784652"/>
              <a:ext cx="571680" cy="277920"/>
              <a:chOff x="6617023" y="4784652"/>
              <a:chExt cx="571680" cy="277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443" name="Ink 442">
                    <a:extLst>
                      <a:ext uri="{FF2B5EF4-FFF2-40B4-BE49-F238E27FC236}">
                        <a16:creationId xmlns:a16="http://schemas.microsoft.com/office/drawing/2014/main" id="{9EDFA4A7-61CB-2DC5-2A19-17ED6CB20505}"/>
                      </a:ext>
                    </a:extLst>
                  </p14:cNvPr>
                  <p14:cNvContentPartPr/>
                  <p14:nvPr/>
                </p14:nvContentPartPr>
                <p14:xfrm>
                  <a:off x="6617023" y="4899492"/>
                  <a:ext cx="119160" cy="163080"/>
                </p14:xfrm>
              </p:contentPart>
            </mc:Choice>
            <mc:Fallback xmlns="">
              <p:pic>
                <p:nvPicPr>
                  <p:cNvPr id="443" name="Ink 442">
                    <a:extLst>
                      <a:ext uri="{FF2B5EF4-FFF2-40B4-BE49-F238E27FC236}">
                        <a16:creationId xmlns:a16="http://schemas.microsoft.com/office/drawing/2014/main" id="{9EDFA4A7-61CB-2DC5-2A19-17ED6CB20505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6608383" y="4890492"/>
                    <a:ext cx="136800" cy="18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444" name="Ink 443">
                    <a:extLst>
                      <a:ext uri="{FF2B5EF4-FFF2-40B4-BE49-F238E27FC236}">
                        <a16:creationId xmlns:a16="http://schemas.microsoft.com/office/drawing/2014/main" id="{A51DE281-D641-EBB0-F1F2-087993AEF255}"/>
                      </a:ext>
                    </a:extLst>
                  </p14:cNvPr>
                  <p14:cNvContentPartPr/>
                  <p14:nvPr/>
                </p14:nvContentPartPr>
                <p14:xfrm>
                  <a:off x="6853903" y="4867452"/>
                  <a:ext cx="108720" cy="182160"/>
                </p14:xfrm>
              </p:contentPart>
            </mc:Choice>
            <mc:Fallback xmlns="">
              <p:pic>
                <p:nvPicPr>
                  <p:cNvPr id="444" name="Ink 443">
                    <a:extLst>
                      <a:ext uri="{FF2B5EF4-FFF2-40B4-BE49-F238E27FC236}">
                        <a16:creationId xmlns:a16="http://schemas.microsoft.com/office/drawing/2014/main" id="{A51DE281-D641-EBB0-F1F2-087993AEF255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6844903" y="4858812"/>
                    <a:ext cx="126360" cy="19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445" name="Ink 444">
                    <a:extLst>
                      <a:ext uri="{FF2B5EF4-FFF2-40B4-BE49-F238E27FC236}">
                        <a16:creationId xmlns:a16="http://schemas.microsoft.com/office/drawing/2014/main" id="{7D88BA4F-59C6-2F30-4131-04D904BF7DC3}"/>
                      </a:ext>
                    </a:extLst>
                  </p14:cNvPr>
                  <p14:cNvContentPartPr/>
                  <p14:nvPr/>
                </p14:nvContentPartPr>
                <p14:xfrm>
                  <a:off x="7097983" y="4784652"/>
                  <a:ext cx="90720" cy="202320"/>
                </p14:xfrm>
              </p:contentPart>
            </mc:Choice>
            <mc:Fallback xmlns="">
              <p:pic>
                <p:nvPicPr>
                  <p:cNvPr id="445" name="Ink 444">
                    <a:extLst>
                      <a:ext uri="{FF2B5EF4-FFF2-40B4-BE49-F238E27FC236}">
                        <a16:creationId xmlns:a16="http://schemas.microsoft.com/office/drawing/2014/main" id="{7D88BA4F-59C6-2F30-4131-04D904BF7DC3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089343" y="4776012"/>
                    <a:ext cx="108360" cy="219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C4219668-28EC-CB1E-A660-120ACEC37220}"/>
                </a:ext>
              </a:extLst>
            </p:cNvPr>
            <p:cNvGrpSpPr/>
            <p:nvPr/>
          </p:nvGrpSpPr>
          <p:grpSpPr>
            <a:xfrm>
              <a:off x="7473463" y="4101732"/>
              <a:ext cx="1110960" cy="990000"/>
              <a:chOff x="7473463" y="4101732"/>
              <a:chExt cx="1110960" cy="990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448" name="Ink 447">
                    <a:extLst>
                      <a:ext uri="{FF2B5EF4-FFF2-40B4-BE49-F238E27FC236}">
                        <a16:creationId xmlns:a16="http://schemas.microsoft.com/office/drawing/2014/main" id="{0223A1A2-F629-7B5F-3442-BAC3CC84696A}"/>
                      </a:ext>
                    </a:extLst>
                  </p14:cNvPr>
                  <p14:cNvContentPartPr/>
                  <p14:nvPr/>
                </p14:nvContentPartPr>
                <p14:xfrm>
                  <a:off x="7473463" y="4331412"/>
                  <a:ext cx="123480" cy="95400"/>
                </p14:xfrm>
              </p:contentPart>
            </mc:Choice>
            <mc:Fallback xmlns="">
              <p:pic>
                <p:nvPicPr>
                  <p:cNvPr id="448" name="Ink 447">
                    <a:extLst>
                      <a:ext uri="{FF2B5EF4-FFF2-40B4-BE49-F238E27FC236}">
                        <a16:creationId xmlns:a16="http://schemas.microsoft.com/office/drawing/2014/main" id="{0223A1A2-F629-7B5F-3442-BAC3CC84696A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7464463" y="4322772"/>
                    <a:ext cx="1411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449" name="Ink 448">
                    <a:extLst>
                      <a:ext uri="{FF2B5EF4-FFF2-40B4-BE49-F238E27FC236}">
                        <a16:creationId xmlns:a16="http://schemas.microsoft.com/office/drawing/2014/main" id="{7DE2397D-C66B-CDCE-5AC7-4D6B79F3DDC0}"/>
                      </a:ext>
                    </a:extLst>
                  </p14:cNvPr>
                  <p14:cNvContentPartPr/>
                  <p14:nvPr/>
                </p14:nvContentPartPr>
                <p14:xfrm>
                  <a:off x="7852903" y="4269852"/>
                  <a:ext cx="360" cy="196560"/>
                </p14:xfrm>
              </p:contentPart>
            </mc:Choice>
            <mc:Fallback xmlns="">
              <p:pic>
                <p:nvPicPr>
                  <p:cNvPr id="449" name="Ink 448">
                    <a:extLst>
                      <a:ext uri="{FF2B5EF4-FFF2-40B4-BE49-F238E27FC236}">
                        <a16:creationId xmlns:a16="http://schemas.microsoft.com/office/drawing/2014/main" id="{7DE2397D-C66B-CDCE-5AC7-4D6B79F3DDC0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844263" y="4260852"/>
                    <a:ext cx="18000" cy="21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450" name="Ink 449">
                    <a:extLst>
                      <a:ext uri="{FF2B5EF4-FFF2-40B4-BE49-F238E27FC236}">
                        <a16:creationId xmlns:a16="http://schemas.microsoft.com/office/drawing/2014/main" id="{D0978A5C-7078-2E78-EA83-75FA6F7876C9}"/>
                      </a:ext>
                    </a:extLst>
                  </p14:cNvPr>
                  <p14:cNvContentPartPr/>
                  <p14:nvPr/>
                </p14:nvContentPartPr>
                <p14:xfrm>
                  <a:off x="7960903" y="4252572"/>
                  <a:ext cx="114840" cy="243360"/>
                </p14:xfrm>
              </p:contentPart>
            </mc:Choice>
            <mc:Fallback xmlns="">
              <p:pic>
                <p:nvPicPr>
                  <p:cNvPr id="450" name="Ink 449">
                    <a:extLst>
                      <a:ext uri="{FF2B5EF4-FFF2-40B4-BE49-F238E27FC236}">
                        <a16:creationId xmlns:a16="http://schemas.microsoft.com/office/drawing/2014/main" id="{D0978A5C-7078-2E78-EA83-75FA6F7876C9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7951903" y="4243932"/>
                    <a:ext cx="132480" cy="26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451" name="Ink 450">
                    <a:extLst>
                      <a:ext uri="{FF2B5EF4-FFF2-40B4-BE49-F238E27FC236}">
                        <a16:creationId xmlns:a16="http://schemas.microsoft.com/office/drawing/2014/main" id="{AEE332BF-6A5E-AB3F-1F39-ADC6367A08E1}"/>
                      </a:ext>
                    </a:extLst>
                  </p14:cNvPr>
                  <p14:cNvContentPartPr/>
                  <p14:nvPr/>
                </p14:nvContentPartPr>
                <p14:xfrm>
                  <a:off x="8063143" y="4119012"/>
                  <a:ext cx="72720" cy="210240"/>
                </p14:xfrm>
              </p:contentPart>
            </mc:Choice>
            <mc:Fallback xmlns="">
              <p:pic>
                <p:nvPicPr>
                  <p:cNvPr id="451" name="Ink 450">
                    <a:extLst>
                      <a:ext uri="{FF2B5EF4-FFF2-40B4-BE49-F238E27FC236}">
                        <a16:creationId xmlns:a16="http://schemas.microsoft.com/office/drawing/2014/main" id="{AEE332BF-6A5E-AB3F-1F39-ADC6367A08E1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8054503" y="4110012"/>
                    <a:ext cx="90360" cy="22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452" name="Ink 451">
                    <a:extLst>
                      <a:ext uri="{FF2B5EF4-FFF2-40B4-BE49-F238E27FC236}">
                        <a16:creationId xmlns:a16="http://schemas.microsoft.com/office/drawing/2014/main" id="{70872160-EE01-749A-B1D6-02615219D75D}"/>
                      </a:ext>
                    </a:extLst>
                  </p14:cNvPr>
                  <p14:cNvContentPartPr/>
                  <p14:nvPr/>
                </p14:nvContentPartPr>
                <p14:xfrm>
                  <a:off x="8209303" y="4101732"/>
                  <a:ext cx="109440" cy="160920"/>
                </p14:xfrm>
              </p:contentPart>
            </mc:Choice>
            <mc:Fallback xmlns="">
              <p:pic>
                <p:nvPicPr>
                  <p:cNvPr id="452" name="Ink 451">
                    <a:extLst>
                      <a:ext uri="{FF2B5EF4-FFF2-40B4-BE49-F238E27FC236}">
                        <a16:creationId xmlns:a16="http://schemas.microsoft.com/office/drawing/2014/main" id="{70872160-EE01-749A-B1D6-02615219D75D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200663" y="4093092"/>
                    <a:ext cx="127080" cy="17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453" name="Ink 452">
                    <a:extLst>
                      <a:ext uri="{FF2B5EF4-FFF2-40B4-BE49-F238E27FC236}">
                        <a16:creationId xmlns:a16="http://schemas.microsoft.com/office/drawing/2014/main" id="{3583D85F-9E4A-167A-9A38-A397E1010FB6}"/>
                      </a:ext>
                    </a:extLst>
                  </p14:cNvPr>
                  <p14:cNvContentPartPr/>
                  <p14:nvPr/>
                </p14:nvContentPartPr>
                <p14:xfrm>
                  <a:off x="7544743" y="4807692"/>
                  <a:ext cx="212760" cy="143280"/>
                </p14:xfrm>
              </p:contentPart>
            </mc:Choice>
            <mc:Fallback xmlns="">
              <p:pic>
                <p:nvPicPr>
                  <p:cNvPr id="453" name="Ink 452">
                    <a:extLst>
                      <a:ext uri="{FF2B5EF4-FFF2-40B4-BE49-F238E27FC236}">
                        <a16:creationId xmlns:a16="http://schemas.microsoft.com/office/drawing/2014/main" id="{3583D85F-9E4A-167A-9A38-A397E1010FB6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7536103" y="4798692"/>
                    <a:ext cx="230400" cy="16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455" name="Ink 454">
                    <a:extLst>
                      <a:ext uri="{FF2B5EF4-FFF2-40B4-BE49-F238E27FC236}">
                        <a16:creationId xmlns:a16="http://schemas.microsoft.com/office/drawing/2014/main" id="{E3FF3D74-2633-929D-AB14-B3258304B413}"/>
                      </a:ext>
                    </a:extLst>
                  </p14:cNvPr>
                  <p14:cNvContentPartPr/>
                  <p14:nvPr/>
                </p14:nvContentPartPr>
                <p14:xfrm>
                  <a:off x="7984663" y="4773492"/>
                  <a:ext cx="2880" cy="318240"/>
                </p14:xfrm>
              </p:contentPart>
            </mc:Choice>
            <mc:Fallback xmlns="">
              <p:pic>
                <p:nvPicPr>
                  <p:cNvPr id="455" name="Ink 454">
                    <a:extLst>
                      <a:ext uri="{FF2B5EF4-FFF2-40B4-BE49-F238E27FC236}">
                        <a16:creationId xmlns:a16="http://schemas.microsoft.com/office/drawing/2014/main" id="{E3FF3D74-2633-929D-AB14-B3258304B413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7975663" y="4764492"/>
                    <a:ext cx="20520" cy="33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456" name="Ink 455">
                    <a:extLst>
                      <a:ext uri="{FF2B5EF4-FFF2-40B4-BE49-F238E27FC236}">
                        <a16:creationId xmlns:a16="http://schemas.microsoft.com/office/drawing/2014/main" id="{3778EA41-D054-81C2-DA93-0C7A679FDAF8}"/>
                      </a:ext>
                    </a:extLst>
                  </p14:cNvPr>
                  <p14:cNvContentPartPr/>
                  <p14:nvPr/>
                </p14:nvContentPartPr>
                <p14:xfrm>
                  <a:off x="8051623" y="4758732"/>
                  <a:ext cx="125640" cy="209880"/>
                </p14:xfrm>
              </p:contentPart>
            </mc:Choice>
            <mc:Fallback xmlns="">
              <p:pic>
                <p:nvPicPr>
                  <p:cNvPr id="456" name="Ink 455">
                    <a:extLst>
                      <a:ext uri="{FF2B5EF4-FFF2-40B4-BE49-F238E27FC236}">
                        <a16:creationId xmlns:a16="http://schemas.microsoft.com/office/drawing/2014/main" id="{3778EA41-D054-81C2-DA93-0C7A679FDAF8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8042623" y="4750092"/>
                    <a:ext cx="143280" cy="22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457" name="Ink 456">
                    <a:extLst>
                      <a:ext uri="{FF2B5EF4-FFF2-40B4-BE49-F238E27FC236}">
                        <a16:creationId xmlns:a16="http://schemas.microsoft.com/office/drawing/2014/main" id="{0C06D219-D77B-ECDD-BC81-7B207DCCCC6F}"/>
                      </a:ext>
                    </a:extLst>
                  </p14:cNvPr>
                  <p14:cNvContentPartPr/>
                  <p14:nvPr/>
                </p14:nvContentPartPr>
                <p14:xfrm>
                  <a:off x="8163583" y="4600332"/>
                  <a:ext cx="84240" cy="150480"/>
                </p14:xfrm>
              </p:contentPart>
            </mc:Choice>
            <mc:Fallback xmlns="">
              <p:pic>
                <p:nvPicPr>
                  <p:cNvPr id="457" name="Ink 456">
                    <a:extLst>
                      <a:ext uri="{FF2B5EF4-FFF2-40B4-BE49-F238E27FC236}">
                        <a16:creationId xmlns:a16="http://schemas.microsoft.com/office/drawing/2014/main" id="{0C06D219-D77B-ECDD-BC81-7B207DCCCC6F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8154583" y="4591332"/>
                    <a:ext cx="10188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458" name="Ink 457">
                    <a:extLst>
                      <a:ext uri="{FF2B5EF4-FFF2-40B4-BE49-F238E27FC236}">
                        <a16:creationId xmlns:a16="http://schemas.microsoft.com/office/drawing/2014/main" id="{3FF665F3-D712-E966-1483-2EFCDB13854D}"/>
                      </a:ext>
                    </a:extLst>
                  </p14:cNvPr>
                  <p14:cNvContentPartPr/>
                  <p14:nvPr/>
                </p14:nvContentPartPr>
                <p14:xfrm>
                  <a:off x="8321263" y="4569372"/>
                  <a:ext cx="83160" cy="125640"/>
                </p14:xfrm>
              </p:contentPart>
            </mc:Choice>
            <mc:Fallback xmlns="">
              <p:pic>
                <p:nvPicPr>
                  <p:cNvPr id="458" name="Ink 457">
                    <a:extLst>
                      <a:ext uri="{FF2B5EF4-FFF2-40B4-BE49-F238E27FC236}">
                        <a16:creationId xmlns:a16="http://schemas.microsoft.com/office/drawing/2014/main" id="{3FF665F3-D712-E966-1483-2EFCDB13854D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8312623" y="4560732"/>
                    <a:ext cx="100800" cy="14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459" name="Ink 458">
                    <a:extLst>
                      <a:ext uri="{FF2B5EF4-FFF2-40B4-BE49-F238E27FC236}">
                        <a16:creationId xmlns:a16="http://schemas.microsoft.com/office/drawing/2014/main" id="{70981266-6F48-F304-6A69-EA5B00B3BB0E}"/>
                      </a:ext>
                    </a:extLst>
                  </p14:cNvPr>
                  <p14:cNvContentPartPr/>
                  <p14:nvPr/>
                </p14:nvContentPartPr>
                <p14:xfrm>
                  <a:off x="8503783" y="4560372"/>
                  <a:ext cx="80640" cy="102960"/>
                </p14:xfrm>
              </p:contentPart>
            </mc:Choice>
            <mc:Fallback xmlns="">
              <p:pic>
                <p:nvPicPr>
                  <p:cNvPr id="459" name="Ink 458">
                    <a:extLst>
                      <a:ext uri="{FF2B5EF4-FFF2-40B4-BE49-F238E27FC236}">
                        <a16:creationId xmlns:a16="http://schemas.microsoft.com/office/drawing/2014/main" id="{70981266-6F48-F304-6A69-EA5B00B3BB0E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8494783" y="4551372"/>
                    <a:ext cx="98280" cy="120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3B1F5617-2C11-2064-A081-2B0CFE9E6FD3}"/>
                    </a:ext>
                  </a:extLst>
                </p14:cNvPr>
                <p14:cNvContentPartPr/>
                <p14:nvPr/>
              </p14:nvContentPartPr>
              <p14:xfrm>
                <a:off x="7853263" y="5103981"/>
                <a:ext cx="849960" cy="29088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3B1F5617-2C11-2064-A081-2B0CFE9E6FD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844623" y="5094981"/>
                  <a:ext cx="867600" cy="308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3A1371D9-ABE6-4533-F200-366CC9C6BD1E}"/>
                </a:ext>
              </a:extLst>
            </p:cNvPr>
            <p:cNvGrpSpPr/>
            <p:nvPr/>
          </p:nvGrpSpPr>
          <p:grpSpPr>
            <a:xfrm>
              <a:off x="7498303" y="5507541"/>
              <a:ext cx="1022040" cy="581040"/>
              <a:chOff x="7498303" y="5507541"/>
              <a:chExt cx="1022040" cy="58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462" name="Ink 461">
                    <a:extLst>
                      <a:ext uri="{FF2B5EF4-FFF2-40B4-BE49-F238E27FC236}">
                        <a16:creationId xmlns:a16="http://schemas.microsoft.com/office/drawing/2014/main" id="{6D83CD8F-7AA4-393A-0438-92FF08DB3C3F}"/>
                      </a:ext>
                    </a:extLst>
                  </p14:cNvPr>
                  <p14:cNvContentPartPr/>
                  <p14:nvPr/>
                </p14:nvContentPartPr>
                <p14:xfrm>
                  <a:off x="7498303" y="5771421"/>
                  <a:ext cx="147960" cy="317160"/>
                </p14:xfrm>
              </p:contentPart>
            </mc:Choice>
            <mc:Fallback xmlns="">
              <p:pic>
                <p:nvPicPr>
                  <p:cNvPr id="462" name="Ink 461">
                    <a:extLst>
                      <a:ext uri="{FF2B5EF4-FFF2-40B4-BE49-F238E27FC236}">
                        <a16:creationId xmlns:a16="http://schemas.microsoft.com/office/drawing/2014/main" id="{6D83CD8F-7AA4-393A-0438-92FF08DB3C3F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7489663" y="5762781"/>
                    <a:ext cx="165600" cy="33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463" name="Ink 462">
                    <a:extLst>
                      <a:ext uri="{FF2B5EF4-FFF2-40B4-BE49-F238E27FC236}">
                        <a16:creationId xmlns:a16="http://schemas.microsoft.com/office/drawing/2014/main" id="{E5036DD1-2016-482D-A8E9-8475F2036F6A}"/>
                      </a:ext>
                    </a:extLst>
                  </p14:cNvPr>
                  <p14:cNvContentPartPr/>
                  <p14:nvPr/>
                </p14:nvContentPartPr>
                <p14:xfrm>
                  <a:off x="7697383" y="5778981"/>
                  <a:ext cx="104400" cy="126000"/>
                </p14:xfrm>
              </p:contentPart>
            </mc:Choice>
            <mc:Fallback xmlns="">
              <p:pic>
                <p:nvPicPr>
                  <p:cNvPr id="463" name="Ink 462">
                    <a:extLst>
                      <a:ext uri="{FF2B5EF4-FFF2-40B4-BE49-F238E27FC236}">
                        <a16:creationId xmlns:a16="http://schemas.microsoft.com/office/drawing/2014/main" id="{E5036DD1-2016-482D-A8E9-8475F2036F6A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7688743" y="5769981"/>
                    <a:ext cx="12204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464" name="Ink 463">
                    <a:extLst>
                      <a:ext uri="{FF2B5EF4-FFF2-40B4-BE49-F238E27FC236}">
                        <a16:creationId xmlns:a16="http://schemas.microsoft.com/office/drawing/2014/main" id="{4E57C68E-2FBB-AC22-4DBC-21146F954C5A}"/>
                      </a:ext>
                    </a:extLst>
                  </p14:cNvPr>
                  <p14:cNvContentPartPr/>
                  <p14:nvPr/>
                </p14:nvContentPartPr>
                <p14:xfrm>
                  <a:off x="7864063" y="5729301"/>
                  <a:ext cx="104040" cy="134280"/>
                </p14:xfrm>
              </p:contentPart>
            </mc:Choice>
            <mc:Fallback xmlns="">
              <p:pic>
                <p:nvPicPr>
                  <p:cNvPr id="464" name="Ink 463">
                    <a:extLst>
                      <a:ext uri="{FF2B5EF4-FFF2-40B4-BE49-F238E27FC236}">
                        <a16:creationId xmlns:a16="http://schemas.microsoft.com/office/drawing/2014/main" id="{4E57C68E-2FBB-AC22-4DBC-21146F954C5A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7855423" y="5720301"/>
                    <a:ext cx="12168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465" name="Ink 464">
                    <a:extLst>
                      <a:ext uri="{FF2B5EF4-FFF2-40B4-BE49-F238E27FC236}">
                        <a16:creationId xmlns:a16="http://schemas.microsoft.com/office/drawing/2014/main" id="{19B7EA52-51CD-7B4A-0ACE-87EFB1508BD8}"/>
                      </a:ext>
                    </a:extLst>
                  </p14:cNvPr>
                  <p14:cNvContentPartPr/>
                  <p14:nvPr/>
                </p14:nvContentPartPr>
                <p14:xfrm>
                  <a:off x="8039743" y="5725701"/>
                  <a:ext cx="121320" cy="280440"/>
                </p14:xfrm>
              </p:contentPart>
            </mc:Choice>
            <mc:Fallback xmlns="">
              <p:pic>
                <p:nvPicPr>
                  <p:cNvPr id="465" name="Ink 464">
                    <a:extLst>
                      <a:ext uri="{FF2B5EF4-FFF2-40B4-BE49-F238E27FC236}">
                        <a16:creationId xmlns:a16="http://schemas.microsoft.com/office/drawing/2014/main" id="{19B7EA52-51CD-7B4A-0ACE-87EFB1508BD8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8031103" y="5716701"/>
                    <a:ext cx="138960" cy="29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466" name="Ink 465">
                    <a:extLst>
                      <a:ext uri="{FF2B5EF4-FFF2-40B4-BE49-F238E27FC236}">
                        <a16:creationId xmlns:a16="http://schemas.microsoft.com/office/drawing/2014/main" id="{4BA43ABC-532E-D3B7-BBCB-5D693DCB06BD}"/>
                      </a:ext>
                    </a:extLst>
                  </p14:cNvPr>
                  <p14:cNvContentPartPr/>
                  <p14:nvPr/>
                </p14:nvContentPartPr>
                <p14:xfrm>
                  <a:off x="8243863" y="5683221"/>
                  <a:ext cx="124560" cy="136800"/>
                </p14:xfrm>
              </p:contentPart>
            </mc:Choice>
            <mc:Fallback xmlns="">
              <p:pic>
                <p:nvPicPr>
                  <p:cNvPr id="466" name="Ink 465">
                    <a:extLst>
                      <a:ext uri="{FF2B5EF4-FFF2-40B4-BE49-F238E27FC236}">
                        <a16:creationId xmlns:a16="http://schemas.microsoft.com/office/drawing/2014/main" id="{4BA43ABC-532E-D3B7-BBCB-5D693DCB06BD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8234863" y="5674221"/>
                    <a:ext cx="142200" cy="15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467" name="Ink 466">
                    <a:extLst>
                      <a:ext uri="{FF2B5EF4-FFF2-40B4-BE49-F238E27FC236}">
                        <a16:creationId xmlns:a16="http://schemas.microsoft.com/office/drawing/2014/main" id="{27D521D3-85C1-A6F0-ECEC-949CF10F803D}"/>
                      </a:ext>
                    </a:extLst>
                  </p14:cNvPr>
                  <p14:cNvContentPartPr/>
                  <p14:nvPr/>
                </p14:nvContentPartPr>
                <p14:xfrm>
                  <a:off x="8428543" y="5507541"/>
                  <a:ext cx="91800" cy="233640"/>
                </p14:xfrm>
              </p:contentPart>
            </mc:Choice>
            <mc:Fallback xmlns="">
              <p:pic>
                <p:nvPicPr>
                  <p:cNvPr id="467" name="Ink 466">
                    <a:extLst>
                      <a:ext uri="{FF2B5EF4-FFF2-40B4-BE49-F238E27FC236}">
                        <a16:creationId xmlns:a16="http://schemas.microsoft.com/office/drawing/2014/main" id="{27D521D3-85C1-A6F0-ECEC-949CF10F803D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8419543" y="5498541"/>
                    <a:ext cx="109440" cy="251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73" name="Group 472">
              <a:extLst>
                <a:ext uri="{FF2B5EF4-FFF2-40B4-BE49-F238E27FC236}">
                  <a16:creationId xmlns:a16="http://schemas.microsoft.com/office/drawing/2014/main" id="{FEF23BD4-FD0E-99E0-D6A4-18C60AC45AB3}"/>
                </a:ext>
              </a:extLst>
            </p:cNvPr>
            <p:cNvGrpSpPr/>
            <p:nvPr/>
          </p:nvGrpSpPr>
          <p:grpSpPr>
            <a:xfrm>
              <a:off x="6849943" y="5713101"/>
              <a:ext cx="445680" cy="328320"/>
              <a:chOff x="6849943" y="5713101"/>
              <a:chExt cx="445680" cy="328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469" name="Ink 468">
                    <a:extLst>
                      <a:ext uri="{FF2B5EF4-FFF2-40B4-BE49-F238E27FC236}">
                        <a16:creationId xmlns:a16="http://schemas.microsoft.com/office/drawing/2014/main" id="{F6B48FB6-F85B-6E6C-582F-CCA556079E24}"/>
                      </a:ext>
                    </a:extLst>
                  </p14:cNvPr>
                  <p14:cNvContentPartPr/>
                  <p14:nvPr/>
                </p14:nvContentPartPr>
                <p14:xfrm>
                  <a:off x="6849943" y="5891301"/>
                  <a:ext cx="15480" cy="150120"/>
                </p14:xfrm>
              </p:contentPart>
            </mc:Choice>
            <mc:Fallback xmlns="">
              <p:pic>
                <p:nvPicPr>
                  <p:cNvPr id="469" name="Ink 468">
                    <a:extLst>
                      <a:ext uri="{FF2B5EF4-FFF2-40B4-BE49-F238E27FC236}">
                        <a16:creationId xmlns:a16="http://schemas.microsoft.com/office/drawing/2014/main" id="{F6B48FB6-F85B-6E6C-582F-CCA556079E24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6841303" y="5882661"/>
                    <a:ext cx="33120" cy="16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470" name="Ink 469">
                    <a:extLst>
                      <a:ext uri="{FF2B5EF4-FFF2-40B4-BE49-F238E27FC236}">
                        <a16:creationId xmlns:a16="http://schemas.microsoft.com/office/drawing/2014/main" id="{D1079BA1-6E16-EFD7-0F1B-954E607CD6F1}"/>
                      </a:ext>
                    </a:extLst>
                  </p14:cNvPr>
                  <p14:cNvContentPartPr/>
                  <p14:nvPr/>
                </p14:nvContentPartPr>
                <p14:xfrm>
                  <a:off x="7043263" y="5768181"/>
                  <a:ext cx="111600" cy="145440"/>
                </p14:xfrm>
              </p:contentPart>
            </mc:Choice>
            <mc:Fallback xmlns="">
              <p:pic>
                <p:nvPicPr>
                  <p:cNvPr id="470" name="Ink 469">
                    <a:extLst>
                      <a:ext uri="{FF2B5EF4-FFF2-40B4-BE49-F238E27FC236}">
                        <a16:creationId xmlns:a16="http://schemas.microsoft.com/office/drawing/2014/main" id="{D1079BA1-6E16-EFD7-0F1B-954E607CD6F1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7034263" y="5759541"/>
                    <a:ext cx="12924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471" name="Ink 470">
                    <a:extLst>
                      <a:ext uri="{FF2B5EF4-FFF2-40B4-BE49-F238E27FC236}">
                        <a16:creationId xmlns:a16="http://schemas.microsoft.com/office/drawing/2014/main" id="{E2F4905C-3CE2-6ECC-8F05-4C05A1FC063D}"/>
                      </a:ext>
                    </a:extLst>
                  </p14:cNvPr>
                  <p14:cNvContentPartPr/>
                  <p14:nvPr/>
                </p14:nvContentPartPr>
                <p14:xfrm>
                  <a:off x="6931663" y="5803461"/>
                  <a:ext cx="81720" cy="150120"/>
                </p14:xfrm>
              </p:contentPart>
            </mc:Choice>
            <mc:Fallback xmlns="">
              <p:pic>
                <p:nvPicPr>
                  <p:cNvPr id="471" name="Ink 470">
                    <a:extLst>
                      <a:ext uri="{FF2B5EF4-FFF2-40B4-BE49-F238E27FC236}">
                        <a16:creationId xmlns:a16="http://schemas.microsoft.com/office/drawing/2014/main" id="{E2F4905C-3CE2-6ECC-8F05-4C05A1FC063D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6923023" y="5794461"/>
                    <a:ext cx="99360" cy="16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472" name="Ink 471">
                    <a:extLst>
                      <a:ext uri="{FF2B5EF4-FFF2-40B4-BE49-F238E27FC236}">
                        <a16:creationId xmlns:a16="http://schemas.microsoft.com/office/drawing/2014/main" id="{527EBA2D-1232-F7C0-D0AD-CBA085BB09EA}"/>
                      </a:ext>
                    </a:extLst>
                  </p14:cNvPr>
                  <p14:cNvContentPartPr/>
                  <p14:nvPr/>
                </p14:nvContentPartPr>
                <p14:xfrm>
                  <a:off x="7181143" y="5713101"/>
                  <a:ext cx="114480" cy="138960"/>
                </p14:xfrm>
              </p:contentPart>
            </mc:Choice>
            <mc:Fallback xmlns="">
              <p:pic>
                <p:nvPicPr>
                  <p:cNvPr id="472" name="Ink 471">
                    <a:extLst>
                      <a:ext uri="{FF2B5EF4-FFF2-40B4-BE49-F238E27FC236}">
                        <a16:creationId xmlns:a16="http://schemas.microsoft.com/office/drawing/2014/main" id="{527EBA2D-1232-F7C0-D0AD-CBA085BB09EA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7172503" y="5704461"/>
                    <a:ext cx="132120" cy="156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B02C5B15-F380-7F4B-4583-E7CD3C6DB604}"/>
                </a:ext>
              </a:extLst>
            </p:cNvPr>
            <p:cNvSpPr/>
            <p:nvPr/>
          </p:nvSpPr>
          <p:spPr>
            <a:xfrm>
              <a:off x="5943600" y="1275516"/>
              <a:ext cx="2971800" cy="5201484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321C4F-CFCC-BBA1-EC02-97861E2AD9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9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1861"/>
    </mc:Choice>
    <mc:Fallback xmlns="">
      <p:transition advTm="14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AC47FD-5DE5-09E6-8288-1BC47F75E116}"/>
              </a:ext>
            </a:extLst>
          </p:cNvPr>
          <p:cNvSpPr txBox="1"/>
          <p:nvPr/>
        </p:nvSpPr>
        <p:spPr>
          <a:xfrm>
            <a:off x="1543995" y="-69583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Boltzmann Law in 2</a:t>
            </a:r>
            <a:r>
              <a:rPr lang="en-US" b="1" baseline="30000" dirty="0">
                <a:solidFill>
                  <a:srgbClr val="0000FF"/>
                </a:solidFill>
              </a:rPr>
              <a:t>n</a:t>
            </a:r>
            <a:r>
              <a:rPr lang="en-US" b="1" dirty="0">
                <a:solidFill>
                  <a:srgbClr val="0000FF"/>
                </a:solidFill>
              </a:rPr>
              <a:t> configuration space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AAD5230-3111-F3D8-9FE2-7CBE6E55A947}"/>
                  </a:ext>
                </a:extLst>
              </p14:cNvPr>
              <p14:cNvContentPartPr/>
              <p14:nvPr/>
            </p14:nvContentPartPr>
            <p14:xfrm>
              <a:off x="1017848" y="3915036"/>
              <a:ext cx="458640" cy="23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AAD5230-3111-F3D8-9FE2-7CBE6E55A9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8848" y="3906396"/>
                <a:ext cx="4762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A85F460-806C-0C50-09F7-CA35600D978E}"/>
                  </a:ext>
                </a:extLst>
              </p14:cNvPr>
              <p14:cNvContentPartPr/>
              <p14:nvPr/>
            </p14:nvContentPartPr>
            <p14:xfrm>
              <a:off x="1017128" y="3335076"/>
              <a:ext cx="420480" cy="32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A85F460-806C-0C50-09F7-CA35600D97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8488" y="3326076"/>
                <a:ext cx="4381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4F75D7A-5FBE-BFA8-C4F9-0CC0A8FC2A64}"/>
                  </a:ext>
                </a:extLst>
              </p14:cNvPr>
              <p14:cNvContentPartPr/>
              <p14:nvPr/>
            </p14:nvContentPartPr>
            <p14:xfrm>
              <a:off x="988688" y="2818476"/>
              <a:ext cx="519840" cy="381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4F75D7A-5FBE-BFA8-C4F9-0CC0A8FC2A6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9688" y="2809836"/>
                <a:ext cx="537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2FE4934-7B20-3951-E43E-BD951B6C0353}"/>
                  </a:ext>
                </a:extLst>
              </p14:cNvPr>
              <p14:cNvContentPartPr/>
              <p14:nvPr/>
            </p14:nvContentPartPr>
            <p14:xfrm>
              <a:off x="1184168" y="2547396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2FE4934-7B20-3951-E43E-BD951B6C035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75528" y="253839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BD3EBE46-EC45-B029-4B9D-F4BE15C34B5B}"/>
                  </a:ext>
                </a:extLst>
              </p14:cNvPr>
              <p14:cNvContentPartPr/>
              <p14:nvPr/>
            </p14:nvContentPartPr>
            <p14:xfrm>
              <a:off x="1184168" y="2311596"/>
              <a:ext cx="360" cy="3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BD3EBE46-EC45-B029-4B9D-F4BE15C34B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75528" y="23029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8EAFA760-38E3-4FBF-E180-CF27183038AB}"/>
                  </a:ext>
                </a:extLst>
              </p14:cNvPr>
              <p14:cNvContentPartPr/>
              <p14:nvPr/>
            </p14:nvContentPartPr>
            <p14:xfrm>
              <a:off x="1174448" y="2088756"/>
              <a:ext cx="360" cy="64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8EAFA760-38E3-4FBF-E180-CF27183038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65808" y="2079756"/>
                <a:ext cx="180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AB56835E-EC50-6562-EB6B-B34051E8B00D}"/>
                  </a:ext>
                </a:extLst>
              </p14:cNvPr>
              <p14:cNvContentPartPr/>
              <p14:nvPr/>
            </p14:nvContentPartPr>
            <p14:xfrm>
              <a:off x="978248" y="1143036"/>
              <a:ext cx="509040" cy="262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AB56835E-EC50-6562-EB6B-B34051E8B00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69608" y="1134036"/>
                <a:ext cx="5266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B8445B5A-23AA-F444-E07E-C525FCA5B9DB}"/>
                  </a:ext>
                </a:extLst>
              </p14:cNvPr>
              <p14:cNvContentPartPr/>
              <p14:nvPr/>
            </p14:nvContentPartPr>
            <p14:xfrm>
              <a:off x="816248" y="3973356"/>
              <a:ext cx="360" cy="25488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B8445B5A-23AA-F444-E07E-C525FCA5B9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07608" y="3964356"/>
                <a:ext cx="1800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82D858F5-DC08-1BC9-5D93-F10BDAF26162}"/>
                  </a:ext>
                </a:extLst>
              </p14:cNvPr>
              <p14:cNvContentPartPr/>
              <p14:nvPr/>
            </p14:nvContentPartPr>
            <p14:xfrm>
              <a:off x="742448" y="3407436"/>
              <a:ext cx="126000" cy="25812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82D858F5-DC08-1BC9-5D93-F10BDAF2616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3448" y="3398796"/>
                <a:ext cx="143640" cy="27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E695944-16D5-0804-71CC-92ABA4BC6522}"/>
              </a:ext>
            </a:extLst>
          </p:cNvPr>
          <p:cNvGrpSpPr/>
          <p:nvPr/>
        </p:nvGrpSpPr>
        <p:grpSpPr>
          <a:xfrm>
            <a:off x="632288" y="2820636"/>
            <a:ext cx="110520" cy="246960"/>
            <a:chOff x="632288" y="2820636"/>
            <a:chExt cx="110520" cy="24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9564C630-7CE1-DC0F-8767-893B49F55BA3}"/>
                    </a:ext>
                  </a:extLst>
                </p14:cNvPr>
                <p14:cNvContentPartPr/>
                <p14:nvPr/>
              </p14:nvContentPartPr>
              <p14:xfrm>
                <a:off x="640208" y="2820636"/>
                <a:ext cx="102600" cy="2469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9564C630-7CE1-DC0F-8767-893B49F55BA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1208" y="2811636"/>
                  <a:ext cx="12024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93880C7-501E-2C3D-507C-B4764F4273E6}"/>
                    </a:ext>
                  </a:extLst>
                </p14:cNvPr>
                <p14:cNvContentPartPr/>
                <p14:nvPr/>
              </p14:nvContentPartPr>
              <p14:xfrm>
                <a:off x="632288" y="2844036"/>
                <a:ext cx="70920" cy="241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93880C7-501E-2C3D-507C-B4764F4273E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23288" y="2835396"/>
                  <a:ext cx="88560" cy="4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D6446628-0BE2-E964-B34D-EB7C3395928C}"/>
                  </a:ext>
                </a:extLst>
              </p14:cNvPr>
              <p14:cNvContentPartPr/>
              <p14:nvPr/>
            </p14:nvContentPartPr>
            <p14:xfrm>
              <a:off x="588368" y="1080036"/>
              <a:ext cx="166680" cy="19548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D6446628-0BE2-E964-B34D-EB7C3395928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9728" y="1071036"/>
                <a:ext cx="184320" cy="21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8" name="Group 327">
            <a:extLst>
              <a:ext uri="{FF2B5EF4-FFF2-40B4-BE49-F238E27FC236}">
                <a16:creationId xmlns:a16="http://schemas.microsoft.com/office/drawing/2014/main" id="{AEA1E9DD-04B5-3020-F2B9-F1D300CD2416}"/>
              </a:ext>
            </a:extLst>
          </p:cNvPr>
          <p:cNvGrpSpPr/>
          <p:nvPr/>
        </p:nvGrpSpPr>
        <p:grpSpPr>
          <a:xfrm>
            <a:off x="1710488" y="365074"/>
            <a:ext cx="1503441" cy="1692395"/>
            <a:chOff x="2165125" y="375833"/>
            <a:chExt cx="1503441" cy="1692395"/>
          </a:xfrm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B53D49FF-150F-363F-BD82-6FE5C032E668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B608B0AF-08E7-AFF4-E5D2-955D6D136A4B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B608B0AF-08E7-AFF4-E5D2-955D6D136A4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A8C6AA15-02F7-7211-4F87-621D80D4C441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A8C6AA15-02F7-7211-4F87-621D80D4C44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FB749DC1-8346-9068-41D8-774F7A58CCCE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FB749DC1-8346-9068-41D8-774F7A58CCC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50D9B095-3E97-C67B-380F-ABEAC12FD2BC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50D9B095-3E97-C67B-380F-ABEAC12FD2B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EAE42867-751A-27D5-E2D2-2ABB8B537C82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EAE42867-751A-27D5-E2D2-2ABB8B537C8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4C275DAB-792B-1B12-EE49-6C73169087FE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4C275DAB-792B-1B12-EE49-6C73169087F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79634294-F09A-5778-5C9D-2DB242F4F725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79634294-F09A-5778-5C9D-2DB242F4F72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F00E467A-D15E-EB97-4B47-5DA1EBEEFF80}"/>
              </a:ext>
            </a:extLst>
          </p:cNvPr>
          <p:cNvGrpSpPr/>
          <p:nvPr/>
        </p:nvGrpSpPr>
        <p:grpSpPr>
          <a:xfrm>
            <a:off x="1810390" y="519968"/>
            <a:ext cx="1503441" cy="1692395"/>
            <a:chOff x="2165125" y="375833"/>
            <a:chExt cx="1503441" cy="1692395"/>
          </a:xfrm>
        </p:grpSpPr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2EE4A95C-FCC6-97C7-29F9-957CEC276A55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3D3A08B2-3B94-EA7C-A6D2-F529052C8EE6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3D3A08B2-3B94-EA7C-A6D2-F529052C8EE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A74CD28F-3EA1-791E-3518-B0546CAEEEE3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A74CD28F-3EA1-791E-3518-B0546CAEEEE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11C98F77-8674-9C20-4256-B63330DE1869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11C98F77-8674-9C20-4256-B63330DE186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1C23EBC9-3AD1-4E42-E574-F75B84BD5280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1C23EBC9-3AD1-4E42-E574-F75B84BD528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DEDA5D9B-A2A3-32AF-A44D-2FBB43C8E204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DEDA5D9B-A2A3-32AF-A44D-2FBB43C8E20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D8104A1A-60CA-11A4-8057-EA56D6B6A56E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D8104A1A-60CA-11A4-8057-EA56D6B6A56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808F9604-2C7D-700B-C732-5CE6E21A9C22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808F9604-2C7D-700B-C732-5CE6E21A9C2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6E9AD634-A7D9-30FE-D140-BD9BE4030DB2}"/>
              </a:ext>
            </a:extLst>
          </p:cNvPr>
          <p:cNvGrpSpPr/>
          <p:nvPr/>
        </p:nvGrpSpPr>
        <p:grpSpPr>
          <a:xfrm>
            <a:off x="1933558" y="667040"/>
            <a:ext cx="1503441" cy="1692395"/>
            <a:chOff x="2165125" y="375833"/>
            <a:chExt cx="1503441" cy="1692395"/>
          </a:xfrm>
        </p:grpSpPr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36ED6F7B-593B-EDE3-53C9-DF9BCA83020B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61380503-B14F-C909-9A44-E55B565AD1E9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61380503-B14F-C909-9A44-E55B565AD1E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19575366-6597-6078-3E72-4A994318C462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19575366-6597-6078-3E72-4A994318C46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2206F957-3C87-F7D2-79D1-3DC8067D3E12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2206F957-3C87-F7D2-79D1-3DC8067D3E1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513CF4A9-9D5B-A38E-A96F-C3B2B77EC457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513CF4A9-9D5B-A38E-A96F-C3B2B77EC45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0DCC96F5-5A70-F5EB-231C-2CA06D14E7E4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0DCC96F5-5A70-F5EB-231C-2CA06D14E7E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12D43151-3872-98CB-EC30-8F7928B89E7A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12D43151-3872-98CB-EC30-8F7928B89E7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C094AED5-8825-9D19-E74C-9A26726AFBCF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C094AED5-8825-9D19-E74C-9A26726AFBC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D9912F06-7F86-6238-4B7A-570EAEEDAB42}"/>
              </a:ext>
            </a:extLst>
          </p:cNvPr>
          <p:cNvGrpSpPr/>
          <p:nvPr/>
        </p:nvGrpSpPr>
        <p:grpSpPr>
          <a:xfrm>
            <a:off x="2558555" y="1699970"/>
            <a:ext cx="1503441" cy="1692395"/>
            <a:chOff x="2165125" y="375833"/>
            <a:chExt cx="1503441" cy="1692395"/>
          </a:xfrm>
        </p:grpSpPr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DF421896-87FB-2ADE-DC20-3E34CFAE1E2B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B0F35711-30FA-2AEB-41EF-2647A2089B7C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B0F35711-30FA-2AEB-41EF-2647A2089B7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0E4C2404-312C-3BC8-5C1C-1FE776499C91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0E4C2404-312C-3BC8-5C1C-1FE776499C9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48EB91C1-E854-6BD5-39D9-EBAE53980DE6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48EB91C1-E854-6BD5-39D9-EBAE53980DE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F8B83E4C-C103-86B6-0570-186251BA391F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F8B83E4C-C103-86B6-0570-186251BA391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542F53D6-9AD5-55E6-3ECF-0D25C42A178C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542F53D6-9AD5-55E6-3ECF-0D25C42A178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BEB42DB5-0064-00EA-54AD-AADD3B7B802E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BEB42DB5-0064-00EA-54AD-AADD3B7B802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3DA4E306-65B5-F074-AFA6-49F9C942E43B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3DA4E306-65B5-F074-AFA6-49F9C942E43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58F5CFCC-F14C-9B04-2329-1FB2C223E7FF}"/>
              </a:ext>
            </a:extLst>
          </p:cNvPr>
          <p:cNvGrpSpPr/>
          <p:nvPr/>
        </p:nvGrpSpPr>
        <p:grpSpPr>
          <a:xfrm>
            <a:off x="2699820" y="1900588"/>
            <a:ext cx="1503441" cy="1692395"/>
            <a:chOff x="2165125" y="375833"/>
            <a:chExt cx="1503441" cy="1692395"/>
          </a:xfrm>
        </p:grpSpPr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316307CF-8100-FDF3-1A26-2E8502CC93D3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B8696E75-4737-2AB0-2749-F6D29BA1A5BF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B8696E75-4737-2AB0-2749-F6D29BA1A5B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85AA4879-9BF7-FB90-F1C4-311942DC1E44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85AA4879-9BF7-FB90-F1C4-311942DC1E4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F720F950-5BA8-2DC0-F85F-580A8B2336A1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F720F950-5BA8-2DC0-F85F-580A8B2336A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A3A14952-2686-560F-611B-6B8E4AB15BA7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A3A14952-2686-560F-611B-6B8E4AB15BA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279AEAE3-0F4A-B372-A0A4-9834D1492709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279AEAE3-0F4A-B372-A0A4-9834D149270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78AED139-E401-9302-F2E6-AF151E2D0480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78AED139-E401-9302-F2E6-AF151E2D048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7E34287F-664B-6291-1832-E1F98EB2D18A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7E34287F-664B-6291-1832-E1F98EB2D18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A2532BEB-5278-2DA7-750E-A9EA5C3AC97E}"/>
              </a:ext>
            </a:extLst>
          </p:cNvPr>
          <p:cNvGrpSpPr/>
          <p:nvPr/>
        </p:nvGrpSpPr>
        <p:grpSpPr>
          <a:xfrm>
            <a:off x="2851465" y="2168785"/>
            <a:ext cx="1503441" cy="1692395"/>
            <a:chOff x="2165125" y="375833"/>
            <a:chExt cx="1503441" cy="1692395"/>
          </a:xfrm>
        </p:grpSpPr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7B775D35-212A-2089-8175-D7BAB66FBF05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1A27B14D-23D1-5A55-48DC-D9678E394949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1A27B14D-23D1-5A55-48DC-D9678E3949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02C618B8-E387-3523-237F-C5B44B239D46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02C618B8-E387-3523-237F-C5B44B239D4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FAD77DFE-4850-06AF-EC54-98A3A5EA8680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FAD77DFE-4850-06AF-EC54-98A3A5EA868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16399408-720C-0B49-9A82-DFC985789F8C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16399408-720C-0B49-9A82-DFC985789F8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F527BE3C-F86E-4886-9B68-026B3BC42DC2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F527BE3C-F86E-4886-9B68-026B3BC42DC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ACB11465-B4B8-6824-CFDC-7CCD478679C7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ACB11465-B4B8-6824-CFDC-7CCD478679C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E79D0E17-C358-FAE3-7521-22BC178B7A34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E79D0E17-C358-FAE3-7521-22BC178B7A3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A213C213-DE37-FC00-92F9-6726305E6CB6}"/>
              </a:ext>
            </a:extLst>
          </p:cNvPr>
          <p:cNvGrpSpPr/>
          <p:nvPr/>
        </p:nvGrpSpPr>
        <p:grpSpPr>
          <a:xfrm>
            <a:off x="3004494" y="2390091"/>
            <a:ext cx="1503441" cy="1692395"/>
            <a:chOff x="2165125" y="375833"/>
            <a:chExt cx="1503441" cy="1692395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F4F24A8-07D7-5641-C0B6-53994FB22173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ACBFE966-EC2A-D0F6-5AB2-3AF2B5DE0F4F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ACBFE966-EC2A-D0F6-5AB2-3AF2B5DE0F4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08D2C54D-E90E-FE0D-611B-A5C30375B910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08D2C54D-E90E-FE0D-611B-A5C30375B9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66CFD112-49F5-C308-9A96-4D0FEB31DB12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66CFD112-49F5-C308-9A96-4D0FEB31DB1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F84D3EE8-26E1-E0A0-BE1D-48DBE8917C60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F84D3EE8-26E1-E0A0-BE1D-48DBE8917C6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1635B232-0AC5-FDFF-FF30-CB6CB5EBB97F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1635B232-0AC5-FDFF-FF30-CB6CB5EBB97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AF3E2F36-5D7C-16DA-63F8-D7E6D6F3331A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AF3E2F36-5D7C-16DA-63F8-D7E6D6F3331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5BB9FA0A-32F5-E089-B19C-8AF7F0689F02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5BB9FA0A-32F5-E089-B19C-8AF7F0689F0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DD59136B-2619-E829-365A-5D79982DE7F0}"/>
              </a:ext>
            </a:extLst>
          </p:cNvPr>
          <p:cNvGrpSpPr/>
          <p:nvPr/>
        </p:nvGrpSpPr>
        <p:grpSpPr>
          <a:xfrm>
            <a:off x="3157139" y="2624287"/>
            <a:ext cx="1503441" cy="1692395"/>
            <a:chOff x="2165125" y="375833"/>
            <a:chExt cx="1503441" cy="1692395"/>
          </a:xfrm>
        </p:grpSpPr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173FBB49-0A8A-7F7E-AEB3-46F13CDD8583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12210938-4366-4919-7FF4-DF60CD96AF2B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12210938-4366-4919-7FF4-DF60CD96AF2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47C2042A-E36D-AE8E-B4AD-0BFBEC544729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47C2042A-E36D-AE8E-B4AD-0BFBEC54472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BCB23EF7-A58C-13DA-AED2-40A1F1C010D8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BCB23EF7-A58C-13DA-AED2-40A1F1C010D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49C4475F-72E5-14C1-B423-1AFB600F3FF2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49C4475F-72E5-14C1-B423-1AFB600F3FF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EEA7F5E3-63CF-B7C5-D0F8-F6221916CE2F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EEA7F5E3-63CF-B7C5-D0F8-F6221916CE2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3D6B1D00-3917-733A-774C-F6B0EDA7CF00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3D6B1D00-3917-733A-774C-F6B0EDA7CF0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6D36D7F6-0CF7-7608-1D87-D5B8BFDDCA03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6D36D7F6-0CF7-7608-1D87-D5B8BFDDCA0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70D2DD5-9F13-4A1D-1EE6-506CC0BD8AEA}"/>
                  </a:ext>
                </a:extLst>
              </p14:cNvPr>
              <p14:cNvContentPartPr/>
              <p14:nvPr/>
            </p14:nvContentPartPr>
            <p14:xfrm>
              <a:off x="4982307" y="1414361"/>
              <a:ext cx="195480" cy="532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70D2DD5-9F13-4A1D-1EE6-506CC0BD8AEA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973307" y="1405721"/>
                <a:ext cx="21312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9D58456-334A-2D3B-FD2F-729F88ED06B8}"/>
                  </a:ext>
                </a:extLst>
              </p14:cNvPr>
              <p14:cNvContentPartPr/>
              <p14:nvPr/>
            </p14:nvContentPartPr>
            <p14:xfrm>
              <a:off x="5153667" y="1916561"/>
              <a:ext cx="86760" cy="165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9D58456-334A-2D3B-FD2F-729F88ED06B8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144667" y="1907561"/>
                <a:ext cx="10440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5C08B28-CC11-475D-589B-D387E3D2162F}"/>
                  </a:ext>
                </a:extLst>
              </p14:cNvPr>
              <p14:cNvContentPartPr/>
              <p14:nvPr/>
            </p14:nvContentPartPr>
            <p14:xfrm>
              <a:off x="5192187" y="1790561"/>
              <a:ext cx="19440" cy="30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5C08B28-CC11-475D-589B-D387E3D2162F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183547" y="1781921"/>
                <a:ext cx="370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76DA62-43D0-91CD-77CA-328EE749F8F6}"/>
                  </a:ext>
                </a:extLst>
              </p14:cNvPr>
              <p14:cNvContentPartPr/>
              <p14:nvPr/>
            </p14:nvContentPartPr>
            <p14:xfrm>
              <a:off x="5434107" y="1635041"/>
              <a:ext cx="124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76DA62-43D0-91CD-77CA-328EE749F8F6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25107" y="1626041"/>
                <a:ext cx="142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55A649-3B62-15AE-2793-AEAE3B752BFE}"/>
                  </a:ext>
                </a:extLst>
              </p14:cNvPr>
              <p14:cNvContentPartPr/>
              <p14:nvPr/>
            </p14:nvContentPartPr>
            <p14:xfrm>
              <a:off x="5441307" y="1754561"/>
              <a:ext cx="867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55A649-3B62-15AE-2793-AEAE3B752BF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432307" y="1745561"/>
                <a:ext cx="104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26A6-B9F6-2A11-0F0A-A49DF5750A2F}"/>
                  </a:ext>
                </a:extLst>
              </p14:cNvPr>
              <p14:cNvContentPartPr/>
              <p14:nvPr/>
            </p14:nvContentPartPr>
            <p14:xfrm>
              <a:off x="5926227" y="1417961"/>
              <a:ext cx="233640" cy="447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26A6-B9F6-2A11-0F0A-A49DF5750A2F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917227" y="1409321"/>
                <a:ext cx="251280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1B3D396-1698-00A7-014C-0A69C4D2B334}"/>
                  </a:ext>
                </a:extLst>
              </p14:cNvPr>
              <p14:cNvContentPartPr/>
              <p14:nvPr/>
            </p14:nvContentPartPr>
            <p14:xfrm>
              <a:off x="6106947" y="1122401"/>
              <a:ext cx="188640" cy="2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1B3D396-1698-00A7-014C-0A69C4D2B334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097947" y="1113761"/>
                <a:ext cx="2062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6E6A182-441C-F7C6-1740-932DD757D948}"/>
                  </a:ext>
                </a:extLst>
              </p14:cNvPr>
              <p14:cNvContentPartPr/>
              <p14:nvPr/>
            </p14:nvContentPartPr>
            <p14:xfrm>
              <a:off x="6401067" y="850961"/>
              <a:ext cx="230400" cy="598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6E6A182-441C-F7C6-1740-932DD757D948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392067" y="841961"/>
                <a:ext cx="248040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5DAF75-3A3D-3774-594E-F4951B56C1F8}"/>
                  </a:ext>
                </a:extLst>
              </p14:cNvPr>
              <p14:cNvContentPartPr/>
              <p14:nvPr/>
            </p14:nvContentPartPr>
            <p14:xfrm>
              <a:off x="6606267" y="956081"/>
              <a:ext cx="121320" cy="263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5DAF75-3A3D-3774-594E-F4951B56C1F8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597267" y="947441"/>
                <a:ext cx="1389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19A0B3A-5B8A-6B53-9689-E8DCD8A0A8C8}"/>
                  </a:ext>
                </a:extLst>
              </p14:cNvPr>
              <p14:cNvContentPartPr/>
              <p14:nvPr/>
            </p14:nvContentPartPr>
            <p14:xfrm>
              <a:off x="6627507" y="1080641"/>
              <a:ext cx="81360" cy="39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19A0B3A-5B8A-6B53-9689-E8DCD8A0A8C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618867" y="1071641"/>
                <a:ext cx="990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68AA9D6-9670-5C04-301C-D0401A5A9F42}"/>
                  </a:ext>
                </a:extLst>
              </p14:cNvPr>
              <p14:cNvContentPartPr/>
              <p14:nvPr/>
            </p14:nvContentPartPr>
            <p14:xfrm>
              <a:off x="6713907" y="1080641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68AA9D6-9670-5C04-301C-D0401A5A9F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05267" y="10716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083686B-C75D-792D-85A5-F8F612E855EB}"/>
                  </a:ext>
                </a:extLst>
              </p14:cNvPr>
              <p14:cNvContentPartPr/>
              <p14:nvPr/>
            </p14:nvContentPartPr>
            <p14:xfrm>
              <a:off x="6827667" y="1217801"/>
              <a:ext cx="83520" cy="89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083686B-C75D-792D-85A5-F8F612E855E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818667" y="1209161"/>
                <a:ext cx="10116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F5E6FA7-BFD5-2892-D566-45B0ABF25395}"/>
                  </a:ext>
                </a:extLst>
              </p14:cNvPr>
              <p14:cNvContentPartPr/>
              <p14:nvPr/>
            </p14:nvContentPartPr>
            <p14:xfrm>
              <a:off x="6882027" y="1054001"/>
              <a:ext cx="21600" cy="34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F5E6FA7-BFD5-2892-D566-45B0ABF25395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6873387" y="1045361"/>
                <a:ext cx="392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A104F06-ACBA-1856-B807-FEC17672725C}"/>
                  </a:ext>
                </a:extLst>
              </p14:cNvPr>
              <p14:cNvContentPartPr/>
              <p14:nvPr/>
            </p14:nvContentPartPr>
            <p14:xfrm>
              <a:off x="7087587" y="1109081"/>
              <a:ext cx="15552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A104F06-ACBA-1856-B807-FEC17672725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078587" y="1100441"/>
                <a:ext cx="173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EFCE9A7-94C2-E932-A0C0-E55A4192BBEA}"/>
                  </a:ext>
                </a:extLst>
              </p14:cNvPr>
              <p14:cNvContentPartPr/>
              <p14:nvPr/>
            </p14:nvContentPartPr>
            <p14:xfrm>
              <a:off x="7377747" y="1066961"/>
              <a:ext cx="120960" cy="334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EFCE9A7-94C2-E932-A0C0-E55A4192BBEA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369107" y="1058321"/>
                <a:ext cx="13860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439B645-E792-E0FF-F342-50D90EE5EEB0}"/>
                  </a:ext>
                </a:extLst>
              </p14:cNvPr>
              <p14:cNvContentPartPr/>
              <p14:nvPr/>
            </p14:nvContentPartPr>
            <p14:xfrm>
              <a:off x="7585467" y="905321"/>
              <a:ext cx="180000" cy="352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439B645-E792-E0FF-F342-50D90EE5EEB0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7576827" y="896321"/>
                <a:ext cx="19764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DA36CCF-CA6A-CD82-26EF-39B3D358D849}"/>
                  </a:ext>
                </a:extLst>
              </p14:cNvPr>
              <p14:cNvContentPartPr/>
              <p14:nvPr/>
            </p14:nvContentPartPr>
            <p14:xfrm>
              <a:off x="7881387" y="1204841"/>
              <a:ext cx="62640" cy="54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DA36CCF-CA6A-CD82-26EF-39B3D358D849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7872387" y="1195841"/>
                <a:ext cx="802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8D6606D-E964-EBB4-7D79-7B8EFA48BA6B}"/>
                  </a:ext>
                </a:extLst>
              </p14:cNvPr>
              <p14:cNvContentPartPr/>
              <p14:nvPr/>
            </p14:nvContentPartPr>
            <p14:xfrm>
              <a:off x="7907667" y="1035641"/>
              <a:ext cx="25200" cy="255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8D6606D-E964-EBB4-7D79-7B8EFA48BA6B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898667" y="1027001"/>
                <a:ext cx="428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634861F-B71F-0A19-1A32-F41209990A02}"/>
                  </a:ext>
                </a:extLst>
              </p14:cNvPr>
              <p14:cNvContentPartPr/>
              <p14:nvPr/>
            </p14:nvContentPartPr>
            <p14:xfrm>
              <a:off x="7941147" y="817841"/>
              <a:ext cx="142200" cy="560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634861F-B71F-0A19-1A32-F41209990A0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932507" y="809201"/>
                <a:ext cx="159840" cy="57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7974766-3426-5782-650D-06F2AFD4EBEA}"/>
                  </a:ext>
                </a:extLst>
              </p14:cNvPr>
              <p14:cNvContentPartPr/>
              <p14:nvPr/>
            </p14:nvContentPartPr>
            <p14:xfrm>
              <a:off x="8068227" y="790841"/>
              <a:ext cx="250560" cy="661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7974766-3426-5782-650D-06F2AFD4EBE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8059587" y="782201"/>
                <a:ext cx="268200" cy="67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284FA79-56F9-3067-3117-811F18EC150B}"/>
                  </a:ext>
                </a:extLst>
              </p14:cNvPr>
              <p14:cNvContentPartPr/>
              <p14:nvPr/>
            </p14:nvContentPartPr>
            <p14:xfrm>
              <a:off x="8381427" y="949601"/>
              <a:ext cx="136080" cy="348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284FA79-56F9-3067-3117-811F18EC150B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8372427" y="940601"/>
                <a:ext cx="15372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0BC31FD-1F27-27CB-D9EA-EDD2EB84C3F9}"/>
                  </a:ext>
                </a:extLst>
              </p14:cNvPr>
              <p14:cNvContentPartPr/>
              <p14:nvPr/>
            </p14:nvContentPartPr>
            <p14:xfrm>
              <a:off x="8519667" y="930161"/>
              <a:ext cx="16560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0BC31FD-1F27-27CB-D9EA-EDD2EB84C3F9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8510667" y="921161"/>
                <a:ext cx="183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A15583F-27AE-474F-0CEB-BF55D0BEDB07}"/>
                  </a:ext>
                </a:extLst>
              </p14:cNvPr>
              <p14:cNvContentPartPr/>
              <p14:nvPr/>
            </p14:nvContentPartPr>
            <p14:xfrm>
              <a:off x="8633787" y="938441"/>
              <a:ext cx="5760" cy="323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A15583F-27AE-474F-0CEB-BF55D0BEDB07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8624787" y="929801"/>
                <a:ext cx="23400" cy="34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1AE9EDC3-4853-7F8F-9AC9-750331A7D9D8}"/>
              </a:ext>
            </a:extLst>
          </p:cNvPr>
          <p:cNvGrpSpPr/>
          <p:nvPr/>
        </p:nvGrpSpPr>
        <p:grpSpPr>
          <a:xfrm>
            <a:off x="5820027" y="1972001"/>
            <a:ext cx="2697120" cy="758160"/>
            <a:chOff x="5830783" y="1771812"/>
            <a:chExt cx="2697120" cy="75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B0EB33D-7E2E-6FBB-13ED-28E6FC560E9E}"/>
                    </a:ext>
                  </a:extLst>
                </p14:cNvPr>
                <p14:cNvContentPartPr/>
                <p14:nvPr/>
              </p14:nvContentPartPr>
              <p14:xfrm>
                <a:off x="5830783" y="1771812"/>
                <a:ext cx="2697120" cy="70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B0EB33D-7E2E-6FBB-13ED-28E6FC560E9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822143" y="1762812"/>
                  <a:ext cx="27147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A0D1E7D-5CD8-996C-DB04-B8DF75324BD4}"/>
                    </a:ext>
                  </a:extLst>
                </p14:cNvPr>
                <p14:cNvContentPartPr/>
                <p14:nvPr/>
              </p14:nvContentPartPr>
              <p14:xfrm>
                <a:off x="6761743" y="1959372"/>
                <a:ext cx="453240" cy="570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A0D1E7D-5CD8-996C-DB04-B8DF75324BD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753103" y="1950732"/>
                  <a:ext cx="470880" cy="58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31C4996-EED2-1A42-8403-048A97C87257}"/>
                    </a:ext>
                  </a:extLst>
                </p14:cNvPr>
                <p14:cNvContentPartPr/>
                <p14:nvPr/>
              </p14:nvContentPartPr>
              <p14:xfrm>
                <a:off x="6855703" y="2247732"/>
                <a:ext cx="334800" cy="30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31C4996-EED2-1A42-8403-048A97C8725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846703" y="2239092"/>
                  <a:ext cx="352440" cy="47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5EF729F-695A-AF0E-00AE-B768C46E8B75}"/>
              </a:ext>
            </a:extLst>
          </p:cNvPr>
          <p:cNvSpPr/>
          <p:nvPr/>
        </p:nvSpPr>
        <p:spPr>
          <a:xfrm>
            <a:off x="4713644" y="592271"/>
            <a:ext cx="4191000" cy="2282511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71B224D-FC8B-6773-A224-773CFCEF70D6}"/>
              </a:ext>
            </a:extLst>
          </p:cNvPr>
          <p:cNvGrpSpPr/>
          <p:nvPr/>
        </p:nvGrpSpPr>
        <p:grpSpPr>
          <a:xfrm>
            <a:off x="6176383" y="3513657"/>
            <a:ext cx="609840" cy="120960"/>
            <a:chOff x="6106183" y="3190212"/>
            <a:chExt cx="609840" cy="12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7368700-5AB4-D0FB-26C9-DEE79BFE2AD7}"/>
                    </a:ext>
                  </a:extLst>
                </p14:cNvPr>
                <p14:cNvContentPartPr/>
                <p14:nvPr/>
              </p14:nvContentPartPr>
              <p14:xfrm>
                <a:off x="6106183" y="3230892"/>
                <a:ext cx="584280" cy="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7368700-5AB4-D0FB-26C9-DEE79BFE2AD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097183" y="3222252"/>
                  <a:ext cx="6019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FE545E7-1E6A-BA49-5F19-E7A21D8C5E16}"/>
                    </a:ext>
                  </a:extLst>
                </p14:cNvPr>
                <p14:cNvContentPartPr/>
                <p14:nvPr/>
              </p14:nvContentPartPr>
              <p14:xfrm>
                <a:off x="6632143" y="3190212"/>
                <a:ext cx="83880" cy="120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FE545E7-1E6A-BA49-5F19-E7A21D8C5E1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623503" y="3181572"/>
                  <a:ext cx="101520" cy="13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0" name="Group 479">
            <a:extLst>
              <a:ext uri="{FF2B5EF4-FFF2-40B4-BE49-F238E27FC236}">
                <a16:creationId xmlns:a16="http://schemas.microsoft.com/office/drawing/2014/main" id="{2561883F-664A-3ECC-A970-99250A5B3F18}"/>
              </a:ext>
            </a:extLst>
          </p:cNvPr>
          <p:cNvGrpSpPr/>
          <p:nvPr/>
        </p:nvGrpSpPr>
        <p:grpSpPr>
          <a:xfrm>
            <a:off x="6347383" y="4178577"/>
            <a:ext cx="505440" cy="180000"/>
            <a:chOff x="6277183" y="3855132"/>
            <a:chExt cx="505440" cy="18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F9E927E-B03E-BBB9-0529-868954EBBAC3}"/>
                    </a:ext>
                  </a:extLst>
                </p14:cNvPr>
                <p14:cNvContentPartPr/>
                <p14:nvPr/>
              </p14:nvContentPartPr>
              <p14:xfrm>
                <a:off x="6277183" y="3945132"/>
                <a:ext cx="463320" cy="61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F9E927E-B03E-BBB9-0529-868954EBBAC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268543" y="3936132"/>
                  <a:ext cx="480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9D49760-FABF-1827-E925-1C4BE45793B6}"/>
                    </a:ext>
                  </a:extLst>
                </p14:cNvPr>
                <p14:cNvContentPartPr/>
                <p14:nvPr/>
              </p14:nvContentPartPr>
              <p14:xfrm>
                <a:off x="6597943" y="3855132"/>
                <a:ext cx="184680" cy="180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9D49760-FABF-1827-E925-1C4BE45793B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588943" y="3846492"/>
                  <a:ext cx="20232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04914D26-6B53-6555-A9BC-DC17D02BE38F}"/>
              </a:ext>
            </a:extLst>
          </p:cNvPr>
          <p:cNvGrpSpPr/>
          <p:nvPr/>
        </p:nvGrpSpPr>
        <p:grpSpPr>
          <a:xfrm>
            <a:off x="7928503" y="4006857"/>
            <a:ext cx="495720" cy="273960"/>
            <a:chOff x="7858303" y="3683412"/>
            <a:chExt cx="495720" cy="27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F084D4D-BB81-4881-CD15-B50E0525A995}"/>
                    </a:ext>
                  </a:extLst>
                </p14:cNvPr>
                <p14:cNvContentPartPr/>
                <p14:nvPr/>
              </p14:nvContentPartPr>
              <p14:xfrm>
                <a:off x="7858303" y="3829932"/>
                <a:ext cx="288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F084D4D-BB81-4881-CD15-B50E0525A99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849303" y="382093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C2963B52-43E9-CC88-3ED4-51BF11BD31B3}"/>
                    </a:ext>
                  </a:extLst>
                </p14:cNvPr>
                <p14:cNvContentPartPr/>
                <p14:nvPr/>
              </p14:nvContentPartPr>
              <p14:xfrm>
                <a:off x="8033623" y="3806172"/>
                <a:ext cx="6120" cy="36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C2963B52-43E9-CC88-3ED4-51BF11BD31B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024983" y="379753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4C96AD44-9774-02D5-6E02-958232B90D0C}"/>
                    </a:ext>
                  </a:extLst>
                </p14:cNvPr>
                <p14:cNvContentPartPr/>
                <p14:nvPr/>
              </p14:nvContentPartPr>
              <p14:xfrm>
                <a:off x="8170783" y="3806172"/>
                <a:ext cx="6120" cy="36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4C96AD44-9774-02D5-6E02-958232B90D0C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162143" y="379753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94CD59A2-F28F-E239-05B2-3021AAFD2F82}"/>
                    </a:ext>
                  </a:extLst>
                </p14:cNvPr>
                <p14:cNvContentPartPr/>
                <p14:nvPr/>
              </p14:nvContentPartPr>
              <p14:xfrm>
                <a:off x="8351143" y="3683412"/>
                <a:ext cx="2880" cy="27396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94CD59A2-F28F-E239-05B2-3021AAFD2F8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342503" y="3674412"/>
                  <a:ext cx="20520" cy="29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495" name="Ink 494">
                <a:extLst>
                  <a:ext uri="{FF2B5EF4-FFF2-40B4-BE49-F238E27FC236}">
                    <a16:creationId xmlns:a16="http://schemas.microsoft.com/office/drawing/2014/main" id="{61E0AB99-0ABA-D9FD-5C6F-9F87341C54BE}"/>
                  </a:ext>
                </a:extLst>
              </p14:cNvPr>
              <p14:cNvContentPartPr/>
              <p14:nvPr/>
            </p14:nvContentPartPr>
            <p14:xfrm>
              <a:off x="7273303" y="5971377"/>
              <a:ext cx="360" cy="214560"/>
            </p14:xfrm>
          </p:contentPart>
        </mc:Choice>
        <mc:Fallback xmlns="">
          <p:pic>
            <p:nvPicPr>
              <p:cNvPr id="495" name="Ink 494">
                <a:extLst>
                  <a:ext uri="{FF2B5EF4-FFF2-40B4-BE49-F238E27FC236}">
                    <a16:creationId xmlns:a16="http://schemas.microsoft.com/office/drawing/2014/main" id="{61E0AB99-0ABA-D9FD-5C6F-9F87341C54BE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7264303" y="5962377"/>
                <a:ext cx="18000" cy="23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1" name="Group 500">
            <a:extLst>
              <a:ext uri="{FF2B5EF4-FFF2-40B4-BE49-F238E27FC236}">
                <a16:creationId xmlns:a16="http://schemas.microsoft.com/office/drawing/2014/main" id="{355341DF-B0A9-A261-2558-95E89AF3D654}"/>
              </a:ext>
            </a:extLst>
          </p:cNvPr>
          <p:cNvGrpSpPr/>
          <p:nvPr/>
        </p:nvGrpSpPr>
        <p:grpSpPr>
          <a:xfrm>
            <a:off x="7513783" y="6059937"/>
            <a:ext cx="116640" cy="360"/>
            <a:chOff x="7443583" y="5736492"/>
            <a:chExt cx="11664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C893280D-91DC-4D7C-B78E-94D04D590DF1}"/>
                    </a:ext>
                  </a:extLst>
                </p14:cNvPr>
                <p14:cNvContentPartPr/>
                <p14:nvPr/>
              </p14:nvContentPartPr>
              <p14:xfrm>
                <a:off x="7443583" y="5736492"/>
                <a:ext cx="2880" cy="3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C893280D-91DC-4D7C-B78E-94D04D590DF1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434583" y="572749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870E40AA-C8AE-5144-BDA9-632BFC4654C1}"/>
                    </a:ext>
                  </a:extLst>
                </p14:cNvPr>
                <p14:cNvContentPartPr/>
                <p14:nvPr/>
              </p14:nvContentPartPr>
              <p14:xfrm>
                <a:off x="7554103" y="5736492"/>
                <a:ext cx="6120" cy="36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870E40AA-C8AE-5144-BDA9-632BFC4654C1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545463" y="572749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498" name="Ink 497">
                <a:extLst>
                  <a:ext uri="{FF2B5EF4-FFF2-40B4-BE49-F238E27FC236}">
                    <a16:creationId xmlns:a16="http://schemas.microsoft.com/office/drawing/2014/main" id="{EF123944-317C-9B74-4AB1-1EFF68E5F2A8}"/>
                  </a:ext>
                </a:extLst>
              </p14:cNvPr>
              <p14:cNvContentPartPr/>
              <p14:nvPr/>
            </p14:nvContentPartPr>
            <p14:xfrm>
              <a:off x="7779463" y="6050577"/>
              <a:ext cx="14040" cy="3240"/>
            </p14:xfrm>
          </p:contentPart>
        </mc:Choice>
        <mc:Fallback xmlns="">
          <p:pic>
            <p:nvPicPr>
              <p:cNvPr id="498" name="Ink 497">
                <a:extLst>
                  <a:ext uri="{FF2B5EF4-FFF2-40B4-BE49-F238E27FC236}">
                    <a16:creationId xmlns:a16="http://schemas.microsoft.com/office/drawing/2014/main" id="{EF123944-317C-9B74-4AB1-1EFF68E5F2A8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7770823" y="6041937"/>
                <a:ext cx="316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499" name="Ink 498">
                <a:extLst>
                  <a:ext uri="{FF2B5EF4-FFF2-40B4-BE49-F238E27FC236}">
                    <a16:creationId xmlns:a16="http://schemas.microsoft.com/office/drawing/2014/main" id="{8CEB9D44-BB8C-9B12-88BC-219106E98A8E}"/>
                  </a:ext>
                </a:extLst>
              </p14:cNvPr>
              <p14:cNvContentPartPr/>
              <p14:nvPr/>
            </p14:nvContentPartPr>
            <p14:xfrm>
              <a:off x="8069263" y="6032937"/>
              <a:ext cx="2880" cy="360"/>
            </p14:xfrm>
          </p:contentPart>
        </mc:Choice>
        <mc:Fallback xmlns="">
          <p:pic>
            <p:nvPicPr>
              <p:cNvPr id="499" name="Ink 498">
                <a:extLst>
                  <a:ext uri="{FF2B5EF4-FFF2-40B4-BE49-F238E27FC236}">
                    <a16:creationId xmlns:a16="http://schemas.microsoft.com/office/drawing/2014/main" id="{8CEB9D44-BB8C-9B12-88BC-219106E98A8E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8060263" y="6024297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500" name="Ink 499">
                <a:extLst>
                  <a:ext uri="{FF2B5EF4-FFF2-40B4-BE49-F238E27FC236}">
                    <a16:creationId xmlns:a16="http://schemas.microsoft.com/office/drawing/2014/main" id="{27E65C45-CC76-2D18-8721-57434EE5F687}"/>
                  </a:ext>
                </a:extLst>
              </p14:cNvPr>
              <p14:cNvContentPartPr/>
              <p14:nvPr/>
            </p14:nvContentPartPr>
            <p14:xfrm>
              <a:off x="8315863" y="6032937"/>
              <a:ext cx="5760" cy="360"/>
            </p14:xfrm>
          </p:contentPart>
        </mc:Choice>
        <mc:Fallback xmlns="">
          <p:pic>
            <p:nvPicPr>
              <p:cNvPr id="500" name="Ink 499">
                <a:extLst>
                  <a:ext uri="{FF2B5EF4-FFF2-40B4-BE49-F238E27FC236}">
                    <a16:creationId xmlns:a16="http://schemas.microsoft.com/office/drawing/2014/main" id="{27E65C45-CC76-2D18-8721-57434EE5F687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8307223" y="6024297"/>
                <a:ext cx="23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504" name="Ink 503">
                <a:extLst>
                  <a:ext uri="{FF2B5EF4-FFF2-40B4-BE49-F238E27FC236}">
                    <a16:creationId xmlns:a16="http://schemas.microsoft.com/office/drawing/2014/main" id="{1DDCF607-9A02-55E2-15B7-BDE50FBD2788}"/>
                  </a:ext>
                </a:extLst>
              </p14:cNvPr>
              <p14:cNvContentPartPr/>
              <p14:nvPr/>
            </p14:nvContentPartPr>
            <p14:xfrm>
              <a:off x="8530783" y="5825217"/>
              <a:ext cx="11520" cy="396360"/>
            </p14:xfrm>
          </p:contentPart>
        </mc:Choice>
        <mc:Fallback xmlns="">
          <p:pic>
            <p:nvPicPr>
              <p:cNvPr id="504" name="Ink 503">
                <a:extLst>
                  <a:ext uri="{FF2B5EF4-FFF2-40B4-BE49-F238E27FC236}">
                    <a16:creationId xmlns:a16="http://schemas.microsoft.com/office/drawing/2014/main" id="{1DDCF607-9A02-55E2-15B7-BDE50FBD2788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8521783" y="5816577"/>
                <a:ext cx="29160" cy="41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9" name="Group 508">
            <a:extLst>
              <a:ext uri="{FF2B5EF4-FFF2-40B4-BE49-F238E27FC236}">
                <a16:creationId xmlns:a16="http://schemas.microsoft.com/office/drawing/2014/main" id="{61EF8D7D-A8EE-9BB2-9EF6-FB1D537CD9FD}"/>
              </a:ext>
            </a:extLst>
          </p:cNvPr>
          <p:cNvGrpSpPr/>
          <p:nvPr/>
        </p:nvGrpSpPr>
        <p:grpSpPr>
          <a:xfrm>
            <a:off x="4789663" y="3190017"/>
            <a:ext cx="1161720" cy="3502800"/>
            <a:chOff x="4719463" y="2866572"/>
            <a:chExt cx="1161720" cy="350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67503CD-33B4-6D6F-2080-968BB8484C60}"/>
                    </a:ext>
                  </a:extLst>
                </p14:cNvPr>
                <p14:cNvContentPartPr/>
                <p14:nvPr/>
              </p14:nvContentPartPr>
              <p14:xfrm>
                <a:off x="5199343" y="2966652"/>
                <a:ext cx="612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67503CD-33B4-6D6F-2080-968BB8484C6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190343" y="295765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F635E56-9A04-3003-B75A-634400C1DDA4}"/>
                    </a:ext>
                  </a:extLst>
                </p14:cNvPr>
                <p14:cNvContentPartPr/>
                <p14:nvPr/>
              </p14:nvContentPartPr>
              <p14:xfrm>
                <a:off x="5166943" y="3114612"/>
                <a:ext cx="117360" cy="238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F635E56-9A04-3003-B75A-634400C1DDA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157943" y="3105612"/>
                  <a:ext cx="1350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8E0ABC0-2BCE-9AAB-2B14-D9A632D8CBDA}"/>
                    </a:ext>
                  </a:extLst>
                </p14:cNvPr>
                <p14:cNvContentPartPr/>
                <p14:nvPr/>
              </p14:nvContentPartPr>
              <p14:xfrm>
                <a:off x="5438743" y="3195972"/>
                <a:ext cx="55080" cy="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8E0ABC0-2BCE-9AAB-2B14-D9A632D8CBD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429743" y="3187332"/>
                  <a:ext cx="72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97F5801-B532-0E85-6182-9C3F7394CE25}"/>
                    </a:ext>
                  </a:extLst>
                </p14:cNvPr>
                <p14:cNvContentPartPr/>
                <p14:nvPr/>
              </p14:nvContentPartPr>
              <p14:xfrm>
                <a:off x="5432983" y="3277692"/>
                <a:ext cx="64080" cy="6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97F5801-B532-0E85-6182-9C3F7394CE2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423983" y="3269052"/>
                  <a:ext cx="817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DAE51F0-5375-3948-CEC6-7E210933ACB4}"/>
                    </a:ext>
                  </a:extLst>
                </p14:cNvPr>
                <p14:cNvContentPartPr/>
                <p14:nvPr/>
              </p14:nvContentPartPr>
              <p14:xfrm>
                <a:off x="5652223" y="3089412"/>
                <a:ext cx="7920" cy="306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DAE51F0-5375-3948-CEC6-7E210933ACB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643583" y="3080772"/>
                  <a:ext cx="2556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97BDFF5-B835-6A32-427D-4AA42B54B556}"/>
                    </a:ext>
                  </a:extLst>
                </p14:cNvPr>
                <p14:cNvContentPartPr/>
                <p14:nvPr/>
              </p14:nvContentPartPr>
              <p14:xfrm>
                <a:off x="5211223" y="3836412"/>
                <a:ext cx="175680" cy="1843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97BDFF5-B835-6A32-427D-4AA42B54B55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202583" y="3827772"/>
                  <a:ext cx="1933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BD57390-B871-8F04-1069-708673F9865B}"/>
                    </a:ext>
                  </a:extLst>
                </p14:cNvPr>
                <p14:cNvContentPartPr/>
                <p14:nvPr/>
              </p14:nvContentPartPr>
              <p14:xfrm>
                <a:off x="5229943" y="3757932"/>
                <a:ext cx="360" cy="28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BD57390-B871-8F04-1069-708673F9865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220943" y="374929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EA57EBD-E9D3-B6EA-D20B-0EA57096F91B}"/>
                    </a:ext>
                  </a:extLst>
                </p14:cNvPr>
                <p14:cNvContentPartPr/>
                <p14:nvPr/>
              </p14:nvContentPartPr>
              <p14:xfrm>
                <a:off x="5472943" y="3791412"/>
                <a:ext cx="32400" cy="6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EA57EBD-E9D3-B6EA-D20B-0EA57096F91B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463943" y="3782412"/>
                  <a:ext cx="500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B0FC284-0E4C-9FCB-1FFA-388431265777}"/>
                    </a:ext>
                  </a:extLst>
                </p14:cNvPr>
                <p14:cNvContentPartPr/>
                <p14:nvPr/>
              </p14:nvContentPartPr>
              <p14:xfrm>
                <a:off x="5481583" y="3883932"/>
                <a:ext cx="9360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B0FC284-0E4C-9FCB-1FFA-38843126577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472583" y="3875292"/>
                  <a:ext cx="11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C306743-944F-5742-9114-4489B476FCED}"/>
                    </a:ext>
                  </a:extLst>
                </p14:cNvPr>
                <p14:cNvContentPartPr/>
                <p14:nvPr/>
              </p14:nvContentPartPr>
              <p14:xfrm>
                <a:off x="5639263" y="3749652"/>
                <a:ext cx="219240" cy="3024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C306743-944F-5742-9114-4489B476FCE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630623" y="3741012"/>
                  <a:ext cx="23688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D3BD8B2E-2BBA-C5FB-9779-CE08EFEA9AFA}"/>
                    </a:ext>
                  </a:extLst>
                </p14:cNvPr>
                <p14:cNvContentPartPr/>
                <p14:nvPr/>
              </p14:nvContentPartPr>
              <p14:xfrm>
                <a:off x="5494903" y="4570092"/>
                <a:ext cx="2880" cy="288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D3BD8B2E-2BBA-C5FB-9779-CE08EFEA9AF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485903" y="456109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0825F24E-65B2-0802-0882-7A9DBCD6B040}"/>
                    </a:ext>
                  </a:extLst>
                </p14:cNvPr>
                <p14:cNvContentPartPr/>
                <p14:nvPr/>
              </p14:nvContentPartPr>
              <p14:xfrm>
                <a:off x="5494903" y="4775652"/>
                <a:ext cx="360" cy="288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0825F24E-65B2-0802-0882-7A9DBCD6B04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485903" y="476701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4C2C624C-C7CC-4E98-AF52-3584B8CF8570}"/>
                    </a:ext>
                  </a:extLst>
                </p14:cNvPr>
                <p14:cNvContentPartPr/>
                <p14:nvPr/>
              </p14:nvContentPartPr>
              <p14:xfrm>
                <a:off x="5520463" y="4941972"/>
                <a:ext cx="360" cy="1548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4C2C624C-C7CC-4E98-AF52-3584B8CF857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511463" y="4932972"/>
                  <a:ext cx="180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74EBDACB-A797-7E26-AFE8-E28B441B0CC2}"/>
                    </a:ext>
                  </a:extLst>
                </p14:cNvPr>
                <p14:cNvContentPartPr/>
                <p14:nvPr/>
              </p14:nvContentPartPr>
              <p14:xfrm>
                <a:off x="5040583" y="5698692"/>
                <a:ext cx="174600" cy="25344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74EBDACB-A797-7E26-AFE8-E28B441B0CC2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031583" y="5689692"/>
                  <a:ext cx="1922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ED0EF1A7-F1E1-8013-8D09-E5371DEC157F}"/>
                    </a:ext>
                  </a:extLst>
                </p14:cNvPr>
                <p14:cNvContentPartPr/>
                <p14:nvPr/>
              </p14:nvContentPartPr>
              <p14:xfrm>
                <a:off x="5070823" y="5584212"/>
                <a:ext cx="9000" cy="36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ED0EF1A7-F1E1-8013-8D09-E5371DEC157F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062183" y="5575212"/>
                  <a:ext cx="2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AD2C019A-F997-E634-859B-936E90EA00F0}"/>
                    </a:ext>
                  </a:extLst>
                </p14:cNvPr>
                <p14:cNvContentPartPr/>
                <p14:nvPr/>
              </p14:nvContentPartPr>
              <p14:xfrm>
                <a:off x="5331463" y="5726412"/>
                <a:ext cx="54720" cy="36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AD2C019A-F997-E634-859B-936E90EA00F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322463" y="5717412"/>
                  <a:ext cx="72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476C2061-0779-7073-2AF2-A5BBFE245F6B}"/>
                    </a:ext>
                  </a:extLst>
                </p14:cNvPr>
                <p14:cNvContentPartPr/>
                <p14:nvPr/>
              </p14:nvContentPartPr>
              <p14:xfrm>
                <a:off x="5356303" y="5826852"/>
                <a:ext cx="52560" cy="36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476C2061-0779-7073-2AF2-A5BBFE245F6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347663" y="5817852"/>
                  <a:ext cx="70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6E8ABA06-0D61-0AA3-4A68-A24035E5F4DC}"/>
                    </a:ext>
                  </a:extLst>
                </p14:cNvPr>
                <p14:cNvContentPartPr/>
                <p14:nvPr/>
              </p14:nvContentPartPr>
              <p14:xfrm>
                <a:off x="5537023" y="5641812"/>
                <a:ext cx="207720" cy="342360"/>
              </p14:xfrm>
            </p:contentPart>
          </mc:Choice>
          <mc:Fallback xmlns="">
            <p:pic>
              <p:nvPicPr>
                <p:cNvPr id="489" name="Ink 488">
                  <a:extLst>
                    <a:ext uri="{FF2B5EF4-FFF2-40B4-BE49-F238E27FC236}">
                      <a16:creationId xmlns:a16="http://schemas.microsoft.com/office/drawing/2014/main" id="{6E8ABA06-0D61-0AA3-4A68-A24035E5F4D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528383" y="5633172"/>
                  <a:ext cx="22536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0C2520F0-DCF9-B041-3DA2-2DE05B37E875}"/>
                    </a:ext>
                  </a:extLst>
                </p14:cNvPr>
                <p14:cNvContentPartPr/>
                <p14:nvPr/>
              </p14:nvContentPartPr>
              <p14:xfrm>
                <a:off x="5730343" y="5533812"/>
                <a:ext cx="150840" cy="12096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0C2520F0-DCF9-B041-3DA2-2DE05B37E875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721343" y="5524812"/>
                  <a:ext cx="1684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97B5D97F-4881-7165-CEB2-DEB04744B870}"/>
                    </a:ext>
                  </a:extLst>
                </p14:cNvPr>
                <p14:cNvContentPartPr/>
                <p14:nvPr/>
              </p14:nvContentPartPr>
              <p14:xfrm>
                <a:off x="5236063" y="2985372"/>
                <a:ext cx="2880" cy="792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97B5D97F-4881-7165-CEB2-DEB04744B87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227423" y="2976732"/>
                  <a:ext cx="205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F6443D66-7662-7A39-5BEF-0C582C1B92E2}"/>
                    </a:ext>
                  </a:extLst>
                </p14:cNvPr>
                <p14:cNvContentPartPr/>
                <p14:nvPr/>
              </p14:nvContentPartPr>
              <p14:xfrm>
                <a:off x="5207983" y="2944332"/>
                <a:ext cx="24840" cy="4500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F6443D66-7662-7A39-5BEF-0C582C1B92E2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199343" y="2935692"/>
                  <a:ext cx="424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4EE79D91-ED02-1136-FBB6-965CA7516671}"/>
                    </a:ext>
                  </a:extLst>
                </p14:cNvPr>
                <p14:cNvContentPartPr/>
                <p14:nvPr/>
              </p14:nvContentPartPr>
              <p14:xfrm>
                <a:off x="4719463" y="2866572"/>
                <a:ext cx="530280" cy="350280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4EE79D91-ED02-1136-FBB6-965CA751667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710823" y="2857932"/>
                  <a:ext cx="547920" cy="352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BDFFF3DF-5702-E3BD-1502-F17BA587C4B7}"/>
                    </a:ext>
                  </a:extLst>
                </p14:cNvPr>
                <p14:cNvContentPartPr/>
                <p14:nvPr/>
              </p14:nvContentPartPr>
              <p14:xfrm>
                <a:off x="5089903" y="5586012"/>
                <a:ext cx="43920" cy="6300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BDFFF3DF-5702-E3BD-1502-F17BA587C4B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081263" y="5577372"/>
                  <a:ext cx="6156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2D618913-5F41-0412-2960-CAEC54BCCB27}"/>
              </a:ext>
            </a:extLst>
          </p:cNvPr>
          <p:cNvGrpSpPr/>
          <p:nvPr/>
        </p:nvGrpSpPr>
        <p:grpSpPr>
          <a:xfrm>
            <a:off x="7015903" y="3335097"/>
            <a:ext cx="1484640" cy="391680"/>
            <a:chOff x="6945703" y="3011652"/>
            <a:chExt cx="1484640" cy="39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D73CCE0-066B-DF5B-91AA-72C03E64D89D}"/>
                    </a:ext>
                  </a:extLst>
                </p14:cNvPr>
                <p14:cNvContentPartPr/>
                <p14:nvPr/>
              </p14:nvContentPartPr>
              <p14:xfrm>
                <a:off x="7067743" y="3207132"/>
                <a:ext cx="85320" cy="109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D73CCE0-066B-DF5B-91AA-72C03E64D89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059103" y="3198132"/>
                  <a:ext cx="10296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9744FFC-9F83-7403-4FCF-84702AE5B0ED}"/>
                    </a:ext>
                  </a:extLst>
                </p14:cNvPr>
                <p14:cNvContentPartPr/>
                <p14:nvPr/>
              </p14:nvContentPartPr>
              <p14:xfrm>
                <a:off x="7261783" y="3183732"/>
                <a:ext cx="77040" cy="91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9744FFC-9F83-7403-4FCF-84702AE5B0ED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253143" y="3175092"/>
                  <a:ext cx="946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890F6F3-43EF-CECE-05B1-14171A25B887}"/>
                    </a:ext>
                  </a:extLst>
                </p14:cNvPr>
                <p14:cNvContentPartPr/>
                <p14:nvPr/>
              </p14:nvContentPartPr>
              <p14:xfrm>
                <a:off x="7443943" y="3125412"/>
                <a:ext cx="106200" cy="185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890F6F3-43EF-CECE-05B1-14171A25B887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435303" y="3116412"/>
                  <a:ext cx="12384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0B5148A-B0C0-6DB3-573C-0BB9DBED3FE8}"/>
                    </a:ext>
                  </a:extLst>
                </p14:cNvPr>
                <p14:cNvContentPartPr/>
                <p14:nvPr/>
              </p14:nvContentPartPr>
              <p14:xfrm>
                <a:off x="7706743" y="3207132"/>
                <a:ext cx="3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0B5148A-B0C0-6DB3-573C-0BB9DBED3FE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98103" y="31984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EE3AECE-0D79-A8C6-24FD-E4260354327F}"/>
                    </a:ext>
                  </a:extLst>
                </p14:cNvPr>
                <p14:cNvContentPartPr/>
                <p14:nvPr/>
              </p14:nvContentPartPr>
              <p14:xfrm>
                <a:off x="7860463" y="3204612"/>
                <a:ext cx="612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EE3AECE-0D79-A8C6-24FD-E4260354327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851823" y="319597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68E1B8D-8F58-0F6F-E1FB-7385DF529C1B}"/>
                    </a:ext>
                  </a:extLst>
                </p14:cNvPr>
                <p14:cNvContentPartPr/>
                <p14:nvPr/>
              </p14:nvContentPartPr>
              <p14:xfrm>
                <a:off x="8014543" y="3195252"/>
                <a:ext cx="288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68E1B8D-8F58-0F6F-E1FB-7385DF529C1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005543" y="318625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4CF5A62-1194-97C4-58A7-186ACBBD6816}"/>
                    </a:ext>
                  </a:extLst>
                </p14:cNvPr>
                <p14:cNvContentPartPr/>
                <p14:nvPr/>
              </p14:nvContentPartPr>
              <p14:xfrm>
                <a:off x="8127943" y="3191652"/>
                <a:ext cx="612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4CF5A62-1194-97C4-58A7-186ACBBD6816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118943" y="318265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2AC7F84-86D7-4AD1-F2F7-9E005071AFA5}"/>
                    </a:ext>
                  </a:extLst>
                </p14:cNvPr>
                <p14:cNvContentPartPr/>
                <p14:nvPr/>
              </p14:nvContentPartPr>
              <p14:xfrm>
                <a:off x="8263303" y="3056292"/>
                <a:ext cx="167040" cy="249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2AC7F84-86D7-4AD1-F2F7-9E005071AFA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8254663" y="3047292"/>
                  <a:ext cx="1846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9A9673C3-EC6F-5398-5371-9736DB236912}"/>
                    </a:ext>
                  </a:extLst>
                </p14:cNvPr>
                <p14:cNvContentPartPr/>
                <p14:nvPr/>
              </p14:nvContentPartPr>
              <p14:xfrm>
                <a:off x="6945703" y="3011652"/>
                <a:ext cx="169560" cy="39168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9A9673C3-EC6F-5398-5371-9736DB23691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937063" y="3002652"/>
                  <a:ext cx="187200" cy="40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414B5AF-389B-04FD-0BE1-1B76C9ECE82C}"/>
                  </a:ext>
                </a:extLst>
              </p14:cNvPr>
              <p14:cNvContentPartPr/>
              <p14:nvPr/>
            </p14:nvContentPartPr>
            <p14:xfrm>
              <a:off x="8413783" y="3261657"/>
              <a:ext cx="187200" cy="5500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414B5AF-389B-04FD-0BE1-1B76C9ECE82C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8405143" y="3252657"/>
                <a:ext cx="204840" cy="56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AB3CAB92-50A9-7802-1C9C-A859F2D8312B}"/>
              </a:ext>
            </a:extLst>
          </p:cNvPr>
          <p:cNvGrpSpPr/>
          <p:nvPr/>
        </p:nvGrpSpPr>
        <p:grpSpPr>
          <a:xfrm>
            <a:off x="7077463" y="3933057"/>
            <a:ext cx="627840" cy="436320"/>
            <a:chOff x="7007263" y="3609612"/>
            <a:chExt cx="627840" cy="43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700F79C-F9E3-7742-95FF-8B1A434C0842}"/>
                    </a:ext>
                  </a:extLst>
                </p14:cNvPr>
                <p14:cNvContentPartPr/>
                <p14:nvPr/>
              </p14:nvContentPartPr>
              <p14:xfrm>
                <a:off x="7057303" y="3807252"/>
                <a:ext cx="111600" cy="143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700F79C-F9E3-7742-95FF-8B1A434C084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048663" y="3798612"/>
                  <a:ext cx="1292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4F43D62-ED77-A2BA-B0D4-820E58F7946D}"/>
                    </a:ext>
                  </a:extLst>
                </p14:cNvPr>
                <p14:cNvContentPartPr/>
                <p14:nvPr/>
              </p14:nvContentPartPr>
              <p14:xfrm>
                <a:off x="7354663" y="3788532"/>
                <a:ext cx="97200" cy="156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4F43D62-ED77-A2BA-B0D4-820E58F7946D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346023" y="3779892"/>
                  <a:ext cx="1148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8DE684C-DBDC-59C4-175D-05E9260F8157}"/>
                    </a:ext>
                  </a:extLst>
                </p14:cNvPr>
                <p14:cNvContentPartPr/>
                <p14:nvPr/>
              </p14:nvContentPartPr>
              <p14:xfrm>
                <a:off x="7632223" y="3829932"/>
                <a:ext cx="288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8DE684C-DBDC-59C4-175D-05E9260F815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623223" y="382093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A2F5BD2-AF1F-60BA-C6CE-7BC934A90FF5}"/>
                    </a:ext>
                  </a:extLst>
                </p14:cNvPr>
                <p14:cNvContentPartPr/>
                <p14:nvPr/>
              </p14:nvContentPartPr>
              <p14:xfrm>
                <a:off x="7007263" y="3609612"/>
                <a:ext cx="211680" cy="4363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A2F5BD2-AF1F-60BA-C6CE-7BC934A90FF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998623" y="3600972"/>
                  <a:ext cx="229320" cy="45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21343A33-6A8A-F3F1-309A-24FBE2AAAFE7}"/>
                  </a:ext>
                </a:extLst>
              </p14:cNvPr>
              <p14:cNvContentPartPr/>
              <p14:nvPr/>
            </p14:nvContentPartPr>
            <p14:xfrm>
              <a:off x="8495143" y="3941697"/>
              <a:ext cx="124200" cy="4255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21343A33-6A8A-F3F1-309A-24FBE2AAAFE7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8486503" y="3932697"/>
                <a:ext cx="141840" cy="44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04B74522-B374-8E6F-EA9F-CDC90989763C}"/>
              </a:ext>
            </a:extLst>
          </p:cNvPr>
          <p:cNvGrpSpPr/>
          <p:nvPr/>
        </p:nvGrpSpPr>
        <p:grpSpPr>
          <a:xfrm>
            <a:off x="6287263" y="5793897"/>
            <a:ext cx="815760" cy="525240"/>
            <a:chOff x="6217063" y="5470452"/>
            <a:chExt cx="815760" cy="52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604F03C0-B359-8E9C-6D19-72027A5C6EA3}"/>
                    </a:ext>
                  </a:extLst>
                </p14:cNvPr>
                <p14:cNvContentPartPr/>
                <p14:nvPr/>
              </p14:nvContentPartPr>
              <p14:xfrm>
                <a:off x="6217063" y="5726772"/>
                <a:ext cx="384840" cy="324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604F03C0-B359-8E9C-6D19-72027A5C6EA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208063" y="5717772"/>
                  <a:ext cx="402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24CF534B-5C88-DA52-402A-8AB67EFAF358}"/>
                    </a:ext>
                  </a:extLst>
                </p14:cNvPr>
                <p14:cNvContentPartPr/>
                <p14:nvPr/>
              </p14:nvContentPartPr>
              <p14:xfrm>
                <a:off x="6558343" y="5649732"/>
                <a:ext cx="146520" cy="20124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24CF534B-5C88-DA52-402A-8AB67EFAF35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549703" y="5640732"/>
                  <a:ext cx="1641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19DD5590-BB0C-0571-C5A7-B2FB71CB39F8}"/>
                    </a:ext>
                  </a:extLst>
                </p14:cNvPr>
                <p14:cNvContentPartPr/>
                <p14:nvPr/>
              </p14:nvContentPartPr>
              <p14:xfrm>
                <a:off x="6604063" y="5744052"/>
                <a:ext cx="118440" cy="288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19DD5590-BB0C-0571-C5A7-B2FB71CB39F8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595423" y="5735052"/>
                  <a:ext cx="1360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34B87564-944E-04DD-1081-DAD8A035B52D}"/>
                    </a:ext>
                  </a:extLst>
                </p14:cNvPr>
                <p14:cNvContentPartPr/>
                <p14:nvPr/>
              </p14:nvContentPartPr>
              <p14:xfrm>
                <a:off x="7007983" y="5636052"/>
                <a:ext cx="360" cy="22428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34B87564-944E-04DD-1081-DAD8A035B52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999343" y="5627052"/>
                  <a:ext cx="180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54974F6-3800-0C51-E7DE-9D1786200134}"/>
                    </a:ext>
                  </a:extLst>
                </p14:cNvPr>
                <p14:cNvContentPartPr/>
                <p14:nvPr/>
              </p14:nvContentPartPr>
              <p14:xfrm>
                <a:off x="6868663" y="5470452"/>
                <a:ext cx="164160" cy="5252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54974F6-3800-0C51-E7DE-9D178620013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860023" y="5461452"/>
                  <a:ext cx="181800" cy="54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FD3CA182-94CD-D68A-CC1C-CB0A5C5AA984}"/>
                  </a:ext>
                </a:extLst>
              </p14:cNvPr>
              <p14:cNvContentPartPr/>
              <p14:nvPr/>
            </p14:nvContentPartPr>
            <p14:xfrm>
              <a:off x="8512423" y="5725497"/>
              <a:ext cx="264240" cy="6210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FD3CA182-94CD-D68A-CC1C-CB0A5C5AA984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8503783" y="5716857"/>
                <a:ext cx="281880" cy="63864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6CE18860-FC33-A825-BB71-0AD8202D6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3728"/>
    </mc:Choice>
    <mc:Fallback xmlns="">
      <p:transition advClick="0" advTm="113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AC47FD-5DE5-09E6-8288-1BC47F75E116}"/>
              </a:ext>
            </a:extLst>
          </p:cNvPr>
          <p:cNvSpPr txBox="1"/>
          <p:nvPr/>
        </p:nvSpPr>
        <p:spPr>
          <a:xfrm>
            <a:off x="-265315" y="13459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Z is normalization (Partition Function)</a:t>
            </a:r>
          </a:p>
        </p:txBody>
      </p: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8DC347EF-8F97-CEC9-90F5-22E3359D2B00}"/>
              </a:ext>
            </a:extLst>
          </p:cNvPr>
          <p:cNvGrpSpPr/>
          <p:nvPr/>
        </p:nvGrpSpPr>
        <p:grpSpPr>
          <a:xfrm>
            <a:off x="778183" y="2996892"/>
            <a:ext cx="629640" cy="1575720"/>
            <a:chOff x="778183" y="2996892"/>
            <a:chExt cx="629640" cy="157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62FCEC7-ACCB-68A3-34C7-AA3A6001D044}"/>
                    </a:ext>
                  </a:extLst>
                </p14:cNvPr>
                <p14:cNvContentPartPr/>
                <p14:nvPr/>
              </p14:nvContentPartPr>
              <p14:xfrm>
                <a:off x="778183" y="3366252"/>
                <a:ext cx="586800" cy="699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62FCEC7-ACCB-68A3-34C7-AA3A6001D04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9543" y="3357612"/>
                  <a:ext cx="604440" cy="71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B1B5011-C995-0EB4-5B75-79A491787179}"/>
                    </a:ext>
                  </a:extLst>
                </p14:cNvPr>
                <p14:cNvContentPartPr/>
                <p14:nvPr/>
              </p14:nvContentPartPr>
              <p14:xfrm>
                <a:off x="1012903" y="4304412"/>
                <a:ext cx="83880" cy="229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B1B5011-C995-0EB4-5B75-79A49178717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3903" y="4295412"/>
                  <a:ext cx="10152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0124A91-8B22-6953-552E-6E6099529688}"/>
                    </a:ext>
                  </a:extLst>
                </p14:cNvPr>
                <p14:cNvContentPartPr/>
                <p14:nvPr/>
              </p14:nvContentPartPr>
              <p14:xfrm>
                <a:off x="1004983" y="4175172"/>
                <a:ext cx="2880" cy="29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0124A91-8B22-6953-552E-6E609952968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95983" y="4166532"/>
                  <a:ext cx="205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CBCAAC7E-FED3-4334-362A-3FF98AC87DAB}"/>
                    </a:ext>
                  </a:extLst>
                </p14:cNvPr>
                <p14:cNvContentPartPr/>
                <p14:nvPr/>
              </p14:nvContentPartPr>
              <p14:xfrm>
                <a:off x="1210903" y="4308012"/>
                <a:ext cx="29160" cy="36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CBCAAC7E-FED3-4334-362A-3FF98AC87DA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02263" y="4299372"/>
                  <a:ext cx="4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7647A704-5E4B-AFBB-8006-84B174A263F2}"/>
                    </a:ext>
                  </a:extLst>
                </p14:cNvPr>
                <p14:cNvContentPartPr/>
                <p14:nvPr/>
              </p14:nvContentPartPr>
              <p14:xfrm>
                <a:off x="1219903" y="4413852"/>
                <a:ext cx="62640" cy="36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7647A704-5E4B-AFBB-8006-84B174A263F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10903" y="4404852"/>
                  <a:ext cx="80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CFCB5C51-87C9-D9D1-39FE-96EF9893F4DD}"/>
                    </a:ext>
                  </a:extLst>
                </p14:cNvPr>
                <p14:cNvContentPartPr/>
                <p14:nvPr/>
              </p14:nvContentPartPr>
              <p14:xfrm>
                <a:off x="1407463" y="4254372"/>
                <a:ext cx="360" cy="31824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CFCB5C51-87C9-D9D1-39FE-96EF9893F4D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98823" y="4245732"/>
                  <a:ext cx="1800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C2F26FB2-FFDC-491D-B73C-3C608BF79698}"/>
                    </a:ext>
                  </a:extLst>
                </p14:cNvPr>
                <p14:cNvContentPartPr/>
                <p14:nvPr/>
              </p14:nvContentPartPr>
              <p14:xfrm>
                <a:off x="930103" y="3090132"/>
                <a:ext cx="185040" cy="32436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C2F26FB2-FFDC-491D-B73C-3C608BF7969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21103" y="3081492"/>
                  <a:ext cx="20268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614781EA-696E-39EE-8234-99FF938A1117}"/>
                    </a:ext>
                  </a:extLst>
                </p14:cNvPr>
                <p14:cNvContentPartPr/>
                <p14:nvPr/>
              </p14:nvContentPartPr>
              <p14:xfrm>
                <a:off x="1110103" y="2996892"/>
                <a:ext cx="113400" cy="13536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614781EA-696E-39EE-8234-99FF938A111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01103" y="2987892"/>
                  <a:ext cx="131040" cy="15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7D248B37-4986-FB5F-53CA-AE67A5BD645D}"/>
              </a:ext>
            </a:extLst>
          </p:cNvPr>
          <p:cNvGrpSpPr/>
          <p:nvPr/>
        </p:nvGrpSpPr>
        <p:grpSpPr>
          <a:xfrm>
            <a:off x="1721383" y="3574332"/>
            <a:ext cx="326160" cy="710280"/>
            <a:chOff x="1721383" y="3574332"/>
            <a:chExt cx="326160" cy="71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A4E3CAE0-B430-A9F8-BCBC-37C585CA7F9F}"/>
                    </a:ext>
                  </a:extLst>
                </p14:cNvPr>
                <p14:cNvContentPartPr/>
                <p14:nvPr/>
              </p14:nvContentPartPr>
              <p14:xfrm>
                <a:off x="1759903" y="3607092"/>
                <a:ext cx="6480" cy="45864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A4E3CAE0-B430-A9F8-BCBC-37C585CA7F9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50903" y="3598452"/>
                  <a:ext cx="2412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677051CD-8701-1F53-5665-F87CB51DF159}"/>
                    </a:ext>
                  </a:extLst>
                </p14:cNvPr>
                <p14:cNvContentPartPr/>
                <p14:nvPr/>
              </p14:nvContentPartPr>
              <p14:xfrm>
                <a:off x="1721383" y="3574332"/>
                <a:ext cx="155880" cy="25056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677051CD-8701-1F53-5665-F87CB51DF15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712743" y="3565332"/>
                  <a:ext cx="1735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E25F3C80-7F84-5908-9413-3F5513BBE23F}"/>
                    </a:ext>
                  </a:extLst>
                </p14:cNvPr>
                <p14:cNvContentPartPr/>
                <p14:nvPr/>
              </p14:nvContentPartPr>
              <p14:xfrm>
                <a:off x="1923703" y="4080852"/>
                <a:ext cx="123840" cy="20376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E25F3C80-7F84-5908-9413-3F5513BBE23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15063" y="4071852"/>
                  <a:ext cx="14148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1DBF8C36-E454-8233-B014-16A6C2E42742}"/>
                    </a:ext>
                  </a:extLst>
                </p14:cNvPr>
                <p14:cNvContentPartPr/>
                <p14:nvPr/>
              </p14:nvContentPartPr>
              <p14:xfrm>
                <a:off x="1946383" y="3866652"/>
                <a:ext cx="24120" cy="4572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1DBF8C36-E454-8233-B014-16A6C2E4274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37743" y="3857652"/>
                  <a:ext cx="41760" cy="6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97BD58DE-8600-5B33-ACD8-D7F77DAF6864}"/>
              </a:ext>
            </a:extLst>
          </p:cNvPr>
          <p:cNvGrpSpPr/>
          <p:nvPr/>
        </p:nvGrpSpPr>
        <p:grpSpPr>
          <a:xfrm>
            <a:off x="2330143" y="3874932"/>
            <a:ext cx="128880" cy="126720"/>
            <a:chOff x="2330143" y="3874932"/>
            <a:chExt cx="128880" cy="12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BBEFF836-BDC2-3123-D211-751419933D11}"/>
                    </a:ext>
                  </a:extLst>
                </p14:cNvPr>
                <p14:cNvContentPartPr/>
                <p14:nvPr/>
              </p14:nvContentPartPr>
              <p14:xfrm>
                <a:off x="2330143" y="3874932"/>
                <a:ext cx="107640" cy="36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BBEFF836-BDC2-3123-D211-751419933D1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21143" y="3865932"/>
                  <a:ext cx="125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10EA2AC5-D9A3-9DDC-A4AA-A701A2DD846C}"/>
                    </a:ext>
                  </a:extLst>
                </p14:cNvPr>
                <p14:cNvContentPartPr/>
                <p14:nvPr/>
              </p14:nvContentPartPr>
              <p14:xfrm>
                <a:off x="2346703" y="3992652"/>
                <a:ext cx="112320" cy="900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10EA2AC5-D9A3-9DDC-A4AA-A701A2DD846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38063" y="3983652"/>
                  <a:ext cx="129960" cy="2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00F948FC-1663-563E-5692-16F45245CB1E}"/>
              </a:ext>
            </a:extLst>
          </p:cNvPr>
          <p:cNvGrpSpPr/>
          <p:nvPr/>
        </p:nvGrpSpPr>
        <p:grpSpPr>
          <a:xfrm>
            <a:off x="2895703" y="3690252"/>
            <a:ext cx="298080" cy="450000"/>
            <a:chOff x="2895703" y="3690252"/>
            <a:chExt cx="298080" cy="45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A4A45C08-EEF6-5BEF-3E45-6932B6F512DE}"/>
                    </a:ext>
                  </a:extLst>
                </p14:cNvPr>
                <p14:cNvContentPartPr/>
                <p14:nvPr/>
              </p14:nvContentPartPr>
              <p14:xfrm>
                <a:off x="2924863" y="3690252"/>
                <a:ext cx="64800" cy="44136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A4A45C08-EEF6-5BEF-3E45-6932B6F512D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15863" y="3681612"/>
                  <a:ext cx="8244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E0209E0C-308B-494E-A234-77540D12575E}"/>
                    </a:ext>
                  </a:extLst>
                </p14:cNvPr>
                <p14:cNvContentPartPr/>
                <p14:nvPr/>
              </p14:nvContentPartPr>
              <p14:xfrm>
                <a:off x="2895703" y="4118292"/>
                <a:ext cx="298080" cy="2196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E0209E0C-308B-494E-A234-77540D12575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887063" y="4109652"/>
                  <a:ext cx="31572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7C5CA8-6A6A-1191-9990-CA3B83BD16EA}"/>
              </a:ext>
            </a:extLst>
          </p:cNvPr>
          <p:cNvGrpSpPr/>
          <p:nvPr/>
        </p:nvGrpSpPr>
        <p:grpSpPr>
          <a:xfrm>
            <a:off x="274183" y="5239332"/>
            <a:ext cx="932400" cy="435600"/>
            <a:chOff x="274183" y="5239332"/>
            <a:chExt cx="93240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121FE37B-5B25-C4A7-D842-8D7EECD4D00A}"/>
                    </a:ext>
                  </a:extLst>
                </p14:cNvPr>
                <p14:cNvContentPartPr/>
                <p14:nvPr/>
              </p14:nvContentPartPr>
              <p14:xfrm>
                <a:off x="274183" y="5354172"/>
                <a:ext cx="517680" cy="288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121FE37B-5B25-C4A7-D842-8D7EECD4D00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65543" y="5345172"/>
                  <a:ext cx="535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D168A935-523B-6CFC-3E5F-8374D590D51C}"/>
                    </a:ext>
                  </a:extLst>
                </p14:cNvPr>
                <p14:cNvContentPartPr/>
                <p14:nvPr/>
              </p14:nvContentPartPr>
              <p14:xfrm>
                <a:off x="473983" y="5354172"/>
                <a:ext cx="434520" cy="36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D168A935-523B-6CFC-3E5F-8374D590D51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5343" y="5345172"/>
                  <a:ext cx="45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AF164804-1330-6509-D71D-30BBF8E57915}"/>
                    </a:ext>
                  </a:extLst>
                </p14:cNvPr>
                <p14:cNvContentPartPr/>
                <p14:nvPr/>
              </p14:nvContentPartPr>
              <p14:xfrm>
                <a:off x="446623" y="5457132"/>
                <a:ext cx="606600" cy="36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AF164804-1330-6509-D71D-30BBF8E5791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37983" y="5448132"/>
                  <a:ext cx="624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2672CC90-62D8-1CBA-C51A-597FA680A02F}"/>
                    </a:ext>
                  </a:extLst>
                </p14:cNvPr>
                <p14:cNvContentPartPr/>
                <p14:nvPr/>
              </p14:nvContentPartPr>
              <p14:xfrm>
                <a:off x="758383" y="5239332"/>
                <a:ext cx="448200" cy="43560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2672CC90-62D8-1CBA-C51A-597FA680A02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49383" y="5230332"/>
                  <a:ext cx="465840" cy="45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AB7219B-EFEE-0022-AB46-E75C1D9FB156}"/>
              </a:ext>
            </a:extLst>
          </p:cNvPr>
          <p:cNvGrpSpPr/>
          <p:nvPr/>
        </p:nvGrpSpPr>
        <p:grpSpPr>
          <a:xfrm>
            <a:off x="2324383" y="5064012"/>
            <a:ext cx="851040" cy="623160"/>
            <a:chOff x="2324383" y="5064012"/>
            <a:chExt cx="851040" cy="62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A3A98529-0D01-20CF-6E5A-8A4998C8F131}"/>
                    </a:ext>
                  </a:extLst>
                </p14:cNvPr>
                <p14:cNvContentPartPr/>
                <p14:nvPr/>
              </p14:nvContentPartPr>
              <p14:xfrm>
                <a:off x="2330503" y="5064012"/>
                <a:ext cx="396000" cy="62316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A3A98529-0D01-20CF-6E5A-8A4998C8F13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321863" y="5055372"/>
                  <a:ext cx="413640" cy="64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409BAD74-88B1-2331-754D-D307F14D7D60}"/>
                    </a:ext>
                  </a:extLst>
                </p14:cNvPr>
                <p14:cNvContentPartPr/>
                <p14:nvPr/>
              </p14:nvContentPartPr>
              <p14:xfrm>
                <a:off x="2324383" y="5399172"/>
                <a:ext cx="420840" cy="36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409BAD74-88B1-2331-754D-D307F14D7D6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315383" y="5390532"/>
                  <a:ext cx="43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C1A8FE31-79A7-FFDD-8453-0FF9D0670F94}"/>
                    </a:ext>
                  </a:extLst>
                </p14:cNvPr>
                <p14:cNvContentPartPr/>
                <p14:nvPr/>
              </p14:nvContentPartPr>
              <p14:xfrm>
                <a:off x="2985343" y="5380812"/>
                <a:ext cx="190080" cy="360"/>
              </p14:xfrm>
            </p:contentPart>
          </mc:Choice>
          <mc:Fallback xmlns=""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C1A8FE31-79A7-FFDD-8453-0FF9D0670F9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976703" y="5371812"/>
                  <a:ext cx="207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E002161E-7CE6-2B5D-89BF-08F249B8800A}"/>
                    </a:ext>
                  </a:extLst>
                </p14:cNvPr>
                <p14:cNvContentPartPr/>
                <p14:nvPr/>
              </p14:nvContentPartPr>
              <p14:xfrm>
                <a:off x="2899663" y="5514372"/>
                <a:ext cx="235440" cy="324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E002161E-7CE6-2B5D-89BF-08F249B8800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890663" y="5505732"/>
                  <a:ext cx="25308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6" name="Ink 475">
                <a:extLst>
                  <a:ext uri="{FF2B5EF4-FFF2-40B4-BE49-F238E27FC236}">
                    <a16:creationId xmlns:a16="http://schemas.microsoft.com/office/drawing/2014/main" id="{D83696B2-81A4-4F59-E641-D01AAC1896F8}"/>
                  </a:ext>
                </a:extLst>
              </p14:cNvPr>
              <p14:cNvContentPartPr/>
              <p14:nvPr/>
            </p14:nvContentPartPr>
            <p14:xfrm>
              <a:off x="3800023" y="4851612"/>
              <a:ext cx="415440" cy="769680"/>
            </p14:xfrm>
          </p:contentPart>
        </mc:Choice>
        <mc:Fallback xmlns="">
          <p:pic>
            <p:nvPicPr>
              <p:cNvPr id="476" name="Ink 475">
                <a:extLst>
                  <a:ext uri="{FF2B5EF4-FFF2-40B4-BE49-F238E27FC236}">
                    <a16:creationId xmlns:a16="http://schemas.microsoft.com/office/drawing/2014/main" id="{D83696B2-81A4-4F59-E641-D01AAC1896F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791383" y="4842972"/>
                <a:ext cx="433080" cy="78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C4972B8A-00BE-6C5F-44CE-C8179669FEF7}"/>
              </a:ext>
            </a:extLst>
          </p:cNvPr>
          <p:cNvGrpSpPr/>
          <p:nvPr/>
        </p:nvGrpSpPr>
        <p:grpSpPr>
          <a:xfrm>
            <a:off x="3815503" y="5827212"/>
            <a:ext cx="389520" cy="319680"/>
            <a:chOff x="3815503" y="5827212"/>
            <a:chExt cx="389520" cy="31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EEA8054B-F6F7-AB64-D11A-0B5525E654B7}"/>
                    </a:ext>
                  </a:extLst>
                </p14:cNvPr>
                <p14:cNvContentPartPr/>
                <p14:nvPr/>
              </p14:nvContentPartPr>
              <p14:xfrm>
                <a:off x="3840343" y="5974092"/>
                <a:ext cx="96120" cy="17280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EEA8054B-F6F7-AB64-D11A-0B5525E654B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831703" y="5965452"/>
                  <a:ext cx="1137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674A8279-550F-3AD9-2CE9-EFBB16244EBD}"/>
                    </a:ext>
                  </a:extLst>
                </p14:cNvPr>
                <p14:cNvContentPartPr/>
                <p14:nvPr/>
              </p14:nvContentPartPr>
              <p14:xfrm>
                <a:off x="3815503" y="5827212"/>
                <a:ext cx="6120" cy="144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674A8279-550F-3AD9-2CE9-EFBB16244EB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806503" y="5818572"/>
                  <a:ext cx="2376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D7B4B179-6D17-844C-FCF2-7D1B393D496F}"/>
                    </a:ext>
                  </a:extLst>
                </p14:cNvPr>
                <p14:cNvContentPartPr/>
                <p14:nvPr/>
              </p14:nvContentPartPr>
              <p14:xfrm>
                <a:off x="3991543" y="5893452"/>
                <a:ext cx="51480" cy="612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D7B4B179-6D17-844C-FCF2-7D1B393D496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982903" y="5884452"/>
                  <a:ext cx="69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826315EE-1268-88AE-2D76-B726BC1B4604}"/>
                    </a:ext>
                  </a:extLst>
                </p14:cNvPr>
                <p14:cNvContentPartPr/>
                <p14:nvPr/>
              </p14:nvContentPartPr>
              <p14:xfrm>
                <a:off x="4006663" y="5992092"/>
                <a:ext cx="104400" cy="288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826315EE-1268-88AE-2D76-B726BC1B460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997663" y="5983452"/>
                  <a:ext cx="122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DCA32DA-F2FA-7D66-51E9-A77451370307}"/>
                    </a:ext>
                  </a:extLst>
                </p14:cNvPr>
                <p14:cNvContentPartPr/>
                <p14:nvPr/>
              </p14:nvContentPartPr>
              <p14:xfrm>
                <a:off x="4202143" y="5853852"/>
                <a:ext cx="2880" cy="2754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DCA32DA-F2FA-7D66-51E9-A7745137030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193143" y="5844852"/>
                  <a:ext cx="20520" cy="29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425AAE5-413D-C0EB-FBA0-6D6D26F58223}"/>
              </a:ext>
            </a:extLst>
          </p:cNvPr>
          <p:cNvGrpSpPr/>
          <p:nvPr/>
        </p:nvGrpSpPr>
        <p:grpSpPr>
          <a:xfrm>
            <a:off x="3746023" y="4386492"/>
            <a:ext cx="356760" cy="457560"/>
            <a:chOff x="3746023" y="4386492"/>
            <a:chExt cx="356760" cy="45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152778D-6C85-B8D9-BA83-C6D6FD4516A3}"/>
                    </a:ext>
                  </a:extLst>
                </p14:cNvPr>
                <p14:cNvContentPartPr/>
                <p14:nvPr/>
              </p14:nvContentPartPr>
              <p14:xfrm>
                <a:off x="3746023" y="4458492"/>
                <a:ext cx="228600" cy="3855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152778D-6C85-B8D9-BA83-C6D6FD4516A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737023" y="4449852"/>
                  <a:ext cx="24624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6CEDA79-433C-1F64-1310-5765DF903FAA}"/>
                    </a:ext>
                  </a:extLst>
                </p14:cNvPr>
                <p14:cNvContentPartPr/>
                <p14:nvPr/>
              </p14:nvContentPartPr>
              <p14:xfrm>
                <a:off x="4001263" y="4386492"/>
                <a:ext cx="101520" cy="1818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6CEDA79-433C-1F64-1310-5765DF903FA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992263" y="4377492"/>
                  <a:ext cx="119160" cy="19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783FFE4-FD46-C735-0C12-C416FD9B582B}"/>
              </a:ext>
            </a:extLst>
          </p:cNvPr>
          <p:cNvGrpSpPr/>
          <p:nvPr/>
        </p:nvGrpSpPr>
        <p:grpSpPr>
          <a:xfrm>
            <a:off x="4717663" y="4428612"/>
            <a:ext cx="2729160" cy="1019160"/>
            <a:chOff x="4717663" y="4428612"/>
            <a:chExt cx="2729160" cy="101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1100EDD-E4F3-5C5D-82FF-253A380927C7}"/>
                    </a:ext>
                  </a:extLst>
                </p14:cNvPr>
                <p14:cNvContentPartPr/>
                <p14:nvPr/>
              </p14:nvContentPartPr>
              <p14:xfrm>
                <a:off x="4717663" y="5017572"/>
                <a:ext cx="313560" cy="4302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1100EDD-E4F3-5C5D-82FF-253A380927C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709023" y="5008572"/>
                  <a:ext cx="33120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9ACFFAF-6219-7564-CFC2-65634DAEBEE9}"/>
                    </a:ext>
                  </a:extLst>
                </p14:cNvPr>
                <p14:cNvContentPartPr/>
                <p14:nvPr/>
              </p14:nvContentPartPr>
              <p14:xfrm>
                <a:off x="4932583" y="4710852"/>
                <a:ext cx="115920" cy="2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9ACFFAF-6219-7564-CFC2-65634DAEBEE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923943" y="4702212"/>
                  <a:ext cx="133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B556C36-9B7B-72F6-F501-4EDED15915E8}"/>
                    </a:ext>
                  </a:extLst>
                </p14:cNvPr>
                <p14:cNvContentPartPr/>
                <p14:nvPr/>
              </p14:nvContentPartPr>
              <p14:xfrm>
                <a:off x="5203663" y="4470732"/>
                <a:ext cx="160920" cy="5209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B556C36-9B7B-72F6-F501-4EDED15915E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194663" y="4462092"/>
                  <a:ext cx="178560" cy="53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496C671-5E77-9B95-9177-5D3CD6C34D69}"/>
                    </a:ext>
                  </a:extLst>
                </p14:cNvPr>
                <p14:cNvContentPartPr/>
                <p14:nvPr/>
              </p14:nvContentPartPr>
              <p14:xfrm>
                <a:off x="5372863" y="4570092"/>
                <a:ext cx="137880" cy="2570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496C671-5E77-9B95-9177-5D3CD6C34D6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364223" y="4561092"/>
                  <a:ext cx="15552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1EB6815-C1B3-A43C-D01B-8EFE90F76256}"/>
                    </a:ext>
                  </a:extLst>
                </p14:cNvPr>
                <p14:cNvContentPartPr/>
                <p14:nvPr/>
              </p14:nvContentPartPr>
              <p14:xfrm>
                <a:off x="5371423" y="4723812"/>
                <a:ext cx="64080" cy="115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1EB6815-C1B3-A43C-D01B-8EFE90F7625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62423" y="4715172"/>
                  <a:ext cx="817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CE0DCE6-58DB-C896-A17E-540913172EEC}"/>
                    </a:ext>
                  </a:extLst>
                </p14:cNvPr>
                <p14:cNvContentPartPr/>
                <p14:nvPr/>
              </p14:nvContentPartPr>
              <p14:xfrm>
                <a:off x="5546383" y="4799052"/>
                <a:ext cx="57960" cy="1501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CE0DCE6-58DB-C896-A17E-540913172EE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537383" y="4790412"/>
                  <a:ext cx="756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07023CC-3193-3E8D-28EF-13270785A467}"/>
                    </a:ext>
                  </a:extLst>
                </p14:cNvPr>
                <p14:cNvContentPartPr/>
                <p14:nvPr/>
              </p14:nvContentPartPr>
              <p14:xfrm>
                <a:off x="5571583" y="4717692"/>
                <a:ext cx="2520" cy="82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07023CC-3193-3E8D-28EF-13270785A46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562943" y="4709052"/>
                  <a:ext cx="201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35A2B91-25FF-8C1C-B224-7D3700269C52}"/>
                    </a:ext>
                  </a:extLst>
                </p14:cNvPr>
                <p14:cNvContentPartPr/>
                <p14:nvPr/>
              </p14:nvContentPartPr>
              <p14:xfrm>
                <a:off x="5772103" y="4702212"/>
                <a:ext cx="11088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35A2B91-25FF-8C1C-B224-7D3700269C5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763103" y="4693572"/>
                  <a:ext cx="128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BBD6149-E4E1-31A6-3C2C-A10C1DE040A8}"/>
                    </a:ext>
                  </a:extLst>
                </p14:cNvPr>
                <p14:cNvContentPartPr/>
                <p14:nvPr/>
              </p14:nvContentPartPr>
              <p14:xfrm>
                <a:off x="5959663" y="4656492"/>
                <a:ext cx="133200" cy="2847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BBD6149-E4E1-31A6-3C2C-A10C1DE040A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951023" y="4647492"/>
                  <a:ext cx="15084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E754A54-1199-0B7C-96CF-F47020425730}"/>
                    </a:ext>
                  </a:extLst>
                </p14:cNvPr>
                <p14:cNvContentPartPr/>
                <p14:nvPr/>
              </p14:nvContentPartPr>
              <p14:xfrm>
                <a:off x="6271783" y="4587012"/>
                <a:ext cx="147960" cy="2545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E754A54-1199-0B7C-96CF-F4702042573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262783" y="4578372"/>
                  <a:ext cx="1656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09BCFBE-A754-4EF8-1F46-D57BC810492B}"/>
                    </a:ext>
                  </a:extLst>
                </p14:cNvPr>
                <p14:cNvContentPartPr/>
                <p14:nvPr/>
              </p14:nvContentPartPr>
              <p14:xfrm>
                <a:off x="6593263" y="4809132"/>
                <a:ext cx="61200" cy="817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09BCFBE-A754-4EF8-1F46-D57BC810492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584263" y="4800492"/>
                  <a:ext cx="788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A60EB4F-92C1-7516-625B-62EF8871F23F}"/>
                    </a:ext>
                  </a:extLst>
                </p14:cNvPr>
                <p14:cNvContentPartPr/>
                <p14:nvPr/>
              </p14:nvContentPartPr>
              <p14:xfrm>
                <a:off x="6594703" y="4677372"/>
                <a:ext cx="10800" cy="176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A60EB4F-92C1-7516-625B-62EF8871F23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585703" y="4668732"/>
                  <a:ext cx="2844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3A8E55B-C2AD-A2A4-C1D7-3B694DFDAB14}"/>
                    </a:ext>
                  </a:extLst>
                </p14:cNvPr>
                <p14:cNvContentPartPr/>
                <p14:nvPr/>
              </p14:nvContentPartPr>
              <p14:xfrm>
                <a:off x="6736903" y="4495932"/>
                <a:ext cx="121680" cy="5162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3A8E55B-C2AD-A2A4-C1D7-3B694DFDAB1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728263" y="4486932"/>
                  <a:ext cx="13932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2541F44-F71E-47F2-023B-105FA79403FD}"/>
                    </a:ext>
                  </a:extLst>
                </p14:cNvPr>
                <p14:cNvContentPartPr/>
                <p14:nvPr/>
              </p14:nvContentPartPr>
              <p14:xfrm>
                <a:off x="6804943" y="4428612"/>
                <a:ext cx="279720" cy="5572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A2541F44-F71E-47F2-023B-105FA79403F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795943" y="4419972"/>
                  <a:ext cx="29736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E7AC37F-0158-E14B-E470-A2A74028213F}"/>
                    </a:ext>
                  </a:extLst>
                </p14:cNvPr>
                <p14:cNvContentPartPr/>
                <p14:nvPr/>
              </p14:nvContentPartPr>
              <p14:xfrm>
                <a:off x="7030303" y="4647492"/>
                <a:ext cx="150840" cy="2721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E7AC37F-0158-E14B-E470-A2A74028213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021303" y="4638492"/>
                  <a:ext cx="16848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66A9B7D-5BC2-B8F9-CF08-8F3DE9D0F23A}"/>
                    </a:ext>
                  </a:extLst>
                </p14:cNvPr>
                <p14:cNvContentPartPr/>
                <p14:nvPr/>
              </p14:nvContentPartPr>
              <p14:xfrm>
                <a:off x="7209943" y="4603212"/>
                <a:ext cx="236880" cy="187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66A9B7D-5BC2-B8F9-CF08-8F3DE9D0F23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200943" y="4594572"/>
                  <a:ext cx="2545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42B4917-F702-B288-D827-3EBDE8361C2C}"/>
                    </a:ext>
                  </a:extLst>
                </p14:cNvPr>
                <p14:cNvContentPartPr/>
                <p14:nvPr/>
              </p14:nvContentPartPr>
              <p14:xfrm>
                <a:off x="7308583" y="4620852"/>
                <a:ext cx="360" cy="3250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42B4917-F702-B288-D827-3EBDE8361C2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299943" y="4612212"/>
                  <a:ext cx="18000" cy="34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6435CA9-F617-D99A-13E1-B25AE5F21C6E}"/>
                  </a:ext>
                </a:extLst>
              </p14:cNvPr>
              <p14:cNvContentPartPr/>
              <p14:nvPr/>
            </p14:nvContentPartPr>
            <p14:xfrm>
              <a:off x="7501543" y="5619132"/>
              <a:ext cx="360" cy="612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6435CA9-F617-D99A-13E1-B25AE5F21C6E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492903" y="5610492"/>
                <a:ext cx="180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A4A22740-17F3-FF37-83F3-23CFFEC59FA7}"/>
                  </a:ext>
                </a:extLst>
              </p14:cNvPr>
              <p14:cNvContentPartPr/>
              <p14:nvPr/>
            </p14:nvContentPartPr>
            <p14:xfrm>
              <a:off x="4982307" y="1414361"/>
              <a:ext cx="195480" cy="5320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A4A22740-17F3-FF37-83F3-23CFFEC59FA7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973307" y="1405721"/>
                <a:ext cx="21312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76008B6-5991-A4EF-88BB-277024836C09}"/>
                  </a:ext>
                </a:extLst>
              </p14:cNvPr>
              <p14:cNvContentPartPr/>
              <p14:nvPr/>
            </p14:nvContentPartPr>
            <p14:xfrm>
              <a:off x="5153667" y="1916561"/>
              <a:ext cx="86760" cy="1659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76008B6-5991-A4EF-88BB-277024836C0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144667" y="1907561"/>
                <a:ext cx="10440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6FF7563E-0B4E-38D4-6189-EDEFE5279293}"/>
                  </a:ext>
                </a:extLst>
              </p14:cNvPr>
              <p14:cNvContentPartPr/>
              <p14:nvPr/>
            </p14:nvContentPartPr>
            <p14:xfrm>
              <a:off x="5192187" y="1790561"/>
              <a:ext cx="19440" cy="306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6FF7563E-0B4E-38D4-6189-EDEFE5279293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183547" y="1781921"/>
                <a:ext cx="370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302920D-A68D-2198-A5DC-6FA776EA535C}"/>
                  </a:ext>
                </a:extLst>
              </p14:cNvPr>
              <p14:cNvContentPartPr/>
              <p14:nvPr/>
            </p14:nvContentPartPr>
            <p14:xfrm>
              <a:off x="5434107" y="1635041"/>
              <a:ext cx="124560" cy="3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302920D-A68D-2198-A5DC-6FA776EA535C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425107" y="1626041"/>
                <a:ext cx="142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BBDFBD1D-C182-5E01-D574-DA487035CCB7}"/>
                  </a:ext>
                </a:extLst>
              </p14:cNvPr>
              <p14:cNvContentPartPr/>
              <p14:nvPr/>
            </p14:nvContentPartPr>
            <p14:xfrm>
              <a:off x="5441307" y="1754561"/>
              <a:ext cx="86760" cy="3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BBDFBD1D-C182-5E01-D574-DA487035CCB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432307" y="1745561"/>
                <a:ext cx="104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69E77C6F-6D93-23A4-ADBF-9868BC529C45}"/>
                  </a:ext>
                </a:extLst>
              </p14:cNvPr>
              <p14:cNvContentPartPr/>
              <p14:nvPr/>
            </p14:nvContentPartPr>
            <p14:xfrm>
              <a:off x="5926227" y="1417961"/>
              <a:ext cx="233640" cy="4478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69E77C6F-6D93-23A4-ADBF-9868BC529C45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5917227" y="1409321"/>
                <a:ext cx="251280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FF6CD7BB-3BA8-0880-040F-4F7610048299}"/>
                  </a:ext>
                </a:extLst>
              </p14:cNvPr>
              <p14:cNvContentPartPr/>
              <p14:nvPr/>
            </p14:nvContentPartPr>
            <p14:xfrm>
              <a:off x="6106947" y="1122401"/>
              <a:ext cx="188640" cy="28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FF6CD7BB-3BA8-0880-040F-4F7610048299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097947" y="1113761"/>
                <a:ext cx="2062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FF0D192A-454F-EA27-8B01-70071B8186D2}"/>
                  </a:ext>
                </a:extLst>
              </p14:cNvPr>
              <p14:cNvContentPartPr/>
              <p14:nvPr/>
            </p14:nvContentPartPr>
            <p14:xfrm>
              <a:off x="6401067" y="850961"/>
              <a:ext cx="230400" cy="59868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FF0D192A-454F-EA27-8B01-70071B8186D2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392067" y="841961"/>
                <a:ext cx="248040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4F7D948-751B-62E4-8BB5-B70CCD780554}"/>
                  </a:ext>
                </a:extLst>
              </p14:cNvPr>
              <p14:cNvContentPartPr/>
              <p14:nvPr/>
            </p14:nvContentPartPr>
            <p14:xfrm>
              <a:off x="6606267" y="956081"/>
              <a:ext cx="121320" cy="2631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4F7D948-751B-62E4-8BB5-B70CCD780554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597267" y="947441"/>
                <a:ext cx="1389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8C94777F-2152-8676-ED6C-F216F069B924}"/>
                  </a:ext>
                </a:extLst>
              </p14:cNvPr>
              <p14:cNvContentPartPr/>
              <p14:nvPr/>
            </p14:nvContentPartPr>
            <p14:xfrm>
              <a:off x="6627507" y="1080641"/>
              <a:ext cx="81360" cy="399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8C94777F-2152-8676-ED6C-F216F069B92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618867" y="1071641"/>
                <a:ext cx="990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E0ECF9C1-0935-B66F-D0AE-32F247A3FD90}"/>
                  </a:ext>
                </a:extLst>
              </p14:cNvPr>
              <p14:cNvContentPartPr/>
              <p14:nvPr/>
            </p14:nvContentPartPr>
            <p14:xfrm>
              <a:off x="6713907" y="1080641"/>
              <a:ext cx="360" cy="3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E0ECF9C1-0935-B66F-D0AE-32F247A3FD9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705267" y="10716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09BC999-A27C-FF12-2FB8-69C6B7A369CF}"/>
                  </a:ext>
                </a:extLst>
              </p14:cNvPr>
              <p14:cNvContentPartPr/>
              <p14:nvPr/>
            </p14:nvContentPartPr>
            <p14:xfrm>
              <a:off x="6827667" y="1217801"/>
              <a:ext cx="83520" cy="8928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09BC999-A27C-FF12-2FB8-69C6B7A369C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6818667" y="1209161"/>
                <a:ext cx="10116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34594969-2108-B726-CD12-50195B8810EF}"/>
                  </a:ext>
                </a:extLst>
              </p14:cNvPr>
              <p14:cNvContentPartPr/>
              <p14:nvPr/>
            </p14:nvContentPartPr>
            <p14:xfrm>
              <a:off x="6882027" y="1054001"/>
              <a:ext cx="21600" cy="3492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34594969-2108-B726-CD12-50195B8810EF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873387" y="1045361"/>
                <a:ext cx="392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EA3FB456-7758-5C9F-0FAD-4C98C7419E83}"/>
                  </a:ext>
                </a:extLst>
              </p14:cNvPr>
              <p14:cNvContentPartPr/>
              <p14:nvPr/>
            </p14:nvContentPartPr>
            <p14:xfrm>
              <a:off x="7087587" y="1109081"/>
              <a:ext cx="155520" cy="36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EA3FB456-7758-5C9F-0FAD-4C98C7419E8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7078587" y="1100441"/>
                <a:ext cx="173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3E837302-1F4C-E542-D6CB-549A70FF2192}"/>
                  </a:ext>
                </a:extLst>
              </p14:cNvPr>
              <p14:cNvContentPartPr/>
              <p14:nvPr/>
            </p14:nvContentPartPr>
            <p14:xfrm>
              <a:off x="7377747" y="1066961"/>
              <a:ext cx="120960" cy="3344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3E837302-1F4C-E542-D6CB-549A70FF2192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369107" y="1058321"/>
                <a:ext cx="13860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E50E7EDB-18CE-6557-A1DD-0B7879FA2032}"/>
                  </a:ext>
                </a:extLst>
              </p14:cNvPr>
              <p14:cNvContentPartPr/>
              <p14:nvPr/>
            </p14:nvContentPartPr>
            <p14:xfrm>
              <a:off x="7585467" y="905321"/>
              <a:ext cx="180000" cy="3520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E50E7EDB-18CE-6557-A1DD-0B7879FA2032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7576827" y="896321"/>
                <a:ext cx="19764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C555B846-7A28-DEF3-A02D-1C034DBCBAED}"/>
                  </a:ext>
                </a:extLst>
              </p14:cNvPr>
              <p14:cNvContentPartPr/>
              <p14:nvPr/>
            </p14:nvContentPartPr>
            <p14:xfrm>
              <a:off x="7881387" y="1204841"/>
              <a:ext cx="62640" cy="540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C555B846-7A28-DEF3-A02D-1C034DBCBAED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7872387" y="1195841"/>
                <a:ext cx="802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023D2FC1-E375-5B0D-124C-717D74CED61D}"/>
                  </a:ext>
                </a:extLst>
              </p14:cNvPr>
              <p14:cNvContentPartPr/>
              <p14:nvPr/>
            </p14:nvContentPartPr>
            <p14:xfrm>
              <a:off x="7907667" y="1035641"/>
              <a:ext cx="25200" cy="2556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023D2FC1-E375-5B0D-124C-717D74CED61D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898667" y="1027001"/>
                <a:ext cx="428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2553AA0D-AD24-5607-774F-5EABEF87B705}"/>
                  </a:ext>
                </a:extLst>
              </p14:cNvPr>
              <p14:cNvContentPartPr/>
              <p14:nvPr/>
            </p14:nvContentPartPr>
            <p14:xfrm>
              <a:off x="7941147" y="817841"/>
              <a:ext cx="142200" cy="5601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2553AA0D-AD24-5607-774F-5EABEF87B705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7932507" y="809201"/>
                <a:ext cx="159840" cy="57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D8C656A2-8F15-38E0-F2B8-51C804381BCE}"/>
                  </a:ext>
                </a:extLst>
              </p14:cNvPr>
              <p14:cNvContentPartPr/>
              <p14:nvPr/>
            </p14:nvContentPartPr>
            <p14:xfrm>
              <a:off x="8068227" y="790841"/>
              <a:ext cx="250560" cy="66168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D8C656A2-8F15-38E0-F2B8-51C804381BCE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8059587" y="782201"/>
                <a:ext cx="268200" cy="67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8935B6B4-DE14-BFDB-03A8-F4534B2EE46E}"/>
                  </a:ext>
                </a:extLst>
              </p14:cNvPr>
              <p14:cNvContentPartPr/>
              <p14:nvPr/>
            </p14:nvContentPartPr>
            <p14:xfrm>
              <a:off x="8381427" y="949601"/>
              <a:ext cx="136080" cy="3484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8935B6B4-DE14-BFDB-03A8-F4534B2EE46E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8372427" y="940601"/>
                <a:ext cx="15372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810FD357-8EB0-33A5-551D-1D48D42DCD6A}"/>
                  </a:ext>
                </a:extLst>
              </p14:cNvPr>
              <p14:cNvContentPartPr/>
              <p14:nvPr/>
            </p14:nvContentPartPr>
            <p14:xfrm>
              <a:off x="8519667" y="930161"/>
              <a:ext cx="165600" cy="3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810FD357-8EB0-33A5-551D-1D48D42DCD6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8510667" y="921161"/>
                <a:ext cx="183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591B0BE-19CD-AA7B-E699-0F50B373EBC2}"/>
                  </a:ext>
                </a:extLst>
              </p14:cNvPr>
              <p14:cNvContentPartPr/>
              <p14:nvPr/>
            </p14:nvContentPartPr>
            <p14:xfrm>
              <a:off x="8633787" y="938441"/>
              <a:ext cx="5760" cy="3232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591B0BE-19CD-AA7B-E699-0F50B373EBC2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8624787" y="929801"/>
                <a:ext cx="23400" cy="34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1082C1A-C5B6-B150-26AB-91161B2D6F9A}"/>
              </a:ext>
            </a:extLst>
          </p:cNvPr>
          <p:cNvGrpSpPr/>
          <p:nvPr/>
        </p:nvGrpSpPr>
        <p:grpSpPr>
          <a:xfrm>
            <a:off x="5820027" y="1972001"/>
            <a:ext cx="2697120" cy="758160"/>
            <a:chOff x="5830783" y="1771812"/>
            <a:chExt cx="2697120" cy="75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57BE9B2C-A6F9-66C2-BA45-BBA954F0247A}"/>
                    </a:ext>
                  </a:extLst>
                </p14:cNvPr>
                <p14:cNvContentPartPr/>
                <p14:nvPr/>
              </p14:nvContentPartPr>
              <p14:xfrm>
                <a:off x="5830783" y="1771812"/>
                <a:ext cx="2697120" cy="709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57BE9B2C-A6F9-66C2-BA45-BBA954F0247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822143" y="1762812"/>
                  <a:ext cx="27147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C7A1895-F3EE-1C69-F2BC-63DC8ABC8EFB}"/>
                    </a:ext>
                  </a:extLst>
                </p14:cNvPr>
                <p14:cNvContentPartPr/>
                <p14:nvPr/>
              </p14:nvContentPartPr>
              <p14:xfrm>
                <a:off x="6761743" y="1959372"/>
                <a:ext cx="453240" cy="5706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C7A1895-F3EE-1C69-F2BC-63DC8ABC8EF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753103" y="1950732"/>
                  <a:ext cx="470880" cy="58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6389CB6-8628-0500-A311-C2D99BEB7EFF}"/>
                    </a:ext>
                  </a:extLst>
                </p14:cNvPr>
                <p14:cNvContentPartPr/>
                <p14:nvPr/>
              </p14:nvContentPartPr>
              <p14:xfrm>
                <a:off x="6855703" y="2247732"/>
                <a:ext cx="334800" cy="302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6389CB6-8628-0500-A311-C2D99BEB7EF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846703" y="2239092"/>
                  <a:ext cx="352440" cy="47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FE445F92-4510-0CE2-38C4-392FBD26216D}"/>
              </a:ext>
            </a:extLst>
          </p:cNvPr>
          <p:cNvSpPr/>
          <p:nvPr/>
        </p:nvSpPr>
        <p:spPr>
          <a:xfrm>
            <a:off x="4713644" y="592271"/>
            <a:ext cx="4191000" cy="2282511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C66B47-6DE8-062E-9191-A2251145F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1525"/>
    </mc:Choice>
    <mc:Fallback xmlns="">
      <p:transition advClick="0" advTm="2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AC47FD-5DE5-09E6-8288-1BC47F75E116}"/>
              </a:ext>
            </a:extLst>
          </p:cNvPr>
          <p:cNvSpPr txBox="1"/>
          <p:nvPr/>
        </p:nvSpPr>
        <p:spPr>
          <a:xfrm>
            <a:off x="547036" y="-1922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Case 1: 1 energy level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6C43D9E-7999-5554-92A4-D56585244A08}"/>
              </a:ext>
            </a:extLst>
          </p:cNvPr>
          <p:cNvGrpSpPr/>
          <p:nvPr/>
        </p:nvGrpSpPr>
        <p:grpSpPr>
          <a:xfrm>
            <a:off x="3335356" y="3793405"/>
            <a:ext cx="1406520" cy="900360"/>
            <a:chOff x="3391063" y="3353652"/>
            <a:chExt cx="1406520" cy="90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A4092F23-5780-A4B6-1244-D6A40BCFD04D}"/>
                    </a:ext>
                  </a:extLst>
                </p14:cNvPr>
                <p14:cNvContentPartPr/>
                <p14:nvPr/>
              </p14:nvContentPartPr>
              <p14:xfrm>
                <a:off x="3488623" y="3353652"/>
                <a:ext cx="1308960" cy="76428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A4092F23-5780-A4B6-1244-D6A40BCFD04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79623" y="3345012"/>
                  <a:ext cx="1326600" cy="78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F75172F0-2ECE-AD6B-9B3E-C58CE31C2F9A}"/>
                    </a:ext>
                  </a:extLst>
                </p14:cNvPr>
                <p14:cNvContentPartPr/>
                <p14:nvPr/>
              </p14:nvContentPartPr>
              <p14:xfrm>
                <a:off x="3391063" y="4025772"/>
                <a:ext cx="156240" cy="228240"/>
              </p14:xfrm>
            </p:contentPart>
          </mc:Choice>
          <mc:Fallback xmlns="">
            <p:pic>
              <p:nvPicPr>
                <p:cNvPr id="511" name="Ink 510">
                  <a:extLst>
                    <a:ext uri="{FF2B5EF4-FFF2-40B4-BE49-F238E27FC236}">
                      <a16:creationId xmlns:a16="http://schemas.microsoft.com/office/drawing/2014/main" id="{F75172F0-2ECE-AD6B-9B3E-C58CE31C2F9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82423" y="4017132"/>
                  <a:ext cx="173880" cy="24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3D9CD08A-E841-11B9-FD99-38653598A492}"/>
              </a:ext>
            </a:extLst>
          </p:cNvPr>
          <p:cNvGrpSpPr/>
          <p:nvPr/>
        </p:nvGrpSpPr>
        <p:grpSpPr>
          <a:xfrm>
            <a:off x="4343618" y="1629841"/>
            <a:ext cx="4081140" cy="2975015"/>
            <a:chOff x="4354063" y="1155492"/>
            <a:chExt cx="4081140" cy="297501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7DB7760-2A59-FA03-963C-0337F1265222}"/>
                </a:ext>
              </a:extLst>
            </p:cNvPr>
            <p:cNvGrpSpPr/>
            <p:nvPr/>
          </p:nvGrpSpPr>
          <p:grpSpPr>
            <a:xfrm>
              <a:off x="4680583" y="1299492"/>
              <a:ext cx="296280" cy="392400"/>
              <a:chOff x="4680583" y="1299492"/>
              <a:chExt cx="296280" cy="39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B2ADC9F0-1E88-C38A-830A-936DD21E6A06}"/>
                      </a:ext>
                    </a:extLst>
                  </p14:cNvPr>
                  <p14:cNvContentPartPr/>
                  <p14:nvPr/>
                </p14:nvContentPartPr>
                <p14:xfrm>
                  <a:off x="4680583" y="1299492"/>
                  <a:ext cx="130320" cy="2872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B2ADC9F0-1E88-C38A-830A-936DD21E6A0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671583" y="1290492"/>
                    <a:ext cx="147960" cy="30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8092E6FE-8C72-B99A-F349-BBE65F91CCC9}"/>
                      </a:ext>
                    </a:extLst>
                  </p14:cNvPr>
                  <p14:cNvContentPartPr/>
                  <p14:nvPr/>
                </p14:nvContentPartPr>
                <p14:xfrm>
                  <a:off x="4702543" y="1499292"/>
                  <a:ext cx="77760" cy="28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8092E6FE-8C72-B99A-F349-BBE65F91CCC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4693543" y="1490652"/>
                    <a:ext cx="954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788A337B-9128-FDEE-667D-0B46EF4C38D7}"/>
                      </a:ext>
                    </a:extLst>
                  </p14:cNvPr>
                  <p14:cNvContentPartPr/>
                  <p14:nvPr/>
                </p14:nvContentPartPr>
                <p14:xfrm>
                  <a:off x="4893703" y="1624932"/>
                  <a:ext cx="68040" cy="669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788A337B-9128-FDEE-667D-0B46EF4C38D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4884703" y="1615932"/>
                    <a:ext cx="85680" cy="8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1CAC65B4-FD8E-B175-5AB9-87632E4F65FE}"/>
                      </a:ext>
                    </a:extLst>
                  </p14:cNvPr>
                  <p14:cNvContentPartPr/>
                  <p14:nvPr/>
                </p14:nvContentPartPr>
                <p14:xfrm>
                  <a:off x="4952383" y="1466892"/>
                  <a:ext cx="24480" cy="108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1CAC65B4-FD8E-B175-5AB9-87632E4F65FE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4943743" y="1458252"/>
                    <a:ext cx="42120" cy="28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D630846-6D23-401E-D6D6-8A95EB02A868}"/>
                    </a:ext>
                  </a:extLst>
                </p14:cNvPr>
                <p14:cNvContentPartPr/>
                <p14:nvPr/>
              </p14:nvContentPartPr>
              <p14:xfrm>
                <a:off x="6335143" y="1636092"/>
                <a:ext cx="53640" cy="277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D630846-6D23-401E-D6D6-8A95EB02A86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26143" y="1627452"/>
                  <a:ext cx="71280" cy="45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BCC4FD4-6283-27B8-1CF2-96DD1E2013FF}"/>
                </a:ext>
              </a:extLst>
            </p:cNvPr>
            <p:cNvGrpSpPr/>
            <p:nvPr/>
          </p:nvGrpSpPr>
          <p:grpSpPr>
            <a:xfrm>
              <a:off x="6048583" y="1331892"/>
              <a:ext cx="308160" cy="179280"/>
              <a:chOff x="6048583" y="1331892"/>
              <a:chExt cx="308160" cy="179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B930086E-8040-B062-541D-B650E4EDF277}"/>
                      </a:ext>
                    </a:extLst>
                  </p14:cNvPr>
                  <p14:cNvContentPartPr/>
                  <p14:nvPr/>
                </p14:nvContentPartPr>
                <p14:xfrm>
                  <a:off x="6048583" y="1331892"/>
                  <a:ext cx="152640" cy="1792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B930086E-8040-B062-541D-B650E4EDF277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039583" y="1322892"/>
                    <a:ext cx="17028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A597D12D-131F-4692-3932-411CD598DE70}"/>
                      </a:ext>
                    </a:extLst>
                  </p14:cNvPr>
                  <p14:cNvContentPartPr/>
                  <p14:nvPr/>
                </p14:nvContentPartPr>
                <p14:xfrm>
                  <a:off x="6350263" y="1423692"/>
                  <a:ext cx="6480" cy="345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A597D12D-131F-4692-3932-411CD598DE70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341623" y="1414692"/>
                    <a:ext cx="24120" cy="52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7D61190-83E3-5295-C2FC-808FF2F017CD}"/>
                </a:ext>
              </a:extLst>
            </p:cNvPr>
            <p:cNvGrpSpPr/>
            <p:nvPr/>
          </p:nvGrpSpPr>
          <p:grpSpPr>
            <a:xfrm>
              <a:off x="7302463" y="1235772"/>
              <a:ext cx="276840" cy="409320"/>
              <a:chOff x="7302463" y="1235772"/>
              <a:chExt cx="276840" cy="409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5EAFD578-5823-D9C9-B052-F96E06CF294E}"/>
                      </a:ext>
                    </a:extLst>
                  </p14:cNvPr>
                  <p14:cNvContentPartPr/>
                  <p14:nvPr/>
                </p14:nvContentPartPr>
                <p14:xfrm>
                  <a:off x="7322983" y="1348092"/>
                  <a:ext cx="360" cy="21780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5EAFD578-5823-D9C9-B052-F96E06CF294E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7313983" y="1339092"/>
                    <a:ext cx="18000" cy="23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3C013E0-F217-0D2C-45D4-E9C29BCB6D3A}"/>
                      </a:ext>
                    </a:extLst>
                  </p14:cNvPr>
                  <p14:cNvContentPartPr/>
                  <p14:nvPr/>
                </p14:nvContentPartPr>
                <p14:xfrm>
                  <a:off x="7302463" y="1235772"/>
                  <a:ext cx="140040" cy="1746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3C013E0-F217-0D2C-45D4-E9C29BCB6D3A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7293823" y="1226772"/>
                    <a:ext cx="157680" cy="19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7488143E-7477-2A87-1546-41552CEA41D8}"/>
                      </a:ext>
                    </a:extLst>
                  </p14:cNvPr>
                  <p14:cNvContentPartPr/>
                  <p14:nvPr/>
                </p14:nvContentPartPr>
                <p14:xfrm>
                  <a:off x="7302463" y="1291932"/>
                  <a:ext cx="360" cy="1998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7488143E-7477-2A87-1546-41552CEA41D8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293823" y="1282932"/>
                    <a:ext cx="18000" cy="21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BC20CB2-49C2-CFA2-5492-F9B4A3B5755D}"/>
                      </a:ext>
                    </a:extLst>
                  </p14:cNvPr>
                  <p14:cNvContentPartPr/>
                  <p14:nvPr/>
                </p14:nvContentPartPr>
                <p14:xfrm>
                  <a:off x="7505863" y="1618452"/>
                  <a:ext cx="51840" cy="266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5BC20CB2-49C2-CFA2-5492-F9B4A3B5755D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7496863" y="1609812"/>
                    <a:ext cx="69480" cy="4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AAA3750-7DC3-757D-491D-BEEFFEB46780}"/>
                      </a:ext>
                    </a:extLst>
                  </p14:cNvPr>
                  <p14:cNvContentPartPr/>
                  <p14:nvPr/>
                </p14:nvContentPartPr>
                <p14:xfrm>
                  <a:off x="7545463" y="1486332"/>
                  <a:ext cx="2880" cy="28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AAA3750-7DC3-757D-491D-BEEFFEB4678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536823" y="147769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D187B2A1-4617-98F9-65E8-46C6420AA7A8}"/>
                      </a:ext>
                    </a:extLst>
                  </p14:cNvPr>
                  <p14:cNvContentPartPr/>
                  <p14:nvPr/>
                </p14:nvContentPartPr>
                <p14:xfrm>
                  <a:off x="7545463" y="1599372"/>
                  <a:ext cx="33840" cy="104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D187B2A1-4617-98F9-65E8-46C6420AA7A8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536823" y="1590372"/>
                    <a:ext cx="51480" cy="28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2E01509-E842-F9E6-64C8-375A8B2FBA87}"/>
                    </a:ext>
                  </a:extLst>
                </p14:cNvPr>
                <p14:cNvContentPartPr/>
                <p14:nvPr/>
              </p14:nvContentPartPr>
              <p14:xfrm>
                <a:off x="7184743" y="1751652"/>
                <a:ext cx="558360" cy="6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2E01509-E842-F9E6-64C8-375A8B2FBA8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175743" y="1742652"/>
                  <a:ext cx="576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F65E14A-6512-8B25-C510-16DF4DC17E14}"/>
                    </a:ext>
                  </a:extLst>
                </p14:cNvPr>
                <p14:cNvContentPartPr/>
                <p14:nvPr/>
              </p14:nvContentPartPr>
              <p14:xfrm>
                <a:off x="6018343" y="1741572"/>
                <a:ext cx="65340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F65E14A-6512-8B25-C510-16DF4DC17E1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009343" y="1732932"/>
                  <a:ext cx="671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4BC0074-9035-0783-81CA-935412A0C74D}"/>
                    </a:ext>
                  </a:extLst>
                </p14:cNvPr>
                <p14:cNvContentPartPr/>
                <p14:nvPr/>
              </p14:nvContentPartPr>
              <p14:xfrm>
                <a:off x="4354063" y="1814292"/>
                <a:ext cx="836280" cy="6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4BC0074-9035-0783-81CA-935412A0C74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345063" y="1805652"/>
                  <a:ext cx="8539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4B840E1-D027-07D1-BD93-2E80024C9186}"/>
                    </a:ext>
                  </a:extLst>
                </p14:cNvPr>
                <p14:cNvContentPartPr/>
                <p14:nvPr/>
              </p14:nvContentPartPr>
              <p14:xfrm>
                <a:off x="4922863" y="2001852"/>
                <a:ext cx="168480" cy="237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4B840E1-D027-07D1-BD93-2E80024C918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913863" y="1993212"/>
                  <a:ext cx="1861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FFB1371-C5B3-54B8-2EBF-367A259E4290}"/>
                    </a:ext>
                  </a:extLst>
                </p14:cNvPr>
                <p14:cNvContentPartPr/>
                <p14:nvPr/>
              </p14:nvContentPartPr>
              <p14:xfrm>
                <a:off x="6328663" y="1951452"/>
                <a:ext cx="146160" cy="269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FFB1371-C5B3-54B8-2EBF-367A259E429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319663" y="1942452"/>
                  <a:ext cx="163800" cy="287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41D5190-6E05-1CFC-7211-D417407047B4}"/>
                </a:ext>
              </a:extLst>
            </p:cNvPr>
            <p:cNvGrpSpPr/>
            <p:nvPr/>
          </p:nvGrpSpPr>
          <p:grpSpPr>
            <a:xfrm>
              <a:off x="7500463" y="1870812"/>
              <a:ext cx="372600" cy="631800"/>
              <a:chOff x="7500463" y="1870812"/>
              <a:chExt cx="372600" cy="631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F211006E-BEAB-6873-48B1-94E8806091FE}"/>
                      </a:ext>
                    </a:extLst>
                  </p14:cNvPr>
                  <p14:cNvContentPartPr/>
                  <p14:nvPr/>
                </p14:nvContentPartPr>
                <p14:xfrm>
                  <a:off x="7500463" y="1870812"/>
                  <a:ext cx="360" cy="2037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F211006E-BEAB-6873-48B1-94E8806091FE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491463" y="1862172"/>
                    <a:ext cx="18000" cy="22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0744D26C-D024-2BBD-6325-7C2314281C0F}"/>
                      </a:ext>
                    </a:extLst>
                  </p14:cNvPr>
                  <p14:cNvContentPartPr/>
                  <p14:nvPr/>
                </p14:nvContentPartPr>
                <p14:xfrm>
                  <a:off x="7519903" y="1903932"/>
                  <a:ext cx="160200" cy="3668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0744D26C-D024-2BBD-6325-7C2314281C0F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511263" y="1895292"/>
                    <a:ext cx="177840" cy="38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D2611DB7-EE53-69C3-81C5-C5709C8B4D59}"/>
                      </a:ext>
                    </a:extLst>
                  </p14:cNvPr>
                  <p14:cNvContentPartPr/>
                  <p14:nvPr/>
                </p14:nvContentPartPr>
                <p14:xfrm>
                  <a:off x="7621063" y="2185092"/>
                  <a:ext cx="252000" cy="3175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D2611DB7-EE53-69C3-81C5-C5709C8B4D59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612423" y="2176092"/>
                    <a:ext cx="269640" cy="33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458DED4-B655-1263-537D-6D7159472531}"/>
                      </a:ext>
                    </a:extLst>
                  </p14:cNvPr>
                  <p14:cNvContentPartPr/>
                  <p14:nvPr/>
                </p14:nvContentPartPr>
                <p14:xfrm>
                  <a:off x="7672183" y="2326212"/>
                  <a:ext cx="168120" cy="288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458DED4-B655-1263-537D-6D715947253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663183" y="2317572"/>
                    <a:ext cx="18576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6211A91-A804-7808-C500-03CCEF246A4B}"/>
                    </a:ext>
                  </a:extLst>
                </p14:cNvPr>
                <p14:cNvContentPartPr/>
                <p14:nvPr/>
              </p14:nvContentPartPr>
              <p14:xfrm>
                <a:off x="5036983" y="3117852"/>
                <a:ext cx="144720" cy="219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6211A91-A804-7808-C500-03CCEF246A4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027983" y="3108852"/>
                  <a:ext cx="1623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35FE547-80F6-1D96-7FB5-28DB6FE6B6C0}"/>
                    </a:ext>
                  </a:extLst>
                </p14:cNvPr>
                <p14:cNvContentPartPr/>
                <p14:nvPr/>
              </p14:nvContentPartPr>
              <p14:xfrm>
                <a:off x="6525943" y="3019932"/>
                <a:ext cx="360" cy="407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35FE547-80F6-1D96-7FB5-28DB6FE6B6C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516943" y="3011292"/>
                  <a:ext cx="18000" cy="425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E9B74822-A7E2-FC69-6063-3546609F2991}"/>
                </a:ext>
              </a:extLst>
            </p:cNvPr>
            <p:cNvGrpSpPr/>
            <p:nvPr/>
          </p:nvGrpSpPr>
          <p:grpSpPr>
            <a:xfrm>
              <a:off x="7321183" y="2798892"/>
              <a:ext cx="617400" cy="546840"/>
              <a:chOff x="7321183" y="2798892"/>
              <a:chExt cx="617400" cy="546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DADADCDD-D6EE-80FF-D214-DAA497E96407}"/>
                      </a:ext>
                    </a:extLst>
                  </p14:cNvPr>
                  <p14:cNvContentPartPr/>
                  <p14:nvPr/>
                </p14:nvContentPartPr>
                <p14:xfrm>
                  <a:off x="7457263" y="2960172"/>
                  <a:ext cx="360" cy="3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DADADCDD-D6EE-80FF-D214-DAA497E96407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448263" y="295153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285CCEDA-20DE-904E-B3A2-236376A8B4A9}"/>
                      </a:ext>
                    </a:extLst>
                  </p14:cNvPr>
                  <p14:cNvContentPartPr/>
                  <p14:nvPr/>
                </p14:nvContentPartPr>
                <p14:xfrm>
                  <a:off x="7321183" y="3012372"/>
                  <a:ext cx="210600" cy="26892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285CCEDA-20DE-904E-B3A2-236376A8B4A9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7312543" y="3003372"/>
                    <a:ext cx="228240" cy="28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A4525F04-65E8-BF14-AE11-318C7F01537A}"/>
                      </a:ext>
                    </a:extLst>
                  </p14:cNvPr>
                  <p14:cNvContentPartPr/>
                  <p14:nvPr/>
                </p14:nvContentPartPr>
                <p14:xfrm>
                  <a:off x="7517383" y="2873772"/>
                  <a:ext cx="92520" cy="288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A4525F04-65E8-BF14-AE11-318C7F01537A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7508383" y="2865132"/>
                    <a:ext cx="1101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663821B8-E02B-9AA4-D869-2CF5EBDE7DE2}"/>
                      </a:ext>
                    </a:extLst>
                  </p14:cNvPr>
                  <p14:cNvContentPartPr/>
                  <p14:nvPr/>
                </p14:nvContentPartPr>
                <p14:xfrm>
                  <a:off x="7699543" y="2798892"/>
                  <a:ext cx="119160" cy="15444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663821B8-E02B-9AA4-D869-2CF5EBDE7DE2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7690543" y="2789892"/>
                    <a:ext cx="136800" cy="17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54" name="Ink 453">
                    <a:extLst>
                      <a:ext uri="{FF2B5EF4-FFF2-40B4-BE49-F238E27FC236}">
                        <a16:creationId xmlns:a16="http://schemas.microsoft.com/office/drawing/2014/main" id="{87E25D6A-FDD6-FF8F-E53B-D18F6C6FCC4B}"/>
                      </a:ext>
                    </a:extLst>
                  </p14:cNvPr>
                  <p14:cNvContentPartPr/>
                  <p14:nvPr/>
                </p14:nvContentPartPr>
                <p14:xfrm>
                  <a:off x="7341343" y="3345372"/>
                  <a:ext cx="597240" cy="360"/>
                </p14:xfrm>
              </p:contentPart>
            </mc:Choice>
            <mc:Fallback xmlns="">
              <p:pic>
                <p:nvPicPr>
                  <p:cNvPr id="454" name="Ink 453">
                    <a:extLst>
                      <a:ext uri="{FF2B5EF4-FFF2-40B4-BE49-F238E27FC236}">
                        <a16:creationId xmlns:a16="http://schemas.microsoft.com/office/drawing/2014/main" id="{87E25D6A-FDD6-FF8F-E53B-D18F6C6FCC4B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7332703" y="3336372"/>
                    <a:ext cx="6148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3E6E62E9-C5D3-CCE3-85BF-5D2C54EBB14D}"/>
                </a:ext>
              </a:extLst>
            </p:cNvPr>
            <p:cNvGrpSpPr/>
            <p:nvPr/>
          </p:nvGrpSpPr>
          <p:grpSpPr>
            <a:xfrm>
              <a:off x="7507303" y="3464892"/>
              <a:ext cx="345600" cy="382320"/>
              <a:chOff x="7507303" y="3464892"/>
              <a:chExt cx="345600" cy="38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65" name="Ink 464">
                    <a:extLst>
                      <a:ext uri="{FF2B5EF4-FFF2-40B4-BE49-F238E27FC236}">
                        <a16:creationId xmlns:a16="http://schemas.microsoft.com/office/drawing/2014/main" id="{539C8D85-3BA6-B9CC-2CC7-BC1D433443CE}"/>
                      </a:ext>
                    </a:extLst>
                  </p14:cNvPr>
                  <p14:cNvContentPartPr/>
                  <p14:nvPr/>
                </p14:nvContentPartPr>
                <p14:xfrm>
                  <a:off x="7507303" y="3464892"/>
                  <a:ext cx="345600" cy="382320"/>
                </p14:xfrm>
              </p:contentPart>
            </mc:Choice>
            <mc:Fallback xmlns="">
              <p:pic>
                <p:nvPicPr>
                  <p:cNvPr id="465" name="Ink 464">
                    <a:extLst>
                      <a:ext uri="{FF2B5EF4-FFF2-40B4-BE49-F238E27FC236}">
                        <a16:creationId xmlns:a16="http://schemas.microsoft.com/office/drawing/2014/main" id="{539C8D85-3BA6-B9CC-2CC7-BC1D433443CE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498303" y="3456252"/>
                    <a:ext cx="363240" cy="39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74" name="Ink 473">
                    <a:extLst>
                      <a:ext uri="{FF2B5EF4-FFF2-40B4-BE49-F238E27FC236}">
                        <a16:creationId xmlns:a16="http://schemas.microsoft.com/office/drawing/2014/main" id="{0F062B58-A6D2-5BD5-480D-3C80661C1C61}"/>
                      </a:ext>
                    </a:extLst>
                  </p14:cNvPr>
                  <p14:cNvContentPartPr/>
                  <p14:nvPr/>
                </p14:nvContentPartPr>
                <p14:xfrm>
                  <a:off x="7538983" y="3640932"/>
                  <a:ext cx="191880" cy="17640"/>
                </p14:xfrm>
              </p:contentPart>
            </mc:Choice>
            <mc:Fallback xmlns="">
              <p:pic>
                <p:nvPicPr>
                  <p:cNvPr id="474" name="Ink 473">
                    <a:extLst>
                      <a:ext uri="{FF2B5EF4-FFF2-40B4-BE49-F238E27FC236}">
                        <a16:creationId xmlns:a16="http://schemas.microsoft.com/office/drawing/2014/main" id="{0F062B58-A6D2-5BD5-480D-3C80661C1C61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7530343" y="3632292"/>
                    <a:ext cx="209520" cy="35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33D6F488-76B3-8D46-82D8-613619F9F3F4}"/>
                </a:ext>
              </a:extLst>
            </p:cNvPr>
            <p:cNvSpPr/>
            <p:nvPr/>
          </p:nvSpPr>
          <p:spPr>
            <a:xfrm>
              <a:off x="4354063" y="1155492"/>
              <a:ext cx="1357920" cy="296244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C16CAF94-3FAA-24D7-5851-0BBEA62DAAFF}"/>
                </a:ext>
              </a:extLst>
            </p:cNvPr>
            <p:cNvSpPr/>
            <p:nvPr/>
          </p:nvSpPr>
          <p:spPr>
            <a:xfrm>
              <a:off x="5715763" y="1162450"/>
              <a:ext cx="1357920" cy="296244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8B186661-3D2C-C537-6225-8702C853647D}"/>
                </a:ext>
              </a:extLst>
            </p:cNvPr>
            <p:cNvSpPr/>
            <p:nvPr/>
          </p:nvSpPr>
          <p:spPr>
            <a:xfrm>
              <a:off x="7077283" y="1168067"/>
              <a:ext cx="1357920" cy="296244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DC3C9DC-7D8D-42C5-7AB7-FCB13A359634}"/>
              </a:ext>
            </a:extLst>
          </p:cNvPr>
          <p:cNvGrpSpPr/>
          <p:nvPr/>
        </p:nvGrpSpPr>
        <p:grpSpPr>
          <a:xfrm>
            <a:off x="226991" y="618269"/>
            <a:ext cx="3181761" cy="1692395"/>
            <a:chOff x="134143" y="607776"/>
            <a:chExt cx="3181761" cy="16923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0E2C56-64B6-2EBF-E915-DC6CF77A2EFE}"/>
                </a:ext>
              </a:extLst>
            </p:cNvPr>
            <p:cNvGrpSpPr/>
            <p:nvPr/>
          </p:nvGrpSpPr>
          <p:grpSpPr>
            <a:xfrm>
              <a:off x="2048623" y="1879092"/>
              <a:ext cx="952920" cy="132840"/>
              <a:chOff x="2048623" y="1879092"/>
              <a:chExt cx="952920" cy="13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8CAC6EEB-129A-6252-18D5-69A2114C54FB}"/>
                      </a:ext>
                    </a:extLst>
                  </p14:cNvPr>
                  <p14:cNvContentPartPr/>
                  <p14:nvPr/>
                </p14:nvContentPartPr>
                <p14:xfrm>
                  <a:off x="2048623" y="1879092"/>
                  <a:ext cx="409320" cy="13284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8CAC6EEB-129A-6252-18D5-69A2114C54FB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2039983" y="1870092"/>
                    <a:ext cx="42696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9280F841-B63D-D0E6-B5E0-A4F193435AD9}"/>
                      </a:ext>
                    </a:extLst>
                  </p14:cNvPr>
                  <p14:cNvContentPartPr/>
                  <p14:nvPr/>
                </p14:nvContentPartPr>
                <p14:xfrm>
                  <a:off x="2487823" y="1960812"/>
                  <a:ext cx="513720" cy="93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9280F841-B63D-D0E6-B5E0-A4F193435AD9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2479183" y="1951812"/>
                    <a:ext cx="531360" cy="27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7BD591-DCE3-EF76-B73D-9984AB26DC03}"/>
                </a:ext>
              </a:extLst>
            </p:cNvPr>
            <p:cNvGrpSpPr/>
            <p:nvPr/>
          </p:nvGrpSpPr>
          <p:grpSpPr>
            <a:xfrm>
              <a:off x="2020903" y="1029492"/>
              <a:ext cx="965160" cy="184680"/>
              <a:chOff x="2020903" y="1029492"/>
              <a:chExt cx="965160" cy="18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8903CF5E-FA1E-4DE4-4EE4-3F185BB9AA7F}"/>
                      </a:ext>
                    </a:extLst>
                  </p14:cNvPr>
                  <p14:cNvContentPartPr/>
                  <p14:nvPr/>
                </p14:nvContentPartPr>
                <p14:xfrm>
                  <a:off x="2327263" y="1029492"/>
                  <a:ext cx="198360" cy="18468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8903CF5E-FA1E-4DE4-4EE4-3F185BB9AA7F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2318623" y="1020492"/>
                    <a:ext cx="216000" cy="20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89CC8185-92E8-8433-1453-3CAE32DF1E17}"/>
                      </a:ext>
                    </a:extLst>
                  </p14:cNvPr>
                  <p14:cNvContentPartPr/>
                  <p14:nvPr/>
                </p14:nvContentPartPr>
                <p14:xfrm>
                  <a:off x="2020903" y="1117692"/>
                  <a:ext cx="298800" cy="1152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89CC8185-92E8-8433-1453-3CAE32DF1E17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2012263" y="1109052"/>
                    <a:ext cx="316440" cy="2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DA33E84A-DE36-EE21-720A-CA11D12A6ACE}"/>
                      </a:ext>
                    </a:extLst>
                  </p14:cNvPr>
                  <p14:cNvContentPartPr/>
                  <p14:nvPr/>
                </p14:nvContentPartPr>
                <p14:xfrm>
                  <a:off x="2530303" y="1109052"/>
                  <a:ext cx="455760" cy="198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DA33E84A-DE36-EE21-720A-CA11D12A6ACE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2521663" y="1100052"/>
                    <a:ext cx="473400" cy="37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F126A3B-CB74-7E67-4A5A-9C22D556275F}"/>
                </a:ext>
              </a:extLst>
            </p:cNvPr>
            <p:cNvGrpSpPr/>
            <p:nvPr/>
          </p:nvGrpSpPr>
          <p:grpSpPr>
            <a:xfrm>
              <a:off x="134143" y="1155492"/>
              <a:ext cx="1803240" cy="769680"/>
              <a:chOff x="134143" y="1155492"/>
              <a:chExt cx="1803240" cy="76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4B2057D9-6BC7-8591-59F1-B073FC19D7FD}"/>
                      </a:ext>
                    </a:extLst>
                  </p14:cNvPr>
                  <p14:cNvContentPartPr/>
                  <p14:nvPr/>
                </p14:nvContentPartPr>
                <p14:xfrm>
                  <a:off x="424303" y="1632852"/>
                  <a:ext cx="855000" cy="36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4B2057D9-6BC7-8591-59F1-B073FC19D7FD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415663" y="1624212"/>
                    <a:ext cx="872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A599CC88-AC58-870F-F17A-9DE939B940A1}"/>
                      </a:ext>
                    </a:extLst>
                  </p14:cNvPr>
                  <p14:cNvContentPartPr/>
                  <p14:nvPr/>
                </p14:nvContentPartPr>
                <p14:xfrm>
                  <a:off x="1474783" y="1155492"/>
                  <a:ext cx="384120" cy="3909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599CC88-AC58-870F-F17A-9DE939B940A1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1466143" y="1146492"/>
                    <a:ext cx="401760" cy="40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54C0D384-B22C-FEA3-E848-80F32D7DCC05}"/>
                      </a:ext>
                    </a:extLst>
                  </p14:cNvPr>
                  <p14:cNvContentPartPr/>
                  <p14:nvPr/>
                </p14:nvContentPartPr>
                <p14:xfrm>
                  <a:off x="1516903" y="1623492"/>
                  <a:ext cx="420480" cy="3016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54C0D384-B22C-FEA3-E848-80F32D7DCC05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1507903" y="1614852"/>
                    <a:ext cx="438120" cy="31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0174A93F-2D50-5C60-9394-4EE3A029DDF4}"/>
                      </a:ext>
                    </a:extLst>
                  </p14:cNvPr>
                  <p14:cNvContentPartPr/>
                  <p14:nvPr/>
                </p14:nvContentPartPr>
                <p14:xfrm>
                  <a:off x="134143" y="1659852"/>
                  <a:ext cx="154440" cy="24948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0174A93F-2D50-5C60-9394-4EE3A029DDF4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125503" y="1651212"/>
                    <a:ext cx="172080" cy="2671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5841F95-2C6C-EBB5-543A-D726026ED474}"/>
                </a:ext>
              </a:extLst>
            </p:cNvPr>
            <p:cNvGrpSpPr/>
            <p:nvPr/>
          </p:nvGrpSpPr>
          <p:grpSpPr>
            <a:xfrm>
              <a:off x="148543" y="828252"/>
              <a:ext cx="1009800" cy="443160"/>
              <a:chOff x="148543" y="828252"/>
              <a:chExt cx="1009800" cy="443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4FF475FF-8B97-A3D1-8640-11DC315E10F7}"/>
                      </a:ext>
                    </a:extLst>
                  </p14:cNvPr>
                  <p14:cNvContentPartPr/>
                  <p14:nvPr/>
                </p14:nvContentPartPr>
                <p14:xfrm>
                  <a:off x="148543" y="1178532"/>
                  <a:ext cx="1009800" cy="928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4FF475FF-8B97-A3D1-8640-11DC315E10F7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139543" y="1169892"/>
                    <a:ext cx="102744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5A987EE1-F12D-5A5D-7B5E-6C31084FC5F9}"/>
                      </a:ext>
                    </a:extLst>
                  </p14:cNvPr>
                  <p14:cNvContentPartPr/>
                  <p14:nvPr/>
                </p14:nvContentPartPr>
                <p14:xfrm>
                  <a:off x="552823" y="828252"/>
                  <a:ext cx="216720" cy="28188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5A987EE1-F12D-5A5D-7B5E-6C31084FC5F9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43823" y="819612"/>
                    <a:ext cx="234360" cy="299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EB9D8E7-06D1-98E9-52AF-626CAFB00C72}"/>
                    </a:ext>
                  </a:extLst>
                </p14:cNvPr>
                <p14:cNvContentPartPr/>
                <p14:nvPr/>
              </p14:nvContentPartPr>
              <p14:xfrm>
                <a:off x="1049623" y="1247292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EB9D8E7-06D1-98E9-52AF-626CAFB00C7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40983" y="1238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97C2E7AD-0374-011D-D893-F723A150B096}"/>
                </a:ext>
              </a:extLst>
            </p:cNvPr>
            <p:cNvGrpSpPr/>
            <p:nvPr/>
          </p:nvGrpSpPr>
          <p:grpSpPr>
            <a:xfrm>
              <a:off x="1812463" y="607776"/>
              <a:ext cx="1503441" cy="1692395"/>
              <a:chOff x="2165125" y="375833"/>
              <a:chExt cx="1503441" cy="1692395"/>
            </a:xfrm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3C6C7E81-E261-A1E9-BEA5-A2F9D11F8E7D}"/>
                  </a:ext>
                </a:extLst>
              </p:cNvPr>
              <p:cNvSpPr/>
              <p:nvPr/>
            </p:nvSpPr>
            <p:spPr>
              <a:xfrm>
                <a:off x="2165125" y="375833"/>
                <a:ext cx="1503441" cy="1692395"/>
              </a:xfrm>
              <a:prstGeom prst="ellipse">
                <a:avLst/>
              </a:prstGeom>
              <a:solidFill>
                <a:srgbClr val="F9E7BC"/>
              </a:solidFill>
              <a:ln w="38100" cmpd="sng">
                <a:solidFill>
                  <a:srgbClr val="FF99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99C06F45-D10E-9A22-63C1-0076A871DD3D}"/>
                      </a:ext>
                    </a:extLst>
                  </p14:cNvPr>
                  <p14:cNvContentPartPr/>
                  <p14:nvPr/>
                </p14:nvContentPartPr>
                <p14:xfrm>
                  <a:off x="2757195" y="744575"/>
                  <a:ext cx="360" cy="36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99C06F45-D10E-9A22-63C1-0076A871DD3D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721195" y="708575"/>
                    <a:ext cx="7200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539C7D3D-9A1A-BFC6-75C8-731A2D462EE5}"/>
                      </a:ext>
                    </a:extLst>
                  </p14:cNvPr>
                  <p14:cNvContentPartPr/>
                  <p14:nvPr/>
                </p14:nvContentPartPr>
                <p14:xfrm>
                  <a:off x="2551275" y="1567895"/>
                  <a:ext cx="556200" cy="54000"/>
                </p14:xfrm>
              </p:contentPart>
            </mc:Choice>
            <mc:Fallback xmlns=""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539C7D3D-9A1A-BFC6-75C8-731A2D462EE5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542275" y="1558895"/>
                    <a:ext cx="573840" cy="7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919D047F-E0DD-5461-67DB-17BC8AAE8163}"/>
                      </a:ext>
                    </a:extLst>
                  </p14:cNvPr>
                  <p14:cNvContentPartPr/>
                  <p14:nvPr/>
                </p14:nvContentPartPr>
                <p14:xfrm>
                  <a:off x="2749635" y="1548455"/>
                  <a:ext cx="230760" cy="18072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919D047F-E0DD-5461-67DB-17BC8AAE8163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2740995" y="1539815"/>
                    <a:ext cx="248400" cy="19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73A9CD67-888C-2DC9-929A-428BDC3EBD5A}"/>
                      </a:ext>
                    </a:extLst>
                  </p14:cNvPr>
                  <p14:cNvContentPartPr/>
                  <p14:nvPr/>
                </p14:nvContentPartPr>
                <p14:xfrm>
                  <a:off x="2458035" y="738455"/>
                  <a:ext cx="596520" cy="1476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73A9CD67-888C-2DC9-929A-428BDC3EBD5A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449395" y="729815"/>
                    <a:ext cx="614160" cy="3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A00D3FEC-1809-D77C-BA3B-872CA1CED31D}"/>
                      </a:ext>
                    </a:extLst>
                  </p14:cNvPr>
                  <p14:cNvContentPartPr/>
                  <p14:nvPr/>
                </p14:nvContentPartPr>
                <p14:xfrm>
                  <a:off x="2670075" y="660335"/>
                  <a:ext cx="149040" cy="18252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A00D3FEC-1809-D77C-BA3B-872CA1CED31D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2661435" y="651695"/>
                    <a:ext cx="166680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9647FAF7-2711-0AA4-58DE-25580DDDE892}"/>
                      </a:ext>
                    </a:extLst>
                  </p14:cNvPr>
                  <p14:cNvContentPartPr/>
                  <p14:nvPr/>
                </p14:nvContentPartPr>
                <p14:xfrm>
                  <a:off x="3359115" y="1581215"/>
                  <a:ext cx="72000" cy="15768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9647FAF7-2711-0AA4-58DE-25580DDDE892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3350115" y="1572215"/>
                    <a:ext cx="8964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D215AEC2-EF7C-14BC-B534-48B4B8C6F424}"/>
                      </a:ext>
                    </a:extLst>
                  </p14:cNvPr>
                  <p14:cNvContentPartPr/>
                  <p14:nvPr/>
                </p14:nvContentPartPr>
                <p14:xfrm>
                  <a:off x="3343635" y="630455"/>
                  <a:ext cx="360" cy="14976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D215AEC2-EF7C-14BC-B534-48B4B8C6F424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3334995" y="621815"/>
                    <a:ext cx="18000" cy="167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34992B63-32B7-95FE-4BE0-20636C52F4F5}"/>
              </a:ext>
            </a:extLst>
          </p:cNvPr>
          <p:cNvGrpSpPr/>
          <p:nvPr/>
        </p:nvGrpSpPr>
        <p:grpSpPr>
          <a:xfrm>
            <a:off x="390642" y="3385089"/>
            <a:ext cx="2684160" cy="1849320"/>
            <a:chOff x="312343" y="3071772"/>
            <a:chExt cx="2684160" cy="1849320"/>
          </a:xfrm>
        </p:grpSpPr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72544FFF-1C94-2D4F-DC57-47EC5E4CB357}"/>
                </a:ext>
              </a:extLst>
            </p:cNvPr>
            <p:cNvGrpSpPr/>
            <p:nvPr/>
          </p:nvGrpSpPr>
          <p:grpSpPr>
            <a:xfrm>
              <a:off x="312343" y="3071772"/>
              <a:ext cx="495720" cy="255600"/>
              <a:chOff x="312343" y="3071772"/>
              <a:chExt cx="495720" cy="255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480" name="Ink 479">
                    <a:extLst>
                      <a:ext uri="{FF2B5EF4-FFF2-40B4-BE49-F238E27FC236}">
                        <a16:creationId xmlns:a16="http://schemas.microsoft.com/office/drawing/2014/main" id="{A2D53E01-4A6E-9A68-D243-FAB895F91334}"/>
                      </a:ext>
                    </a:extLst>
                  </p14:cNvPr>
                  <p14:cNvContentPartPr/>
                  <p14:nvPr/>
                </p14:nvContentPartPr>
                <p14:xfrm>
                  <a:off x="312343" y="3071772"/>
                  <a:ext cx="270360" cy="255600"/>
                </p14:xfrm>
              </p:contentPart>
            </mc:Choice>
            <mc:Fallback xmlns="">
              <p:pic>
                <p:nvPicPr>
                  <p:cNvPr id="480" name="Ink 479">
                    <a:extLst>
                      <a:ext uri="{FF2B5EF4-FFF2-40B4-BE49-F238E27FC236}">
                        <a16:creationId xmlns:a16="http://schemas.microsoft.com/office/drawing/2014/main" id="{A2D53E01-4A6E-9A68-D243-FAB895F91334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303703" y="3063132"/>
                    <a:ext cx="288000" cy="27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482" name="Ink 481">
                    <a:extLst>
                      <a:ext uri="{FF2B5EF4-FFF2-40B4-BE49-F238E27FC236}">
                        <a16:creationId xmlns:a16="http://schemas.microsoft.com/office/drawing/2014/main" id="{0AF6BC45-609B-473E-8241-35502A1F8D66}"/>
                      </a:ext>
                    </a:extLst>
                  </p14:cNvPr>
                  <p14:cNvContentPartPr/>
                  <p14:nvPr/>
                </p14:nvContentPartPr>
                <p14:xfrm>
                  <a:off x="646063" y="3154212"/>
                  <a:ext cx="160200" cy="360"/>
                </p14:xfrm>
              </p:contentPart>
            </mc:Choice>
            <mc:Fallback xmlns="">
              <p:pic>
                <p:nvPicPr>
                  <p:cNvPr id="482" name="Ink 481">
                    <a:extLst>
                      <a:ext uri="{FF2B5EF4-FFF2-40B4-BE49-F238E27FC236}">
                        <a16:creationId xmlns:a16="http://schemas.microsoft.com/office/drawing/2014/main" id="{0AF6BC45-609B-473E-8241-35502A1F8D66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637063" y="3145212"/>
                    <a:ext cx="177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483" name="Ink 482">
                    <a:extLst>
                      <a:ext uri="{FF2B5EF4-FFF2-40B4-BE49-F238E27FC236}">
                        <a16:creationId xmlns:a16="http://schemas.microsoft.com/office/drawing/2014/main" id="{855020FC-82E8-F96F-61FF-70D4EFB48686}"/>
                      </a:ext>
                    </a:extLst>
                  </p14:cNvPr>
                  <p14:cNvContentPartPr/>
                  <p14:nvPr/>
                </p14:nvContentPartPr>
                <p14:xfrm>
                  <a:off x="742903" y="3221532"/>
                  <a:ext cx="65160" cy="2880"/>
                </p14:xfrm>
              </p:contentPart>
            </mc:Choice>
            <mc:Fallback xmlns="">
              <p:pic>
                <p:nvPicPr>
                  <p:cNvPr id="483" name="Ink 482">
                    <a:extLst>
                      <a:ext uri="{FF2B5EF4-FFF2-40B4-BE49-F238E27FC236}">
                        <a16:creationId xmlns:a16="http://schemas.microsoft.com/office/drawing/2014/main" id="{855020FC-82E8-F96F-61FF-70D4EFB48686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34263" y="3212892"/>
                    <a:ext cx="8280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F821311E-DED1-4195-A79F-A394E6498F50}"/>
                </a:ext>
              </a:extLst>
            </p:cNvPr>
            <p:cNvGrpSpPr/>
            <p:nvPr/>
          </p:nvGrpSpPr>
          <p:grpSpPr>
            <a:xfrm>
              <a:off x="1139983" y="4349052"/>
              <a:ext cx="1856520" cy="572040"/>
              <a:chOff x="1139983" y="4349052"/>
              <a:chExt cx="1856520" cy="572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496" name="Ink 495">
                    <a:extLst>
                      <a:ext uri="{FF2B5EF4-FFF2-40B4-BE49-F238E27FC236}">
                        <a16:creationId xmlns:a16="http://schemas.microsoft.com/office/drawing/2014/main" id="{CE18890D-9997-DBE5-0A31-BD73F2EA25F6}"/>
                      </a:ext>
                    </a:extLst>
                  </p14:cNvPr>
                  <p14:cNvContentPartPr/>
                  <p14:nvPr/>
                </p14:nvContentPartPr>
                <p14:xfrm>
                  <a:off x="1139983" y="4404852"/>
                  <a:ext cx="381240" cy="462240"/>
                </p14:xfrm>
              </p:contentPart>
            </mc:Choice>
            <mc:Fallback xmlns="">
              <p:pic>
                <p:nvPicPr>
                  <p:cNvPr id="496" name="Ink 495">
                    <a:extLst>
                      <a:ext uri="{FF2B5EF4-FFF2-40B4-BE49-F238E27FC236}">
                        <a16:creationId xmlns:a16="http://schemas.microsoft.com/office/drawing/2014/main" id="{CE18890D-9997-DBE5-0A31-BD73F2EA25F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1131343" y="4395852"/>
                    <a:ext cx="398880" cy="47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497" name="Ink 496">
                    <a:extLst>
                      <a:ext uri="{FF2B5EF4-FFF2-40B4-BE49-F238E27FC236}">
                        <a16:creationId xmlns:a16="http://schemas.microsoft.com/office/drawing/2014/main" id="{ED0C60FE-ECB6-5A29-DBA4-0D2B17280970}"/>
                      </a:ext>
                    </a:extLst>
                  </p14:cNvPr>
                  <p14:cNvContentPartPr/>
                  <p14:nvPr/>
                </p14:nvContentPartPr>
                <p14:xfrm>
                  <a:off x="1240783" y="4640292"/>
                  <a:ext cx="163080" cy="360"/>
                </p14:xfrm>
              </p:contentPart>
            </mc:Choice>
            <mc:Fallback xmlns="">
              <p:pic>
                <p:nvPicPr>
                  <p:cNvPr id="497" name="Ink 496">
                    <a:extLst>
                      <a:ext uri="{FF2B5EF4-FFF2-40B4-BE49-F238E27FC236}">
                        <a16:creationId xmlns:a16="http://schemas.microsoft.com/office/drawing/2014/main" id="{ED0C60FE-ECB6-5A29-DBA4-0D2B17280970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232143" y="4631292"/>
                    <a:ext cx="180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498" name="Ink 497">
                    <a:extLst>
                      <a:ext uri="{FF2B5EF4-FFF2-40B4-BE49-F238E27FC236}">
                        <a16:creationId xmlns:a16="http://schemas.microsoft.com/office/drawing/2014/main" id="{6B2B6927-52A3-9419-E912-839369D7629C}"/>
                      </a:ext>
                    </a:extLst>
                  </p14:cNvPr>
                  <p14:cNvContentPartPr/>
                  <p14:nvPr/>
                </p14:nvContentPartPr>
                <p14:xfrm>
                  <a:off x="1705543" y="4626252"/>
                  <a:ext cx="72720" cy="360"/>
                </p14:xfrm>
              </p:contentPart>
            </mc:Choice>
            <mc:Fallback xmlns="">
              <p:pic>
                <p:nvPicPr>
                  <p:cNvPr id="498" name="Ink 497">
                    <a:extLst>
                      <a:ext uri="{FF2B5EF4-FFF2-40B4-BE49-F238E27FC236}">
                        <a16:creationId xmlns:a16="http://schemas.microsoft.com/office/drawing/2014/main" id="{6B2B6927-52A3-9419-E912-839369D7629C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1696543" y="4617252"/>
                    <a:ext cx="90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499" name="Ink 498">
                    <a:extLst>
                      <a:ext uri="{FF2B5EF4-FFF2-40B4-BE49-F238E27FC236}">
                        <a16:creationId xmlns:a16="http://schemas.microsoft.com/office/drawing/2014/main" id="{68D6D327-8811-AE63-9A8C-15486D91FCCA}"/>
                      </a:ext>
                    </a:extLst>
                  </p14:cNvPr>
                  <p14:cNvContentPartPr/>
                  <p14:nvPr/>
                </p14:nvContentPartPr>
                <p14:xfrm>
                  <a:off x="1668103" y="4755132"/>
                  <a:ext cx="123840" cy="2880"/>
                </p14:xfrm>
              </p:contentPart>
            </mc:Choice>
            <mc:Fallback xmlns="">
              <p:pic>
                <p:nvPicPr>
                  <p:cNvPr id="499" name="Ink 498">
                    <a:extLst>
                      <a:ext uri="{FF2B5EF4-FFF2-40B4-BE49-F238E27FC236}">
                        <a16:creationId xmlns:a16="http://schemas.microsoft.com/office/drawing/2014/main" id="{68D6D327-8811-AE63-9A8C-15486D91FCCA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1659463" y="4746132"/>
                    <a:ext cx="1414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500" name="Ink 499">
                    <a:extLst>
                      <a:ext uri="{FF2B5EF4-FFF2-40B4-BE49-F238E27FC236}">
                        <a16:creationId xmlns:a16="http://schemas.microsoft.com/office/drawing/2014/main" id="{650FA03D-D6D9-643D-9C3F-AD4A7B2CC19D}"/>
                      </a:ext>
                    </a:extLst>
                  </p14:cNvPr>
                  <p14:cNvContentPartPr/>
                  <p14:nvPr/>
                </p14:nvContentPartPr>
                <p14:xfrm>
                  <a:off x="2071663" y="4468212"/>
                  <a:ext cx="34560" cy="452880"/>
                </p14:xfrm>
              </p:contentPart>
            </mc:Choice>
            <mc:Fallback xmlns="">
              <p:pic>
                <p:nvPicPr>
                  <p:cNvPr id="500" name="Ink 499">
                    <a:extLst>
                      <a:ext uri="{FF2B5EF4-FFF2-40B4-BE49-F238E27FC236}">
                        <a16:creationId xmlns:a16="http://schemas.microsoft.com/office/drawing/2014/main" id="{650FA03D-D6D9-643D-9C3F-AD4A7B2CC19D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2063023" y="4459572"/>
                    <a:ext cx="52200" cy="47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501" name="Ink 500">
                    <a:extLst>
                      <a:ext uri="{FF2B5EF4-FFF2-40B4-BE49-F238E27FC236}">
                        <a16:creationId xmlns:a16="http://schemas.microsoft.com/office/drawing/2014/main" id="{B8B1BF72-2287-3FC8-A2BA-17E0C1784CDF}"/>
                      </a:ext>
                    </a:extLst>
                  </p14:cNvPr>
                  <p14:cNvContentPartPr/>
                  <p14:nvPr/>
                </p14:nvContentPartPr>
                <p14:xfrm>
                  <a:off x="2264983" y="4766652"/>
                  <a:ext cx="188280" cy="360"/>
                </p14:xfrm>
              </p:contentPart>
            </mc:Choice>
            <mc:Fallback xmlns="">
              <p:pic>
                <p:nvPicPr>
                  <p:cNvPr id="501" name="Ink 500">
                    <a:extLst>
                      <a:ext uri="{FF2B5EF4-FFF2-40B4-BE49-F238E27FC236}">
                        <a16:creationId xmlns:a16="http://schemas.microsoft.com/office/drawing/2014/main" id="{B8B1BF72-2287-3FC8-A2BA-17E0C1784CDF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2256343" y="4758012"/>
                    <a:ext cx="205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504" name="Ink 503">
                    <a:extLst>
                      <a:ext uri="{FF2B5EF4-FFF2-40B4-BE49-F238E27FC236}">
                        <a16:creationId xmlns:a16="http://schemas.microsoft.com/office/drawing/2014/main" id="{4C99EF7A-873B-214C-809B-24FDF21906C7}"/>
                      </a:ext>
                    </a:extLst>
                  </p14:cNvPr>
                  <p14:cNvContentPartPr/>
                  <p14:nvPr/>
                </p14:nvContentPartPr>
                <p14:xfrm>
                  <a:off x="2370103" y="4673772"/>
                  <a:ext cx="3960" cy="169560"/>
                </p14:xfrm>
              </p:contentPart>
            </mc:Choice>
            <mc:Fallback xmlns="">
              <p:pic>
                <p:nvPicPr>
                  <p:cNvPr id="504" name="Ink 503">
                    <a:extLst>
                      <a:ext uri="{FF2B5EF4-FFF2-40B4-BE49-F238E27FC236}">
                        <a16:creationId xmlns:a16="http://schemas.microsoft.com/office/drawing/2014/main" id="{4C99EF7A-873B-214C-809B-24FDF21906C7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2361103" y="4664772"/>
                    <a:ext cx="21600" cy="18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05" name="Ink 504">
                    <a:extLst>
                      <a:ext uri="{FF2B5EF4-FFF2-40B4-BE49-F238E27FC236}">
                        <a16:creationId xmlns:a16="http://schemas.microsoft.com/office/drawing/2014/main" id="{E8978C12-B5E3-81D5-03B8-640A44F0BB38}"/>
                      </a:ext>
                    </a:extLst>
                  </p14:cNvPr>
                  <p14:cNvContentPartPr/>
                  <p14:nvPr/>
                </p14:nvContentPartPr>
                <p14:xfrm>
                  <a:off x="2612743" y="4620852"/>
                  <a:ext cx="122400" cy="199800"/>
                </p14:xfrm>
              </p:contentPart>
            </mc:Choice>
            <mc:Fallback xmlns="">
              <p:pic>
                <p:nvPicPr>
                  <p:cNvPr id="505" name="Ink 504">
                    <a:extLst>
                      <a:ext uri="{FF2B5EF4-FFF2-40B4-BE49-F238E27FC236}">
                        <a16:creationId xmlns:a16="http://schemas.microsoft.com/office/drawing/2014/main" id="{E8978C12-B5E3-81D5-03B8-640A44F0BB38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2604103" y="4611852"/>
                    <a:ext cx="140040" cy="21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06" name="Ink 505">
                    <a:extLst>
                      <a:ext uri="{FF2B5EF4-FFF2-40B4-BE49-F238E27FC236}">
                        <a16:creationId xmlns:a16="http://schemas.microsoft.com/office/drawing/2014/main" id="{8A836062-31B3-98A7-1182-D05F6842B3A0}"/>
                      </a:ext>
                    </a:extLst>
                  </p14:cNvPr>
                  <p14:cNvContentPartPr/>
                  <p14:nvPr/>
                </p14:nvContentPartPr>
                <p14:xfrm>
                  <a:off x="2660623" y="4441932"/>
                  <a:ext cx="66240" cy="360"/>
                </p14:xfrm>
              </p:contentPart>
            </mc:Choice>
            <mc:Fallback xmlns="">
              <p:pic>
                <p:nvPicPr>
                  <p:cNvPr id="506" name="Ink 505">
                    <a:extLst>
                      <a:ext uri="{FF2B5EF4-FFF2-40B4-BE49-F238E27FC236}">
                        <a16:creationId xmlns:a16="http://schemas.microsoft.com/office/drawing/2014/main" id="{8A836062-31B3-98A7-1182-D05F6842B3A0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2651623" y="4432932"/>
                    <a:ext cx="83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507" name="Ink 506">
                    <a:extLst>
                      <a:ext uri="{FF2B5EF4-FFF2-40B4-BE49-F238E27FC236}">
                        <a16:creationId xmlns:a16="http://schemas.microsoft.com/office/drawing/2014/main" id="{1E986527-1651-F5C1-C03B-F82C6BC7FD3F}"/>
                      </a:ext>
                    </a:extLst>
                  </p14:cNvPr>
                  <p14:cNvContentPartPr/>
                  <p14:nvPr/>
                </p14:nvContentPartPr>
                <p14:xfrm>
                  <a:off x="2815423" y="4349052"/>
                  <a:ext cx="181080" cy="163080"/>
                </p14:xfrm>
              </p:contentPart>
            </mc:Choice>
            <mc:Fallback xmlns="">
              <p:pic>
                <p:nvPicPr>
                  <p:cNvPr id="507" name="Ink 506">
                    <a:extLst>
                      <a:ext uri="{FF2B5EF4-FFF2-40B4-BE49-F238E27FC236}">
                        <a16:creationId xmlns:a16="http://schemas.microsoft.com/office/drawing/2014/main" id="{1E986527-1651-F5C1-C03B-F82C6BC7FD3F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2806783" y="4340052"/>
                    <a:ext cx="198720" cy="180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EF0AA92F-EE94-923A-712A-29550CD2C73C}"/>
                </a:ext>
              </a:extLst>
            </p:cNvPr>
            <p:cNvGrpSpPr/>
            <p:nvPr/>
          </p:nvGrpSpPr>
          <p:grpSpPr>
            <a:xfrm>
              <a:off x="1236823" y="3091572"/>
              <a:ext cx="1052280" cy="758160"/>
              <a:chOff x="1236823" y="3091572"/>
              <a:chExt cx="1052280" cy="758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486" name="Ink 485">
                    <a:extLst>
                      <a:ext uri="{FF2B5EF4-FFF2-40B4-BE49-F238E27FC236}">
                        <a16:creationId xmlns:a16="http://schemas.microsoft.com/office/drawing/2014/main" id="{C5D995A4-FCD6-0CFA-1917-A1975088E3BE}"/>
                      </a:ext>
                    </a:extLst>
                  </p14:cNvPr>
                  <p14:cNvContentPartPr/>
                  <p14:nvPr/>
                </p14:nvContentPartPr>
                <p14:xfrm>
                  <a:off x="1712743" y="3220092"/>
                  <a:ext cx="99720" cy="2880"/>
                </p14:xfrm>
              </p:contentPart>
            </mc:Choice>
            <mc:Fallback xmlns="">
              <p:pic>
                <p:nvPicPr>
                  <p:cNvPr id="486" name="Ink 485">
                    <a:extLst>
                      <a:ext uri="{FF2B5EF4-FFF2-40B4-BE49-F238E27FC236}">
                        <a16:creationId xmlns:a16="http://schemas.microsoft.com/office/drawing/2014/main" id="{C5D995A4-FCD6-0CFA-1917-A1975088E3BE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1703743" y="3211452"/>
                    <a:ext cx="1173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487" name="Ink 486">
                    <a:extLst>
                      <a:ext uri="{FF2B5EF4-FFF2-40B4-BE49-F238E27FC236}">
                        <a16:creationId xmlns:a16="http://schemas.microsoft.com/office/drawing/2014/main" id="{AF151628-58D7-1205-740A-CB407869271C}"/>
                      </a:ext>
                    </a:extLst>
                  </p14:cNvPr>
                  <p14:cNvContentPartPr/>
                  <p14:nvPr/>
                </p14:nvContentPartPr>
                <p14:xfrm>
                  <a:off x="1856743" y="3098772"/>
                  <a:ext cx="165600" cy="381960"/>
                </p14:xfrm>
              </p:contentPart>
            </mc:Choice>
            <mc:Fallback xmlns="">
              <p:pic>
                <p:nvPicPr>
                  <p:cNvPr id="487" name="Ink 486">
                    <a:extLst>
                      <a:ext uri="{FF2B5EF4-FFF2-40B4-BE49-F238E27FC236}">
                        <a16:creationId xmlns:a16="http://schemas.microsoft.com/office/drawing/2014/main" id="{AF151628-58D7-1205-740A-CB407869271C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1847743" y="3090132"/>
                    <a:ext cx="183240" cy="39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490" name="Ink 489">
                    <a:extLst>
                      <a:ext uri="{FF2B5EF4-FFF2-40B4-BE49-F238E27FC236}">
                        <a16:creationId xmlns:a16="http://schemas.microsoft.com/office/drawing/2014/main" id="{C221EED0-5CF8-DF38-19E0-892AF6E67557}"/>
                      </a:ext>
                    </a:extLst>
                  </p14:cNvPr>
                  <p14:cNvContentPartPr/>
                  <p14:nvPr/>
                </p14:nvContentPartPr>
                <p14:xfrm>
                  <a:off x="1236823" y="3369492"/>
                  <a:ext cx="1052280" cy="54720"/>
                </p14:xfrm>
              </p:contentPart>
            </mc:Choice>
            <mc:Fallback xmlns="">
              <p:pic>
                <p:nvPicPr>
                  <p:cNvPr id="490" name="Ink 489">
                    <a:extLst>
                      <a:ext uri="{FF2B5EF4-FFF2-40B4-BE49-F238E27FC236}">
                        <a16:creationId xmlns:a16="http://schemas.microsoft.com/office/drawing/2014/main" id="{C221EED0-5CF8-DF38-19E0-892AF6E67557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1228183" y="3360492"/>
                    <a:ext cx="1069920" cy="7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492" name="Ink 491">
                    <a:extLst>
                      <a:ext uri="{FF2B5EF4-FFF2-40B4-BE49-F238E27FC236}">
                        <a16:creationId xmlns:a16="http://schemas.microsoft.com/office/drawing/2014/main" id="{A610F63D-C255-3647-9714-D35F7061B949}"/>
                      </a:ext>
                    </a:extLst>
                  </p14:cNvPr>
                  <p14:cNvContentPartPr/>
                  <p14:nvPr/>
                </p14:nvContentPartPr>
                <p14:xfrm>
                  <a:off x="1688983" y="3567132"/>
                  <a:ext cx="126720" cy="186480"/>
                </p14:xfrm>
              </p:contentPart>
            </mc:Choice>
            <mc:Fallback xmlns="">
              <p:pic>
                <p:nvPicPr>
                  <p:cNvPr id="492" name="Ink 491">
                    <a:extLst>
                      <a:ext uri="{FF2B5EF4-FFF2-40B4-BE49-F238E27FC236}">
                        <a16:creationId xmlns:a16="http://schemas.microsoft.com/office/drawing/2014/main" id="{A610F63D-C255-3647-9714-D35F7061B949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1679983" y="3558492"/>
                    <a:ext cx="14436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493" name="Ink 492">
                    <a:extLst>
                      <a:ext uri="{FF2B5EF4-FFF2-40B4-BE49-F238E27FC236}">
                        <a16:creationId xmlns:a16="http://schemas.microsoft.com/office/drawing/2014/main" id="{75332800-F44E-188D-428A-6571E12A3CD6}"/>
                      </a:ext>
                    </a:extLst>
                  </p14:cNvPr>
                  <p14:cNvContentPartPr/>
                  <p14:nvPr/>
                </p14:nvContentPartPr>
                <p14:xfrm>
                  <a:off x="1823263" y="3551652"/>
                  <a:ext cx="186120" cy="360"/>
                </p14:xfrm>
              </p:contentPart>
            </mc:Choice>
            <mc:Fallback xmlns="">
              <p:pic>
                <p:nvPicPr>
                  <p:cNvPr id="493" name="Ink 492">
                    <a:extLst>
                      <a:ext uri="{FF2B5EF4-FFF2-40B4-BE49-F238E27FC236}">
                        <a16:creationId xmlns:a16="http://schemas.microsoft.com/office/drawing/2014/main" id="{75332800-F44E-188D-428A-6571E12A3CD6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1814263" y="3543012"/>
                    <a:ext cx="203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494" name="Ink 493">
                    <a:extLst>
                      <a:ext uri="{FF2B5EF4-FFF2-40B4-BE49-F238E27FC236}">
                        <a16:creationId xmlns:a16="http://schemas.microsoft.com/office/drawing/2014/main" id="{04F4E85B-9C33-1301-034B-CA6C41251269}"/>
                      </a:ext>
                    </a:extLst>
                  </p14:cNvPr>
                  <p14:cNvContentPartPr/>
                  <p14:nvPr/>
                </p14:nvContentPartPr>
                <p14:xfrm>
                  <a:off x="1944583" y="3575412"/>
                  <a:ext cx="360" cy="274320"/>
                </p14:xfrm>
              </p:contentPart>
            </mc:Choice>
            <mc:Fallback xmlns="">
              <p:pic>
                <p:nvPicPr>
                  <p:cNvPr id="494" name="Ink 493">
                    <a:extLst>
                      <a:ext uri="{FF2B5EF4-FFF2-40B4-BE49-F238E27FC236}">
                        <a16:creationId xmlns:a16="http://schemas.microsoft.com/office/drawing/2014/main" id="{04F4E85B-9C33-1301-034B-CA6C41251269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935583" y="3566412"/>
                    <a:ext cx="18000" cy="29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0F0F59F8-2AE9-B368-8612-078284DDFC03}"/>
                      </a:ext>
                    </a:extLst>
                  </p14:cNvPr>
                  <p14:cNvContentPartPr/>
                  <p14:nvPr/>
                </p14:nvContentPartPr>
                <p14:xfrm>
                  <a:off x="1386223" y="3091572"/>
                  <a:ext cx="142200" cy="19008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0F0F59F8-2AE9-B368-8612-078284DDFC03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1377223" y="3082932"/>
                    <a:ext cx="159840" cy="2077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8720097B-7641-40CF-69D1-0CF4ED9687CA}"/>
                  </a:ext>
                </a:extLst>
              </p14:cNvPr>
              <p14:cNvContentPartPr/>
              <p14:nvPr/>
            </p14:nvContentPartPr>
            <p14:xfrm>
              <a:off x="4384583" y="4904856"/>
              <a:ext cx="171360" cy="31284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8720097B-7641-40CF-69D1-0CF4ED9687CA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375943" y="4896216"/>
                <a:ext cx="1890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CEB076E1-ADA9-8A8D-3202-C2D46DDCA784}"/>
                  </a:ext>
                </a:extLst>
              </p14:cNvPr>
              <p14:cNvContentPartPr/>
              <p14:nvPr/>
            </p14:nvContentPartPr>
            <p14:xfrm>
              <a:off x="4631543" y="5226336"/>
              <a:ext cx="9720" cy="2379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CEB076E1-ADA9-8A8D-3202-C2D46DDCA784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622543" y="5217336"/>
                <a:ext cx="2736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90E77405-BE50-AC74-2C11-40851E4D73B4}"/>
                  </a:ext>
                </a:extLst>
              </p14:cNvPr>
              <p14:cNvContentPartPr/>
              <p14:nvPr/>
            </p14:nvContentPartPr>
            <p14:xfrm>
              <a:off x="4839623" y="5135616"/>
              <a:ext cx="106920" cy="36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90E77405-BE50-AC74-2C11-40851E4D73B4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830983" y="5126976"/>
                <a:ext cx="124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938967C0-31FD-4AC0-6587-CE304C0AB49D}"/>
                  </a:ext>
                </a:extLst>
              </p14:cNvPr>
              <p14:cNvContentPartPr/>
              <p14:nvPr/>
            </p14:nvContentPartPr>
            <p14:xfrm>
              <a:off x="4875263" y="5214456"/>
              <a:ext cx="129600" cy="36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938967C0-31FD-4AC0-6587-CE304C0AB49D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866623" y="5205816"/>
                <a:ext cx="147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6C010256-4CCA-68FF-7A3D-0CDBB55EAA13}"/>
                  </a:ext>
                </a:extLst>
              </p14:cNvPr>
              <p14:cNvContentPartPr/>
              <p14:nvPr/>
            </p14:nvContentPartPr>
            <p14:xfrm>
              <a:off x="5369543" y="4922136"/>
              <a:ext cx="227880" cy="22392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6C010256-4CCA-68FF-7A3D-0CDBB55EAA13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360903" y="4913136"/>
                <a:ext cx="2455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DA03F91A-CB30-7CC3-FD93-DFF91C134488}"/>
                  </a:ext>
                </a:extLst>
              </p14:cNvPr>
              <p14:cNvContentPartPr/>
              <p14:nvPr/>
            </p14:nvContentPartPr>
            <p14:xfrm>
              <a:off x="5583383" y="4818816"/>
              <a:ext cx="88200" cy="324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DA03F91A-CB30-7CC3-FD93-DFF91C134488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574383" y="4809816"/>
                <a:ext cx="10584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ED30F281-9B6D-B8F8-E56C-F1A2E7D94B63}"/>
                  </a:ext>
                </a:extLst>
              </p14:cNvPr>
              <p14:cNvContentPartPr/>
              <p14:nvPr/>
            </p14:nvContentPartPr>
            <p14:xfrm>
              <a:off x="5717663" y="4732056"/>
              <a:ext cx="201600" cy="12456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ED30F281-9B6D-B8F8-E56C-F1A2E7D94B63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5708663" y="4723056"/>
                <a:ext cx="21924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90CB5B64-8DBC-8765-0160-A9FE2D018C00}"/>
                  </a:ext>
                </a:extLst>
              </p14:cNvPr>
              <p14:cNvContentPartPr/>
              <p14:nvPr/>
            </p14:nvContentPartPr>
            <p14:xfrm>
              <a:off x="5096663" y="5280336"/>
              <a:ext cx="1149120" cy="648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90CB5B64-8DBC-8765-0160-A9FE2D018C00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088023" y="5271336"/>
                <a:ext cx="11667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4807DF19-8CE6-C1F0-E81E-FE7B775BEDF1}"/>
                  </a:ext>
                </a:extLst>
              </p14:cNvPr>
              <p14:cNvContentPartPr/>
              <p14:nvPr/>
            </p14:nvContentPartPr>
            <p14:xfrm>
              <a:off x="5312303" y="5440176"/>
              <a:ext cx="29520" cy="37044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4807DF19-8CE6-C1F0-E81E-FE7B775BEDF1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5303663" y="5431176"/>
                <a:ext cx="4716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F0EE377E-EE7A-A12E-9398-B6E92366B928}"/>
                  </a:ext>
                </a:extLst>
              </p14:cNvPr>
              <p14:cNvContentPartPr/>
              <p14:nvPr/>
            </p14:nvContentPartPr>
            <p14:xfrm>
              <a:off x="5475023" y="5625936"/>
              <a:ext cx="160920" cy="36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F0EE377E-EE7A-A12E-9398-B6E92366B928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466383" y="5616936"/>
                <a:ext cx="178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9DCECA7A-A26D-910F-0F0F-2688A77A316B}"/>
                  </a:ext>
                </a:extLst>
              </p14:cNvPr>
              <p14:cNvContentPartPr/>
              <p14:nvPr/>
            </p14:nvContentPartPr>
            <p14:xfrm>
              <a:off x="5567543" y="5547816"/>
              <a:ext cx="10800" cy="18216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9DCECA7A-A26D-910F-0F0F-2688A77A316B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5558903" y="5538816"/>
                <a:ext cx="2844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8293C795-C1E9-D3C1-4D4C-F43E8DC28FED}"/>
                  </a:ext>
                </a:extLst>
              </p14:cNvPr>
              <p14:cNvContentPartPr/>
              <p14:nvPr/>
            </p14:nvContentPartPr>
            <p14:xfrm>
              <a:off x="5822063" y="5457456"/>
              <a:ext cx="151200" cy="22392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8293C795-C1E9-D3C1-4D4C-F43E8DC28FED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813423" y="5448816"/>
                <a:ext cx="16884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2E08CFA3-CE34-C19E-6E5F-AF4652644462}"/>
                  </a:ext>
                </a:extLst>
              </p14:cNvPr>
              <p14:cNvContentPartPr/>
              <p14:nvPr/>
            </p14:nvContentPartPr>
            <p14:xfrm>
              <a:off x="6005303" y="5454216"/>
              <a:ext cx="54720" cy="36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2E08CFA3-CE34-C19E-6E5F-AF465264446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996663" y="5445576"/>
                <a:ext cx="72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13066757-D96F-3C92-1A83-209A3B0284F4}"/>
                  </a:ext>
                </a:extLst>
              </p14:cNvPr>
              <p14:cNvContentPartPr/>
              <p14:nvPr/>
            </p14:nvContentPartPr>
            <p14:xfrm>
              <a:off x="6107183" y="5375736"/>
              <a:ext cx="148320" cy="14796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13066757-D96F-3C92-1A83-209A3B0284F4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098183" y="5367096"/>
                <a:ext cx="165960" cy="16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28" name="Group 527">
            <a:extLst>
              <a:ext uri="{FF2B5EF4-FFF2-40B4-BE49-F238E27FC236}">
                <a16:creationId xmlns:a16="http://schemas.microsoft.com/office/drawing/2014/main" id="{83C36A49-8460-86D7-F050-93656ADA8F45}"/>
              </a:ext>
            </a:extLst>
          </p:cNvPr>
          <p:cNvGrpSpPr/>
          <p:nvPr/>
        </p:nvGrpSpPr>
        <p:grpSpPr>
          <a:xfrm>
            <a:off x="6521543" y="4828176"/>
            <a:ext cx="2195640" cy="700200"/>
            <a:chOff x="6803048" y="4458996"/>
            <a:chExt cx="2195640" cy="70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422A740-36BE-F489-9954-8303CAE3DB23}"/>
                    </a:ext>
                  </a:extLst>
                </p14:cNvPr>
                <p14:cNvContentPartPr/>
                <p14:nvPr/>
              </p14:nvContentPartPr>
              <p14:xfrm>
                <a:off x="6803048" y="4724316"/>
                <a:ext cx="61920" cy="3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422A740-36BE-F489-9954-8303CAE3DB2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794408" y="4715676"/>
                  <a:ext cx="7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8EA0316-9645-3619-C861-ADA8446EE3BA}"/>
                    </a:ext>
                  </a:extLst>
                </p14:cNvPr>
                <p14:cNvContentPartPr/>
                <p14:nvPr/>
              </p14:nvContentPartPr>
              <p14:xfrm>
                <a:off x="6833648" y="4797756"/>
                <a:ext cx="116640" cy="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8EA0316-9645-3619-C861-ADA8446EE3B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825008" y="4789116"/>
                  <a:ext cx="13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BBE01594-0FAC-0420-9059-081CDFC9A895}"/>
                    </a:ext>
                  </a:extLst>
                </p14:cNvPr>
                <p14:cNvContentPartPr/>
                <p14:nvPr/>
              </p14:nvContentPartPr>
              <p14:xfrm>
                <a:off x="7299128" y="4458996"/>
                <a:ext cx="360" cy="1810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BBE01594-0FAC-0420-9059-081CDFC9A89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290488" y="4449996"/>
                  <a:ext cx="18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B0F1663E-3FB8-9975-D6AD-3924A0BE2795}"/>
                    </a:ext>
                  </a:extLst>
                </p14:cNvPr>
                <p14:cNvContentPartPr/>
                <p14:nvPr/>
              </p14:nvContentPartPr>
              <p14:xfrm>
                <a:off x="7165568" y="4704156"/>
                <a:ext cx="853560" cy="144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B0F1663E-3FB8-9975-D6AD-3924A0BE279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156928" y="4695156"/>
                  <a:ext cx="8712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2618B668-7EFF-F1EA-47B8-4859CF312366}"/>
                    </a:ext>
                  </a:extLst>
                </p14:cNvPr>
                <p14:cNvContentPartPr/>
                <p14:nvPr/>
              </p14:nvContentPartPr>
              <p14:xfrm>
                <a:off x="7172768" y="4944636"/>
                <a:ext cx="122760" cy="21456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2618B668-7EFF-F1EA-47B8-4859CF31236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163768" y="4935996"/>
                  <a:ext cx="1404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D377CE83-4F36-8541-D6ED-E050A2FEB592}"/>
                    </a:ext>
                  </a:extLst>
                </p14:cNvPr>
                <p14:cNvContentPartPr/>
                <p14:nvPr/>
              </p14:nvContentPartPr>
              <p14:xfrm>
                <a:off x="7319288" y="4744116"/>
                <a:ext cx="134640" cy="11916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D377CE83-4F36-8541-D6ED-E050A2FEB59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310288" y="4735116"/>
                  <a:ext cx="1522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8BDF0A40-E9BF-AA0C-F0AF-CE6C9A63E127}"/>
                    </a:ext>
                  </a:extLst>
                </p14:cNvPr>
                <p14:cNvContentPartPr/>
                <p14:nvPr/>
              </p14:nvContentPartPr>
              <p14:xfrm>
                <a:off x="7256648" y="4755996"/>
                <a:ext cx="169920" cy="14976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8BDF0A40-E9BF-AA0C-F0AF-CE6C9A63E12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247648" y="4746996"/>
                  <a:ext cx="187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380C0F71-AB50-977D-EF5F-3A58B75E4981}"/>
                    </a:ext>
                  </a:extLst>
                </p14:cNvPr>
                <p14:cNvContentPartPr/>
                <p14:nvPr/>
              </p14:nvContentPartPr>
              <p14:xfrm>
                <a:off x="7524848" y="4989996"/>
                <a:ext cx="136440" cy="3240"/>
              </p14:xfrm>
            </p:contentPart>
          </mc:Choice>
          <mc:Fallback xmlns="">
            <p:pic>
              <p:nvPicPr>
                <p:cNvPr id="517" name="Ink 516">
                  <a:extLst>
                    <a:ext uri="{FF2B5EF4-FFF2-40B4-BE49-F238E27FC236}">
                      <a16:creationId xmlns:a16="http://schemas.microsoft.com/office/drawing/2014/main" id="{380C0F71-AB50-977D-EF5F-3A58B75E498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516208" y="4980996"/>
                  <a:ext cx="154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BBF076AD-210A-8450-EF23-D9D59B89FA6A}"/>
                    </a:ext>
                  </a:extLst>
                </p14:cNvPr>
                <p14:cNvContentPartPr/>
                <p14:nvPr/>
              </p14:nvContentPartPr>
              <p14:xfrm>
                <a:off x="7572368" y="4874796"/>
                <a:ext cx="24120" cy="20844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BBF076AD-210A-8450-EF23-D9D59B89FA6A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563728" y="4865796"/>
                  <a:ext cx="417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519" name="Ink 518">
                  <a:extLst>
                    <a:ext uri="{FF2B5EF4-FFF2-40B4-BE49-F238E27FC236}">
                      <a16:creationId xmlns:a16="http://schemas.microsoft.com/office/drawing/2014/main" id="{AC52D791-0D18-F002-A9C6-B723EBF68098}"/>
                    </a:ext>
                  </a:extLst>
                </p14:cNvPr>
                <p14:cNvContentPartPr/>
                <p14:nvPr/>
              </p14:nvContentPartPr>
              <p14:xfrm>
                <a:off x="7746608" y="4854996"/>
                <a:ext cx="7200" cy="300960"/>
              </p14:xfrm>
            </p:contentPart>
          </mc:Choice>
          <mc:Fallback xmlns="">
            <p:pic>
              <p:nvPicPr>
                <p:cNvPr id="519" name="Ink 518">
                  <a:extLst>
                    <a:ext uri="{FF2B5EF4-FFF2-40B4-BE49-F238E27FC236}">
                      <a16:creationId xmlns:a16="http://schemas.microsoft.com/office/drawing/2014/main" id="{AC52D791-0D18-F002-A9C6-B723EBF6809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737608" y="4845996"/>
                  <a:ext cx="2484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520" name="Ink 519">
                  <a:extLst>
                    <a:ext uri="{FF2B5EF4-FFF2-40B4-BE49-F238E27FC236}">
                      <a16:creationId xmlns:a16="http://schemas.microsoft.com/office/drawing/2014/main" id="{01FD722B-9AB1-FAD1-BBAB-70D86966B662}"/>
                    </a:ext>
                  </a:extLst>
                </p14:cNvPr>
                <p14:cNvContentPartPr/>
                <p14:nvPr/>
              </p14:nvContentPartPr>
              <p14:xfrm>
                <a:off x="8156288" y="4725396"/>
                <a:ext cx="88560" cy="360"/>
              </p14:xfrm>
            </p:contentPart>
          </mc:Choice>
          <mc:Fallback xmlns="">
            <p:pic>
              <p:nvPicPr>
                <p:cNvPr id="520" name="Ink 519">
                  <a:extLst>
                    <a:ext uri="{FF2B5EF4-FFF2-40B4-BE49-F238E27FC236}">
                      <a16:creationId xmlns:a16="http://schemas.microsoft.com/office/drawing/2014/main" id="{01FD722B-9AB1-FAD1-BBAB-70D86966B66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147288" y="4716756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21" name="Ink 520">
                  <a:extLst>
                    <a:ext uri="{FF2B5EF4-FFF2-40B4-BE49-F238E27FC236}">
                      <a16:creationId xmlns:a16="http://schemas.microsoft.com/office/drawing/2014/main" id="{843146CB-CDA8-4BE5-3441-DFFD3B78A6DA}"/>
                    </a:ext>
                  </a:extLst>
                </p14:cNvPr>
                <p14:cNvContentPartPr/>
                <p14:nvPr/>
              </p14:nvContentPartPr>
              <p14:xfrm>
                <a:off x="8189408" y="4807476"/>
                <a:ext cx="60120" cy="360"/>
              </p14:xfrm>
            </p:contentPart>
          </mc:Choice>
          <mc:Fallback xmlns="">
            <p:pic>
              <p:nvPicPr>
                <p:cNvPr id="521" name="Ink 520">
                  <a:extLst>
                    <a:ext uri="{FF2B5EF4-FFF2-40B4-BE49-F238E27FC236}">
                      <a16:creationId xmlns:a16="http://schemas.microsoft.com/office/drawing/2014/main" id="{843146CB-CDA8-4BE5-3441-DFFD3B78A6D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180408" y="4798476"/>
                  <a:ext cx="7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522" name="Ink 521">
                  <a:extLst>
                    <a:ext uri="{FF2B5EF4-FFF2-40B4-BE49-F238E27FC236}">
                      <a16:creationId xmlns:a16="http://schemas.microsoft.com/office/drawing/2014/main" id="{843165E9-31EC-08C6-B44D-0FC641533B2E}"/>
                    </a:ext>
                  </a:extLst>
                </p14:cNvPr>
                <p14:cNvContentPartPr/>
                <p14:nvPr/>
              </p14:nvContentPartPr>
              <p14:xfrm>
                <a:off x="8468048" y="4502196"/>
                <a:ext cx="113040" cy="544320"/>
              </p14:xfrm>
            </p:contentPart>
          </mc:Choice>
          <mc:Fallback xmlns="">
            <p:pic>
              <p:nvPicPr>
                <p:cNvPr id="522" name="Ink 521">
                  <a:extLst>
                    <a:ext uri="{FF2B5EF4-FFF2-40B4-BE49-F238E27FC236}">
                      <a16:creationId xmlns:a16="http://schemas.microsoft.com/office/drawing/2014/main" id="{843165E9-31EC-08C6-B44D-0FC641533B2E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459048" y="4493556"/>
                  <a:ext cx="13068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523" name="Ink 522">
                  <a:extLst>
                    <a:ext uri="{FF2B5EF4-FFF2-40B4-BE49-F238E27FC236}">
                      <a16:creationId xmlns:a16="http://schemas.microsoft.com/office/drawing/2014/main" id="{0B9A429D-D4A5-CE39-1DCF-62EB1525E977}"/>
                    </a:ext>
                  </a:extLst>
                </p14:cNvPr>
                <p14:cNvContentPartPr/>
                <p14:nvPr/>
              </p14:nvContentPartPr>
              <p14:xfrm>
                <a:off x="8403608" y="4809996"/>
                <a:ext cx="163800" cy="360"/>
              </p14:xfrm>
            </p:contentPart>
          </mc:Choice>
          <mc:Fallback xmlns="">
            <p:pic>
              <p:nvPicPr>
                <p:cNvPr id="523" name="Ink 522">
                  <a:extLst>
                    <a:ext uri="{FF2B5EF4-FFF2-40B4-BE49-F238E27FC236}">
                      <a16:creationId xmlns:a16="http://schemas.microsoft.com/office/drawing/2014/main" id="{0B9A429D-D4A5-CE39-1DCF-62EB1525E977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394968" y="4801356"/>
                  <a:ext cx="181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524" name="Ink 523">
                  <a:extLst>
                    <a:ext uri="{FF2B5EF4-FFF2-40B4-BE49-F238E27FC236}">
                      <a16:creationId xmlns:a16="http://schemas.microsoft.com/office/drawing/2014/main" id="{6D7272BA-8B5E-B317-E5B3-0A54576A1FA0}"/>
                    </a:ext>
                  </a:extLst>
                </p14:cNvPr>
                <p14:cNvContentPartPr/>
                <p14:nvPr/>
              </p14:nvContentPartPr>
              <p14:xfrm>
                <a:off x="8652008" y="4594356"/>
                <a:ext cx="115560" cy="442440"/>
              </p14:xfrm>
            </p:contentPart>
          </mc:Choice>
          <mc:Fallback xmlns="">
            <p:pic>
              <p:nvPicPr>
                <p:cNvPr id="524" name="Ink 523">
                  <a:extLst>
                    <a:ext uri="{FF2B5EF4-FFF2-40B4-BE49-F238E27FC236}">
                      <a16:creationId xmlns:a16="http://schemas.microsoft.com/office/drawing/2014/main" id="{6D7272BA-8B5E-B317-E5B3-0A54576A1FA0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643368" y="4585716"/>
                  <a:ext cx="1332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525" name="Ink 524">
                  <a:extLst>
                    <a:ext uri="{FF2B5EF4-FFF2-40B4-BE49-F238E27FC236}">
                      <a16:creationId xmlns:a16="http://schemas.microsoft.com/office/drawing/2014/main" id="{34903C7D-7596-BEA0-6274-05E9EBC8D892}"/>
                    </a:ext>
                  </a:extLst>
                </p14:cNvPr>
                <p14:cNvContentPartPr/>
                <p14:nvPr/>
              </p14:nvContentPartPr>
              <p14:xfrm>
                <a:off x="8765768" y="4727556"/>
                <a:ext cx="144720" cy="174600"/>
              </p14:xfrm>
            </p:contentPart>
          </mc:Choice>
          <mc:Fallback xmlns="">
            <p:pic>
              <p:nvPicPr>
                <p:cNvPr id="525" name="Ink 524">
                  <a:extLst>
                    <a:ext uri="{FF2B5EF4-FFF2-40B4-BE49-F238E27FC236}">
                      <a16:creationId xmlns:a16="http://schemas.microsoft.com/office/drawing/2014/main" id="{34903C7D-7596-BEA0-6274-05E9EBC8D89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756768" y="4718556"/>
                  <a:ext cx="1623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526" name="Ink 525">
                  <a:extLst>
                    <a:ext uri="{FF2B5EF4-FFF2-40B4-BE49-F238E27FC236}">
                      <a16:creationId xmlns:a16="http://schemas.microsoft.com/office/drawing/2014/main" id="{B302FA0B-9A8E-140E-D27D-53C298493749}"/>
                    </a:ext>
                  </a:extLst>
                </p14:cNvPr>
                <p14:cNvContentPartPr/>
                <p14:nvPr/>
              </p14:nvContentPartPr>
              <p14:xfrm>
                <a:off x="8910128" y="4581756"/>
                <a:ext cx="88560" cy="449640"/>
              </p14:xfrm>
            </p:contentPart>
          </mc:Choice>
          <mc:Fallback xmlns="">
            <p:pic>
              <p:nvPicPr>
                <p:cNvPr id="526" name="Ink 525">
                  <a:extLst>
                    <a:ext uri="{FF2B5EF4-FFF2-40B4-BE49-F238E27FC236}">
                      <a16:creationId xmlns:a16="http://schemas.microsoft.com/office/drawing/2014/main" id="{B302FA0B-9A8E-140E-D27D-53C29849374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901488" y="4572756"/>
                  <a:ext cx="106200" cy="46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060FA68B-1B51-1CB1-6541-DC7B0FA728B4}"/>
              </a:ext>
            </a:extLst>
          </p:cNvPr>
          <p:cNvGrpSpPr/>
          <p:nvPr/>
        </p:nvGrpSpPr>
        <p:grpSpPr>
          <a:xfrm>
            <a:off x="4380428" y="6134290"/>
            <a:ext cx="1110960" cy="580680"/>
            <a:chOff x="4779128" y="5885676"/>
            <a:chExt cx="1110960" cy="58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529" name="Ink 528">
                  <a:extLst>
                    <a:ext uri="{FF2B5EF4-FFF2-40B4-BE49-F238E27FC236}">
                      <a16:creationId xmlns:a16="http://schemas.microsoft.com/office/drawing/2014/main" id="{6CFB0260-CD6D-51F8-690A-BF171DDC636B}"/>
                    </a:ext>
                  </a:extLst>
                </p14:cNvPr>
                <p14:cNvContentPartPr/>
                <p14:nvPr/>
              </p14:nvContentPartPr>
              <p14:xfrm>
                <a:off x="4779128" y="5885676"/>
                <a:ext cx="205560" cy="460800"/>
              </p14:xfrm>
            </p:contentPart>
          </mc:Choice>
          <mc:Fallback xmlns="">
            <p:pic>
              <p:nvPicPr>
                <p:cNvPr id="529" name="Ink 528">
                  <a:extLst>
                    <a:ext uri="{FF2B5EF4-FFF2-40B4-BE49-F238E27FC236}">
                      <a16:creationId xmlns:a16="http://schemas.microsoft.com/office/drawing/2014/main" id="{6CFB0260-CD6D-51F8-690A-BF171DDC636B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770488" y="5876676"/>
                  <a:ext cx="22320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530" name="Ink 529">
                  <a:extLst>
                    <a:ext uri="{FF2B5EF4-FFF2-40B4-BE49-F238E27FC236}">
                      <a16:creationId xmlns:a16="http://schemas.microsoft.com/office/drawing/2014/main" id="{95368ED0-D35C-3FD9-8D16-8970AE5C3907}"/>
                    </a:ext>
                  </a:extLst>
                </p14:cNvPr>
                <p14:cNvContentPartPr/>
                <p14:nvPr/>
              </p14:nvContentPartPr>
              <p14:xfrm>
                <a:off x="4861928" y="6342876"/>
                <a:ext cx="131400" cy="123480"/>
              </p14:xfrm>
            </p:contentPart>
          </mc:Choice>
          <mc:Fallback xmlns="">
            <p:pic>
              <p:nvPicPr>
                <p:cNvPr id="530" name="Ink 529">
                  <a:extLst>
                    <a:ext uri="{FF2B5EF4-FFF2-40B4-BE49-F238E27FC236}">
                      <a16:creationId xmlns:a16="http://schemas.microsoft.com/office/drawing/2014/main" id="{95368ED0-D35C-3FD9-8D16-8970AE5C3907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4853288" y="6334236"/>
                  <a:ext cx="1490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531" name="Ink 530">
                  <a:extLst>
                    <a:ext uri="{FF2B5EF4-FFF2-40B4-BE49-F238E27FC236}">
                      <a16:creationId xmlns:a16="http://schemas.microsoft.com/office/drawing/2014/main" id="{8A78C338-DD9A-29A5-65BA-80D90C276A91}"/>
                    </a:ext>
                  </a:extLst>
                </p14:cNvPr>
                <p14:cNvContentPartPr/>
                <p14:nvPr/>
              </p14:nvContentPartPr>
              <p14:xfrm>
                <a:off x="5159288" y="6120756"/>
                <a:ext cx="175680" cy="11880"/>
              </p14:xfrm>
            </p:contentPart>
          </mc:Choice>
          <mc:Fallback xmlns="">
            <p:pic>
              <p:nvPicPr>
                <p:cNvPr id="531" name="Ink 530">
                  <a:extLst>
                    <a:ext uri="{FF2B5EF4-FFF2-40B4-BE49-F238E27FC236}">
                      <a16:creationId xmlns:a16="http://schemas.microsoft.com/office/drawing/2014/main" id="{8A78C338-DD9A-29A5-65BA-80D90C276A91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150288" y="6111756"/>
                  <a:ext cx="1933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532" name="Ink 531">
                  <a:extLst>
                    <a:ext uri="{FF2B5EF4-FFF2-40B4-BE49-F238E27FC236}">
                      <a16:creationId xmlns:a16="http://schemas.microsoft.com/office/drawing/2014/main" id="{4098944C-CD2D-7C05-22C4-C6CDD79B05C2}"/>
                    </a:ext>
                  </a:extLst>
                </p14:cNvPr>
                <p14:cNvContentPartPr/>
                <p14:nvPr/>
              </p14:nvContentPartPr>
              <p14:xfrm>
                <a:off x="5216168" y="6219756"/>
                <a:ext cx="192600" cy="14400"/>
              </p14:xfrm>
            </p:contentPart>
          </mc:Choice>
          <mc:Fallback xmlns="">
            <p:pic>
              <p:nvPicPr>
                <p:cNvPr id="532" name="Ink 531">
                  <a:extLst>
                    <a:ext uri="{FF2B5EF4-FFF2-40B4-BE49-F238E27FC236}">
                      <a16:creationId xmlns:a16="http://schemas.microsoft.com/office/drawing/2014/main" id="{4098944C-CD2D-7C05-22C4-C6CDD79B05C2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207168" y="6211116"/>
                  <a:ext cx="2102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533" name="Ink 532">
                  <a:extLst>
                    <a:ext uri="{FF2B5EF4-FFF2-40B4-BE49-F238E27FC236}">
                      <a16:creationId xmlns:a16="http://schemas.microsoft.com/office/drawing/2014/main" id="{51562B62-AABC-4F9A-DDB3-B8EB29BE34B5}"/>
                    </a:ext>
                  </a:extLst>
                </p14:cNvPr>
                <p14:cNvContentPartPr/>
                <p14:nvPr/>
              </p14:nvContentPartPr>
              <p14:xfrm>
                <a:off x="5609288" y="6015276"/>
                <a:ext cx="25560" cy="380520"/>
              </p14:xfrm>
            </p:contentPart>
          </mc:Choice>
          <mc:Fallback xmlns="">
            <p:pic>
              <p:nvPicPr>
                <p:cNvPr id="533" name="Ink 532">
                  <a:extLst>
                    <a:ext uri="{FF2B5EF4-FFF2-40B4-BE49-F238E27FC236}">
                      <a16:creationId xmlns:a16="http://schemas.microsoft.com/office/drawing/2014/main" id="{51562B62-AABC-4F9A-DDB3-B8EB29BE34B5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600288" y="6006276"/>
                  <a:ext cx="4320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534" name="Ink 533">
                  <a:extLst>
                    <a:ext uri="{FF2B5EF4-FFF2-40B4-BE49-F238E27FC236}">
                      <a16:creationId xmlns:a16="http://schemas.microsoft.com/office/drawing/2014/main" id="{33E8C6BB-D13F-4CE4-77B6-EC19E3B772F8}"/>
                    </a:ext>
                  </a:extLst>
                </p14:cNvPr>
                <p14:cNvContentPartPr/>
                <p14:nvPr/>
              </p14:nvContentPartPr>
              <p14:xfrm>
                <a:off x="5797568" y="6146316"/>
                <a:ext cx="92520" cy="15840"/>
              </p14:xfrm>
            </p:contentPart>
          </mc:Choice>
          <mc:Fallback xmlns="">
            <p:pic>
              <p:nvPicPr>
                <p:cNvPr id="534" name="Ink 533">
                  <a:extLst>
                    <a:ext uri="{FF2B5EF4-FFF2-40B4-BE49-F238E27FC236}">
                      <a16:creationId xmlns:a16="http://schemas.microsoft.com/office/drawing/2014/main" id="{33E8C6BB-D13F-4CE4-77B6-EC19E3B772F8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788568" y="6137316"/>
                  <a:ext cx="110160" cy="3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3A1208F4-20C1-2B47-B557-6C0175AF43AA}"/>
              </a:ext>
            </a:extLst>
          </p:cNvPr>
          <p:cNvGrpSpPr/>
          <p:nvPr/>
        </p:nvGrpSpPr>
        <p:grpSpPr>
          <a:xfrm>
            <a:off x="5747348" y="6108370"/>
            <a:ext cx="733320" cy="528120"/>
            <a:chOff x="6146048" y="5859756"/>
            <a:chExt cx="733320" cy="52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535" name="Ink 534">
                  <a:extLst>
                    <a:ext uri="{FF2B5EF4-FFF2-40B4-BE49-F238E27FC236}">
                      <a16:creationId xmlns:a16="http://schemas.microsoft.com/office/drawing/2014/main" id="{E5AE36A3-0229-7D96-EB4A-0F93254B59F2}"/>
                    </a:ext>
                  </a:extLst>
                </p14:cNvPr>
                <p14:cNvContentPartPr/>
                <p14:nvPr/>
              </p14:nvContentPartPr>
              <p14:xfrm>
                <a:off x="6213368" y="5859756"/>
                <a:ext cx="81000" cy="528120"/>
              </p14:xfrm>
            </p:contentPart>
          </mc:Choice>
          <mc:Fallback xmlns="">
            <p:pic>
              <p:nvPicPr>
                <p:cNvPr id="535" name="Ink 534">
                  <a:extLst>
                    <a:ext uri="{FF2B5EF4-FFF2-40B4-BE49-F238E27FC236}">
                      <a16:creationId xmlns:a16="http://schemas.microsoft.com/office/drawing/2014/main" id="{E5AE36A3-0229-7D96-EB4A-0F93254B59F2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204728" y="5851116"/>
                  <a:ext cx="98640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536" name="Ink 535">
                  <a:extLst>
                    <a:ext uri="{FF2B5EF4-FFF2-40B4-BE49-F238E27FC236}">
                      <a16:creationId xmlns:a16="http://schemas.microsoft.com/office/drawing/2014/main" id="{7DAA1D02-F76F-8E6B-F3E5-FF4E3275DAA4}"/>
                    </a:ext>
                  </a:extLst>
                </p14:cNvPr>
                <p14:cNvContentPartPr/>
                <p14:nvPr/>
              </p14:nvContentPartPr>
              <p14:xfrm>
                <a:off x="6146048" y="6186996"/>
                <a:ext cx="196560" cy="3240"/>
              </p14:xfrm>
            </p:contentPart>
          </mc:Choice>
          <mc:Fallback xmlns="">
            <p:pic>
              <p:nvPicPr>
                <p:cNvPr id="536" name="Ink 535">
                  <a:extLst>
                    <a:ext uri="{FF2B5EF4-FFF2-40B4-BE49-F238E27FC236}">
                      <a16:creationId xmlns:a16="http://schemas.microsoft.com/office/drawing/2014/main" id="{7DAA1D02-F76F-8E6B-F3E5-FF4E3275DAA4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137408" y="6178356"/>
                  <a:ext cx="214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537" name="Ink 536">
                  <a:extLst>
                    <a:ext uri="{FF2B5EF4-FFF2-40B4-BE49-F238E27FC236}">
                      <a16:creationId xmlns:a16="http://schemas.microsoft.com/office/drawing/2014/main" id="{9B5A0852-AEFB-848E-FA9B-FF6D255FCC2D}"/>
                    </a:ext>
                  </a:extLst>
                </p14:cNvPr>
                <p14:cNvContentPartPr/>
                <p14:nvPr/>
              </p14:nvContentPartPr>
              <p14:xfrm>
                <a:off x="6438728" y="6069636"/>
                <a:ext cx="121320" cy="299160"/>
              </p14:xfrm>
            </p:contentPart>
          </mc:Choice>
          <mc:Fallback xmlns="">
            <p:pic>
              <p:nvPicPr>
                <p:cNvPr id="537" name="Ink 536">
                  <a:extLst>
                    <a:ext uri="{FF2B5EF4-FFF2-40B4-BE49-F238E27FC236}">
                      <a16:creationId xmlns:a16="http://schemas.microsoft.com/office/drawing/2014/main" id="{9B5A0852-AEFB-848E-FA9B-FF6D255FCC2D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429728" y="6060996"/>
                  <a:ext cx="13896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538" name="Ink 537">
                  <a:extLst>
                    <a:ext uri="{FF2B5EF4-FFF2-40B4-BE49-F238E27FC236}">
                      <a16:creationId xmlns:a16="http://schemas.microsoft.com/office/drawing/2014/main" id="{28C54BE6-266F-9C3C-56A5-9B3B52C46370}"/>
                    </a:ext>
                  </a:extLst>
                </p14:cNvPr>
                <p14:cNvContentPartPr/>
                <p14:nvPr/>
              </p14:nvContentPartPr>
              <p14:xfrm>
                <a:off x="6569048" y="6141996"/>
                <a:ext cx="214200" cy="144000"/>
              </p14:xfrm>
            </p:contentPart>
          </mc:Choice>
          <mc:Fallback xmlns="">
            <p:pic>
              <p:nvPicPr>
                <p:cNvPr id="538" name="Ink 537">
                  <a:extLst>
                    <a:ext uri="{FF2B5EF4-FFF2-40B4-BE49-F238E27FC236}">
                      <a16:creationId xmlns:a16="http://schemas.microsoft.com/office/drawing/2014/main" id="{28C54BE6-266F-9C3C-56A5-9B3B52C46370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560048" y="6133356"/>
                  <a:ext cx="2318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539" name="Ink 538">
                  <a:extLst>
                    <a:ext uri="{FF2B5EF4-FFF2-40B4-BE49-F238E27FC236}">
                      <a16:creationId xmlns:a16="http://schemas.microsoft.com/office/drawing/2014/main" id="{34DA3F87-D6B6-4225-5AEE-86C864C57DFF}"/>
                    </a:ext>
                  </a:extLst>
                </p14:cNvPr>
                <p14:cNvContentPartPr/>
                <p14:nvPr/>
              </p14:nvContentPartPr>
              <p14:xfrm>
                <a:off x="6782888" y="6085476"/>
                <a:ext cx="96480" cy="268200"/>
              </p14:xfrm>
            </p:contentPart>
          </mc:Choice>
          <mc:Fallback xmlns="">
            <p:pic>
              <p:nvPicPr>
                <p:cNvPr id="539" name="Ink 538">
                  <a:extLst>
                    <a:ext uri="{FF2B5EF4-FFF2-40B4-BE49-F238E27FC236}">
                      <a16:creationId xmlns:a16="http://schemas.microsoft.com/office/drawing/2014/main" id="{34DA3F87-D6B6-4225-5AEE-86C864C57DFF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773888" y="6076476"/>
                  <a:ext cx="114120" cy="285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44" name="Picture 543" descr="A math equation on a white background&#10;&#10;Description automatically generated">
            <a:extLst>
              <a:ext uri="{FF2B5EF4-FFF2-40B4-BE49-F238E27FC236}">
                <a16:creationId xmlns:a16="http://schemas.microsoft.com/office/drawing/2014/main" id="{262BE506-8904-6296-FD92-2ACF30F38B17}"/>
              </a:ext>
            </a:extLst>
          </p:cNvPr>
          <p:cNvPicPr>
            <a:picLocks noChangeAspect="1"/>
          </p:cNvPicPr>
          <p:nvPr/>
        </p:nvPicPr>
        <p:blipFill>
          <a:blip r:embed="rId2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57" y="2874"/>
            <a:ext cx="1956940" cy="1181171"/>
          </a:xfrm>
          <a:prstGeom prst="rect">
            <a:avLst/>
          </a:prstGeom>
        </p:spPr>
      </p:pic>
      <p:grpSp>
        <p:nvGrpSpPr>
          <p:cNvPr id="550" name="Group 549">
            <a:extLst>
              <a:ext uri="{FF2B5EF4-FFF2-40B4-BE49-F238E27FC236}">
                <a16:creationId xmlns:a16="http://schemas.microsoft.com/office/drawing/2014/main" id="{CFA49902-B6F6-0439-2749-AD50CACBEAB2}"/>
              </a:ext>
            </a:extLst>
          </p:cNvPr>
          <p:cNvGrpSpPr/>
          <p:nvPr/>
        </p:nvGrpSpPr>
        <p:grpSpPr>
          <a:xfrm>
            <a:off x="106328" y="6143796"/>
            <a:ext cx="716400" cy="380160"/>
            <a:chOff x="106328" y="6143796"/>
            <a:chExt cx="716400" cy="38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45" name="Ink 544">
                  <a:extLst>
                    <a:ext uri="{FF2B5EF4-FFF2-40B4-BE49-F238E27FC236}">
                      <a16:creationId xmlns:a16="http://schemas.microsoft.com/office/drawing/2014/main" id="{73DC874A-57DE-754B-EB4F-82C613DFD5EC}"/>
                    </a:ext>
                  </a:extLst>
                </p14:cNvPr>
                <p14:cNvContentPartPr/>
                <p14:nvPr/>
              </p14:nvContentPartPr>
              <p14:xfrm>
                <a:off x="131888" y="6143796"/>
                <a:ext cx="139320" cy="380160"/>
              </p14:xfrm>
            </p:contentPart>
          </mc:Choice>
          <mc:Fallback xmlns="">
            <p:pic>
              <p:nvPicPr>
                <p:cNvPr id="545" name="Ink 544">
                  <a:extLst>
                    <a:ext uri="{FF2B5EF4-FFF2-40B4-BE49-F238E27FC236}">
                      <a16:creationId xmlns:a16="http://schemas.microsoft.com/office/drawing/2014/main" id="{73DC874A-57DE-754B-EB4F-82C613DFD5E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22888" y="6134796"/>
                  <a:ext cx="15696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546" name="Ink 545">
                  <a:extLst>
                    <a:ext uri="{FF2B5EF4-FFF2-40B4-BE49-F238E27FC236}">
                      <a16:creationId xmlns:a16="http://schemas.microsoft.com/office/drawing/2014/main" id="{46380678-E479-E6BA-49F0-4883A7086797}"/>
                    </a:ext>
                  </a:extLst>
                </p14:cNvPr>
                <p14:cNvContentPartPr/>
                <p14:nvPr/>
              </p14:nvContentPartPr>
              <p14:xfrm>
                <a:off x="106328" y="6332436"/>
                <a:ext cx="225360" cy="360"/>
              </p14:xfrm>
            </p:contentPart>
          </mc:Choice>
          <mc:Fallback xmlns="">
            <p:pic>
              <p:nvPicPr>
                <p:cNvPr id="546" name="Ink 545">
                  <a:extLst>
                    <a:ext uri="{FF2B5EF4-FFF2-40B4-BE49-F238E27FC236}">
                      <a16:creationId xmlns:a16="http://schemas.microsoft.com/office/drawing/2014/main" id="{46380678-E479-E6BA-49F0-4883A708679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97328" y="6323436"/>
                  <a:ext cx="243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547" name="Ink 546">
                  <a:extLst>
                    <a:ext uri="{FF2B5EF4-FFF2-40B4-BE49-F238E27FC236}">
                      <a16:creationId xmlns:a16="http://schemas.microsoft.com/office/drawing/2014/main" id="{5CD5E6BB-BB9F-07F4-FCE5-EB71835BF075}"/>
                    </a:ext>
                  </a:extLst>
                </p14:cNvPr>
                <p14:cNvContentPartPr/>
                <p14:nvPr/>
              </p14:nvContentPartPr>
              <p14:xfrm>
                <a:off x="448328" y="6218676"/>
                <a:ext cx="175680" cy="60840"/>
              </p14:xfrm>
            </p:contentPart>
          </mc:Choice>
          <mc:Fallback xmlns="">
            <p:pic>
              <p:nvPicPr>
                <p:cNvPr id="547" name="Ink 546">
                  <a:extLst>
                    <a:ext uri="{FF2B5EF4-FFF2-40B4-BE49-F238E27FC236}">
                      <a16:creationId xmlns:a16="http://schemas.microsoft.com/office/drawing/2014/main" id="{5CD5E6BB-BB9F-07F4-FCE5-EB71835BF075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39328" y="6209676"/>
                  <a:ext cx="1933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548" name="Ink 547">
                  <a:extLst>
                    <a:ext uri="{FF2B5EF4-FFF2-40B4-BE49-F238E27FC236}">
                      <a16:creationId xmlns:a16="http://schemas.microsoft.com/office/drawing/2014/main" id="{D9881A9F-1CFC-7B47-4406-320C92921D40}"/>
                    </a:ext>
                  </a:extLst>
                </p14:cNvPr>
                <p14:cNvContentPartPr/>
                <p14:nvPr/>
              </p14:nvContentPartPr>
              <p14:xfrm>
                <a:off x="452648" y="6326676"/>
                <a:ext cx="190440" cy="84600"/>
              </p14:xfrm>
            </p:contentPart>
          </mc:Choice>
          <mc:Fallback xmlns="">
            <p:pic>
              <p:nvPicPr>
                <p:cNvPr id="548" name="Ink 547">
                  <a:extLst>
                    <a:ext uri="{FF2B5EF4-FFF2-40B4-BE49-F238E27FC236}">
                      <a16:creationId xmlns:a16="http://schemas.microsoft.com/office/drawing/2014/main" id="{D9881A9F-1CFC-7B47-4406-320C92921D4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43648" y="6317676"/>
                  <a:ext cx="2080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549" name="Ink 548">
                  <a:extLst>
                    <a:ext uri="{FF2B5EF4-FFF2-40B4-BE49-F238E27FC236}">
                      <a16:creationId xmlns:a16="http://schemas.microsoft.com/office/drawing/2014/main" id="{CC32FC86-3D46-6160-D03D-B00B50839058}"/>
                    </a:ext>
                  </a:extLst>
                </p14:cNvPr>
                <p14:cNvContentPartPr/>
                <p14:nvPr/>
              </p14:nvContentPartPr>
              <p14:xfrm>
                <a:off x="816608" y="6163956"/>
                <a:ext cx="6120" cy="243000"/>
              </p14:xfrm>
            </p:contentPart>
          </mc:Choice>
          <mc:Fallback xmlns="">
            <p:pic>
              <p:nvPicPr>
                <p:cNvPr id="549" name="Ink 548">
                  <a:extLst>
                    <a:ext uri="{FF2B5EF4-FFF2-40B4-BE49-F238E27FC236}">
                      <a16:creationId xmlns:a16="http://schemas.microsoft.com/office/drawing/2014/main" id="{CC32FC86-3D46-6160-D03D-B00B5083905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07968" y="6155316"/>
                  <a:ext cx="23760" cy="260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77BE77-74B7-7301-68BD-92B7FD535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5658"/>
    </mc:Choice>
    <mc:Fallback xmlns="">
      <p:transition advClick="0" advTm="125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610D3-3766-AC02-4E5B-2A806C80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3E55-828E-3C8D-EF60-C519907CA15E}"/>
              </a:ext>
            </a:extLst>
          </p:cNvPr>
          <p:cNvSpPr txBox="1"/>
          <p:nvPr/>
        </p:nvSpPr>
        <p:spPr>
          <a:xfrm>
            <a:off x="547036" y="-1922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The one particle version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E0970E9-9D61-859C-6440-38A91246402B}"/>
                  </a:ext>
                </a:extLst>
              </p14:cNvPr>
              <p14:cNvContentPartPr/>
              <p14:nvPr/>
            </p14:nvContentPartPr>
            <p14:xfrm>
              <a:off x="2435040" y="1219680"/>
              <a:ext cx="171360" cy="312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0970E9-9D61-859C-6440-38A9124640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6400" y="1211040"/>
                <a:ext cx="1890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B348A65-98D1-3DF1-406A-F2F78A2304E6}"/>
                  </a:ext>
                </a:extLst>
              </p14:cNvPr>
              <p14:cNvContentPartPr/>
              <p14:nvPr/>
            </p14:nvContentPartPr>
            <p14:xfrm>
              <a:off x="2682000" y="1541160"/>
              <a:ext cx="9720" cy="237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B348A65-98D1-3DF1-406A-F2F78A2304E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73000" y="1532160"/>
                <a:ext cx="2736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FC562A2-34C8-B623-CD05-87DF141F0D7E}"/>
                  </a:ext>
                </a:extLst>
              </p14:cNvPr>
              <p14:cNvContentPartPr/>
              <p14:nvPr/>
            </p14:nvContentPartPr>
            <p14:xfrm>
              <a:off x="2890080" y="1450440"/>
              <a:ext cx="1069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FC562A2-34C8-B623-CD05-87DF141F0D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81440" y="1441800"/>
                <a:ext cx="124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81C50CA-6FD7-69B0-34B5-720EC9B8770D}"/>
                  </a:ext>
                </a:extLst>
              </p14:cNvPr>
              <p14:cNvContentPartPr/>
              <p14:nvPr/>
            </p14:nvContentPartPr>
            <p14:xfrm>
              <a:off x="2925720" y="1529280"/>
              <a:ext cx="12960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81C50CA-6FD7-69B0-34B5-720EC9B8770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17080" y="1520640"/>
                <a:ext cx="147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584950C-BA6D-BED1-5DB4-625E43BD1A7E}"/>
                  </a:ext>
                </a:extLst>
              </p14:cNvPr>
              <p14:cNvContentPartPr/>
              <p14:nvPr/>
            </p14:nvContentPartPr>
            <p14:xfrm>
              <a:off x="3420000" y="1236960"/>
              <a:ext cx="227880" cy="223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584950C-BA6D-BED1-5DB4-625E43BD1A7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11360" y="1227960"/>
                <a:ext cx="2455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81919FA-F125-5769-6A65-0275353473C3}"/>
                  </a:ext>
                </a:extLst>
              </p14:cNvPr>
              <p14:cNvContentPartPr/>
              <p14:nvPr/>
            </p14:nvContentPartPr>
            <p14:xfrm>
              <a:off x="3633840" y="1133640"/>
              <a:ext cx="88200" cy="3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81919FA-F125-5769-6A65-0275353473C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24840" y="1124640"/>
                <a:ext cx="10584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CF039BD-3D0A-F6C5-7C0B-16D9677D4490}"/>
                  </a:ext>
                </a:extLst>
              </p14:cNvPr>
              <p14:cNvContentPartPr/>
              <p14:nvPr/>
            </p14:nvContentPartPr>
            <p14:xfrm>
              <a:off x="3768120" y="1046880"/>
              <a:ext cx="201600" cy="124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CF039BD-3D0A-F6C5-7C0B-16D9677D44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9120" y="1037880"/>
                <a:ext cx="21924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57FE107-8632-B81A-3F5E-CA21FA89DB6A}"/>
                  </a:ext>
                </a:extLst>
              </p14:cNvPr>
              <p14:cNvContentPartPr/>
              <p14:nvPr/>
            </p14:nvContentPartPr>
            <p14:xfrm>
              <a:off x="3147120" y="1595160"/>
              <a:ext cx="1149120" cy="6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57FE107-8632-B81A-3F5E-CA21FA89DB6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38480" y="1586160"/>
                <a:ext cx="11667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1690FF7-743B-1DDC-BDEF-13698F0E3346}"/>
                  </a:ext>
                </a:extLst>
              </p14:cNvPr>
              <p14:cNvContentPartPr/>
              <p14:nvPr/>
            </p14:nvContentPartPr>
            <p14:xfrm>
              <a:off x="3362760" y="1755000"/>
              <a:ext cx="29520" cy="370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1690FF7-743B-1DDC-BDEF-13698F0E334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4120" y="1746000"/>
                <a:ext cx="4716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1556776-4466-CE67-8D26-8CA9F65FAB75}"/>
                  </a:ext>
                </a:extLst>
              </p14:cNvPr>
              <p14:cNvContentPartPr/>
              <p14:nvPr/>
            </p14:nvContentPartPr>
            <p14:xfrm>
              <a:off x="3525480" y="1940760"/>
              <a:ext cx="16092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1556776-4466-CE67-8D26-8CA9F65FAB7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16840" y="1931760"/>
                <a:ext cx="178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60A8F6B-333B-082D-A82C-46AF57E3D664}"/>
                  </a:ext>
                </a:extLst>
              </p14:cNvPr>
              <p14:cNvContentPartPr/>
              <p14:nvPr/>
            </p14:nvContentPartPr>
            <p14:xfrm>
              <a:off x="3618000" y="1862640"/>
              <a:ext cx="10800" cy="182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60A8F6B-333B-082D-A82C-46AF57E3D66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609360" y="1853640"/>
                <a:ext cx="2844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242E3D5-EC1D-6F4C-9FC9-974456D8F6E7}"/>
                  </a:ext>
                </a:extLst>
              </p14:cNvPr>
              <p14:cNvContentPartPr/>
              <p14:nvPr/>
            </p14:nvContentPartPr>
            <p14:xfrm>
              <a:off x="3872520" y="1772280"/>
              <a:ext cx="151200" cy="223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242E3D5-EC1D-6F4C-9FC9-974456D8F6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863880" y="1763640"/>
                <a:ext cx="16884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E126241-72DF-2674-62F0-DBD69AAAE88A}"/>
                  </a:ext>
                </a:extLst>
              </p14:cNvPr>
              <p14:cNvContentPartPr/>
              <p14:nvPr/>
            </p14:nvContentPartPr>
            <p14:xfrm>
              <a:off x="4055760" y="1769040"/>
              <a:ext cx="5472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E126241-72DF-2674-62F0-DBD69AAAE88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047120" y="1760400"/>
                <a:ext cx="72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82687EC-3020-2260-7F82-5CDF769D20F1}"/>
                  </a:ext>
                </a:extLst>
              </p14:cNvPr>
              <p14:cNvContentPartPr/>
              <p14:nvPr/>
            </p14:nvContentPartPr>
            <p14:xfrm>
              <a:off x="4157640" y="1690560"/>
              <a:ext cx="148320" cy="147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82687EC-3020-2260-7F82-5CDF769D20F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48640" y="1681920"/>
                <a:ext cx="165960" cy="16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78E7C00D-AD1A-3BE5-C3C8-9F1EDA85F918}"/>
              </a:ext>
            </a:extLst>
          </p:cNvPr>
          <p:cNvGrpSpPr/>
          <p:nvPr/>
        </p:nvGrpSpPr>
        <p:grpSpPr>
          <a:xfrm>
            <a:off x="4572000" y="1143000"/>
            <a:ext cx="2195640" cy="700200"/>
            <a:chOff x="6803048" y="4458996"/>
            <a:chExt cx="2195640" cy="70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F83E366-F738-3C90-CF6D-038B1E8514C6}"/>
                    </a:ext>
                  </a:extLst>
                </p14:cNvPr>
                <p14:cNvContentPartPr/>
                <p14:nvPr/>
              </p14:nvContentPartPr>
              <p14:xfrm>
                <a:off x="6803048" y="4724316"/>
                <a:ext cx="6192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F83E366-F738-3C90-CF6D-038B1E8514C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94408" y="4715676"/>
                  <a:ext cx="7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D4F6B26-A673-1948-FC13-88D18AC7479B}"/>
                    </a:ext>
                  </a:extLst>
                </p14:cNvPr>
                <p14:cNvContentPartPr/>
                <p14:nvPr/>
              </p14:nvContentPartPr>
              <p14:xfrm>
                <a:off x="6833648" y="4797756"/>
                <a:ext cx="11664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D4F6B26-A673-1948-FC13-88D18AC7479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25008" y="4789116"/>
                  <a:ext cx="13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46DB83A-9470-DEAF-BB70-F15EDDB8E978}"/>
                    </a:ext>
                  </a:extLst>
                </p14:cNvPr>
                <p14:cNvContentPartPr/>
                <p14:nvPr/>
              </p14:nvContentPartPr>
              <p14:xfrm>
                <a:off x="7299128" y="4458996"/>
                <a:ext cx="360" cy="181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46DB83A-9470-DEAF-BB70-F15EDDB8E97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290488" y="4449996"/>
                  <a:ext cx="18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4127172-F1A8-291F-FF5F-95490356FCA0}"/>
                    </a:ext>
                  </a:extLst>
                </p14:cNvPr>
                <p14:cNvContentPartPr/>
                <p14:nvPr/>
              </p14:nvContentPartPr>
              <p14:xfrm>
                <a:off x="7165568" y="4704156"/>
                <a:ext cx="853560" cy="14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4127172-F1A8-291F-FF5F-95490356FCA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56928" y="4695156"/>
                  <a:ext cx="8712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DCD1ED1-7895-3FA0-B728-239EA34B7812}"/>
                    </a:ext>
                  </a:extLst>
                </p14:cNvPr>
                <p14:cNvContentPartPr/>
                <p14:nvPr/>
              </p14:nvContentPartPr>
              <p14:xfrm>
                <a:off x="7172768" y="4944636"/>
                <a:ext cx="122760" cy="214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DCD1ED1-7895-3FA0-B728-239EA34B781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163768" y="4935996"/>
                  <a:ext cx="1404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BC590F0-CDA5-BB83-DDCF-8ABF66EA4C2F}"/>
                    </a:ext>
                  </a:extLst>
                </p14:cNvPr>
                <p14:cNvContentPartPr/>
                <p14:nvPr/>
              </p14:nvContentPartPr>
              <p14:xfrm>
                <a:off x="7319288" y="4744116"/>
                <a:ext cx="134640" cy="119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BC590F0-CDA5-BB83-DDCF-8ABF66EA4C2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310288" y="4735116"/>
                  <a:ext cx="1522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AB74758-0FA5-3C6A-9333-669EC35511BA}"/>
                    </a:ext>
                  </a:extLst>
                </p14:cNvPr>
                <p14:cNvContentPartPr/>
                <p14:nvPr/>
              </p14:nvContentPartPr>
              <p14:xfrm>
                <a:off x="7256648" y="4755996"/>
                <a:ext cx="169920" cy="149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AB74758-0FA5-3C6A-9333-669EC35511B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247648" y="4746996"/>
                  <a:ext cx="187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542D8BF-537B-51F6-F865-1C7D25208553}"/>
                    </a:ext>
                  </a:extLst>
                </p14:cNvPr>
                <p14:cNvContentPartPr/>
                <p14:nvPr/>
              </p14:nvContentPartPr>
              <p14:xfrm>
                <a:off x="7524848" y="4989996"/>
                <a:ext cx="136440" cy="3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542D8BF-537B-51F6-F865-1C7D2520855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516208" y="4980996"/>
                  <a:ext cx="154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5703CB5-53FD-52A5-EC47-AA960155D828}"/>
                    </a:ext>
                  </a:extLst>
                </p14:cNvPr>
                <p14:cNvContentPartPr/>
                <p14:nvPr/>
              </p14:nvContentPartPr>
              <p14:xfrm>
                <a:off x="7572368" y="4874796"/>
                <a:ext cx="24120" cy="208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5703CB5-53FD-52A5-EC47-AA960155D82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563728" y="4865796"/>
                  <a:ext cx="417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DDA2E33-CF7E-8F11-D40A-1BF233E8B395}"/>
                    </a:ext>
                  </a:extLst>
                </p14:cNvPr>
                <p14:cNvContentPartPr/>
                <p14:nvPr/>
              </p14:nvContentPartPr>
              <p14:xfrm>
                <a:off x="7746608" y="4854996"/>
                <a:ext cx="7200" cy="300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DDA2E33-CF7E-8F11-D40A-1BF233E8B39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737608" y="4845996"/>
                  <a:ext cx="2484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E273A13-C1E8-85E7-4B9B-9F18ACFC4469}"/>
                    </a:ext>
                  </a:extLst>
                </p14:cNvPr>
                <p14:cNvContentPartPr/>
                <p14:nvPr/>
              </p14:nvContentPartPr>
              <p14:xfrm>
                <a:off x="8156288" y="4725396"/>
                <a:ext cx="885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E273A13-C1E8-85E7-4B9B-9F18ACFC446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147288" y="4716756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DF08274-AA16-DEF8-7E72-834FF63D9136}"/>
                    </a:ext>
                  </a:extLst>
                </p14:cNvPr>
                <p14:cNvContentPartPr/>
                <p14:nvPr/>
              </p14:nvContentPartPr>
              <p14:xfrm>
                <a:off x="8189408" y="4807476"/>
                <a:ext cx="6012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DF08274-AA16-DEF8-7E72-834FF63D913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180408" y="4798476"/>
                  <a:ext cx="7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994F35A-6EA2-B26A-68D4-6E4D3E5240A0}"/>
                    </a:ext>
                  </a:extLst>
                </p14:cNvPr>
                <p14:cNvContentPartPr/>
                <p14:nvPr/>
              </p14:nvContentPartPr>
              <p14:xfrm>
                <a:off x="8468048" y="4502196"/>
                <a:ext cx="113040" cy="5443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994F35A-6EA2-B26A-68D4-6E4D3E5240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459048" y="4493556"/>
                  <a:ext cx="13068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D2E0FAE-7752-F0CC-15AC-3FF1742FBD39}"/>
                    </a:ext>
                  </a:extLst>
                </p14:cNvPr>
                <p14:cNvContentPartPr/>
                <p14:nvPr/>
              </p14:nvContentPartPr>
              <p14:xfrm>
                <a:off x="8403608" y="4809996"/>
                <a:ext cx="16380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D2E0FAE-7752-F0CC-15AC-3FF1742FBD3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394968" y="4801356"/>
                  <a:ext cx="181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8BA4B4F-5B55-A79B-3482-7F8BC4DFA1E2}"/>
                    </a:ext>
                  </a:extLst>
                </p14:cNvPr>
                <p14:cNvContentPartPr/>
                <p14:nvPr/>
              </p14:nvContentPartPr>
              <p14:xfrm>
                <a:off x="8652008" y="4594356"/>
                <a:ext cx="115560" cy="442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8BA4B4F-5B55-A79B-3482-7F8BC4DFA1E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643368" y="4585716"/>
                  <a:ext cx="1332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8CEF016-7100-DC58-8A25-60DFD59E94F1}"/>
                    </a:ext>
                  </a:extLst>
                </p14:cNvPr>
                <p14:cNvContentPartPr/>
                <p14:nvPr/>
              </p14:nvContentPartPr>
              <p14:xfrm>
                <a:off x="8765768" y="4727556"/>
                <a:ext cx="144720" cy="1746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8CEF016-7100-DC58-8A25-60DFD59E94F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756768" y="4718556"/>
                  <a:ext cx="1623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1C0E38C-CDC7-E40D-10EE-3D3390560B79}"/>
                    </a:ext>
                  </a:extLst>
                </p14:cNvPr>
                <p14:cNvContentPartPr/>
                <p14:nvPr/>
              </p14:nvContentPartPr>
              <p14:xfrm>
                <a:off x="8910128" y="4581756"/>
                <a:ext cx="88560" cy="449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1C0E38C-CDC7-E40D-10EE-3D3390560B7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901488" y="4572756"/>
                  <a:ext cx="106200" cy="46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57A0E1C-BDCF-FAAA-E300-2FFD60D62E33}"/>
              </a:ext>
            </a:extLst>
          </p:cNvPr>
          <p:cNvGrpSpPr/>
          <p:nvPr/>
        </p:nvGrpSpPr>
        <p:grpSpPr>
          <a:xfrm>
            <a:off x="4258440" y="5139715"/>
            <a:ext cx="431460" cy="273780"/>
            <a:chOff x="5886572" y="6273678"/>
            <a:chExt cx="575280" cy="36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8DD3E10-7749-735C-B4C5-DDD29448D5E3}"/>
                    </a:ext>
                  </a:extLst>
                </p14:cNvPr>
                <p14:cNvContentPartPr/>
                <p14:nvPr/>
              </p14:nvContentPartPr>
              <p14:xfrm>
                <a:off x="5978012" y="6273678"/>
                <a:ext cx="173880" cy="275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7866754-2539-FE3B-586A-C65B9F1D1A8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969012" y="6265038"/>
                  <a:ext cx="1915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3ACBF4D-DF95-9568-8A6D-E2205F0A2F43}"/>
                    </a:ext>
                  </a:extLst>
                </p14:cNvPr>
                <p14:cNvContentPartPr/>
                <p14:nvPr/>
              </p14:nvContentPartPr>
              <p14:xfrm>
                <a:off x="5886572" y="6430638"/>
                <a:ext cx="174600" cy="21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9CF6071-F30B-23DE-1320-2C262675ED2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877572" y="6421638"/>
                  <a:ext cx="192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801A85E-2FCF-91A4-BC1D-B71E676DA491}"/>
                    </a:ext>
                  </a:extLst>
                </p14:cNvPr>
                <p14:cNvContentPartPr/>
                <p14:nvPr/>
              </p14:nvContentPartPr>
              <p14:xfrm>
                <a:off x="6081332" y="6310038"/>
                <a:ext cx="211680" cy="328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F02EEB-4546-556D-A9CF-9B3F12914BD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72332" y="6301038"/>
                  <a:ext cx="22932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CCE315E-3E1D-7902-9D1F-8D423876EA34}"/>
                    </a:ext>
                  </a:extLst>
                </p14:cNvPr>
                <p14:cNvContentPartPr/>
                <p14:nvPr/>
              </p14:nvContentPartPr>
              <p14:xfrm>
                <a:off x="6081332" y="6462678"/>
                <a:ext cx="380520" cy="171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BE7B7B0-0FB9-4426-995E-236A24DAA4C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072332" y="6453678"/>
                  <a:ext cx="3981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57C9317-59FE-F336-26BF-306E7D2960C8}"/>
                    </a:ext>
                  </a:extLst>
                </p14:cNvPr>
                <p14:cNvContentPartPr/>
                <p14:nvPr/>
              </p14:nvContentPartPr>
              <p14:xfrm>
                <a:off x="6429812" y="6459438"/>
                <a:ext cx="612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5349826-329E-8927-686E-372EF626096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420812" y="6450798"/>
                  <a:ext cx="2376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143447-9801-DF37-2A5D-45FEFD27C169}"/>
              </a:ext>
            </a:extLst>
          </p:cNvPr>
          <p:cNvGrpSpPr/>
          <p:nvPr/>
        </p:nvGrpSpPr>
        <p:grpSpPr>
          <a:xfrm>
            <a:off x="3774600" y="3756775"/>
            <a:ext cx="1591110" cy="353160"/>
            <a:chOff x="5241452" y="4429758"/>
            <a:chExt cx="2121480" cy="47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FF25D66-4106-042F-D6A7-EDF8E798E296}"/>
                    </a:ext>
                  </a:extLst>
                </p14:cNvPr>
                <p14:cNvContentPartPr/>
                <p14:nvPr/>
              </p14:nvContentPartPr>
              <p14:xfrm>
                <a:off x="5241452" y="4561518"/>
                <a:ext cx="1724760" cy="34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D6E322A-8C72-9650-F4A2-EC5FD44988C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232452" y="4552878"/>
                  <a:ext cx="17424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F2395A6-F49E-12CF-F954-C508D29880BB}"/>
                    </a:ext>
                  </a:extLst>
                </p14:cNvPr>
                <p14:cNvContentPartPr/>
                <p14:nvPr/>
              </p14:nvContentPartPr>
              <p14:xfrm>
                <a:off x="7086452" y="4429758"/>
                <a:ext cx="276480" cy="470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D7E3043-66DF-B928-3B94-B24EAB8DD97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077812" y="4420758"/>
                  <a:ext cx="294120" cy="48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3DEA770-22BB-7562-697F-B1FB6724E65B}"/>
              </a:ext>
            </a:extLst>
          </p:cNvPr>
          <p:cNvGrpSpPr/>
          <p:nvPr/>
        </p:nvGrpSpPr>
        <p:grpSpPr>
          <a:xfrm>
            <a:off x="3847230" y="2787475"/>
            <a:ext cx="752760" cy="2167020"/>
            <a:chOff x="5338292" y="3137358"/>
            <a:chExt cx="1003680" cy="28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13A3254-B178-A56B-909A-7181A63E358F}"/>
                    </a:ext>
                  </a:extLst>
                </p14:cNvPr>
                <p14:cNvContentPartPr/>
                <p14:nvPr/>
              </p14:nvContentPartPr>
              <p14:xfrm>
                <a:off x="5820332" y="3828198"/>
                <a:ext cx="420480" cy="18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93D9BFA-36AA-2E69-F602-0E3A73D90EF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811692" y="3819198"/>
                  <a:ext cx="438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026061E-DF84-D840-9C6D-2DCB94688E0E}"/>
                    </a:ext>
                  </a:extLst>
                </p14:cNvPr>
                <p14:cNvContentPartPr/>
                <p14:nvPr/>
              </p14:nvContentPartPr>
              <p14:xfrm>
                <a:off x="5827892" y="3952758"/>
                <a:ext cx="36360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B7D02BC-1B02-76C4-3D17-3D5F4244BA8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819252" y="3944118"/>
                  <a:ext cx="38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BC0596C-2D31-F93D-F32B-F3FB7A783FB9}"/>
                    </a:ext>
                  </a:extLst>
                </p14:cNvPr>
                <p14:cNvContentPartPr/>
                <p14:nvPr/>
              </p14:nvContentPartPr>
              <p14:xfrm>
                <a:off x="5895572" y="4066518"/>
                <a:ext cx="292320" cy="16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83264A0-A9C4-3F78-9D57-4BD7EB45BBB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886572" y="4057878"/>
                  <a:ext cx="3099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4ED0A3B-F6E3-41FD-CB03-C4783A46EB3E}"/>
                    </a:ext>
                  </a:extLst>
                </p14:cNvPr>
                <p14:cNvContentPartPr/>
                <p14:nvPr/>
              </p14:nvContentPartPr>
              <p14:xfrm>
                <a:off x="5902412" y="5342358"/>
                <a:ext cx="360360" cy="12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CEEBAD8-8FAB-8F93-DF8B-22FA6F83EE3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893412" y="5333358"/>
                  <a:ext cx="378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9D272DE-F940-1B93-4FBF-D1F89F06FDA1}"/>
                    </a:ext>
                  </a:extLst>
                </p14:cNvPr>
                <p14:cNvContentPartPr/>
                <p14:nvPr/>
              </p14:nvContentPartPr>
              <p14:xfrm>
                <a:off x="5912132" y="5458278"/>
                <a:ext cx="41904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D213CAD-3BCA-C6F1-8DA9-12BC5DAB5D2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903492" y="5449278"/>
                  <a:ext cx="43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BE47D74-37F9-3C94-F253-7279BB5A2190}"/>
                    </a:ext>
                  </a:extLst>
                </p14:cNvPr>
                <p14:cNvContentPartPr/>
                <p14:nvPr/>
              </p14:nvContentPartPr>
              <p14:xfrm>
                <a:off x="5961812" y="5624598"/>
                <a:ext cx="380160" cy="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DBAB32B-BC3E-5E7F-FC6F-4103433B786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952812" y="5615958"/>
                  <a:ext cx="397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6D6F9DF-3505-7255-4DF0-90C28CBC7C35}"/>
                    </a:ext>
                  </a:extLst>
                </p14:cNvPr>
                <p14:cNvContentPartPr/>
                <p14:nvPr/>
              </p14:nvContentPartPr>
              <p14:xfrm>
                <a:off x="5338292" y="3284238"/>
                <a:ext cx="357840" cy="2742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8D7DB2E-0630-32D6-AD68-926A4036A02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329652" y="3275598"/>
                  <a:ext cx="375480" cy="27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6E92AB9-6BF8-98D3-972B-9017184BB27F}"/>
                    </a:ext>
                  </a:extLst>
                </p14:cNvPr>
                <p14:cNvContentPartPr/>
                <p14:nvPr/>
              </p14:nvContentPartPr>
              <p14:xfrm>
                <a:off x="5510732" y="3337518"/>
                <a:ext cx="314640" cy="160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2553D1C-97A4-3DBC-319A-B50B544DD43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502092" y="3328518"/>
                  <a:ext cx="3322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93B757C-6646-A755-0BF8-0F496C495C0D}"/>
                    </a:ext>
                  </a:extLst>
                </p14:cNvPr>
                <p14:cNvContentPartPr/>
                <p14:nvPr/>
              </p14:nvContentPartPr>
              <p14:xfrm>
                <a:off x="6072692" y="5293038"/>
                <a:ext cx="44640" cy="54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D4FB9A1-2275-EC33-B83A-34A8F57E128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063692" y="5284038"/>
                  <a:ext cx="622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13D5467-C2DC-7998-A0F2-8875EB00A4A7}"/>
                    </a:ext>
                  </a:extLst>
                </p14:cNvPr>
                <p14:cNvContentPartPr/>
                <p14:nvPr/>
              </p14:nvContentPartPr>
              <p14:xfrm>
                <a:off x="6114092" y="5444598"/>
                <a:ext cx="59040" cy="44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818A1F3-0CD7-1E15-15DF-71F1E0C435B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105452" y="5435598"/>
                  <a:ext cx="766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BF5489F-FA3C-9E9F-36FD-2F4CE486F988}"/>
                    </a:ext>
                  </a:extLst>
                </p14:cNvPr>
                <p14:cNvContentPartPr/>
                <p14:nvPr/>
              </p14:nvContentPartPr>
              <p14:xfrm>
                <a:off x="6167732" y="5635038"/>
                <a:ext cx="61200" cy="55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11EEDFE-04E9-DE96-CDB5-410AAB8ADC0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158732" y="5626398"/>
                  <a:ext cx="788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E366CE1-6880-63AA-EF6F-4C754D6E5CBF}"/>
                    </a:ext>
                  </a:extLst>
                </p14:cNvPr>
                <p14:cNvContentPartPr/>
                <p14:nvPr/>
              </p14:nvContentPartPr>
              <p14:xfrm>
                <a:off x="5714132" y="3137358"/>
                <a:ext cx="219960" cy="207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F1B55C4-D38E-6789-2345-8C683C00897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705492" y="3128358"/>
                  <a:ext cx="2376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475D7F8-9A37-BDA8-04B1-E11E451B1268}"/>
                    </a:ext>
                  </a:extLst>
                </p14:cNvPr>
                <p14:cNvContentPartPr/>
                <p14:nvPr/>
              </p14:nvContentPartPr>
              <p14:xfrm>
                <a:off x="5757332" y="3233478"/>
                <a:ext cx="106920" cy="10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82881E5-016B-B4FB-0210-7848ED73A15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748692" y="3224838"/>
                  <a:ext cx="124560" cy="2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2E6C600F-F0A8-C82E-B447-6E17CC3B6061}"/>
                  </a:ext>
                </a:extLst>
              </p14:cNvPr>
              <p14:cNvContentPartPr/>
              <p14:nvPr/>
            </p14:nvContentPartPr>
            <p14:xfrm>
              <a:off x="4110480" y="3086635"/>
              <a:ext cx="742230" cy="18894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2E6C600F-F0A8-C82E-B447-6E17CC3B606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101481" y="3077636"/>
                <a:ext cx="759868" cy="19070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4F0C169-70FB-A824-68FF-D85A585DCA2B}"/>
                  </a:ext>
                </a:extLst>
              </p14:cNvPr>
              <p14:cNvContentPartPr/>
              <p14:nvPr/>
            </p14:nvContentPartPr>
            <p14:xfrm>
              <a:off x="3759450" y="3856060"/>
              <a:ext cx="1335150" cy="3591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4F0C169-70FB-A824-68FF-D85A585DCA2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750451" y="3847082"/>
                <a:ext cx="1352789" cy="53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B64859F3-DBCD-6A7C-ABC9-FBE138F8B3C0}"/>
                  </a:ext>
                </a:extLst>
              </p14:cNvPr>
              <p14:cNvContentPartPr/>
              <p14:nvPr/>
            </p14:nvContentPartPr>
            <p14:xfrm>
              <a:off x="4143660" y="3206980"/>
              <a:ext cx="488970" cy="4293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B64859F3-DBCD-6A7C-ABC9-FBE138F8B3C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134665" y="3197984"/>
                <a:ext cx="506600" cy="446933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6E4F7089-3FD0-5B82-9F2A-E082AEBA9680}"/>
              </a:ext>
            </a:extLst>
          </p:cNvPr>
          <p:cNvGrpSpPr/>
          <p:nvPr/>
        </p:nvGrpSpPr>
        <p:grpSpPr>
          <a:xfrm>
            <a:off x="3844230" y="4338820"/>
            <a:ext cx="836190" cy="505710"/>
            <a:chOff x="5334292" y="5205819"/>
            <a:chExt cx="1114920" cy="67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E1E2EBD-8C1C-6A16-A384-D1824406AF06}"/>
                    </a:ext>
                  </a:extLst>
                </p14:cNvPr>
                <p14:cNvContentPartPr/>
                <p14:nvPr/>
              </p14:nvContentPartPr>
              <p14:xfrm>
                <a:off x="5840092" y="5205819"/>
                <a:ext cx="609120" cy="674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753B33B-B3CD-CAE4-AE77-8D3A7FA8667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31452" y="5196819"/>
                  <a:ext cx="626760" cy="69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2BB1146-E17A-84FF-F936-D2E5A96672C0}"/>
                    </a:ext>
                  </a:extLst>
                </p14:cNvPr>
                <p14:cNvContentPartPr/>
                <p14:nvPr/>
              </p14:nvContentPartPr>
              <p14:xfrm>
                <a:off x="5334292" y="5592459"/>
                <a:ext cx="148680" cy="272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E2B4C47-107E-C3F7-0857-50996CF7817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325652" y="5583819"/>
                  <a:ext cx="1663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45E0372-B844-7A4D-9DAC-483C17AA5FE5}"/>
                    </a:ext>
                  </a:extLst>
                </p14:cNvPr>
                <p14:cNvContentPartPr/>
                <p14:nvPr/>
              </p14:nvContentPartPr>
              <p14:xfrm>
                <a:off x="5553172" y="5682819"/>
                <a:ext cx="59760" cy="1674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E3D7740-7514-9BA2-3043-2C0B94431A6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544532" y="5674179"/>
                  <a:ext cx="77400" cy="18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F5F9A65-CFE8-D9AD-350C-E4DDADB606C5}"/>
              </a:ext>
            </a:extLst>
          </p:cNvPr>
          <p:cNvGrpSpPr/>
          <p:nvPr/>
        </p:nvGrpSpPr>
        <p:grpSpPr>
          <a:xfrm>
            <a:off x="3660090" y="3440260"/>
            <a:ext cx="306450" cy="203310"/>
            <a:chOff x="5088772" y="4007739"/>
            <a:chExt cx="408600" cy="27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413A596-51B5-8C4A-934B-29A359837191}"/>
                    </a:ext>
                  </a:extLst>
                </p14:cNvPr>
                <p14:cNvContentPartPr/>
                <p14:nvPr/>
              </p14:nvContentPartPr>
              <p14:xfrm>
                <a:off x="5133772" y="4047339"/>
                <a:ext cx="88560" cy="1652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006562C-E0A1-7AF8-6C70-2AD35C8FCB3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124772" y="4038699"/>
                  <a:ext cx="1062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3540E1D-33C0-B5B4-1A58-3BCA8899D6E6}"/>
                    </a:ext>
                  </a:extLst>
                </p14:cNvPr>
                <p14:cNvContentPartPr/>
                <p14:nvPr/>
              </p14:nvContentPartPr>
              <p14:xfrm>
                <a:off x="5088772" y="4122219"/>
                <a:ext cx="80280" cy="320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2286FEC-DE61-0DE2-0DF6-EBE7AD7F1C9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080132" y="4113579"/>
                  <a:ext cx="979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784977D-21B2-F60C-69CE-8BB38BBBA7A2}"/>
                    </a:ext>
                  </a:extLst>
                </p14:cNvPr>
                <p14:cNvContentPartPr/>
                <p14:nvPr/>
              </p14:nvContentPartPr>
              <p14:xfrm>
                <a:off x="5106412" y="4007739"/>
                <a:ext cx="96840" cy="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4CBC9E4-C349-D64E-EB6A-BF6915B5CBE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097412" y="3999099"/>
                  <a:ext cx="11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52699D1-95E5-7A09-CF72-6F98B65A3BAA}"/>
                    </a:ext>
                  </a:extLst>
                </p14:cNvPr>
                <p14:cNvContentPartPr/>
                <p14:nvPr/>
              </p14:nvContentPartPr>
              <p14:xfrm>
                <a:off x="5226652" y="4099539"/>
                <a:ext cx="113760" cy="968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C4CD52F-400A-3D5D-E799-874A8845C69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217652" y="4090899"/>
                  <a:ext cx="1314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ABC6483-66E8-C09D-F515-70F795FA03F0}"/>
                    </a:ext>
                  </a:extLst>
                </p14:cNvPr>
                <p14:cNvContentPartPr/>
                <p14:nvPr/>
              </p14:nvContentPartPr>
              <p14:xfrm>
                <a:off x="5265172" y="4106379"/>
                <a:ext cx="50040" cy="136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477A95B-9C2E-666E-A493-A925024B0E6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256532" y="4097379"/>
                  <a:ext cx="676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AD170F5-5EB9-11D5-B804-721D0DB91AA6}"/>
                    </a:ext>
                  </a:extLst>
                </p14:cNvPr>
                <p14:cNvContentPartPr/>
                <p14:nvPr/>
              </p14:nvContentPartPr>
              <p14:xfrm>
                <a:off x="5362732" y="4098459"/>
                <a:ext cx="120960" cy="137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2450ABA-5DD6-F3B6-301F-231ABB90B62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353732" y="4089819"/>
                  <a:ext cx="1386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333D1A2-DC5C-DF8C-3DDF-0BF1463FD35F}"/>
                    </a:ext>
                  </a:extLst>
                </p14:cNvPr>
                <p14:cNvContentPartPr/>
                <p14:nvPr/>
              </p14:nvContentPartPr>
              <p14:xfrm>
                <a:off x="5497012" y="4275939"/>
                <a:ext cx="360" cy="2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94B6F03-D809-D686-9068-8E2612A170C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488012" y="4266939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538276-14AC-402C-D643-7E5B6BF58490}"/>
              </a:ext>
            </a:extLst>
          </p:cNvPr>
          <p:cNvSpPr txBox="1"/>
          <p:nvPr/>
        </p:nvSpPr>
        <p:spPr>
          <a:xfrm>
            <a:off x="151766" y="604374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Fairly intuitive 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1D9B8E-9B7B-01F9-3E19-BB5736E23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9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240"/>
    </mc:Choice>
    <mc:Fallback xmlns="">
      <p:transition advClick="0" advTm="12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F326CFA-8B9F-9BE3-554D-04256265681D}"/>
              </a:ext>
            </a:extLst>
          </p:cNvPr>
          <p:cNvGrpSpPr/>
          <p:nvPr/>
        </p:nvGrpSpPr>
        <p:grpSpPr>
          <a:xfrm>
            <a:off x="45654" y="1824429"/>
            <a:ext cx="2087640" cy="929880"/>
            <a:chOff x="510692" y="1291638"/>
            <a:chExt cx="2783520" cy="123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1D3761B-7D20-043B-A3B7-13CB271A908F}"/>
                    </a:ext>
                  </a:extLst>
                </p14:cNvPr>
                <p14:cNvContentPartPr/>
                <p14:nvPr/>
              </p14:nvContentPartPr>
              <p14:xfrm>
                <a:off x="1245452" y="2000118"/>
                <a:ext cx="767160" cy="2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1D3761B-7D20-043B-A3B7-13CB271A908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36812" y="1991118"/>
                  <a:ext cx="784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47A382B-65E2-7511-7BDC-FF8B991A0993}"/>
                    </a:ext>
                  </a:extLst>
                </p14:cNvPr>
                <p14:cNvContentPartPr/>
                <p14:nvPr/>
              </p14:nvContentPartPr>
              <p14:xfrm>
                <a:off x="1813532" y="2109918"/>
                <a:ext cx="196920" cy="241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47A382B-65E2-7511-7BDC-FF8B991A099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04532" y="2101278"/>
                  <a:ext cx="2145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8173F44-4075-54CF-FFD0-0461231683CA}"/>
                    </a:ext>
                  </a:extLst>
                </p14:cNvPr>
                <p14:cNvContentPartPr/>
                <p14:nvPr/>
              </p14:nvContentPartPr>
              <p14:xfrm>
                <a:off x="2070212" y="2333478"/>
                <a:ext cx="8640" cy="198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8173F44-4075-54CF-FFD0-0461231683C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61212" y="2324478"/>
                  <a:ext cx="262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094DE2-A939-C92E-4241-DC9F8947C453}"/>
                    </a:ext>
                  </a:extLst>
                </p14:cNvPr>
                <p14:cNvContentPartPr/>
                <p14:nvPr/>
              </p14:nvContentPartPr>
              <p14:xfrm>
                <a:off x="1081292" y="1377318"/>
                <a:ext cx="83952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094DE2-A939-C92E-4241-DC9F8947C45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2652" y="1368318"/>
                  <a:ext cx="857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2CB9FE0-D66F-4D01-EE27-92A561A83FCF}"/>
                    </a:ext>
                  </a:extLst>
                </p14:cNvPr>
                <p14:cNvContentPartPr/>
                <p14:nvPr/>
              </p14:nvContentPartPr>
              <p14:xfrm>
                <a:off x="2073812" y="1291638"/>
                <a:ext cx="158400" cy="231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2CB9FE0-D66F-4D01-EE27-92A561A83FC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65172" y="1282998"/>
                  <a:ext cx="1760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2DDD6D1-214D-B7AB-0BF5-87638AEE2130}"/>
                    </a:ext>
                  </a:extLst>
                </p14:cNvPr>
                <p14:cNvContentPartPr/>
                <p14:nvPr/>
              </p14:nvContentPartPr>
              <p14:xfrm>
                <a:off x="2237612" y="1478118"/>
                <a:ext cx="225000" cy="108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2DDD6D1-214D-B7AB-0BF5-87638AEE213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28612" y="1469478"/>
                  <a:ext cx="2426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08804CE-353D-FBCB-8D2B-25A168B68AB6}"/>
                    </a:ext>
                  </a:extLst>
                </p14:cNvPr>
                <p14:cNvContentPartPr/>
                <p14:nvPr/>
              </p14:nvContentPartPr>
              <p14:xfrm>
                <a:off x="510692" y="1718238"/>
                <a:ext cx="2384280" cy="57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08804CE-353D-FBCB-8D2B-25A168B68AB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2052" y="1709238"/>
                  <a:ext cx="24019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BB7454F-7924-3E82-CBAB-D5F272563BED}"/>
                    </a:ext>
                  </a:extLst>
                </p14:cNvPr>
                <p14:cNvContentPartPr/>
                <p14:nvPr/>
              </p14:nvContentPartPr>
              <p14:xfrm>
                <a:off x="2942132" y="1637238"/>
                <a:ext cx="271080" cy="291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BB7454F-7924-3E82-CBAB-D5F272563BE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33132" y="1628598"/>
                  <a:ext cx="28872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300AA35-2199-A523-5891-651C4A435B59}"/>
                    </a:ext>
                  </a:extLst>
                </p14:cNvPr>
                <p14:cNvContentPartPr/>
                <p14:nvPr/>
              </p14:nvContentPartPr>
              <p14:xfrm>
                <a:off x="3288092" y="1766118"/>
                <a:ext cx="6120" cy="181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300AA35-2199-A523-5891-651C4A435B5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79452" y="1757118"/>
                  <a:ext cx="23760" cy="19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4F9526-BBA0-646F-6E7F-B929BA27DF41}"/>
              </a:ext>
            </a:extLst>
          </p:cNvPr>
          <p:cNvGrpSpPr/>
          <p:nvPr/>
        </p:nvGrpSpPr>
        <p:grpSpPr>
          <a:xfrm>
            <a:off x="3447825" y="2344397"/>
            <a:ext cx="319680" cy="216810"/>
            <a:chOff x="5831492" y="205158"/>
            <a:chExt cx="426240" cy="28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0A9CB0-2C0F-E190-2C7B-643CF8577E7C}"/>
                    </a:ext>
                  </a:extLst>
                </p14:cNvPr>
                <p14:cNvContentPartPr/>
                <p14:nvPr/>
              </p14:nvContentPartPr>
              <p14:xfrm>
                <a:off x="5869292" y="205158"/>
                <a:ext cx="197640" cy="233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0A9CB0-2C0F-E190-2C7B-643CF8577E7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60652" y="196158"/>
                  <a:ext cx="2152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3E693FD-761B-AD21-0C4F-41B5AB51EEC0}"/>
                    </a:ext>
                  </a:extLst>
                </p14:cNvPr>
                <p14:cNvContentPartPr/>
                <p14:nvPr/>
              </p14:nvContentPartPr>
              <p14:xfrm>
                <a:off x="5933732" y="317838"/>
                <a:ext cx="141480" cy="6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3E693FD-761B-AD21-0C4F-41B5AB51EEC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24732" y="308838"/>
                  <a:ext cx="159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2B806CC-052C-4A2F-83EA-C6A68C4A920B}"/>
                    </a:ext>
                  </a:extLst>
                </p14:cNvPr>
                <p14:cNvContentPartPr/>
                <p14:nvPr/>
              </p14:nvContentPartPr>
              <p14:xfrm>
                <a:off x="6158372" y="396318"/>
                <a:ext cx="79200" cy="97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2B806CC-052C-4A2F-83EA-C6A68C4A920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149732" y="387678"/>
                  <a:ext cx="968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ED36E62-7A87-E873-31A3-4FBD80699097}"/>
                    </a:ext>
                  </a:extLst>
                </p14:cNvPr>
                <p14:cNvContentPartPr/>
                <p14:nvPr/>
              </p14:nvContentPartPr>
              <p14:xfrm>
                <a:off x="6226412" y="271038"/>
                <a:ext cx="31320" cy="6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ED36E62-7A87-E873-31A3-4FBD8069909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17412" y="262398"/>
                  <a:ext cx="48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726CD1A-6756-DEA1-D46E-DA4F8D616779}"/>
                    </a:ext>
                  </a:extLst>
                </p14:cNvPr>
                <p14:cNvContentPartPr/>
                <p14:nvPr/>
              </p14:nvContentPartPr>
              <p14:xfrm>
                <a:off x="5831492" y="346638"/>
                <a:ext cx="17820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726CD1A-6756-DEA1-D46E-DA4F8D61677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22492" y="337998"/>
                  <a:ext cx="195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8DE6FD-02C7-4749-7AA8-D111B878283E}"/>
              </a:ext>
            </a:extLst>
          </p:cNvPr>
          <p:cNvGrpSpPr/>
          <p:nvPr/>
        </p:nvGrpSpPr>
        <p:grpSpPr>
          <a:xfrm>
            <a:off x="4535427" y="2349115"/>
            <a:ext cx="243540" cy="196290"/>
            <a:chOff x="7080332" y="135678"/>
            <a:chExt cx="324720" cy="26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92E0F0B-33A8-F885-A4C0-FA77CB9C46F7}"/>
                    </a:ext>
                  </a:extLst>
                </p14:cNvPr>
                <p14:cNvContentPartPr/>
                <p14:nvPr/>
              </p14:nvContentPartPr>
              <p14:xfrm>
                <a:off x="7080332" y="180318"/>
                <a:ext cx="179640" cy="1486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92E0F0B-33A8-F885-A4C0-FA77CB9C46F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71332" y="171318"/>
                  <a:ext cx="1972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D21A76C-9FF7-AB3C-1660-0200E0B2C602}"/>
                    </a:ext>
                  </a:extLst>
                </p14:cNvPr>
                <p14:cNvContentPartPr/>
                <p14:nvPr/>
              </p14:nvContentPartPr>
              <p14:xfrm>
                <a:off x="7355012" y="289398"/>
                <a:ext cx="50040" cy="108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D21A76C-9FF7-AB3C-1660-0200E0B2C60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346012" y="280398"/>
                  <a:ext cx="676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FDE93A3-897A-25A3-78B9-EB5D17A9D6A5}"/>
                    </a:ext>
                  </a:extLst>
                </p14:cNvPr>
                <p14:cNvContentPartPr/>
                <p14:nvPr/>
              </p14:nvContentPartPr>
              <p14:xfrm>
                <a:off x="7376612" y="135678"/>
                <a:ext cx="3240" cy="9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FDE93A3-897A-25A3-78B9-EB5D17A9D6A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367612" y="126678"/>
                  <a:ext cx="2088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75000C-F86E-E1FC-F932-89E33559BAFE}"/>
              </a:ext>
            </a:extLst>
          </p:cNvPr>
          <p:cNvGrpSpPr/>
          <p:nvPr/>
        </p:nvGrpSpPr>
        <p:grpSpPr>
          <a:xfrm>
            <a:off x="5718930" y="2296102"/>
            <a:ext cx="278100" cy="249480"/>
            <a:chOff x="8597012" y="125238"/>
            <a:chExt cx="37080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824D8F2-313E-40AD-957D-ED88DF61AA32}"/>
                    </a:ext>
                  </a:extLst>
                </p14:cNvPr>
                <p14:cNvContentPartPr/>
                <p14:nvPr/>
              </p14:nvContentPartPr>
              <p14:xfrm>
                <a:off x="8597012" y="125238"/>
                <a:ext cx="210240" cy="246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824D8F2-313E-40AD-957D-ED88DF61AA3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88372" y="116598"/>
                  <a:ext cx="2278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A83869A-E759-A989-4E5B-B30ADAE46284}"/>
                    </a:ext>
                  </a:extLst>
                </p14:cNvPr>
                <p14:cNvContentPartPr/>
                <p14:nvPr/>
              </p14:nvContentPartPr>
              <p14:xfrm>
                <a:off x="8917412" y="317478"/>
                <a:ext cx="39960" cy="140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A83869A-E759-A989-4E5B-B30ADAE4628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908412" y="308838"/>
                  <a:ext cx="576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4CDC980-B537-C42C-41CC-E7CE1D46114B}"/>
                    </a:ext>
                  </a:extLst>
                </p14:cNvPr>
                <p14:cNvContentPartPr/>
                <p14:nvPr/>
              </p14:nvContentPartPr>
              <p14:xfrm>
                <a:off x="8967452" y="145758"/>
                <a:ext cx="360" cy="2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4CDC980-B537-C42C-41CC-E7CE1D4611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58812" y="136758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9E44E0-2DB2-E070-2EC1-2BF815235177}"/>
                  </a:ext>
                </a:extLst>
              </p14:cNvPr>
              <p14:cNvContentPartPr/>
              <p14:nvPr/>
            </p14:nvContentPartPr>
            <p14:xfrm>
              <a:off x="3374925" y="2697557"/>
              <a:ext cx="482490" cy="27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9E44E0-2DB2-E070-2EC1-2BF81523517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65930" y="2690807"/>
                <a:ext cx="50012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2E95B0A-96A5-4076-3327-B7F62E35B4EB}"/>
                  </a:ext>
                </a:extLst>
              </p14:cNvPr>
              <p14:cNvContentPartPr/>
              <p14:nvPr/>
            </p14:nvContentPartPr>
            <p14:xfrm>
              <a:off x="4353540" y="2677422"/>
              <a:ext cx="473850" cy="27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2E95B0A-96A5-4076-3327-B7F62E35B4E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44545" y="2670672"/>
                <a:ext cx="49148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0C54387-7C8F-E742-D0DE-AFEDCEC08087}"/>
                  </a:ext>
                </a:extLst>
              </p14:cNvPr>
              <p14:cNvContentPartPr/>
              <p14:nvPr/>
            </p14:nvContentPartPr>
            <p14:xfrm>
              <a:off x="5548020" y="2665462"/>
              <a:ext cx="562140" cy="243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0C54387-7C8F-E742-D0DE-AFEDCEC0808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539023" y="2656783"/>
                <a:ext cx="579774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55E1FF-685D-1FCB-F094-6F1F4BEF2F03}"/>
                  </a:ext>
                </a:extLst>
              </p14:cNvPr>
              <p14:cNvContentPartPr/>
              <p14:nvPr/>
            </p14:nvContentPartPr>
            <p14:xfrm>
              <a:off x="3489945" y="2919767"/>
              <a:ext cx="177390" cy="1625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55E1FF-685D-1FCB-F094-6F1F4BEF2F0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480950" y="2910757"/>
                <a:ext cx="195021" cy="18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D218734-5690-850A-1A0A-132B5FDD0DB7}"/>
                  </a:ext>
                </a:extLst>
              </p14:cNvPr>
              <p14:cNvContentPartPr/>
              <p14:nvPr/>
            </p14:nvContentPartPr>
            <p14:xfrm>
              <a:off x="4347195" y="3153047"/>
              <a:ext cx="19980" cy="243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D218734-5690-850A-1A0A-132B5FDD0DB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338432" y="3144368"/>
                <a:ext cx="37156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697E60-F94A-6A2D-E82C-0245813D2105}"/>
                  </a:ext>
                </a:extLst>
              </p14:cNvPr>
              <p14:cNvContentPartPr/>
              <p14:nvPr/>
            </p14:nvContentPartPr>
            <p14:xfrm>
              <a:off x="4371225" y="2914637"/>
              <a:ext cx="174150" cy="1441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697E60-F94A-6A2D-E82C-0245813D210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62248" y="2905648"/>
                <a:ext cx="191745" cy="161798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A2110F5-B272-5975-56C0-1947CBA5575B}"/>
              </a:ext>
            </a:extLst>
          </p:cNvPr>
          <p:cNvGrpSpPr/>
          <p:nvPr/>
        </p:nvGrpSpPr>
        <p:grpSpPr>
          <a:xfrm>
            <a:off x="5700570" y="2812342"/>
            <a:ext cx="425790" cy="329670"/>
            <a:chOff x="8572532" y="813558"/>
            <a:chExt cx="56772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6DEA476-3188-0FF3-1330-E71637596A05}"/>
                    </a:ext>
                  </a:extLst>
                </p14:cNvPr>
                <p14:cNvContentPartPr/>
                <p14:nvPr/>
              </p14:nvContentPartPr>
              <p14:xfrm>
                <a:off x="8572532" y="813558"/>
                <a:ext cx="24120" cy="268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6DEA476-3188-0FF3-1330-E71637596A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563532" y="804558"/>
                  <a:ext cx="4176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FBBA7B2-BDB8-1B3B-79C3-3DD254A21EB8}"/>
                    </a:ext>
                  </a:extLst>
                </p14:cNvPr>
                <p14:cNvContentPartPr/>
                <p14:nvPr/>
              </p14:nvContentPartPr>
              <p14:xfrm>
                <a:off x="8655332" y="821838"/>
                <a:ext cx="126360" cy="379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FBBA7B2-BDB8-1B3B-79C3-3DD254A21EB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646332" y="812838"/>
                  <a:ext cx="1440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969DFD7-7A4F-77B1-5F46-9BDB0AA2DA6B}"/>
                    </a:ext>
                  </a:extLst>
                </p14:cNvPr>
                <p14:cNvContentPartPr/>
                <p14:nvPr/>
              </p14:nvContentPartPr>
              <p14:xfrm>
                <a:off x="8801852" y="996798"/>
                <a:ext cx="240840" cy="2563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969DFD7-7A4F-77B1-5F46-9BDB0AA2DA6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792852" y="987798"/>
                  <a:ext cx="2584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95711A8-7CD6-13C6-0C8D-C7DBF7B22CF4}"/>
                    </a:ext>
                  </a:extLst>
                </p14:cNvPr>
                <p14:cNvContentPartPr/>
                <p14:nvPr/>
              </p14:nvContentPartPr>
              <p14:xfrm>
                <a:off x="8784212" y="1125678"/>
                <a:ext cx="356040" cy="37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95711A8-7CD6-13C6-0C8D-C7DBF7B22CF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775572" y="1116678"/>
                  <a:ext cx="37368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1133B4-648D-D62B-7F9E-E78F7155D630}"/>
              </a:ext>
            </a:extLst>
          </p:cNvPr>
          <p:cNvGrpSpPr/>
          <p:nvPr/>
        </p:nvGrpSpPr>
        <p:grpSpPr>
          <a:xfrm>
            <a:off x="3632505" y="3557777"/>
            <a:ext cx="212220" cy="350190"/>
            <a:chOff x="6077732" y="1822998"/>
            <a:chExt cx="282960" cy="46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92E2DC0-5C54-B6C8-2028-2E1055876E84}"/>
                    </a:ext>
                  </a:extLst>
                </p14:cNvPr>
                <p14:cNvContentPartPr/>
                <p14:nvPr/>
              </p14:nvContentPartPr>
              <p14:xfrm>
                <a:off x="6077732" y="1822998"/>
                <a:ext cx="170640" cy="258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92E2DC0-5C54-B6C8-2028-2E1055876E8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068732" y="1814358"/>
                  <a:ext cx="1882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C705639-6271-1565-12DB-4DCAF8F04FDE}"/>
                    </a:ext>
                  </a:extLst>
                </p14:cNvPr>
                <p14:cNvContentPartPr/>
                <p14:nvPr/>
              </p14:nvContentPartPr>
              <p14:xfrm>
                <a:off x="6357812" y="2049438"/>
                <a:ext cx="2880" cy="240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C705639-6271-1565-12DB-4DCAF8F04FD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348812" y="2040438"/>
                  <a:ext cx="205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F0F24D9-AFA1-1916-93B6-A106BCB4D1EC}"/>
                    </a:ext>
                  </a:extLst>
                </p14:cNvPr>
                <p14:cNvContentPartPr/>
                <p14:nvPr/>
              </p14:nvContentPartPr>
              <p14:xfrm>
                <a:off x="6360332" y="2281638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F0F24D9-AFA1-1916-93B6-A106BCB4D1E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351332" y="22726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0BF002D-68B8-09E7-9310-3B41C7A2B9F5}"/>
                  </a:ext>
                </a:extLst>
              </p14:cNvPr>
              <p14:cNvContentPartPr/>
              <p14:nvPr/>
            </p14:nvContentPartPr>
            <p14:xfrm>
              <a:off x="4548345" y="3516737"/>
              <a:ext cx="4320" cy="24813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0BF002D-68B8-09E7-9310-3B41C7A2B9F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539345" y="3507747"/>
                <a:ext cx="21960" cy="265751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6FCEB2AC-846E-C604-8DEC-85AA5EAE5788}"/>
              </a:ext>
            </a:extLst>
          </p:cNvPr>
          <p:cNvGrpSpPr/>
          <p:nvPr/>
        </p:nvGrpSpPr>
        <p:grpSpPr>
          <a:xfrm>
            <a:off x="5326755" y="3439787"/>
            <a:ext cx="925020" cy="566190"/>
            <a:chOff x="8336732" y="1665678"/>
            <a:chExt cx="1233360" cy="75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375604A-32E7-1082-8CE2-EACD2D5E75A6}"/>
                    </a:ext>
                  </a:extLst>
                </p14:cNvPr>
                <p14:cNvContentPartPr/>
                <p14:nvPr/>
              </p14:nvContentPartPr>
              <p14:xfrm>
                <a:off x="8777012" y="1865478"/>
                <a:ext cx="272880" cy="193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375604A-32E7-1082-8CE2-EACD2D5E75A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768372" y="1856478"/>
                  <a:ext cx="2905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DB0C6C3-6891-F40C-7BC0-C761FCAE796E}"/>
                    </a:ext>
                  </a:extLst>
                </p14:cNvPr>
                <p14:cNvContentPartPr/>
                <p14:nvPr/>
              </p14:nvContentPartPr>
              <p14:xfrm>
                <a:off x="8968892" y="1758558"/>
                <a:ext cx="14580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DB0C6C3-6891-F40C-7BC0-C761FCAE796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959892" y="1749918"/>
                  <a:ext cx="163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7EB5AB5-31C0-E6CE-C267-EAFF956DCCE3}"/>
                    </a:ext>
                  </a:extLst>
                </p14:cNvPr>
                <p14:cNvContentPartPr/>
                <p14:nvPr/>
              </p14:nvContentPartPr>
              <p14:xfrm>
                <a:off x="9224492" y="1665678"/>
                <a:ext cx="189720" cy="97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7EB5AB5-31C0-E6CE-C267-EAFF956DCCE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215852" y="1657038"/>
                  <a:ext cx="2073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B6EC63A-84E0-C90D-89F0-65950C381BB0}"/>
                    </a:ext>
                  </a:extLst>
                </p14:cNvPr>
                <p14:cNvContentPartPr/>
                <p14:nvPr/>
              </p14:nvContentPartPr>
              <p14:xfrm>
                <a:off x="9306212" y="1672878"/>
                <a:ext cx="108000" cy="93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B6EC63A-84E0-C90D-89F0-65950C381BB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297572" y="1664238"/>
                  <a:ext cx="1256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F519DBC-D737-FF3E-2D11-5664D0E3DF45}"/>
                    </a:ext>
                  </a:extLst>
                </p14:cNvPr>
                <p14:cNvContentPartPr/>
                <p14:nvPr/>
              </p14:nvContentPartPr>
              <p14:xfrm>
                <a:off x="9564332" y="1740918"/>
                <a:ext cx="5760" cy="172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F519DBC-D737-FF3E-2D11-5664D0E3DF4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555332" y="1731918"/>
                  <a:ext cx="234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351F41E-53B0-F337-6982-805CF33F37F6}"/>
                    </a:ext>
                  </a:extLst>
                </p14:cNvPr>
                <p14:cNvContentPartPr/>
                <p14:nvPr/>
              </p14:nvContentPartPr>
              <p14:xfrm>
                <a:off x="8434652" y="1827318"/>
                <a:ext cx="360" cy="125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351F41E-53B0-F337-6982-805CF33F37F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426012" y="1818678"/>
                  <a:ext cx="18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18C2615-8780-1FF5-6C26-E700270B6520}"/>
                    </a:ext>
                  </a:extLst>
                </p14:cNvPr>
                <p14:cNvContentPartPr/>
                <p14:nvPr/>
              </p14:nvContentPartPr>
              <p14:xfrm>
                <a:off x="8336732" y="1985358"/>
                <a:ext cx="195840" cy="39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18C2615-8780-1FF5-6C26-E700270B652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328092" y="1976358"/>
                  <a:ext cx="2134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D69CF8D-1E77-A433-1A87-C6F31F4206DD}"/>
                    </a:ext>
                  </a:extLst>
                </p14:cNvPr>
                <p14:cNvContentPartPr/>
                <p14:nvPr/>
              </p14:nvContentPartPr>
              <p14:xfrm>
                <a:off x="8447972" y="2137278"/>
                <a:ext cx="177840" cy="283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D69CF8D-1E77-A433-1A87-C6F31F4206D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38972" y="2128278"/>
                  <a:ext cx="19548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ABD80D7-D6DA-39F3-99BB-EB1A138D8E70}"/>
                    </a:ext>
                  </a:extLst>
                </p14:cNvPr>
                <p14:cNvContentPartPr/>
                <p14:nvPr/>
              </p14:nvContentPartPr>
              <p14:xfrm>
                <a:off x="8394692" y="2302158"/>
                <a:ext cx="290520" cy="43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ABD80D7-D6DA-39F3-99BB-EB1A138D8E7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385692" y="2293518"/>
                  <a:ext cx="308160" cy="6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702C0E-70A3-FC49-96AC-284D454B8B02}"/>
              </a:ext>
            </a:extLst>
          </p:cNvPr>
          <p:cNvGrpSpPr/>
          <p:nvPr/>
        </p:nvGrpSpPr>
        <p:grpSpPr>
          <a:xfrm>
            <a:off x="3631155" y="4467677"/>
            <a:ext cx="213030" cy="351270"/>
            <a:chOff x="6075932" y="3036198"/>
            <a:chExt cx="284040" cy="46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1FD8EA9-D131-C12D-6753-3B0E8C57C202}"/>
                    </a:ext>
                  </a:extLst>
                </p14:cNvPr>
                <p14:cNvContentPartPr/>
                <p14:nvPr/>
              </p14:nvContentPartPr>
              <p14:xfrm>
                <a:off x="6075932" y="3036198"/>
                <a:ext cx="154800" cy="312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1FD8EA9-D131-C12D-6753-3B0E8C57C20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66932" y="3027558"/>
                  <a:ext cx="1724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9415D30-1585-7BEB-64FB-BAE91F5D6263}"/>
                    </a:ext>
                  </a:extLst>
                </p14:cNvPr>
                <p14:cNvContentPartPr/>
                <p14:nvPr/>
              </p14:nvContentPartPr>
              <p14:xfrm>
                <a:off x="6211292" y="3284958"/>
                <a:ext cx="148680" cy="219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9415D30-1585-7BEB-64FB-BAE91F5D626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202292" y="3276318"/>
                  <a:ext cx="166320" cy="23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766F356-5CBB-7EA8-2376-273E65A44E43}"/>
                  </a:ext>
                </a:extLst>
              </p14:cNvPr>
              <p14:cNvContentPartPr/>
              <p14:nvPr/>
            </p14:nvContentPartPr>
            <p14:xfrm>
              <a:off x="4615575" y="4462817"/>
              <a:ext cx="8910" cy="33021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766F356-5CBB-7EA8-2376-273E65A44E4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606665" y="4453815"/>
                <a:ext cx="26374" cy="347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F4259D6-52ED-E888-3E68-0C82FCB92FA7}"/>
                  </a:ext>
                </a:extLst>
              </p14:cNvPr>
              <p14:cNvContentPartPr/>
              <p14:nvPr/>
            </p14:nvContentPartPr>
            <p14:xfrm>
              <a:off x="5434215" y="4440677"/>
              <a:ext cx="270" cy="11421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F4259D6-52ED-E888-3E68-0C82FCB92FA7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27465" y="4431698"/>
                <a:ext cx="13500" cy="131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FED5151-E9C0-A934-3B69-4459B8765B74}"/>
                  </a:ext>
                </a:extLst>
              </p14:cNvPr>
              <p14:cNvContentPartPr/>
              <p14:nvPr/>
            </p14:nvContentPartPr>
            <p14:xfrm>
              <a:off x="5354835" y="4646417"/>
              <a:ext cx="184680" cy="194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FED5151-E9C0-A934-3B69-4459B8765B7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345835" y="4637417"/>
                <a:ext cx="202320" cy="3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914DBF3B-68BF-CB8F-94C0-6957F9573BB0}"/>
              </a:ext>
            </a:extLst>
          </p:cNvPr>
          <p:cNvGrpSpPr/>
          <p:nvPr/>
        </p:nvGrpSpPr>
        <p:grpSpPr>
          <a:xfrm>
            <a:off x="5411535" y="4764947"/>
            <a:ext cx="181440" cy="195750"/>
            <a:chOff x="8449772" y="3432558"/>
            <a:chExt cx="241920" cy="26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8533FB9-6843-6D2B-A1D0-9485488CE8C5}"/>
                    </a:ext>
                  </a:extLst>
                </p14:cNvPr>
                <p14:cNvContentPartPr/>
                <p14:nvPr/>
              </p14:nvContentPartPr>
              <p14:xfrm>
                <a:off x="8449772" y="3432558"/>
                <a:ext cx="142920" cy="261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8533FB9-6843-6D2B-A1D0-9485488CE8C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440772" y="3423558"/>
                  <a:ext cx="1605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EDA1E62-1F38-4BDA-B2C8-48A880C2D191}"/>
                    </a:ext>
                  </a:extLst>
                </p14:cNvPr>
                <p14:cNvContentPartPr/>
                <p14:nvPr/>
              </p14:nvContentPartPr>
              <p14:xfrm>
                <a:off x="8449772" y="3536958"/>
                <a:ext cx="24192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EDA1E62-1F38-4BDA-B2C8-48A880C2D19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441132" y="3528318"/>
                  <a:ext cx="259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0154BC-C29D-349B-C3C2-D39E08B8D314}"/>
              </a:ext>
            </a:extLst>
          </p:cNvPr>
          <p:cNvGrpSpPr/>
          <p:nvPr/>
        </p:nvGrpSpPr>
        <p:grpSpPr>
          <a:xfrm>
            <a:off x="5770635" y="4263287"/>
            <a:ext cx="570780" cy="410400"/>
            <a:chOff x="8928572" y="2763678"/>
            <a:chExt cx="761040" cy="54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DEFE1D5-DAF0-F458-B806-110819457C64}"/>
                    </a:ext>
                  </a:extLst>
                </p14:cNvPr>
                <p14:cNvContentPartPr/>
                <p14:nvPr/>
              </p14:nvContentPartPr>
              <p14:xfrm>
                <a:off x="8928572" y="3056358"/>
                <a:ext cx="212400" cy="254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DEFE1D5-DAF0-F458-B806-110819457C6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919572" y="3047718"/>
                  <a:ext cx="2300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692090E-B482-2A60-3371-6C31C519E748}"/>
                    </a:ext>
                  </a:extLst>
                </p14:cNvPr>
                <p14:cNvContentPartPr/>
                <p14:nvPr/>
              </p14:nvContentPartPr>
              <p14:xfrm>
                <a:off x="9122972" y="2922798"/>
                <a:ext cx="144360" cy="3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692090E-B482-2A60-3371-6C31C519E74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113972" y="2913798"/>
                  <a:ext cx="162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56707A3-5D49-10B3-C5D9-58ACAB5DC56C}"/>
                    </a:ext>
                  </a:extLst>
                </p14:cNvPr>
                <p14:cNvContentPartPr/>
                <p14:nvPr/>
              </p14:nvContentPartPr>
              <p14:xfrm>
                <a:off x="9343652" y="2763678"/>
                <a:ext cx="184680" cy="140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56707A3-5D49-10B3-C5D9-58ACAB5DC56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335012" y="2755038"/>
                  <a:ext cx="2023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E017612-92C0-90DF-CEA4-B2E92BA03531}"/>
                    </a:ext>
                  </a:extLst>
                </p14:cNvPr>
                <p14:cNvContentPartPr/>
                <p14:nvPr/>
              </p14:nvContentPartPr>
              <p14:xfrm>
                <a:off x="9354452" y="2766558"/>
                <a:ext cx="161640" cy="1933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E017612-92C0-90DF-CEA4-B2E92BA0353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345452" y="2757918"/>
                  <a:ext cx="1792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17029CE-EBA6-7C8C-F7C8-E1588F359FEF}"/>
                    </a:ext>
                  </a:extLst>
                </p14:cNvPr>
                <p14:cNvContentPartPr/>
                <p14:nvPr/>
              </p14:nvContentPartPr>
              <p14:xfrm>
                <a:off x="9555692" y="2934318"/>
                <a:ext cx="133920" cy="135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17029CE-EBA6-7C8C-F7C8-E1588F359FE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547052" y="2925678"/>
                  <a:ext cx="151560" cy="15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FF94841-510B-3A33-F960-004B806C2D36}"/>
              </a:ext>
            </a:extLst>
          </p:cNvPr>
          <p:cNvGrpSpPr/>
          <p:nvPr/>
        </p:nvGrpSpPr>
        <p:grpSpPr>
          <a:xfrm>
            <a:off x="3145162" y="5748891"/>
            <a:ext cx="461160" cy="359100"/>
            <a:chOff x="5889812" y="4696878"/>
            <a:chExt cx="614880" cy="47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A96FFD4-A03B-65D4-6E92-07F33E82D94C}"/>
                    </a:ext>
                  </a:extLst>
                </p14:cNvPr>
                <p14:cNvContentPartPr/>
                <p14:nvPr/>
              </p14:nvContentPartPr>
              <p14:xfrm>
                <a:off x="5889812" y="4696878"/>
                <a:ext cx="165960" cy="294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A96FFD4-A03B-65D4-6E92-07F33E82D94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81172" y="4688238"/>
                  <a:ext cx="18360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C1275F1-E037-6044-9284-D8575FC40D12}"/>
                    </a:ext>
                  </a:extLst>
                </p14:cNvPr>
                <p14:cNvContentPartPr/>
                <p14:nvPr/>
              </p14:nvContentPartPr>
              <p14:xfrm>
                <a:off x="6154412" y="4913958"/>
                <a:ext cx="2880" cy="2617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C1275F1-E037-6044-9284-D8575FC40D1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145772" y="4905318"/>
                  <a:ext cx="205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537330F-E246-C354-9257-1217CA6DD975}"/>
                    </a:ext>
                  </a:extLst>
                </p14:cNvPr>
                <p14:cNvContentPartPr/>
                <p14:nvPr/>
              </p14:nvContentPartPr>
              <p14:xfrm>
                <a:off x="6276812" y="4961838"/>
                <a:ext cx="227880" cy="27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537330F-E246-C354-9257-1217CA6DD97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267812" y="4952838"/>
                  <a:ext cx="2455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359C0DB-DFCE-8506-DFB9-60E278D5FD1F}"/>
                    </a:ext>
                  </a:extLst>
                </p14:cNvPr>
                <p14:cNvContentPartPr/>
                <p14:nvPr/>
              </p14:nvContentPartPr>
              <p14:xfrm>
                <a:off x="6422612" y="4843398"/>
                <a:ext cx="5760" cy="233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359C0DB-DFCE-8506-DFB9-60E278D5FD1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413612" y="4834758"/>
                  <a:ext cx="234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9DB86A0-7BCC-41F9-7E91-0249EFF1019A}"/>
                    </a:ext>
                  </a:extLst>
                </p14:cNvPr>
                <p14:cNvContentPartPr/>
                <p14:nvPr/>
              </p14:nvContentPartPr>
              <p14:xfrm>
                <a:off x="6428012" y="5076678"/>
                <a:ext cx="36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9DB86A0-7BCC-41F9-7E91-0249EFF1019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19012" y="50680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04C4835-29D7-06C8-64B8-4D3B3FF693A0}"/>
              </a:ext>
            </a:extLst>
          </p:cNvPr>
          <p:cNvGrpSpPr/>
          <p:nvPr/>
        </p:nvGrpSpPr>
        <p:grpSpPr>
          <a:xfrm>
            <a:off x="3781950" y="5756648"/>
            <a:ext cx="281880" cy="271890"/>
            <a:chOff x="6740492" y="4756638"/>
            <a:chExt cx="37584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24903C7-488A-200E-B8C7-AE2A24B45AAB}"/>
                    </a:ext>
                  </a:extLst>
                </p14:cNvPr>
                <p14:cNvContentPartPr/>
                <p14:nvPr/>
              </p14:nvContentPartPr>
              <p14:xfrm>
                <a:off x="6740492" y="4756638"/>
                <a:ext cx="149400" cy="2304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24903C7-488A-200E-B8C7-AE2A24B45AA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31492" y="4747638"/>
                  <a:ext cx="1670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F951B24-BEF5-8A8F-D8D6-0C8D24DCAC36}"/>
                    </a:ext>
                  </a:extLst>
                </p14:cNvPr>
                <p14:cNvContentPartPr/>
                <p14:nvPr/>
              </p14:nvContentPartPr>
              <p14:xfrm>
                <a:off x="6925532" y="4957878"/>
                <a:ext cx="190800" cy="161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F951B24-BEF5-8A8F-D8D6-0C8D24DCAC3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916892" y="4948878"/>
                  <a:ext cx="208440" cy="17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BA8B553-339D-C864-D8FA-C4602824F96A}"/>
                  </a:ext>
                </a:extLst>
              </p14:cNvPr>
              <p14:cNvContentPartPr/>
              <p14:nvPr/>
            </p14:nvContentPartPr>
            <p14:xfrm>
              <a:off x="4739775" y="5771507"/>
              <a:ext cx="160920" cy="241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BA8B553-339D-C864-D8FA-C4602824F96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730775" y="5762507"/>
                <a:ext cx="178560" cy="25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2819B06E-8C93-C4E9-80E8-81E1A9ABF393}"/>
              </a:ext>
            </a:extLst>
          </p:cNvPr>
          <p:cNvGrpSpPr/>
          <p:nvPr/>
        </p:nvGrpSpPr>
        <p:grpSpPr>
          <a:xfrm>
            <a:off x="5294670" y="5377694"/>
            <a:ext cx="1588950" cy="705240"/>
            <a:chOff x="8615012" y="4346598"/>
            <a:chExt cx="2118600" cy="94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BC2E0F6-8849-1F3A-EE4C-38EE7B7220B4}"/>
                    </a:ext>
                  </a:extLst>
                </p14:cNvPr>
                <p14:cNvContentPartPr/>
                <p14:nvPr/>
              </p14:nvContentPartPr>
              <p14:xfrm>
                <a:off x="8736332" y="4484838"/>
                <a:ext cx="360" cy="160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BC2E0F6-8849-1F3A-EE4C-38EE7B7220B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727692" y="4475838"/>
                  <a:ext cx="180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193CE0D-021A-6C69-A8B8-69DF2A8F1DD9}"/>
                    </a:ext>
                  </a:extLst>
                </p14:cNvPr>
                <p14:cNvContentPartPr/>
                <p14:nvPr/>
              </p14:nvContentPartPr>
              <p14:xfrm>
                <a:off x="8615012" y="4781118"/>
                <a:ext cx="335160" cy="3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193CE0D-021A-6C69-A8B8-69DF2A8F1DD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606012" y="4772478"/>
                  <a:ext cx="3528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8BDF052-C6C2-4EED-81EA-4FA63C725478}"/>
                    </a:ext>
                  </a:extLst>
                </p14:cNvPr>
                <p14:cNvContentPartPr/>
                <p14:nvPr/>
              </p14:nvContentPartPr>
              <p14:xfrm>
                <a:off x="8685932" y="4936278"/>
                <a:ext cx="220320" cy="350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8BDF052-C6C2-4EED-81EA-4FA63C725478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676932" y="4927278"/>
                  <a:ext cx="23796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D6FD391-F81C-6760-77AA-E07A2813AE63}"/>
                    </a:ext>
                  </a:extLst>
                </p14:cNvPr>
                <p14:cNvContentPartPr/>
                <p14:nvPr/>
              </p14:nvContentPartPr>
              <p14:xfrm>
                <a:off x="8654612" y="5127078"/>
                <a:ext cx="280440" cy="9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D6FD391-F81C-6760-77AA-E07A2813AE6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645972" y="5118078"/>
                  <a:ext cx="2980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2B1E641-5156-D5DA-F6D1-7B4DBBE79294}"/>
                    </a:ext>
                  </a:extLst>
                </p14:cNvPr>
                <p14:cNvContentPartPr/>
                <p14:nvPr/>
              </p14:nvContentPartPr>
              <p14:xfrm>
                <a:off x="9101012" y="4706238"/>
                <a:ext cx="234360" cy="225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2B1E641-5156-D5DA-F6D1-7B4DBBE7929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092372" y="4697598"/>
                  <a:ext cx="2520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517AFA2-2979-EF4D-5FC7-3FD4C1924CFB}"/>
                    </a:ext>
                  </a:extLst>
                </p14:cNvPr>
                <p14:cNvContentPartPr/>
                <p14:nvPr/>
              </p14:nvContentPartPr>
              <p14:xfrm>
                <a:off x="9278852" y="4564038"/>
                <a:ext cx="10080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517AFA2-2979-EF4D-5FC7-3FD4C1924CF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270212" y="4555398"/>
                  <a:ext cx="11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E4C6B4E-18CB-1ABC-B36E-38222C0E3398}"/>
                    </a:ext>
                  </a:extLst>
                </p14:cNvPr>
                <p14:cNvContentPartPr/>
                <p14:nvPr/>
              </p14:nvContentPartPr>
              <p14:xfrm>
                <a:off x="9539852" y="4389078"/>
                <a:ext cx="131760" cy="144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E4C6B4E-18CB-1ABC-B36E-38222C0E3398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530852" y="4380078"/>
                  <a:ext cx="1494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0F53714-F9DB-D068-6CF5-1A6F3C0D263D}"/>
                    </a:ext>
                  </a:extLst>
                </p14:cNvPr>
                <p14:cNvContentPartPr/>
                <p14:nvPr/>
              </p14:nvContentPartPr>
              <p14:xfrm>
                <a:off x="9547772" y="4393758"/>
                <a:ext cx="102600" cy="150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0F53714-F9DB-D068-6CF5-1A6F3C0D263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9539132" y="4385118"/>
                  <a:ext cx="1202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7943DAE-B4D2-F4E3-1DE2-8F1A39310515}"/>
                    </a:ext>
                  </a:extLst>
                </p14:cNvPr>
                <p14:cNvContentPartPr/>
                <p14:nvPr/>
              </p14:nvContentPartPr>
              <p14:xfrm>
                <a:off x="9760532" y="4498518"/>
                <a:ext cx="360" cy="132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7943DAE-B4D2-F4E3-1DE2-8F1A39310515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751532" y="4489878"/>
                  <a:ext cx="180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1313D80-5914-C0A0-3A5A-90AAD1159861}"/>
                    </a:ext>
                  </a:extLst>
                </p14:cNvPr>
                <p14:cNvContentPartPr/>
                <p14:nvPr/>
              </p14:nvContentPartPr>
              <p14:xfrm>
                <a:off x="9796172" y="4823958"/>
                <a:ext cx="360" cy="144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1313D80-5914-C0A0-3A5A-90AAD1159861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787172" y="4814958"/>
                  <a:ext cx="18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01DA264-C6B2-58FB-BFD9-1452C81ABDD0}"/>
                    </a:ext>
                  </a:extLst>
                </p14:cNvPr>
                <p14:cNvContentPartPr/>
                <p14:nvPr/>
              </p14:nvContentPartPr>
              <p14:xfrm>
                <a:off x="9945932" y="4647198"/>
                <a:ext cx="209520" cy="289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01DA264-C6B2-58FB-BFD9-1452C81ABDD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936932" y="4638198"/>
                  <a:ext cx="2271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A1191BF-2160-C89A-483D-D8251EB7C298}"/>
                    </a:ext>
                  </a:extLst>
                </p14:cNvPr>
                <p14:cNvContentPartPr/>
                <p14:nvPr/>
              </p14:nvContentPartPr>
              <p14:xfrm>
                <a:off x="10100732" y="4511838"/>
                <a:ext cx="118800" cy="28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A1191BF-2160-C89A-483D-D8251EB7C29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091732" y="4502838"/>
                  <a:ext cx="1364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95FA7AF-17F8-EA61-BB82-8771225A0928}"/>
                    </a:ext>
                  </a:extLst>
                </p14:cNvPr>
                <p14:cNvContentPartPr/>
                <p14:nvPr/>
              </p14:nvContentPartPr>
              <p14:xfrm>
                <a:off x="10315292" y="4346598"/>
                <a:ext cx="217080" cy="173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95FA7AF-17F8-EA61-BB82-8771225A0928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306652" y="4337958"/>
                  <a:ext cx="2347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716017B-B7D6-7323-6005-DDEA4A7B3CFB}"/>
                    </a:ext>
                  </a:extLst>
                </p14:cNvPr>
                <p14:cNvContentPartPr/>
                <p14:nvPr/>
              </p14:nvContentPartPr>
              <p14:xfrm>
                <a:off x="10354172" y="4393038"/>
                <a:ext cx="168840" cy="208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716017B-B7D6-7323-6005-DDEA4A7B3CF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345532" y="4384398"/>
                  <a:ext cx="1864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D2A2734-0146-549E-CF5B-67A11421985B}"/>
                    </a:ext>
                  </a:extLst>
                </p14:cNvPr>
                <p14:cNvContentPartPr/>
                <p14:nvPr/>
              </p14:nvContentPartPr>
              <p14:xfrm>
                <a:off x="10626692" y="4545318"/>
                <a:ext cx="106920" cy="1580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D2A2734-0146-549E-CF5B-67A11421985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618052" y="4536318"/>
                  <a:ext cx="124560" cy="17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D9FD281-3901-2C83-3D70-6371E5BFBA00}"/>
              </a:ext>
            </a:extLst>
          </p:cNvPr>
          <p:cNvGrpSpPr/>
          <p:nvPr/>
        </p:nvGrpSpPr>
        <p:grpSpPr>
          <a:xfrm>
            <a:off x="7017729" y="3399377"/>
            <a:ext cx="1634850" cy="551880"/>
            <a:chOff x="9801932" y="1585038"/>
            <a:chExt cx="2179800" cy="73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98F134F-F504-3D94-927A-122E12583555}"/>
                    </a:ext>
                  </a:extLst>
                </p14:cNvPr>
                <p14:cNvContentPartPr/>
                <p14:nvPr/>
              </p14:nvContentPartPr>
              <p14:xfrm>
                <a:off x="9801932" y="1585038"/>
                <a:ext cx="302400" cy="6973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98F134F-F504-3D94-927A-122E1258355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793292" y="1576038"/>
                  <a:ext cx="320040" cy="71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CFE1F56-1B5A-0FDF-A315-DC68399D0A46}"/>
                    </a:ext>
                  </a:extLst>
                </p14:cNvPr>
                <p14:cNvContentPartPr/>
                <p14:nvPr/>
              </p14:nvContentPartPr>
              <p14:xfrm>
                <a:off x="10601852" y="1813638"/>
                <a:ext cx="195120" cy="4370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CFE1F56-1B5A-0FDF-A315-DC68399D0A4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592852" y="1804998"/>
                  <a:ext cx="21276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5152E36-881A-0EC1-308B-4B6D4829089E}"/>
                    </a:ext>
                  </a:extLst>
                </p14:cNvPr>
                <p14:cNvContentPartPr/>
                <p14:nvPr/>
              </p14:nvContentPartPr>
              <p14:xfrm>
                <a:off x="10598972" y="2040078"/>
                <a:ext cx="357840" cy="67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5152E36-881A-0EC1-308B-4B6D4829089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589972" y="2031078"/>
                  <a:ext cx="37548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E603D94-E659-FC1D-0DB6-4E521F13B294}"/>
                    </a:ext>
                  </a:extLst>
                </p14:cNvPr>
                <p14:cNvContentPartPr/>
                <p14:nvPr/>
              </p14:nvContentPartPr>
              <p14:xfrm>
                <a:off x="11006492" y="2050878"/>
                <a:ext cx="9360" cy="2545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E603D94-E659-FC1D-0DB6-4E521F13B29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997852" y="2042238"/>
                  <a:ext cx="270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9C846D8-BD7D-52EB-DBF8-CE49DAC734E8}"/>
                    </a:ext>
                  </a:extLst>
                </p14:cNvPr>
                <p14:cNvContentPartPr/>
                <p14:nvPr/>
              </p14:nvContentPartPr>
              <p14:xfrm>
                <a:off x="10108292" y="2087238"/>
                <a:ext cx="260280" cy="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9C846D8-BD7D-52EB-DBF8-CE49DAC734E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099652" y="2078238"/>
                  <a:ext cx="277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26E1E82-7EBC-55D7-6D9A-9FEAD0434D43}"/>
                    </a:ext>
                  </a:extLst>
                </p14:cNvPr>
                <p14:cNvContentPartPr/>
                <p14:nvPr/>
              </p14:nvContentPartPr>
              <p14:xfrm>
                <a:off x="10275692" y="2025318"/>
                <a:ext cx="133920" cy="145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26E1E82-7EBC-55D7-6D9A-9FEAD0434D43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267052" y="2016678"/>
                  <a:ext cx="15156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1CE1916-2293-AB54-D3C2-92A075DDF679}"/>
                    </a:ext>
                  </a:extLst>
                </p14:cNvPr>
                <p14:cNvContentPartPr/>
                <p14:nvPr/>
              </p14:nvContentPartPr>
              <p14:xfrm>
                <a:off x="11153372" y="1752798"/>
                <a:ext cx="144720" cy="5680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1CE1916-2293-AB54-D3C2-92A075DDF67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144732" y="1743798"/>
                  <a:ext cx="162360" cy="58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E42BA70-8598-3EF5-4099-CBA6F2CFA6E0}"/>
                    </a:ext>
                  </a:extLst>
                </p14:cNvPr>
                <p14:cNvContentPartPr/>
                <p14:nvPr/>
              </p14:nvContentPartPr>
              <p14:xfrm>
                <a:off x="11264252" y="1924878"/>
                <a:ext cx="30600" cy="338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E42BA70-8598-3EF5-4099-CBA6F2CFA6E0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1255252" y="1916238"/>
                  <a:ext cx="4824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A81D5B1-E292-5D6E-F4F1-1BD51F266DB9}"/>
                    </a:ext>
                  </a:extLst>
                </p14:cNvPr>
                <p14:cNvContentPartPr/>
                <p14:nvPr/>
              </p14:nvContentPartPr>
              <p14:xfrm>
                <a:off x="11325452" y="2122878"/>
                <a:ext cx="159480" cy="32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A81D5B1-E292-5D6E-F4F1-1BD51F266DB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1316812" y="2114238"/>
                  <a:ext cx="1771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981E9DE-1750-C847-E513-753C05453669}"/>
                    </a:ext>
                  </a:extLst>
                </p14:cNvPr>
                <p14:cNvContentPartPr/>
                <p14:nvPr/>
              </p14:nvContentPartPr>
              <p14:xfrm>
                <a:off x="11614172" y="1900758"/>
                <a:ext cx="164160" cy="3247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981E9DE-1750-C847-E513-753C0545366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1605172" y="1891758"/>
                  <a:ext cx="18180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F53204E-CD99-F6A6-B308-B4D8A7352C73}"/>
                    </a:ext>
                  </a:extLst>
                </p14:cNvPr>
                <p14:cNvContentPartPr/>
                <p14:nvPr/>
              </p14:nvContentPartPr>
              <p14:xfrm>
                <a:off x="11618132" y="2069958"/>
                <a:ext cx="138960" cy="28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F53204E-CD99-F6A6-B308-B4D8A7352C7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1609492" y="2061318"/>
                  <a:ext cx="156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7DEF44B-D4C0-7C05-5A45-096B0C43BE7C}"/>
                    </a:ext>
                  </a:extLst>
                </p14:cNvPr>
                <p14:cNvContentPartPr/>
                <p14:nvPr/>
              </p14:nvContentPartPr>
              <p14:xfrm>
                <a:off x="11802452" y="2099478"/>
                <a:ext cx="109440" cy="1177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7DEF44B-D4C0-7C05-5A45-096B0C43BE7C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1793452" y="2090838"/>
                  <a:ext cx="1270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646CD88-9EF1-1FD3-452F-333B76E7E49D}"/>
                    </a:ext>
                  </a:extLst>
                </p14:cNvPr>
                <p14:cNvContentPartPr/>
                <p14:nvPr/>
              </p14:nvContentPartPr>
              <p14:xfrm>
                <a:off x="11876972" y="1947918"/>
                <a:ext cx="104760" cy="301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646CD88-9EF1-1FD3-452F-333B76E7E49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867972" y="1939278"/>
                  <a:ext cx="1224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764AE9F-2B0C-6ACA-E2F9-A9FBE020B6F2}"/>
                    </a:ext>
                  </a:extLst>
                </p14:cNvPr>
                <p14:cNvContentPartPr/>
                <p14:nvPr/>
              </p14:nvContentPartPr>
              <p14:xfrm>
                <a:off x="11538932" y="2073198"/>
                <a:ext cx="209160" cy="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764AE9F-2B0C-6ACA-E2F9-A9FBE020B6F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1529932" y="2064558"/>
                  <a:ext cx="2268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446CE35-3B57-1FAE-1F2D-AC4EBC660633}"/>
              </a:ext>
            </a:extLst>
          </p:cNvPr>
          <p:cNvGrpSpPr/>
          <p:nvPr/>
        </p:nvGrpSpPr>
        <p:grpSpPr>
          <a:xfrm>
            <a:off x="6864138" y="4551647"/>
            <a:ext cx="226260" cy="94770"/>
            <a:chOff x="9907412" y="3145638"/>
            <a:chExt cx="301680" cy="12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C39ED7C-8195-27B8-DD93-EDA4D09D8C1D}"/>
                    </a:ext>
                  </a:extLst>
                </p14:cNvPr>
                <p14:cNvContentPartPr/>
                <p14:nvPr/>
              </p14:nvContentPartPr>
              <p14:xfrm>
                <a:off x="9907412" y="3218358"/>
                <a:ext cx="259920" cy="13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C39ED7C-8195-27B8-DD93-EDA4D09D8C1D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9898412" y="3209718"/>
                  <a:ext cx="2775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EEC0460-535F-C13F-D62C-1532822F6099}"/>
                    </a:ext>
                  </a:extLst>
                </p14:cNvPr>
                <p14:cNvContentPartPr/>
                <p14:nvPr/>
              </p14:nvContentPartPr>
              <p14:xfrm>
                <a:off x="10103612" y="3145638"/>
                <a:ext cx="105480" cy="126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EEC0460-535F-C13F-D62C-1532822F6099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094612" y="3136998"/>
                  <a:ext cx="123120" cy="14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24F7F6B-2B61-2782-6E66-E68BBC2A1591}"/>
              </a:ext>
            </a:extLst>
          </p:cNvPr>
          <p:cNvGrpSpPr/>
          <p:nvPr/>
        </p:nvGrpSpPr>
        <p:grpSpPr>
          <a:xfrm>
            <a:off x="7192149" y="4416917"/>
            <a:ext cx="1203930" cy="348030"/>
            <a:chOff x="10500332" y="3018558"/>
            <a:chExt cx="1605240" cy="46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DDCC7BE-40B0-2830-5943-E6489F9730E8}"/>
                    </a:ext>
                  </a:extLst>
                </p14:cNvPr>
                <p14:cNvContentPartPr/>
                <p14:nvPr/>
              </p14:nvContentPartPr>
              <p14:xfrm>
                <a:off x="10562612" y="3052038"/>
                <a:ext cx="233280" cy="3974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DDCC7BE-40B0-2830-5943-E6489F9730E8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0553612" y="3043398"/>
                  <a:ext cx="25092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C435991-490A-CCA6-03FD-D1F98C8222CC}"/>
                    </a:ext>
                  </a:extLst>
                </p14:cNvPr>
                <p14:cNvContentPartPr/>
                <p14:nvPr/>
              </p14:nvContentPartPr>
              <p14:xfrm>
                <a:off x="10500332" y="3284958"/>
                <a:ext cx="273240" cy="53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C435991-490A-CCA6-03FD-D1F98C8222CC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0491692" y="3275958"/>
                  <a:ext cx="29088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677A9F36-E96D-2657-F945-A8AFA0632A3A}"/>
                    </a:ext>
                  </a:extLst>
                </p14:cNvPr>
                <p14:cNvContentPartPr/>
                <p14:nvPr/>
              </p14:nvContentPartPr>
              <p14:xfrm>
                <a:off x="10795172" y="3292518"/>
                <a:ext cx="203760" cy="1548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677A9F36-E96D-2657-F945-A8AFA0632A3A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0786532" y="3283878"/>
                  <a:ext cx="2214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F552CFC9-9881-E28A-C1E3-9DD346A61EB0}"/>
                    </a:ext>
                  </a:extLst>
                </p14:cNvPr>
                <p14:cNvContentPartPr/>
                <p14:nvPr/>
              </p14:nvContentPartPr>
              <p14:xfrm>
                <a:off x="11059412" y="3044478"/>
                <a:ext cx="173880" cy="4381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F552CFC9-9881-E28A-C1E3-9DD346A61EB0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1050412" y="3035478"/>
                  <a:ext cx="191520" cy="45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80CB5FA-9D12-5A8F-00EC-D2B3074870D8}"/>
                    </a:ext>
                  </a:extLst>
                </p14:cNvPr>
                <p14:cNvContentPartPr/>
                <p14:nvPr/>
              </p14:nvContentPartPr>
              <p14:xfrm>
                <a:off x="11235452" y="3132318"/>
                <a:ext cx="360" cy="1670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80CB5FA-9D12-5A8F-00EC-D2B3074870D8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1226812" y="3123678"/>
                  <a:ext cx="180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9A466E73-0111-0882-2BEA-90C1B7BD0B4C}"/>
                    </a:ext>
                  </a:extLst>
                </p14:cNvPr>
                <p14:cNvContentPartPr/>
                <p14:nvPr/>
              </p14:nvContentPartPr>
              <p14:xfrm>
                <a:off x="11272892" y="3212238"/>
                <a:ext cx="228240" cy="730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9A466E73-0111-0882-2BEA-90C1B7BD0B4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1263892" y="3203598"/>
                  <a:ext cx="24588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5C785F9D-3BF5-50EB-9BF2-3CA7C39E192B}"/>
                    </a:ext>
                  </a:extLst>
                </p14:cNvPr>
                <p14:cNvContentPartPr/>
                <p14:nvPr/>
              </p14:nvContentPartPr>
              <p14:xfrm>
                <a:off x="11645492" y="3094518"/>
                <a:ext cx="152280" cy="3070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C785F9D-3BF5-50EB-9BF2-3CA7C39E192B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1636852" y="3085878"/>
                  <a:ext cx="16992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4646D435-87AB-C958-59B0-26DBCADB256D}"/>
                    </a:ext>
                  </a:extLst>
                </p14:cNvPr>
                <p14:cNvContentPartPr/>
                <p14:nvPr/>
              </p14:nvContentPartPr>
              <p14:xfrm>
                <a:off x="11563772" y="3257958"/>
                <a:ext cx="304560" cy="586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4646D435-87AB-C958-59B0-26DBCADB256D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1554772" y="3248958"/>
                  <a:ext cx="32220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C6863B7-A0A3-1AC5-3BCC-561E0168A67B}"/>
                    </a:ext>
                  </a:extLst>
                </p14:cNvPr>
                <p14:cNvContentPartPr/>
                <p14:nvPr/>
              </p14:nvContentPartPr>
              <p14:xfrm>
                <a:off x="11896412" y="3257958"/>
                <a:ext cx="2880" cy="159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C6863B7-A0A3-1AC5-3BCC-561E0168A67B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1887412" y="3248958"/>
                  <a:ext cx="205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D295AF9-6A12-FFD5-0EDD-8D5CD2390E8C}"/>
                    </a:ext>
                  </a:extLst>
                </p14:cNvPr>
                <p14:cNvContentPartPr/>
                <p14:nvPr/>
              </p14:nvContentPartPr>
              <p14:xfrm>
                <a:off x="11960132" y="3018558"/>
                <a:ext cx="145440" cy="4086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D295AF9-6A12-FFD5-0EDD-8D5CD2390E8C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1951492" y="3009918"/>
                  <a:ext cx="163080" cy="42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C872D14C-D1B2-4D0D-0D16-813D941EE9E3}"/>
              </a:ext>
            </a:extLst>
          </p:cNvPr>
          <p:cNvGrpSpPr/>
          <p:nvPr/>
        </p:nvGrpSpPr>
        <p:grpSpPr>
          <a:xfrm>
            <a:off x="6811449" y="5680373"/>
            <a:ext cx="1110510" cy="454410"/>
            <a:chOff x="10698332" y="4914318"/>
            <a:chExt cx="1480680" cy="60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5DE8901-6125-B3C4-A8D2-6013DF8B5374}"/>
                    </a:ext>
                  </a:extLst>
                </p14:cNvPr>
                <p14:cNvContentPartPr/>
                <p14:nvPr/>
              </p14:nvContentPartPr>
              <p14:xfrm>
                <a:off x="10698332" y="5065878"/>
                <a:ext cx="477360" cy="590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5DE8901-6125-B3C4-A8D2-6013DF8B5374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0689692" y="5056878"/>
                  <a:ext cx="49500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B21701E-CB01-5CAB-530F-808F602282FB}"/>
                    </a:ext>
                  </a:extLst>
                </p14:cNvPr>
                <p14:cNvContentPartPr/>
                <p14:nvPr/>
              </p14:nvContentPartPr>
              <p14:xfrm>
                <a:off x="11083532" y="5030238"/>
                <a:ext cx="142920" cy="2246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B21701E-CB01-5CAB-530F-808F602282F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1074892" y="5021598"/>
                  <a:ext cx="1605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FA7C1BF-DE2F-E994-709C-46C173352AC0}"/>
                    </a:ext>
                  </a:extLst>
                </p14:cNvPr>
                <p14:cNvContentPartPr/>
                <p14:nvPr/>
              </p14:nvContentPartPr>
              <p14:xfrm>
                <a:off x="11403212" y="4929798"/>
                <a:ext cx="239760" cy="4784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FA7C1BF-DE2F-E994-709C-46C173352AC0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1394212" y="4921158"/>
                  <a:ext cx="25740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6E62C35-0161-497E-1CD9-BC81F189104F}"/>
                    </a:ext>
                  </a:extLst>
                </p14:cNvPr>
                <p14:cNvContentPartPr/>
                <p14:nvPr/>
              </p14:nvContentPartPr>
              <p14:xfrm>
                <a:off x="11349572" y="5246238"/>
                <a:ext cx="201240" cy="97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6E62C35-0161-497E-1CD9-BC81F189104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1340572" y="5237598"/>
                  <a:ext cx="2188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231AA8F-D4BD-8EB0-E5E2-705219139C86}"/>
                    </a:ext>
                  </a:extLst>
                </p14:cNvPr>
                <p14:cNvContentPartPr/>
                <p14:nvPr/>
              </p14:nvContentPartPr>
              <p14:xfrm>
                <a:off x="11626412" y="5276118"/>
                <a:ext cx="2880" cy="2142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231AA8F-D4BD-8EB0-E5E2-705219139C86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1617412" y="5267118"/>
                  <a:ext cx="205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246F1F8-0849-85A8-E77F-3B30397FB9AB}"/>
                    </a:ext>
                  </a:extLst>
                </p14:cNvPr>
                <p14:cNvContentPartPr/>
                <p14:nvPr/>
              </p14:nvContentPartPr>
              <p14:xfrm>
                <a:off x="11871212" y="4914318"/>
                <a:ext cx="225360" cy="4892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246F1F8-0849-85A8-E77F-3B30397FB9A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1862572" y="4905318"/>
                  <a:ext cx="243000" cy="50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43E3DD2-739D-4377-39DE-004DB7767D90}"/>
                    </a:ext>
                  </a:extLst>
                </p14:cNvPr>
                <p14:cNvContentPartPr/>
                <p14:nvPr/>
              </p14:nvContentPartPr>
              <p14:xfrm>
                <a:off x="11795612" y="5205558"/>
                <a:ext cx="160200" cy="80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43E3DD2-739D-4377-39DE-004DB7767D9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1786612" y="5196918"/>
                  <a:ext cx="17784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B94E258-731A-34CA-F065-A353EF1A81F8}"/>
                    </a:ext>
                  </a:extLst>
                </p14:cNvPr>
                <p14:cNvContentPartPr/>
                <p14:nvPr/>
              </p14:nvContentPartPr>
              <p14:xfrm>
                <a:off x="12051212" y="5293038"/>
                <a:ext cx="127800" cy="2271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B94E258-731A-34CA-F065-A353EF1A81F8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2042212" y="5284038"/>
                  <a:ext cx="145440" cy="24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39692986-B819-7D63-BD62-C3BA4C835BE4}"/>
              </a:ext>
            </a:extLst>
          </p:cNvPr>
          <p:cNvGrpSpPr/>
          <p:nvPr/>
        </p:nvGrpSpPr>
        <p:grpSpPr>
          <a:xfrm>
            <a:off x="6711684" y="2640095"/>
            <a:ext cx="1929960" cy="371790"/>
            <a:chOff x="9583772" y="802758"/>
            <a:chExt cx="2573280" cy="49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98DDD3A-C363-48B8-54A3-F8031D337833}"/>
                    </a:ext>
                  </a:extLst>
                </p14:cNvPr>
                <p14:cNvContentPartPr/>
                <p14:nvPr/>
              </p14:nvContentPartPr>
              <p14:xfrm>
                <a:off x="9583772" y="1105158"/>
                <a:ext cx="455400" cy="208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98DDD3A-C363-48B8-54A3-F8031D337833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9574772" y="1096158"/>
                  <a:ext cx="4730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9332F9E-BF35-6C43-D847-9250F64C0C07}"/>
                    </a:ext>
                  </a:extLst>
                </p14:cNvPr>
                <p14:cNvContentPartPr/>
                <p14:nvPr/>
              </p14:nvContentPartPr>
              <p14:xfrm>
                <a:off x="9921452" y="989598"/>
                <a:ext cx="181800" cy="1818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9332F9E-BF35-6C43-D847-9250F64C0C07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9912452" y="980958"/>
                  <a:ext cx="1994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50FF904-CF98-EC2F-36C4-CC48F331EE62}"/>
                    </a:ext>
                  </a:extLst>
                </p14:cNvPr>
                <p14:cNvContentPartPr/>
                <p14:nvPr/>
              </p14:nvContentPartPr>
              <p14:xfrm>
                <a:off x="10464332" y="883758"/>
                <a:ext cx="3600" cy="271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50FF904-CF98-EC2F-36C4-CC48F331EE62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455332" y="874758"/>
                  <a:ext cx="2124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C74CF81-2E32-9BE2-C490-A842F96D5FB4}"/>
                    </a:ext>
                  </a:extLst>
                </p14:cNvPr>
                <p14:cNvContentPartPr/>
                <p14:nvPr/>
              </p14:nvContentPartPr>
              <p14:xfrm>
                <a:off x="10484132" y="1065918"/>
                <a:ext cx="178920" cy="90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C74CF81-2E32-9BE2-C490-A842F96D5FB4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0475132" y="1056918"/>
                  <a:ext cx="1965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332C2A7-736D-BEDD-FFB5-1FD635A57BFE}"/>
                    </a:ext>
                  </a:extLst>
                </p14:cNvPr>
                <p14:cNvContentPartPr/>
                <p14:nvPr/>
              </p14:nvContentPartPr>
              <p14:xfrm>
                <a:off x="10802372" y="879798"/>
                <a:ext cx="176400" cy="2548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332C2A7-736D-BEDD-FFB5-1FD635A57BFE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0793372" y="871158"/>
                  <a:ext cx="19404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52DD0F00-56B9-1246-CA52-4453CE98068B}"/>
                    </a:ext>
                  </a:extLst>
                </p14:cNvPr>
                <p14:cNvContentPartPr/>
                <p14:nvPr/>
              </p14:nvContentPartPr>
              <p14:xfrm>
                <a:off x="10790852" y="1050078"/>
                <a:ext cx="119160" cy="140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52DD0F00-56B9-1246-CA52-4453CE98068B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0782212" y="1041438"/>
                  <a:ext cx="1368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4042434-F71A-1A9F-3482-46D1E7F7FB2D}"/>
                    </a:ext>
                  </a:extLst>
                </p14:cNvPr>
                <p14:cNvContentPartPr/>
                <p14:nvPr/>
              </p14:nvContentPartPr>
              <p14:xfrm>
                <a:off x="10958252" y="1050078"/>
                <a:ext cx="360" cy="1548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4042434-F71A-1A9F-3482-46D1E7F7FB2D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0949612" y="1041438"/>
                  <a:ext cx="180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A1DB7C91-B24A-9A5A-1E2E-8C052EEE30A3}"/>
                    </a:ext>
                  </a:extLst>
                </p14:cNvPr>
                <p14:cNvContentPartPr/>
                <p14:nvPr/>
              </p14:nvContentPartPr>
              <p14:xfrm>
                <a:off x="11015492" y="808878"/>
                <a:ext cx="117720" cy="3430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A1DB7C91-B24A-9A5A-1E2E-8C052EEE30A3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1006852" y="800238"/>
                  <a:ext cx="13536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880A461-3A87-923E-9B12-7368F48DC5B1}"/>
                    </a:ext>
                  </a:extLst>
                </p14:cNvPr>
                <p14:cNvContentPartPr/>
                <p14:nvPr/>
              </p14:nvContentPartPr>
              <p14:xfrm>
                <a:off x="10200452" y="846318"/>
                <a:ext cx="221040" cy="4521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880A461-3A87-923E-9B12-7368F48DC5B1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0191452" y="837678"/>
                  <a:ext cx="23868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18A4216-9AFA-1800-DE39-BB2436EDB853}"/>
                    </a:ext>
                  </a:extLst>
                </p14:cNvPr>
                <p14:cNvContentPartPr/>
                <p14:nvPr/>
              </p14:nvContentPartPr>
              <p14:xfrm>
                <a:off x="11194772" y="814998"/>
                <a:ext cx="133920" cy="3891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18A4216-9AFA-1800-DE39-BB2436EDB853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1185772" y="805998"/>
                  <a:ext cx="15156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17A6CF84-11B9-250E-F039-D316DF499F99}"/>
                    </a:ext>
                  </a:extLst>
                </p14:cNvPr>
                <p14:cNvContentPartPr/>
                <p14:nvPr/>
              </p14:nvContentPartPr>
              <p14:xfrm>
                <a:off x="11330852" y="913278"/>
                <a:ext cx="3600" cy="2502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17A6CF84-11B9-250E-F039-D316DF499F99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1322212" y="904278"/>
                  <a:ext cx="2124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BBDA5BF-E8C2-7FB1-9FC3-4BE0FB190DE0}"/>
                    </a:ext>
                  </a:extLst>
                </p14:cNvPr>
                <p14:cNvContentPartPr/>
                <p14:nvPr/>
              </p14:nvContentPartPr>
              <p14:xfrm>
                <a:off x="11422292" y="1055478"/>
                <a:ext cx="122040" cy="216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BBDA5BF-E8C2-7FB1-9FC3-4BE0FB190DE0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1413652" y="1046478"/>
                  <a:ext cx="1396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8998C17-D653-00F5-CB5A-D4AF7DCBBE71}"/>
                    </a:ext>
                  </a:extLst>
                </p14:cNvPr>
                <p14:cNvContentPartPr/>
                <p14:nvPr/>
              </p14:nvContentPartPr>
              <p14:xfrm>
                <a:off x="11708132" y="879438"/>
                <a:ext cx="143640" cy="3488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8998C17-D653-00F5-CB5A-D4AF7DCBBE71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1699132" y="870438"/>
                  <a:ext cx="1612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401C3223-FD99-83C2-C1D8-28095382F0AB}"/>
                    </a:ext>
                  </a:extLst>
                </p14:cNvPr>
                <p14:cNvContentPartPr/>
                <p14:nvPr/>
              </p14:nvContentPartPr>
              <p14:xfrm>
                <a:off x="11687252" y="1068078"/>
                <a:ext cx="183960" cy="432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401C3223-FD99-83C2-C1D8-28095382F0AB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1678612" y="1059078"/>
                  <a:ext cx="20160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A82273A-210A-3997-0CDC-1B6EBEDA53FD}"/>
                    </a:ext>
                  </a:extLst>
                </p14:cNvPr>
                <p14:cNvContentPartPr/>
                <p14:nvPr/>
              </p14:nvContentPartPr>
              <p14:xfrm>
                <a:off x="11940332" y="1078518"/>
                <a:ext cx="109080" cy="1148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A82273A-210A-3997-0CDC-1B6EBEDA53FD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1931332" y="1069878"/>
                  <a:ext cx="12672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3EA88DB6-C42C-EF5E-61FD-4FB409AA7486}"/>
                    </a:ext>
                  </a:extLst>
                </p14:cNvPr>
                <p14:cNvContentPartPr/>
                <p14:nvPr/>
              </p14:nvContentPartPr>
              <p14:xfrm>
                <a:off x="12031412" y="802758"/>
                <a:ext cx="125640" cy="4230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3EA88DB6-C42C-EF5E-61FD-4FB409AA7486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2022412" y="793758"/>
                  <a:ext cx="143280" cy="440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745C77-4E4E-D68C-43A4-D3F6A3ED5793}"/>
              </a:ext>
            </a:extLst>
          </p:cNvPr>
          <p:cNvSpPr txBox="1"/>
          <p:nvPr/>
        </p:nvSpPr>
        <p:spPr>
          <a:xfrm>
            <a:off x="547036" y="-1922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Case 2: 2 independent levels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F34027-58D9-47E4-1E67-6BDCE1DD3BA0}"/>
              </a:ext>
            </a:extLst>
          </p:cNvPr>
          <p:cNvGrpSpPr/>
          <p:nvPr/>
        </p:nvGrpSpPr>
        <p:grpSpPr>
          <a:xfrm>
            <a:off x="1665384" y="980743"/>
            <a:ext cx="907271" cy="995156"/>
            <a:chOff x="2165125" y="375833"/>
            <a:chExt cx="1503441" cy="1692395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557CAEF-82B7-03A5-7404-9585C144E757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AAB1E86-B376-D2E8-E1DB-F60C4834AB75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AAB1E86-B376-D2E8-E1DB-F60C4834AB75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0C74BD1-AC1F-8FE4-CF06-9F314970305C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0C74BD1-AC1F-8FE4-CF06-9F314970305C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2536371" y="1552554"/>
                  <a:ext cx="585411" cy="840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21A168C-77E9-A049-D9DE-3F7FA6916006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21A168C-77E9-A049-D9DE-3F7FA6916006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734728" y="1533191"/>
                  <a:ext cx="259978" cy="210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3C2B047-42A5-A08E-C848-88924CFE49A4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3C2B047-42A5-A08E-C848-88924CFE49A4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443122" y="724285"/>
                  <a:ext cx="625749" cy="436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DF70835-2712-8B9F-59FC-1698CA2FCE99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DF70835-2712-8B9F-59FC-1698CA2FCE99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655171" y="645074"/>
                  <a:ext cx="178252" cy="212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0543B09-A33D-EE56-8BEE-30595F2A5D96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0543B09-A33D-EE56-8BEE-30595F2A5D96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344239" y="1565936"/>
                  <a:ext cx="101157" cy="1876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A4BE6BA-96C4-B385-03DC-10FBBA513865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A4BE6BA-96C4-B385-03DC-10FBBA513865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334635" y="615173"/>
                  <a:ext cx="18000" cy="17971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67F5AFE-89BE-A38A-ADC0-D7B31CA205AC}"/>
              </a:ext>
            </a:extLst>
          </p:cNvPr>
          <p:cNvGrpSpPr/>
          <p:nvPr/>
        </p:nvGrpSpPr>
        <p:grpSpPr>
          <a:xfrm>
            <a:off x="1676241" y="2392488"/>
            <a:ext cx="907271" cy="995156"/>
            <a:chOff x="2165125" y="375833"/>
            <a:chExt cx="1503441" cy="1692395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DEE6A90D-111E-2FC8-93D3-3751F2959550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4E7EF98-6277-D3AE-BF1E-01A001287A00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4E7EF98-6277-D3AE-BF1E-01A001287A00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56E4A7FF-DECB-D00B-BCE4-000A8FD1D267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56E4A7FF-DECB-D00B-BCE4-000A8FD1D267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2536371" y="1552554"/>
                  <a:ext cx="585411" cy="840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8DAF84D-94B9-B26A-C457-CE1C2BEA92E8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8DAF84D-94B9-B26A-C457-CE1C2BEA92E8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734728" y="1533191"/>
                  <a:ext cx="259978" cy="210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E85BDB2-AACD-BA03-FA4C-B38EB885D6FE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E85BDB2-AACD-BA03-FA4C-B38EB885D6FE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443122" y="724285"/>
                  <a:ext cx="625749" cy="436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13C9E76-CE31-8F35-39CB-3747E84BD7DA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13C9E76-CE31-8F35-39CB-3747E84BD7DA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655171" y="645074"/>
                  <a:ext cx="178252" cy="212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30BE7D30-6C20-F843-B2CA-3B20418C6A90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30BE7D30-6C20-F843-B2CA-3B20418C6A90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344239" y="1565936"/>
                  <a:ext cx="101157" cy="1876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E54D6EA-222E-E463-16CD-694D423B4EE9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E54D6EA-222E-E463-16CD-694D423B4EE9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334635" y="615173"/>
                  <a:ext cx="18000" cy="17971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F1A6244E-F79D-7E6C-C66A-A81803DD1162}"/>
              </a:ext>
            </a:extLst>
          </p:cNvPr>
          <p:cNvSpPr/>
          <p:nvPr/>
        </p:nvSpPr>
        <p:spPr>
          <a:xfrm>
            <a:off x="2928840" y="2239998"/>
            <a:ext cx="1307385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BA9D0691-0124-EE38-043E-BB134B426B0F}"/>
              </a:ext>
            </a:extLst>
          </p:cNvPr>
          <p:cNvSpPr/>
          <p:nvPr/>
        </p:nvSpPr>
        <p:spPr>
          <a:xfrm>
            <a:off x="4250635" y="2235839"/>
            <a:ext cx="897695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19D745AE-3128-8BB7-D7A9-8F5530A31217}"/>
              </a:ext>
            </a:extLst>
          </p:cNvPr>
          <p:cNvSpPr/>
          <p:nvPr/>
        </p:nvSpPr>
        <p:spPr>
          <a:xfrm>
            <a:off x="5176014" y="2235839"/>
            <a:ext cx="1759365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13" name="Picture 212" descr="A math equation on a white background&#10;&#10;Description automatically generated">
            <a:extLst>
              <a:ext uri="{FF2B5EF4-FFF2-40B4-BE49-F238E27FC236}">
                <a16:creationId xmlns:a16="http://schemas.microsoft.com/office/drawing/2014/main" id="{4B3872D2-58DC-4DB5-C2AA-9023CAFA95F6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57" y="2874"/>
            <a:ext cx="1956940" cy="1181171"/>
          </a:xfrm>
          <a:prstGeom prst="rect">
            <a:avLst/>
          </a:prstGeom>
        </p:spPr>
      </p:pic>
      <p:grpSp>
        <p:nvGrpSpPr>
          <p:cNvPr id="217" name="Group 216">
            <a:extLst>
              <a:ext uri="{FF2B5EF4-FFF2-40B4-BE49-F238E27FC236}">
                <a16:creationId xmlns:a16="http://schemas.microsoft.com/office/drawing/2014/main" id="{56C1B882-B8B5-8E92-E7ED-93041AB6F652}"/>
              </a:ext>
            </a:extLst>
          </p:cNvPr>
          <p:cNvGrpSpPr/>
          <p:nvPr/>
        </p:nvGrpSpPr>
        <p:grpSpPr>
          <a:xfrm>
            <a:off x="8094728" y="5832396"/>
            <a:ext cx="569160" cy="237960"/>
            <a:chOff x="8094728" y="5832396"/>
            <a:chExt cx="569160" cy="23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33701E1E-E7D5-8296-D72A-D62CA4C3AFA9}"/>
                    </a:ext>
                  </a:extLst>
                </p14:cNvPr>
                <p14:cNvContentPartPr/>
                <p14:nvPr/>
              </p14:nvContentPartPr>
              <p14:xfrm>
                <a:off x="8094728" y="5832396"/>
                <a:ext cx="199800" cy="846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33701E1E-E7D5-8296-D72A-D62CA4C3AFA9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8086088" y="5823396"/>
                  <a:ext cx="2174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A8902BA-E129-6C14-6F75-49E3AB83FBD9}"/>
                    </a:ext>
                  </a:extLst>
                </p14:cNvPr>
                <p14:cNvContentPartPr/>
                <p14:nvPr/>
              </p14:nvContentPartPr>
              <p14:xfrm>
                <a:off x="8104808" y="5974956"/>
                <a:ext cx="264240" cy="777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A8902BA-E129-6C14-6F75-49E3AB83FBD9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8095808" y="5965956"/>
                  <a:ext cx="28188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54BCE120-2145-0822-D1B0-2C2C0C2C5E2F}"/>
                    </a:ext>
                  </a:extLst>
                </p14:cNvPr>
                <p14:cNvContentPartPr/>
                <p14:nvPr/>
              </p14:nvContentPartPr>
              <p14:xfrm>
                <a:off x="8486408" y="5865876"/>
                <a:ext cx="177480" cy="2044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54BCE120-2145-0822-D1B0-2C2C0C2C5E2F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477768" y="5856876"/>
                  <a:ext cx="19512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B9E82EAD-841E-026E-FBEE-8718A701D601}"/>
              </a:ext>
            </a:extLst>
          </p:cNvPr>
          <p:cNvGrpSpPr/>
          <p:nvPr/>
        </p:nvGrpSpPr>
        <p:grpSpPr>
          <a:xfrm>
            <a:off x="8579288" y="4601916"/>
            <a:ext cx="456840" cy="191880"/>
            <a:chOff x="8579288" y="4601916"/>
            <a:chExt cx="456840" cy="19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CE5CF6CF-E19B-0255-ABCE-A8E8D9FACCD6}"/>
                    </a:ext>
                  </a:extLst>
                </p14:cNvPr>
                <p14:cNvContentPartPr/>
                <p14:nvPr/>
              </p14:nvContentPartPr>
              <p14:xfrm>
                <a:off x="8579288" y="4601916"/>
                <a:ext cx="189720" cy="640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CE5CF6CF-E19B-0255-ABCE-A8E8D9FACCD6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8570288" y="4593276"/>
                  <a:ext cx="2073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6FD1F673-EE96-9834-B422-088DD1A009DC}"/>
                    </a:ext>
                  </a:extLst>
                </p14:cNvPr>
                <p14:cNvContentPartPr/>
                <p14:nvPr/>
              </p14:nvContentPartPr>
              <p14:xfrm>
                <a:off x="8634368" y="4708836"/>
                <a:ext cx="163440" cy="622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6FD1F673-EE96-9834-B422-088DD1A009DC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8625728" y="4700196"/>
                  <a:ext cx="18108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7FE01EF8-3B53-3CA7-A779-8D4F21275D78}"/>
                    </a:ext>
                  </a:extLst>
                </p14:cNvPr>
                <p14:cNvContentPartPr/>
                <p14:nvPr/>
              </p14:nvContentPartPr>
              <p14:xfrm>
                <a:off x="8895008" y="4637916"/>
                <a:ext cx="141120" cy="1558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7FE01EF8-3B53-3CA7-A779-8D4F21275D78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8886008" y="4628916"/>
                  <a:ext cx="158760" cy="17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9CD8A3C6-66AB-2472-0682-92E87D4AD54C}"/>
              </a:ext>
            </a:extLst>
          </p:cNvPr>
          <p:cNvGrpSpPr/>
          <p:nvPr/>
        </p:nvGrpSpPr>
        <p:grpSpPr>
          <a:xfrm>
            <a:off x="8743448" y="3632076"/>
            <a:ext cx="251640" cy="338400"/>
            <a:chOff x="8743448" y="3632076"/>
            <a:chExt cx="251640" cy="33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C448A98C-37FD-3EFE-6363-FDFE236A0D39}"/>
                    </a:ext>
                  </a:extLst>
                </p14:cNvPr>
                <p14:cNvContentPartPr/>
                <p14:nvPr/>
              </p14:nvContentPartPr>
              <p14:xfrm>
                <a:off x="8743448" y="3695436"/>
                <a:ext cx="126360" cy="338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C448A98C-37FD-3EFE-6363-FDFE236A0D39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8734448" y="3686796"/>
                  <a:ext cx="1440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5FD5B86A-01E0-F5C3-BFFE-2D6A7BDE8748}"/>
                    </a:ext>
                  </a:extLst>
                </p14:cNvPr>
                <p14:cNvContentPartPr/>
                <p14:nvPr/>
              </p14:nvContentPartPr>
              <p14:xfrm>
                <a:off x="8765048" y="3779676"/>
                <a:ext cx="109080" cy="259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5FD5B86A-01E0-F5C3-BFFE-2D6A7BDE8748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8756048" y="3771036"/>
                  <a:ext cx="1267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BD134E79-E9C2-9A59-210B-FBA82F3B236F}"/>
                    </a:ext>
                  </a:extLst>
                </p14:cNvPr>
                <p14:cNvContentPartPr/>
                <p14:nvPr/>
              </p14:nvContentPartPr>
              <p14:xfrm>
                <a:off x="8987888" y="3632076"/>
                <a:ext cx="7200" cy="3384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BD134E79-E9C2-9A59-210B-FBA82F3B236F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8979248" y="3623436"/>
                  <a:ext cx="24840" cy="35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0B2610BC-7D58-B182-439D-CA34686275D5}"/>
              </a:ext>
            </a:extLst>
          </p:cNvPr>
          <p:cNvGrpSpPr/>
          <p:nvPr/>
        </p:nvGrpSpPr>
        <p:grpSpPr>
          <a:xfrm>
            <a:off x="8694848" y="2495916"/>
            <a:ext cx="392760" cy="230040"/>
            <a:chOff x="8694848" y="2495916"/>
            <a:chExt cx="392760" cy="23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7AB49874-D6E5-8B19-F9D7-6CF29FBBDBA9}"/>
                    </a:ext>
                  </a:extLst>
                </p14:cNvPr>
                <p14:cNvContentPartPr/>
                <p14:nvPr/>
              </p14:nvContentPartPr>
              <p14:xfrm>
                <a:off x="8694848" y="2581236"/>
                <a:ext cx="133200" cy="378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7AB49874-D6E5-8B19-F9D7-6CF29FBBDBA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685848" y="2572236"/>
                  <a:ext cx="1508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F34261C7-8231-ED3D-77FB-3A73A35EAB15}"/>
                    </a:ext>
                  </a:extLst>
                </p14:cNvPr>
                <p14:cNvContentPartPr/>
                <p14:nvPr/>
              </p14:nvContentPartPr>
              <p14:xfrm>
                <a:off x="8749568" y="2660796"/>
                <a:ext cx="93600" cy="151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F34261C7-8231-ED3D-77FB-3A73A35EAB15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8740928" y="2651796"/>
                  <a:ext cx="1112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1DD5BACB-9DE8-6B57-D7D8-FB974915456D}"/>
                    </a:ext>
                  </a:extLst>
                </p14:cNvPr>
                <p14:cNvContentPartPr/>
                <p14:nvPr/>
              </p14:nvContentPartPr>
              <p14:xfrm>
                <a:off x="8950448" y="2495916"/>
                <a:ext cx="137160" cy="2300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1DD5BACB-9DE8-6B57-D7D8-FB974915456D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941448" y="2487276"/>
                  <a:ext cx="154800" cy="24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2B524173-1DAD-0C81-26EB-5F73CE04D83A}"/>
              </a:ext>
            </a:extLst>
          </p:cNvPr>
          <p:cNvGrpSpPr/>
          <p:nvPr/>
        </p:nvGrpSpPr>
        <p:grpSpPr>
          <a:xfrm>
            <a:off x="269408" y="4262796"/>
            <a:ext cx="662040" cy="465480"/>
            <a:chOff x="269408" y="4262796"/>
            <a:chExt cx="662040" cy="46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74E47570-5A6C-2F45-8053-3E28240636D4}"/>
                    </a:ext>
                  </a:extLst>
                </p14:cNvPr>
                <p14:cNvContentPartPr/>
                <p14:nvPr/>
              </p14:nvContentPartPr>
              <p14:xfrm>
                <a:off x="282008" y="4262796"/>
                <a:ext cx="180000" cy="4654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74E47570-5A6C-2F45-8053-3E28240636D4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273368" y="4253796"/>
                  <a:ext cx="19764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C007DCF8-D4AD-6DF5-29C2-A47BCBFF8615}"/>
                    </a:ext>
                  </a:extLst>
                </p14:cNvPr>
                <p14:cNvContentPartPr/>
                <p14:nvPr/>
              </p14:nvContentPartPr>
              <p14:xfrm>
                <a:off x="269408" y="4518036"/>
                <a:ext cx="198000" cy="32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C007DCF8-D4AD-6DF5-29C2-A47BCBFF8615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260408" y="4509396"/>
                  <a:ext cx="215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922B39A1-49BC-2B91-F726-3C71CB118D5B}"/>
                    </a:ext>
                  </a:extLst>
                </p14:cNvPr>
                <p14:cNvContentPartPr/>
                <p14:nvPr/>
              </p14:nvContentPartPr>
              <p14:xfrm>
                <a:off x="495488" y="4539636"/>
                <a:ext cx="360" cy="1839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922B39A1-49BC-2B91-F726-3C71CB118D5B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486488" y="4530636"/>
                  <a:ext cx="180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43879CE2-4500-3B98-60A7-ED9549506C3A}"/>
                    </a:ext>
                  </a:extLst>
                </p14:cNvPr>
                <p14:cNvContentPartPr/>
                <p14:nvPr/>
              </p14:nvContentPartPr>
              <p14:xfrm>
                <a:off x="625808" y="4437756"/>
                <a:ext cx="145440" cy="320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43879CE2-4500-3B98-60A7-ED9549506C3A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617168" y="4429116"/>
                  <a:ext cx="1630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2C198C7D-3535-4648-AB54-40941B4CAD6D}"/>
                    </a:ext>
                  </a:extLst>
                </p14:cNvPr>
                <p14:cNvContentPartPr/>
                <p14:nvPr/>
              </p14:nvContentPartPr>
              <p14:xfrm>
                <a:off x="653168" y="4509036"/>
                <a:ext cx="171720" cy="352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2C198C7D-3535-4648-AB54-40941B4CAD6D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644528" y="4500396"/>
                  <a:ext cx="1893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8AFF0B97-1408-1B55-0C85-51B01E3B3C3D}"/>
                    </a:ext>
                  </a:extLst>
                </p14:cNvPr>
                <p14:cNvContentPartPr/>
                <p14:nvPr/>
              </p14:nvContentPartPr>
              <p14:xfrm>
                <a:off x="928208" y="4394196"/>
                <a:ext cx="3240" cy="2588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8AFF0B97-1408-1B55-0C85-51B01E3B3C3D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19568" y="4385196"/>
                  <a:ext cx="2088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F1657DBD-FD7B-37F7-8952-7A33C36355FD}"/>
              </a:ext>
            </a:extLst>
          </p:cNvPr>
          <p:cNvGrpSpPr/>
          <p:nvPr/>
        </p:nvGrpSpPr>
        <p:grpSpPr>
          <a:xfrm>
            <a:off x="241328" y="4860396"/>
            <a:ext cx="872640" cy="444960"/>
            <a:chOff x="241328" y="4860396"/>
            <a:chExt cx="872640" cy="44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BA18DE13-84AB-6495-7560-06A95F65B2DE}"/>
                    </a:ext>
                  </a:extLst>
                </p14:cNvPr>
                <p14:cNvContentPartPr/>
                <p14:nvPr/>
              </p14:nvContentPartPr>
              <p14:xfrm>
                <a:off x="266528" y="4860396"/>
                <a:ext cx="130680" cy="3862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BA18DE13-84AB-6495-7560-06A95F65B2DE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257528" y="4851756"/>
                  <a:ext cx="14832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A066BED8-8C81-C4C3-EC26-64C23261AF0F}"/>
                    </a:ext>
                  </a:extLst>
                </p14:cNvPr>
                <p14:cNvContentPartPr/>
                <p14:nvPr/>
              </p14:nvContentPartPr>
              <p14:xfrm>
                <a:off x="241328" y="5094036"/>
                <a:ext cx="151920" cy="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A066BED8-8C81-C4C3-EC26-64C23261AF0F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232688" y="5085396"/>
                  <a:ext cx="16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6E5F106-41D1-2D7C-4371-87E7439A22A9}"/>
                    </a:ext>
                  </a:extLst>
                </p14:cNvPr>
                <p14:cNvContentPartPr/>
                <p14:nvPr/>
              </p14:nvContentPartPr>
              <p14:xfrm>
                <a:off x="430688" y="5121396"/>
                <a:ext cx="120240" cy="1839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6E5F106-41D1-2D7C-4371-87E7439A22A9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421688" y="5112756"/>
                  <a:ext cx="1378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BE5251D7-4E1D-96F5-96BD-647139F3DF83}"/>
                    </a:ext>
                  </a:extLst>
                </p14:cNvPr>
                <p14:cNvContentPartPr/>
                <p14:nvPr/>
              </p14:nvContentPartPr>
              <p14:xfrm>
                <a:off x="658208" y="5049396"/>
                <a:ext cx="149760" cy="381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BE5251D7-4E1D-96F5-96BD-647139F3DF83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649568" y="5040756"/>
                  <a:ext cx="1674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3051F1EB-F1EF-4583-70DF-E5D70652BDAE}"/>
                    </a:ext>
                  </a:extLst>
                </p14:cNvPr>
                <p14:cNvContentPartPr/>
                <p14:nvPr/>
              </p14:nvContentPartPr>
              <p14:xfrm>
                <a:off x="689528" y="5133636"/>
                <a:ext cx="166680" cy="547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3051F1EB-F1EF-4583-70DF-E5D70652BDAE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680528" y="5124636"/>
                  <a:ext cx="1843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BFB5455E-E8C7-E4EC-773E-246C9D40C0DA}"/>
                    </a:ext>
                  </a:extLst>
                </p14:cNvPr>
                <p14:cNvContentPartPr/>
                <p14:nvPr/>
              </p14:nvContentPartPr>
              <p14:xfrm>
                <a:off x="955928" y="4975596"/>
                <a:ext cx="158040" cy="1818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BFB5455E-E8C7-E4EC-773E-246C9D40C0DA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946928" y="4966956"/>
                  <a:ext cx="175680" cy="19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8B92709B-E1F3-FCD6-27D3-E47841260434}"/>
              </a:ext>
            </a:extLst>
          </p:cNvPr>
          <p:cNvGrpSpPr/>
          <p:nvPr/>
        </p:nvGrpSpPr>
        <p:grpSpPr>
          <a:xfrm>
            <a:off x="4275128" y="1147356"/>
            <a:ext cx="601920" cy="340920"/>
            <a:chOff x="4275128" y="1147356"/>
            <a:chExt cx="60192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08F992ED-AE26-D7CF-C158-292B79DE843A}"/>
                    </a:ext>
                  </a:extLst>
                </p14:cNvPr>
                <p14:cNvContentPartPr/>
                <p14:nvPr/>
              </p14:nvContentPartPr>
              <p14:xfrm>
                <a:off x="4275128" y="1147356"/>
                <a:ext cx="194400" cy="2037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08F992ED-AE26-D7CF-C158-292B79DE843A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4266128" y="1138356"/>
                  <a:ext cx="2120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01BEB512-5C99-72AA-9996-BF4AFFAC08DD}"/>
                    </a:ext>
                  </a:extLst>
                </p14:cNvPr>
                <p14:cNvContentPartPr/>
                <p14:nvPr/>
              </p14:nvContentPartPr>
              <p14:xfrm>
                <a:off x="4469168" y="1300716"/>
                <a:ext cx="360" cy="1328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01BEB512-5C99-72AA-9996-BF4AFFAC08DD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4460528" y="1291716"/>
                  <a:ext cx="180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4B42C4EC-CDEA-81C9-6F2D-DCC9DF7D0D14}"/>
                    </a:ext>
                  </a:extLst>
                </p14:cNvPr>
                <p14:cNvContentPartPr/>
                <p14:nvPr/>
              </p14:nvContentPartPr>
              <p14:xfrm>
                <a:off x="4550168" y="1432836"/>
                <a:ext cx="3240" cy="280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4B42C4EC-CDEA-81C9-6F2D-DCC9DF7D0D14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4541168" y="1424196"/>
                  <a:ext cx="208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6479109A-13BF-F4B0-6027-03A404AD6F76}"/>
                    </a:ext>
                  </a:extLst>
                </p14:cNvPr>
                <p14:cNvContentPartPr/>
                <p14:nvPr/>
              </p14:nvContentPartPr>
              <p14:xfrm>
                <a:off x="4621088" y="1351476"/>
                <a:ext cx="93240" cy="1368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6479109A-13BF-F4B0-6027-03A404AD6F76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4612448" y="1342836"/>
                  <a:ext cx="110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7E8D5B57-19D3-F35D-C2FB-7B93162B79A3}"/>
                    </a:ext>
                  </a:extLst>
                </p14:cNvPr>
                <p14:cNvContentPartPr/>
                <p14:nvPr/>
              </p14:nvContentPartPr>
              <p14:xfrm>
                <a:off x="4821608" y="1273356"/>
                <a:ext cx="55440" cy="3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7E8D5B57-19D3-F35D-C2FB-7B93162B79A3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4812968" y="1264356"/>
                  <a:ext cx="73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3FEE2C17-23B3-E983-64E5-A2C101FB8E2A}"/>
                    </a:ext>
                  </a:extLst>
                </p14:cNvPr>
                <p14:cNvContentPartPr/>
                <p14:nvPr/>
              </p14:nvContentPartPr>
              <p14:xfrm>
                <a:off x="4831328" y="1335636"/>
                <a:ext cx="37440" cy="3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3FEE2C17-23B3-E983-64E5-A2C101FB8E2A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4822688" y="1326636"/>
                  <a:ext cx="550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0C37BD21-C00D-4CB5-CCB1-E5B99693E687}"/>
              </a:ext>
            </a:extLst>
          </p:cNvPr>
          <p:cNvGrpSpPr/>
          <p:nvPr/>
        </p:nvGrpSpPr>
        <p:grpSpPr>
          <a:xfrm>
            <a:off x="5147768" y="982836"/>
            <a:ext cx="923040" cy="401760"/>
            <a:chOff x="5147768" y="982836"/>
            <a:chExt cx="923040" cy="40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40793301-6C22-CAFC-2261-8CF0BDA0C6BA}"/>
                    </a:ext>
                  </a:extLst>
                </p14:cNvPr>
                <p14:cNvContentPartPr/>
                <p14:nvPr/>
              </p14:nvContentPartPr>
              <p14:xfrm>
                <a:off x="5147768" y="982836"/>
                <a:ext cx="101520" cy="1918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40793301-6C22-CAFC-2261-8CF0BDA0C6BA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5138768" y="974196"/>
                  <a:ext cx="1191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80F524B6-C62F-4D5F-EF0E-21E005D6EB82}"/>
                    </a:ext>
                  </a:extLst>
                </p14:cNvPr>
                <p14:cNvContentPartPr/>
                <p14:nvPr/>
              </p14:nvContentPartPr>
              <p14:xfrm>
                <a:off x="5355848" y="1143396"/>
                <a:ext cx="360" cy="993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80F524B6-C62F-4D5F-EF0E-21E005D6EB82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5347208" y="1134756"/>
                  <a:ext cx="180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ED857134-8039-D49E-AD86-8A1D15821892}"/>
                    </a:ext>
                  </a:extLst>
                </p14:cNvPr>
                <p14:cNvContentPartPr/>
                <p14:nvPr/>
              </p14:nvContentPartPr>
              <p14:xfrm>
                <a:off x="5405888" y="1245636"/>
                <a:ext cx="360" cy="327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ED857134-8039-D49E-AD86-8A1D15821892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5397248" y="1236636"/>
                  <a:ext cx="180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9AFFFB17-2D9A-B02C-BA4A-4844B6EE6EF6}"/>
                    </a:ext>
                  </a:extLst>
                </p14:cNvPr>
                <p14:cNvContentPartPr/>
                <p14:nvPr/>
              </p14:nvContentPartPr>
              <p14:xfrm>
                <a:off x="5490128" y="1139436"/>
                <a:ext cx="148680" cy="15516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9AFFFB17-2D9A-B02C-BA4A-4844B6EE6EF6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5481488" y="1130796"/>
                  <a:ext cx="1663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AA3F0D27-2ED5-593F-62A2-BBAA401E9CB9}"/>
                    </a:ext>
                  </a:extLst>
                </p14:cNvPr>
                <p14:cNvContentPartPr/>
                <p14:nvPr/>
              </p14:nvContentPartPr>
              <p14:xfrm>
                <a:off x="5682008" y="1187676"/>
                <a:ext cx="91800" cy="3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AA3F0D27-2ED5-593F-62A2-BBAA401E9CB9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5673008" y="1178676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B56AFB47-8E67-9158-F3DB-561914DF772D}"/>
                    </a:ext>
                  </a:extLst>
                </p14:cNvPr>
                <p14:cNvContentPartPr/>
                <p14:nvPr/>
              </p14:nvContentPartPr>
              <p14:xfrm>
                <a:off x="5855888" y="1071396"/>
                <a:ext cx="140760" cy="3132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B56AFB47-8E67-9158-F3DB-561914DF772D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5846888" y="1062756"/>
                  <a:ext cx="1584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32E90D54-FC16-1C10-C487-1112D11D53AE}"/>
                    </a:ext>
                  </a:extLst>
                </p14:cNvPr>
                <p14:cNvContentPartPr/>
                <p14:nvPr/>
              </p14:nvContentPartPr>
              <p14:xfrm>
                <a:off x="5167208" y="1362636"/>
                <a:ext cx="903600" cy="288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32E90D54-FC16-1C10-C487-1112D11D53AE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5158208" y="1353636"/>
                  <a:ext cx="92124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34203551-D579-863E-6146-053513FA15A7}"/>
              </a:ext>
            </a:extLst>
          </p:cNvPr>
          <p:cNvGrpSpPr/>
          <p:nvPr/>
        </p:nvGrpSpPr>
        <p:grpSpPr>
          <a:xfrm>
            <a:off x="5410568" y="1476036"/>
            <a:ext cx="425880" cy="331920"/>
            <a:chOff x="5410568" y="1476036"/>
            <a:chExt cx="425880" cy="3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8EF6ADB1-8DF0-003A-2970-E8F7B63F4398}"/>
                    </a:ext>
                  </a:extLst>
                </p14:cNvPr>
                <p14:cNvContentPartPr/>
                <p14:nvPr/>
              </p14:nvContentPartPr>
              <p14:xfrm>
                <a:off x="5410568" y="1476036"/>
                <a:ext cx="125640" cy="2484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8EF6ADB1-8DF0-003A-2970-E8F7B63F4398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5401568" y="1467396"/>
                  <a:ext cx="1432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5401BD56-932E-7F3F-D07E-6A6C48D1FBDE}"/>
                    </a:ext>
                  </a:extLst>
                </p14:cNvPr>
                <p14:cNvContentPartPr/>
                <p14:nvPr/>
              </p14:nvContentPartPr>
              <p14:xfrm>
                <a:off x="5626208" y="1661076"/>
                <a:ext cx="66600" cy="1468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5401BD56-932E-7F3F-D07E-6A6C48D1FBDE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5617568" y="1652436"/>
                  <a:ext cx="842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47A0A301-3AD4-B11F-3AC5-660CA3EDC60C}"/>
                    </a:ext>
                  </a:extLst>
                </p14:cNvPr>
                <p14:cNvContentPartPr/>
                <p14:nvPr/>
              </p14:nvContentPartPr>
              <p14:xfrm>
                <a:off x="5706128" y="1513116"/>
                <a:ext cx="130320" cy="3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47A0A301-3AD4-B11F-3AC5-660CA3EDC60C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5697128" y="1504476"/>
                  <a:ext cx="14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813C683A-57FD-6C65-BE5C-6F29EBFDCD7C}"/>
                    </a:ext>
                  </a:extLst>
                </p14:cNvPr>
                <p14:cNvContentPartPr/>
                <p14:nvPr/>
              </p14:nvContentPartPr>
              <p14:xfrm>
                <a:off x="5784608" y="1513116"/>
                <a:ext cx="10080" cy="2170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813C683A-57FD-6C65-BE5C-6F29EBFDCD7C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5775968" y="1504476"/>
                  <a:ext cx="27720" cy="23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6F1970-A23C-2C3E-1552-730720737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1882"/>
    </mc:Choice>
    <mc:Fallback xmlns="">
      <p:transition advClick="0" advTm="131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610D3-3766-AC02-4E5B-2A806C80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3E55-828E-3C8D-EF60-C519907CA15E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Occupancy of each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3AA9F-9CD0-B19B-79D9-4850DD3DD317}"/>
              </a:ext>
            </a:extLst>
          </p:cNvPr>
          <p:cNvGrpSpPr/>
          <p:nvPr/>
        </p:nvGrpSpPr>
        <p:grpSpPr>
          <a:xfrm>
            <a:off x="1226151" y="3254284"/>
            <a:ext cx="697320" cy="445320"/>
            <a:chOff x="1368586" y="959598"/>
            <a:chExt cx="697320" cy="44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41BFE78-3471-7036-8807-D79AED97F97E}"/>
                    </a:ext>
                  </a:extLst>
                </p14:cNvPr>
                <p14:cNvContentPartPr/>
                <p14:nvPr/>
              </p14:nvContentPartPr>
              <p14:xfrm>
                <a:off x="1368586" y="974358"/>
                <a:ext cx="183960" cy="380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41BFE78-3471-7036-8807-D79AED97F97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59586" y="965358"/>
                  <a:ext cx="20160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59E51D7-0B3B-F61C-59DD-3750B220C4BA}"/>
                    </a:ext>
                  </a:extLst>
                </p14:cNvPr>
                <p14:cNvContentPartPr/>
                <p14:nvPr/>
              </p14:nvContentPartPr>
              <p14:xfrm>
                <a:off x="1588186" y="959598"/>
                <a:ext cx="122760" cy="445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59E51D7-0B3B-F61C-59DD-3750B220C4B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79546" y="950958"/>
                  <a:ext cx="14040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A09F7AC-25E6-4149-CE84-C01E87E03F82}"/>
                    </a:ext>
                  </a:extLst>
                </p14:cNvPr>
                <p14:cNvContentPartPr/>
                <p14:nvPr/>
              </p14:nvContentPartPr>
              <p14:xfrm>
                <a:off x="1692226" y="1129158"/>
                <a:ext cx="156240" cy="168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A09F7AC-25E6-4149-CE84-C01E87E03F8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83226" y="1120518"/>
                  <a:ext cx="17388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8D22D66-E523-D4FE-E4A0-BA0AA0B02AED}"/>
                    </a:ext>
                  </a:extLst>
                </p14:cNvPr>
                <p14:cNvContentPartPr/>
                <p14:nvPr/>
              </p14:nvContentPartPr>
              <p14:xfrm>
                <a:off x="1912906" y="1276398"/>
                <a:ext cx="2520" cy="70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8D22D66-E523-D4FE-E4A0-BA0AA0B02AE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03906" y="1267758"/>
                  <a:ext cx="201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DE9357A-5785-D70D-F4B0-4E54E813DDEF}"/>
                    </a:ext>
                  </a:extLst>
                </p14:cNvPr>
                <p14:cNvContentPartPr/>
                <p14:nvPr/>
              </p14:nvContentPartPr>
              <p14:xfrm>
                <a:off x="1981306" y="1133118"/>
                <a:ext cx="7488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DE9357A-5785-D70D-F4B0-4E54E813DDE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72306" y="1124478"/>
                  <a:ext cx="92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D5F5E1F-8670-D801-EDAD-D5651E33D5FF}"/>
                    </a:ext>
                  </a:extLst>
                </p14:cNvPr>
                <p14:cNvContentPartPr/>
                <p14:nvPr/>
              </p14:nvContentPartPr>
              <p14:xfrm>
                <a:off x="1978786" y="1222758"/>
                <a:ext cx="8712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D5F5E1F-8670-D801-EDAD-D5651E33D5F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69786" y="1214118"/>
                  <a:ext cx="104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FBF2C7-75CC-0A0C-D5CA-2C801C502EDF}"/>
              </a:ext>
            </a:extLst>
          </p:cNvPr>
          <p:cNvGrpSpPr/>
          <p:nvPr/>
        </p:nvGrpSpPr>
        <p:grpSpPr>
          <a:xfrm>
            <a:off x="2087631" y="3249244"/>
            <a:ext cx="177120" cy="406800"/>
            <a:chOff x="2230066" y="954558"/>
            <a:chExt cx="177120" cy="40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7620F9F-31E8-3CA3-E749-78528799EECB}"/>
                    </a:ext>
                  </a:extLst>
                </p14:cNvPr>
                <p14:cNvContentPartPr/>
                <p14:nvPr/>
              </p14:nvContentPartPr>
              <p14:xfrm>
                <a:off x="2230066" y="1106838"/>
                <a:ext cx="360" cy="138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7620F9F-31E8-3CA3-E749-78528799EE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21426" y="1097838"/>
                  <a:ext cx="18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1F91659-61BF-040C-DC19-F390574AC545}"/>
                    </a:ext>
                  </a:extLst>
                </p14:cNvPr>
                <p14:cNvContentPartPr/>
                <p14:nvPr/>
              </p14:nvContentPartPr>
              <p14:xfrm>
                <a:off x="2274706" y="954558"/>
                <a:ext cx="132480" cy="406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1F91659-61BF-040C-DC19-F390574AC54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266066" y="945558"/>
                  <a:ext cx="150120" cy="42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3324B5B-D792-63CC-6B46-9DC93BA09728}"/>
                  </a:ext>
                </a:extLst>
              </p14:cNvPr>
              <p14:cNvContentPartPr/>
              <p14:nvPr/>
            </p14:nvContentPartPr>
            <p14:xfrm>
              <a:off x="519471" y="4279564"/>
              <a:ext cx="1245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3324B5B-D792-63CC-6B46-9DC93BA0972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0471" y="4270564"/>
                <a:ext cx="142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71191B9-B29F-1D08-628A-E70837BE0FAC}"/>
                  </a:ext>
                </a:extLst>
              </p14:cNvPr>
              <p14:cNvContentPartPr/>
              <p14:nvPr/>
            </p14:nvContentPartPr>
            <p14:xfrm>
              <a:off x="533511" y="4425364"/>
              <a:ext cx="11808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71191B9-B29F-1D08-628A-E70837BE0FA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4511" y="4416364"/>
                <a:ext cx="1357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0C62BA90-077F-5E83-993E-92AAFA6A08D8}"/>
              </a:ext>
            </a:extLst>
          </p:cNvPr>
          <p:cNvGrpSpPr/>
          <p:nvPr/>
        </p:nvGrpSpPr>
        <p:grpSpPr>
          <a:xfrm>
            <a:off x="1000791" y="4038004"/>
            <a:ext cx="1428840" cy="1301040"/>
            <a:chOff x="1143226" y="1743318"/>
            <a:chExt cx="1428840" cy="130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CCF1098-D10E-C0D0-56DE-BD603A27FD3A}"/>
                    </a:ext>
                  </a:extLst>
                </p14:cNvPr>
                <p14:cNvContentPartPr/>
                <p14:nvPr/>
              </p14:nvContentPartPr>
              <p14:xfrm>
                <a:off x="1170946" y="1856358"/>
                <a:ext cx="144000" cy="378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CCF1098-D10E-C0D0-56DE-BD603A27FD3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62306" y="1847718"/>
                  <a:ext cx="16164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DB01EED-7B38-A8C7-2040-B6AD4C1D5487}"/>
                    </a:ext>
                  </a:extLst>
                </p14:cNvPr>
                <p14:cNvContentPartPr/>
                <p14:nvPr/>
              </p14:nvContentPartPr>
              <p14:xfrm>
                <a:off x="1149706" y="2056878"/>
                <a:ext cx="212400" cy="49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DB01EED-7B38-A8C7-2040-B6AD4C1D548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40706" y="2048238"/>
                  <a:ext cx="2300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A0FC030-3D51-2662-0BD6-4005CCF29F92}"/>
                    </a:ext>
                  </a:extLst>
                </p14:cNvPr>
                <p14:cNvContentPartPr/>
                <p14:nvPr/>
              </p14:nvContentPartPr>
              <p14:xfrm>
                <a:off x="1406746" y="2056878"/>
                <a:ext cx="32760" cy="164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A0FC030-3D51-2662-0BD6-4005CCF29F9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397746" y="2048238"/>
                  <a:ext cx="5040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191A467-197F-5B77-F8E5-D5E56FB327AE}"/>
                    </a:ext>
                  </a:extLst>
                </p14:cNvPr>
                <p14:cNvContentPartPr/>
                <p14:nvPr/>
              </p14:nvContentPartPr>
              <p14:xfrm>
                <a:off x="1556866" y="1750878"/>
                <a:ext cx="142920" cy="467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191A467-197F-5B77-F8E5-D5E56FB327A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547866" y="1742238"/>
                  <a:ext cx="16056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1F6D47E-7B25-8E8E-F312-1DE6DBD6D358}"/>
                    </a:ext>
                  </a:extLst>
                </p14:cNvPr>
                <p14:cNvContentPartPr/>
                <p14:nvPr/>
              </p14:nvContentPartPr>
              <p14:xfrm>
                <a:off x="1701586" y="1868958"/>
                <a:ext cx="8280" cy="244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1F6D47E-7B25-8E8E-F312-1DE6DBD6D35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692586" y="1859958"/>
                  <a:ext cx="259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734F5A6-6C0E-E3F4-2AC5-C0828BCA0202}"/>
                    </a:ext>
                  </a:extLst>
                </p14:cNvPr>
                <p14:cNvContentPartPr/>
                <p14:nvPr/>
              </p14:nvContentPartPr>
              <p14:xfrm>
                <a:off x="1813186" y="1988118"/>
                <a:ext cx="12744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734F5A6-6C0E-E3F4-2AC5-C0828BCA020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804546" y="1979118"/>
                  <a:ext cx="145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C6C9D0D-6B35-3BDC-CD2E-68EC30138E4D}"/>
                    </a:ext>
                  </a:extLst>
                </p14:cNvPr>
                <p14:cNvContentPartPr/>
                <p14:nvPr/>
              </p14:nvContentPartPr>
              <p14:xfrm>
                <a:off x="2147986" y="1764918"/>
                <a:ext cx="68760" cy="324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C6C9D0D-6B35-3BDC-CD2E-68EC30138E4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139346" y="1755918"/>
                  <a:ext cx="864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2E2867D-B2B4-1F53-CDE7-20B4E44427EA}"/>
                    </a:ext>
                  </a:extLst>
                </p14:cNvPr>
                <p14:cNvContentPartPr/>
                <p14:nvPr/>
              </p14:nvContentPartPr>
              <p14:xfrm>
                <a:off x="2149786" y="1999638"/>
                <a:ext cx="114480" cy="25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2E2867D-B2B4-1F53-CDE7-20B4E44427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141146" y="1990638"/>
                  <a:ext cx="1321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09A53C0-29D3-16D1-1924-CFA031F7AF60}"/>
                    </a:ext>
                  </a:extLst>
                </p14:cNvPr>
                <p14:cNvContentPartPr/>
                <p14:nvPr/>
              </p14:nvContentPartPr>
              <p14:xfrm>
                <a:off x="2254906" y="1999278"/>
                <a:ext cx="142560" cy="1875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09A53C0-29D3-16D1-1924-CFA031F7AF6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245906" y="1990278"/>
                  <a:ext cx="1602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BFF7A96-D19E-967B-5CE7-7F3D15B4A8A8}"/>
                    </a:ext>
                  </a:extLst>
                </p14:cNvPr>
                <p14:cNvContentPartPr/>
                <p14:nvPr/>
              </p14:nvContentPartPr>
              <p14:xfrm>
                <a:off x="2429146" y="1743318"/>
                <a:ext cx="142920" cy="434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BFF7A96-D19E-967B-5CE7-7F3D15B4A8A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420506" y="1734678"/>
                  <a:ext cx="16056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9D1EB4F-FFF3-E0C3-FA21-2DB9E24D3C6B}"/>
                    </a:ext>
                  </a:extLst>
                </p14:cNvPr>
                <p14:cNvContentPartPr/>
                <p14:nvPr/>
              </p14:nvContentPartPr>
              <p14:xfrm>
                <a:off x="1143226" y="2664198"/>
                <a:ext cx="2811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9D1EB4F-FFF3-E0C3-FA21-2DB9E24D3C6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34226" y="2655198"/>
                  <a:ext cx="298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263D1C4-F617-AAF6-F37B-9E91D55BD472}"/>
                    </a:ext>
                  </a:extLst>
                </p14:cNvPr>
                <p14:cNvContentPartPr/>
                <p14:nvPr/>
              </p14:nvContentPartPr>
              <p14:xfrm>
                <a:off x="1294066" y="2573118"/>
                <a:ext cx="21960" cy="226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263D1C4-F617-AAF6-F37B-9E91D55BD47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285426" y="2564478"/>
                  <a:ext cx="3960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FA69962-72B5-568D-AA02-BDC79E09E8B7}"/>
                    </a:ext>
                  </a:extLst>
                </p14:cNvPr>
                <p14:cNvContentPartPr/>
                <p14:nvPr/>
              </p14:nvContentPartPr>
              <p14:xfrm>
                <a:off x="1422226" y="2745918"/>
                <a:ext cx="360" cy="6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FA69962-72B5-568D-AA02-BDC79E09E8B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413226" y="2737278"/>
                  <a:ext cx="180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3AF3F78-12C8-1CC5-FB3D-04B0A7FAEA88}"/>
                    </a:ext>
                  </a:extLst>
                </p14:cNvPr>
                <p14:cNvContentPartPr/>
                <p14:nvPr/>
              </p14:nvContentPartPr>
              <p14:xfrm>
                <a:off x="1623106" y="2454678"/>
                <a:ext cx="131040" cy="3794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3AF3F78-12C8-1CC5-FB3D-04B0A7FAEA8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614106" y="2445678"/>
                  <a:ext cx="14868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A829B9B-9D1F-8636-D266-43436C542EA5}"/>
                    </a:ext>
                  </a:extLst>
                </p14:cNvPr>
                <p14:cNvContentPartPr/>
                <p14:nvPr/>
              </p14:nvContentPartPr>
              <p14:xfrm>
                <a:off x="1600066" y="2681838"/>
                <a:ext cx="17640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A829B9B-9D1F-8636-D266-43436C542EA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591066" y="2672838"/>
                  <a:ext cx="194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837794C-6903-699F-4FB2-D0910D55E119}"/>
                    </a:ext>
                  </a:extLst>
                </p14:cNvPr>
                <p14:cNvContentPartPr/>
                <p14:nvPr/>
              </p14:nvContentPartPr>
              <p14:xfrm>
                <a:off x="1817866" y="2681838"/>
                <a:ext cx="14760" cy="182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837794C-6903-699F-4FB2-D0910D55E11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808866" y="2672838"/>
                  <a:ext cx="324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E720F2B-D5BB-2875-1E4C-19E1C761A3D7}"/>
                    </a:ext>
                  </a:extLst>
                </p14:cNvPr>
                <p14:cNvContentPartPr/>
                <p14:nvPr/>
              </p14:nvContentPartPr>
              <p14:xfrm>
                <a:off x="2056186" y="2443518"/>
                <a:ext cx="111960" cy="401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E720F2B-D5BB-2875-1E4C-19E1C761A3D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047546" y="2434518"/>
                  <a:ext cx="12960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0246C10-199A-03D2-E8F7-86D53D518744}"/>
                    </a:ext>
                  </a:extLst>
                </p14:cNvPr>
                <p14:cNvContentPartPr/>
                <p14:nvPr/>
              </p14:nvContentPartPr>
              <p14:xfrm>
                <a:off x="1999306" y="2723958"/>
                <a:ext cx="145440" cy="42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0246C10-199A-03D2-E8F7-86D53D51874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990306" y="2715318"/>
                  <a:ext cx="16308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75C7186-F7E4-1748-E75D-3E199F271692}"/>
                    </a:ext>
                  </a:extLst>
                </p14:cNvPr>
                <p14:cNvContentPartPr/>
                <p14:nvPr/>
              </p14:nvContentPartPr>
              <p14:xfrm>
                <a:off x="2128546" y="2716038"/>
                <a:ext cx="208440" cy="233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75C7186-F7E4-1748-E75D-3E199F27169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119546" y="2707038"/>
                  <a:ext cx="2260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663BB2A-26CA-F140-20CA-BD5CB5B334FE}"/>
                    </a:ext>
                  </a:extLst>
                </p14:cNvPr>
                <p14:cNvContentPartPr/>
                <p14:nvPr/>
              </p14:nvContentPartPr>
              <p14:xfrm>
                <a:off x="1564426" y="2321118"/>
                <a:ext cx="645840" cy="723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663BB2A-26CA-F140-20CA-BD5CB5B334F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555786" y="2312478"/>
                  <a:ext cx="663480" cy="74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AF55C5D-1540-1311-9F88-2CE9FCCD345E}"/>
                    </a:ext>
                  </a:extLst>
                </p14:cNvPr>
                <p14:cNvContentPartPr/>
                <p14:nvPr/>
              </p14:nvContentPartPr>
              <p14:xfrm>
                <a:off x="2020546" y="1770318"/>
                <a:ext cx="396360" cy="486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AF55C5D-1540-1311-9F88-2CE9FCCD345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011906" y="1761678"/>
                  <a:ext cx="414000" cy="50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3A376E0-4B89-66D7-62EC-1FC2CEA8E722}"/>
                  </a:ext>
                </a:extLst>
              </p14:cNvPr>
              <p14:cNvContentPartPr/>
              <p14:nvPr/>
            </p14:nvContentPartPr>
            <p14:xfrm>
              <a:off x="778311" y="5685030"/>
              <a:ext cx="204120" cy="399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3A376E0-4B89-66D7-62EC-1FC2CEA8E72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69327" y="5676030"/>
                <a:ext cx="221729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212A5C8-A1A3-3E79-DB5D-6095325086C3}"/>
                  </a:ext>
                </a:extLst>
              </p14:cNvPr>
              <p14:cNvContentPartPr/>
              <p14:nvPr/>
            </p14:nvContentPartPr>
            <p14:xfrm>
              <a:off x="806391" y="5874750"/>
              <a:ext cx="197280" cy="21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212A5C8-A1A3-3E79-DB5D-6095325086C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97391" y="5865750"/>
                <a:ext cx="214920" cy="3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55729B06-008D-C9AA-33FC-B6E570BE61C2}"/>
              </a:ext>
            </a:extLst>
          </p:cNvPr>
          <p:cNvGrpSpPr/>
          <p:nvPr/>
        </p:nvGrpSpPr>
        <p:grpSpPr>
          <a:xfrm>
            <a:off x="1402911" y="5524830"/>
            <a:ext cx="335160" cy="729360"/>
            <a:chOff x="1545346" y="3492198"/>
            <a:chExt cx="335160" cy="72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174B34F-232C-7931-B983-2318F49803F3}"/>
                    </a:ext>
                  </a:extLst>
                </p14:cNvPr>
                <p14:cNvContentPartPr/>
                <p14:nvPr/>
              </p14:nvContentPartPr>
              <p14:xfrm>
                <a:off x="1626706" y="3492198"/>
                <a:ext cx="142200" cy="556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174B34F-232C-7931-B983-2318F49803F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618066" y="3483558"/>
                  <a:ext cx="159840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2F1AD88-7D41-830F-1301-25717E507392}"/>
                    </a:ext>
                  </a:extLst>
                </p14:cNvPr>
                <p14:cNvContentPartPr/>
                <p14:nvPr/>
              </p14:nvContentPartPr>
              <p14:xfrm>
                <a:off x="1545346" y="3893238"/>
                <a:ext cx="31212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2F1AD88-7D41-830F-1301-25717E50739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536706" y="3884238"/>
                  <a:ext cx="32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A913565-A570-A394-36A2-1197A116A545}"/>
                    </a:ext>
                  </a:extLst>
                </p14:cNvPr>
                <p14:cNvContentPartPr/>
                <p14:nvPr/>
              </p14:nvContentPartPr>
              <p14:xfrm>
                <a:off x="1863946" y="3967758"/>
                <a:ext cx="16560" cy="253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A913565-A570-A394-36A2-1197A116A54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855306" y="3959118"/>
                  <a:ext cx="34200" cy="27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2404F3A-1086-CB82-97C5-DDBC651A8C4D}"/>
              </a:ext>
            </a:extLst>
          </p:cNvPr>
          <p:cNvGrpSpPr/>
          <p:nvPr/>
        </p:nvGrpSpPr>
        <p:grpSpPr>
          <a:xfrm>
            <a:off x="5216391" y="3040804"/>
            <a:ext cx="1297440" cy="543240"/>
            <a:chOff x="5358826" y="746118"/>
            <a:chExt cx="129744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7D8D570-25BF-E710-7D4B-CEB510425C56}"/>
                    </a:ext>
                  </a:extLst>
                </p14:cNvPr>
                <p14:cNvContentPartPr/>
                <p14:nvPr/>
              </p14:nvContentPartPr>
              <p14:xfrm>
                <a:off x="5358826" y="879318"/>
                <a:ext cx="131400" cy="321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7D8D570-25BF-E710-7D4B-CEB510425C5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50186" y="870678"/>
                  <a:ext cx="14904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61D51B-C9A1-39F9-3A4C-0D04AEBBD019}"/>
                    </a:ext>
                  </a:extLst>
                </p14:cNvPr>
                <p14:cNvContentPartPr/>
                <p14:nvPr/>
              </p14:nvContentPartPr>
              <p14:xfrm>
                <a:off x="5603986" y="746118"/>
                <a:ext cx="172080" cy="543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61D51B-C9A1-39F9-3A4C-0D04AEBBD01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594986" y="737118"/>
                  <a:ext cx="189720" cy="56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1C13527-9563-D648-97B0-DDFFBA03BD7A}"/>
                    </a:ext>
                  </a:extLst>
                </p14:cNvPr>
                <p14:cNvContentPartPr/>
                <p14:nvPr/>
              </p14:nvContentPartPr>
              <p14:xfrm>
                <a:off x="5759146" y="909558"/>
                <a:ext cx="207000" cy="212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1C13527-9563-D648-97B0-DDFFBA03BD7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750146" y="900918"/>
                  <a:ext cx="2246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EF4B6F5-5FC3-7DCC-23DE-2DE10CF87A74}"/>
                    </a:ext>
                  </a:extLst>
                </p14:cNvPr>
                <p14:cNvContentPartPr/>
                <p14:nvPr/>
              </p14:nvContentPartPr>
              <p14:xfrm>
                <a:off x="5990986" y="1091718"/>
                <a:ext cx="171360" cy="183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EF4B6F5-5FC3-7DCC-23DE-2DE10CF87A7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982346" y="1083078"/>
                  <a:ext cx="1890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3E529A7-772A-E359-48B9-093D555476B7}"/>
                    </a:ext>
                  </a:extLst>
                </p14:cNvPr>
                <p14:cNvContentPartPr/>
                <p14:nvPr/>
              </p14:nvContentPartPr>
              <p14:xfrm>
                <a:off x="6182506" y="984078"/>
                <a:ext cx="131400" cy="2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3E529A7-772A-E359-48B9-093D555476B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173506" y="975438"/>
                  <a:ext cx="1490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CE22640-46E4-970E-DD41-36D610C24D38}"/>
                    </a:ext>
                  </a:extLst>
                </p14:cNvPr>
                <p14:cNvContentPartPr/>
                <p14:nvPr/>
              </p14:nvContentPartPr>
              <p14:xfrm>
                <a:off x="6199786" y="1094598"/>
                <a:ext cx="18612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CE22640-46E4-970E-DD41-36D610C24D3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190786" y="1085598"/>
                  <a:ext cx="20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1E17EDD-F08D-DF6D-851C-8D144B8912D3}"/>
                    </a:ext>
                  </a:extLst>
                </p14:cNvPr>
                <p14:cNvContentPartPr/>
                <p14:nvPr/>
              </p14:nvContentPartPr>
              <p14:xfrm>
                <a:off x="6491026" y="912078"/>
                <a:ext cx="360" cy="221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1E17EDD-F08D-DF6D-851C-8D144B8912D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482386" y="903078"/>
                  <a:ext cx="180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FD45998-CAED-1B6B-61BF-EEA27087768C}"/>
                    </a:ext>
                  </a:extLst>
                </p14:cNvPr>
                <p14:cNvContentPartPr/>
                <p14:nvPr/>
              </p14:nvContentPartPr>
              <p14:xfrm>
                <a:off x="6506866" y="847278"/>
                <a:ext cx="149400" cy="388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FD45998-CAED-1B6B-61BF-EEA27087768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498226" y="838638"/>
                  <a:ext cx="167040" cy="40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10724E0-BBED-2AFF-980F-19CFFF78EDB7}"/>
                  </a:ext>
                </a:extLst>
              </p14:cNvPr>
              <p14:cNvContentPartPr/>
              <p14:nvPr/>
            </p14:nvContentPartPr>
            <p14:xfrm>
              <a:off x="4730031" y="4284964"/>
              <a:ext cx="162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10724E0-BBED-2AFF-980F-19CFFF78EDB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721031" y="4275964"/>
                <a:ext cx="180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C16C1E7-A48D-CC12-F0B7-13066F9B24E5}"/>
                  </a:ext>
                </a:extLst>
              </p14:cNvPr>
              <p14:cNvContentPartPr/>
              <p14:nvPr/>
            </p14:nvContentPartPr>
            <p14:xfrm>
              <a:off x="4718511" y="4458484"/>
              <a:ext cx="12852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C16C1E7-A48D-CC12-F0B7-13066F9B24E5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709536" y="4449484"/>
                <a:ext cx="146111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AD26AAC-F7D9-539F-E1CD-B021180F47EA}"/>
                  </a:ext>
                </a:extLst>
              </p14:cNvPr>
              <p14:cNvContentPartPr/>
              <p14:nvPr/>
            </p14:nvContentPartPr>
            <p14:xfrm>
              <a:off x="5627151" y="4083004"/>
              <a:ext cx="3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AD26AAC-F7D9-539F-E1CD-B021180F47E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618151" y="40740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E262B7C-A605-2A85-CD4F-7AB679D729A6}"/>
                  </a:ext>
                </a:extLst>
              </p14:cNvPr>
              <p14:cNvContentPartPr/>
              <p14:nvPr/>
            </p14:nvContentPartPr>
            <p14:xfrm>
              <a:off x="2429991" y="3418444"/>
              <a:ext cx="33840" cy="25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E262B7C-A605-2A85-CD4F-7AB679D729A6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420991" y="3409444"/>
                <a:ext cx="5148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A851123-F98F-E47E-8AF4-0DF7507E64C8}"/>
                  </a:ext>
                </a:extLst>
              </p14:cNvPr>
              <p14:cNvContentPartPr/>
              <p14:nvPr/>
            </p14:nvContentPartPr>
            <p14:xfrm>
              <a:off x="2424231" y="3523564"/>
              <a:ext cx="10224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A851123-F98F-E47E-8AF4-0DF7507E64C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415231" y="3514564"/>
                <a:ext cx="119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0A8D8A1-B84B-2B6B-3B00-0AE2F2120F65}"/>
                  </a:ext>
                </a:extLst>
              </p14:cNvPr>
              <p14:cNvContentPartPr/>
              <p14:nvPr/>
            </p14:nvContentPartPr>
            <p14:xfrm>
              <a:off x="4162522" y="1956484"/>
              <a:ext cx="96480" cy="47901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0A8D8A1-B84B-2B6B-3B00-0AE2F2120F6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153522" y="1947484"/>
                <a:ext cx="114120" cy="48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5CD462A4-7325-D5DA-A281-A4DAB241D3A0}"/>
                  </a:ext>
                </a:extLst>
              </p14:cNvPr>
              <p14:cNvContentPartPr/>
              <p14:nvPr/>
            </p14:nvContentPartPr>
            <p14:xfrm>
              <a:off x="6762231" y="3216844"/>
              <a:ext cx="65880" cy="25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5CD462A4-7325-D5DA-A281-A4DAB241D3A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753231" y="3207844"/>
                <a:ext cx="8352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10633F46-66FE-74CA-2C3A-0E81E334647D}"/>
                  </a:ext>
                </a:extLst>
              </p14:cNvPr>
              <p14:cNvContentPartPr/>
              <p14:nvPr/>
            </p14:nvContentPartPr>
            <p14:xfrm>
              <a:off x="6778431" y="3346444"/>
              <a:ext cx="111960" cy="3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10633F46-66FE-74CA-2C3A-0E81E334647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69431" y="3337444"/>
                <a:ext cx="1296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D4A4BB10-9B24-9305-8DEA-794C1726D9D4}"/>
              </a:ext>
            </a:extLst>
          </p:cNvPr>
          <p:cNvGrpSpPr/>
          <p:nvPr/>
        </p:nvGrpSpPr>
        <p:grpSpPr>
          <a:xfrm>
            <a:off x="7091945" y="2945955"/>
            <a:ext cx="836011" cy="530989"/>
            <a:chOff x="2915240" y="2628398"/>
            <a:chExt cx="836011" cy="53098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03F1A68-4367-5488-7DD4-18EAF9E554CD}"/>
                </a:ext>
              </a:extLst>
            </p:cNvPr>
            <p:cNvGrpSpPr/>
            <p:nvPr/>
          </p:nvGrpSpPr>
          <p:grpSpPr>
            <a:xfrm>
              <a:off x="3090291" y="2657547"/>
              <a:ext cx="660960" cy="501840"/>
              <a:chOff x="2944666" y="957438"/>
              <a:chExt cx="660960" cy="50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2C88AEED-47AF-22DB-0687-E75D6DB6DEDA}"/>
                      </a:ext>
                    </a:extLst>
                  </p14:cNvPr>
                  <p14:cNvContentPartPr/>
                  <p14:nvPr/>
                </p14:nvContentPartPr>
                <p14:xfrm>
                  <a:off x="2944666" y="1270638"/>
                  <a:ext cx="360" cy="17064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2C88AEED-47AF-22DB-0687-E75D6DB6DEDA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936026" y="1261998"/>
                    <a:ext cx="1800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3BDAF711-4744-8597-61AF-1A1665279267}"/>
                      </a:ext>
                    </a:extLst>
                  </p14:cNvPr>
                  <p14:cNvContentPartPr/>
                  <p14:nvPr/>
                </p14:nvContentPartPr>
                <p14:xfrm>
                  <a:off x="3016666" y="1313118"/>
                  <a:ext cx="117360" cy="14616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3BDAF711-4744-8597-61AF-1A1665279267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3008026" y="1304118"/>
                    <a:ext cx="135000" cy="16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1AB81C1B-18B4-46A7-9C6C-4F076DFAB074}"/>
                      </a:ext>
                    </a:extLst>
                  </p14:cNvPr>
                  <p14:cNvContentPartPr/>
                  <p14:nvPr/>
                </p14:nvContentPartPr>
                <p14:xfrm>
                  <a:off x="3177226" y="1201518"/>
                  <a:ext cx="149040" cy="648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1AB81C1B-18B4-46A7-9C6C-4F076DFAB074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3168586" y="1192878"/>
                    <a:ext cx="16668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A81B21B5-395C-B711-E034-541F3DF510B7}"/>
                      </a:ext>
                    </a:extLst>
                  </p14:cNvPr>
                  <p14:cNvContentPartPr/>
                  <p14:nvPr/>
                </p14:nvContentPartPr>
                <p14:xfrm>
                  <a:off x="3252466" y="1129878"/>
                  <a:ext cx="12600" cy="13212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A81B21B5-395C-B711-E034-541F3DF510B7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3243466" y="1121238"/>
                    <a:ext cx="3024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ABBD960C-1855-672E-E35F-7572AA39739C}"/>
                      </a:ext>
                    </a:extLst>
                  </p14:cNvPr>
                  <p14:cNvContentPartPr/>
                  <p14:nvPr/>
                </p14:nvContentPartPr>
                <p14:xfrm>
                  <a:off x="3405826" y="957438"/>
                  <a:ext cx="128160" cy="33300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ABBD960C-1855-672E-E35F-7572AA39739C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396826" y="948438"/>
                    <a:ext cx="145800" cy="35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427B2CAF-6D3F-06E8-DCF3-DC42272AD231}"/>
                      </a:ext>
                    </a:extLst>
                  </p14:cNvPr>
                  <p14:cNvContentPartPr/>
                  <p14:nvPr/>
                </p14:nvContentPartPr>
                <p14:xfrm>
                  <a:off x="3508426" y="1168038"/>
                  <a:ext cx="2520" cy="17964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427B2CAF-6D3F-06E8-DCF3-DC42272AD231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499426" y="1159398"/>
                    <a:ext cx="20160" cy="1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93CE1B75-D613-FD0E-90F3-45EE38F0A64B}"/>
                      </a:ext>
                    </a:extLst>
                  </p14:cNvPr>
                  <p14:cNvContentPartPr/>
                  <p14:nvPr/>
                </p14:nvContentPartPr>
                <p14:xfrm>
                  <a:off x="3605266" y="1142838"/>
                  <a:ext cx="360" cy="20628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93CE1B75-D613-FD0E-90F3-45EE38F0A64B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596626" y="1134198"/>
                    <a:ext cx="18000" cy="223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3882A70-1EF6-8546-2DF0-20694ED012CE}"/>
                    </a:ext>
                  </a:extLst>
                </p14:cNvPr>
                <p14:cNvContentPartPr/>
                <p14:nvPr/>
              </p14:nvContentPartPr>
              <p14:xfrm>
                <a:off x="2915240" y="2628398"/>
                <a:ext cx="157320" cy="3250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3882A70-1EF6-8546-2DF0-20694ED012C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906240" y="2619398"/>
                  <a:ext cx="17496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2DA6C1F-DAD9-666E-A69E-2CCB7196A26B}"/>
                    </a:ext>
                  </a:extLst>
                </p14:cNvPr>
                <p14:cNvContentPartPr/>
                <p14:nvPr/>
              </p14:nvContentPartPr>
              <p14:xfrm>
                <a:off x="2923880" y="2636318"/>
                <a:ext cx="7416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2DA6C1F-DAD9-666E-A69E-2CCB7196A26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914880" y="2627318"/>
                  <a:ext cx="918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03AA051-6B4C-02F5-F6F7-F6B5FBB65FA4}"/>
              </a:ext>
            </a:extLst>
          </p:cNvPr>
          <p:cNvGrpSpPr/>
          <p:nvPr/>
        </p:nvGrpSpPr>
        <p:grpSpPr>
          <a:xfrm>
            <a:off x="2646801" y="3160855"/>
            <a:ext cx="1032660" cy="525978"/>
            <a:chOff x="7305260" y="2461456"/>
            <a:chExt cx="1032660" cy="52597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BFAA527-45C6-6C16-46BD-8625A5A1EC59}"/>
                    </a:ext>
                  </a:extLst>
                </p14:cNvPr>
                <p14:cNvContentPartPr/>
                <p14:nvPr/>
              </p14:nvContentPartPr>
              <p14:xfrm>
                <a:off x="7305260" y="2461456"/>
                <a:ext cx="147960" cy="307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BFAA527-45C6-6C16-46BD-8625A5A1EC5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296282" y="2452467"/>
                  <a:ext cx="165557" cy="3254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F593688-5A48-BC02-81EE-DB03760D3D0E}"/>
                    </a:ext>
                  </a:extLst>
                </p14:cNvPr>
                <p14:cNvContentPartPr/>
                <p14:nvPr/>
              </p14:nvContentPartPr>
              <p14:xfrm>
                <a:off x="7813940" y="2556038"/>
                <a:ext cx="6480" cy="1936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F593688-5A48-BC02-81EE-DB03760D3D0E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804940" y="2547038"/>
                  <a:ext cx="241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B762E77-178C-7B4F-E9C3-4367A094B54B}"/>
                    </a:ext>
                  </a:extLst>
                </p14:cNvPr>
                <p14:cNvContentPartPr/>
                <p14:nvPr/>
              </p14:nvContentPartPr>
              <p14:xfrm>
                <a:off x="7728260" y="2636318"/>
                <a:ext cx="194760" cy="169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B762E77-178C-7B4F-E9C3-4367A094B54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719260" y="2627122"/>
                  <a:ext cx="212400" cy="3494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B240F77-5E7B-10DB-1B4B-3BF5BFE4002A}"/>
                </a:ext>
              </a:extLst>
            </p:cNvPr>
            <p:cNvGrpSpPr/>
            <p:nvPr/>
          </p:nvGrpSpPr>
          <p:grpSpPr>
            <a:xfrm>
              <a:off x="8079440" y="2493874"/>
              <a:ext cx="258480" cy="455760"/>
              <a:chOff x="8056666" y="867078"/>
              <a:chExt cx="258480" cy="455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A2857671-0504-892C-9D7C-36D33818EE05}"/>
                      </a:ext>
                    </a:extLst>
                  </p14:cNvPr>
                  <p14:cNvContentPartPr/>
                  <p14:nvPr/>
                </p14:nvContentPartPr>
                <p14:xfrm>
                  <a:off x="8056666" y="867078"/>
                  <a:ext cx="115560" cy="26820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A2857671-0504-892C-9D7C-36D33818EE05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8048026" y="858438"/>
                    <a:ext cx="133200" cy="28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FF602530-4D08-155C-82EC-76D2A0F67B6E}"/>
                      </a:ext>
                    </a:extLst>
                  </p14:cNvPr>
                  <p14:cNvContentPartPr/>
                  <p14:nvPr/>
                </p14:nvContentPartPr>
                <p14:xfrm>
                  <a:off x="8228746" y="1138518"/>
                  <a:ext cx="360" cy="13680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FF602530-4D08-155C-82EC-76D2A0F67B6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8219746" y="1129518"/>
                    <a:ext cx="18000" cy="15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D5A79BD0-C455-F5DD-C7A0-D14E086D5034}"/>
                      </a:ext>
                    </a:extLst>
                  </p14:cNvPr>
                  <p14:cNvContentPartPr/>
                  <p14:nvPr/>
                </p14:nvContentPartPr>
                <p14:xfrm>
                  <a:off x="8314786" y="1113318"/>
                  <a:ext cx="360" cy="20952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D5A79BD0-C455-F5DD-C7A0-D14E086D5034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306146" y="1104678"/>
                    <a:ext cx="18000" cy="227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1AC81C97-4CC9-B223-8DFA-807E94DAA869}"/>
                </a:ext>
              </a:extLst>
            </p:cNvPr>
            <p:cNvGrpSpPr/>
            <p:nvPr/>
          </p:nvGrpSpPr>
          <p:grpSpPr>
            <a:xfrm>
              <a:off x="7410200" y="2724634"/>
              <a:ext cx="225720" cy="262800"/>
              <a:chOff x="7387426" y="1097838"/>
              <a:chExt cx="225720" cy="262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BD65738F-9406-E418-B89E-5F0E7DF73046}"/>
                      </a:ext>
                    </a:extLst>
                  </p14:cNvPr>
                  <p14:cNvContentPartPr/>
                  <p14:nvPr/>
                </p14:nvContentPartPr>
                <p14:xfrm>
                  <a:off x="7387426" y="1117638"/>
                  <a:ext cx="101880" cy="16632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BD65738F-9406-E418-B89E-5F0E7DF7304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7378426" y="1108638"/>
                    <a:ext cx="119520" cy="18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C98C9621-D524-DD34-F11D-22A5191C38F1}"/>
                      </a:ext>
                    </a:extLst>
                  </p14:cNvPr>
                  <p14:cNvContentPartPr/>
                  <p14:nvPr/>
                </p14:nvContentPartPr>
                <p14:xfrm>
                  <a:off x="7612786" y="1097838"/>
                  <a:ext cx="360" cy="26280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C98C9621-D524-DD34-F11D-22A5191C38F1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604146" y="1089198"/>
                    <a:ext cx="18000" cy="280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716521B0-507C-95F0-2448-E8D44C52F89B}"/>
              </a:ext>
            </a:extLst>
          </p:cNvPr>
          <p:cNvGrpSpPr/>
          <p:nvPr/>
        </p:nvGrpSpPr>
        <p:grpSpPr>
          <a:xfrm>
            <a:off x="5192271" y="3996964"/>
            <a:ext cx="2821320" cy="723960"/>
            <a:chOff x="5334706" y="1702278"/>
            <a:chExt cx="2821320" cy="72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15704D0E-EA8E-7809-C260-CF98871D54F6}"/>
                    </a:ext>
                  </a:extLst>
                </p14:cNvPr>
                <p14:cNvContentPartPr/>
                <p14:nvPr/>
              </p14:nvContentPartPr>
              <p14:xfrm>
                <a:off x="7466986" y="1808478"/>
                <a:ext cx="87480" cy="4449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15704D0E-EA8E-7809-C260-CF98871D54F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457986" y="1799838"/>
                  <a:ext cx="10512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561E8FA1-64A9-F87B-4B77-49E2C1193A8A}"/>
                    </a:ext>
                  </a:extLst>
                </p14:cNvPr>
                <p14:cNvContentPartPr/>
                <p14:nvPr/>
              </p14:nvContentPartPr>
              <p14:xfrm>
                <a:off x="7377706" y="2075238"/>
                <a:ext cx="246960" cy="324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561E8FA1-64A9-F87B-4B77-49E2C1193A8A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369066" y="2066598"/>
                  <a:ext cx="2646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C211FFF0-EAE8-59F1-96C0-F7100B26E832}"/>
                    </a:ext>
                  </a:extLst>
                </p14:cNvPr>
                <p14:cNvContentPartPr/>
                <p14:nvPr/>
              </p14:nvContentPartPr>
              <p14:xfrm>
                <a:off x="7660306" y="2075238"/>
                <a:ext cx="10440" cy="1774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C211FFF0-EAE8-59F1-96C0-F7100B26E832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651666" y="2066598"/>
                  <a:ext cx="280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65DA9B6D-07C4-D854-40D0-82D697D36E48}"/>
                    </a:ext>
                  </a:extLst>
                </p14:cNvPr>
                <p14:cNvContentPartPr/>
                <p14:nvPr/>
              </p14:nvContentPartPr>
              <p14:xfrm>
                <a:off x="7872346" y="1809198"/>
                <a:ext cx="105840" cy="4251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65DA9B6D-07C4-D854-40D0-82D697D36E48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863706" y="1800558"/>
                  <a:ext cx="12348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6867FE82-98BE-6B8B-5318-79E99D7FA423}"/>
                    </a:ext>
                  </a:extLst>
                </p14:cNvPr>
                <p14:cNvContentPartPr/>
                <p14:nvPr/>
              </p14:nvContentPartPr>
              <p14:xfrm>
                <a:off x="7815106" y="2096838"/>
                <a:ext cx="176760" cy="370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6867FE82-98BE-6B8B-5318-79E99D7FA42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806106" y="2088198"/>
                  <a:ext cx="1944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2A979D8F-6048-BD51-2F14-DD3F3325C488}"/>
                    </a:ext>
                  </a:extLst>
                </p14:cNvPr>
                <p14:cNvContentPartPr/>
                <p14:nvPr/>
              </p14:nvContentPartPr>
              <p14:xfrm>
                <a:off x="7954066" y="2136798"/>
                <a:ext cx="201960" cy="2088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2A979D8F-6048-BD51-2F14-DD3F3325C48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945066" y="2127798"/>
                  <a:ext cx="2196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77CEDBC9-F2CD-B4B3-0A01-AA432F7E819D}"/>
                    </a:ext>
                  </a:extLst>
                </p14:cNvPr>
                <p14:cNvContentPartPr/>
                <p14:nvPr/>
              </p14:nvContentPartPr>
              <p14:xfrm>
                <a:off x="5393386" y="1854198"/>
                <a:ext cx="71280" cy="4521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77CEDBC9-F2CD-B4B3-0A01-AA432F7E819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384386" y="1845198"/>
                  <a:ext cx="8892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1187CC42-3647-805F-E04B-721AFF2D5E19}"/>
                    </a:ext>
                  </a:extLst>
                </p14:cNvPr>
                <p14:cNvContentPartPr/>
                <p14:nvPr/>
              </p14:nvContentPartPr>
              <p14:xfrm>
                <a:off x="5334706" y="2132838"/>
                <a:ext cx="189000" cy="54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1187CC42-3647-805F-E04B-721AFF2D5E1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326066" y="2124198"/>
                  <a:ext cx="2066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521C7868-2A67-D76F-3B3E-5E0BFB65B9EE}"/>
                    </a:ext>
                  </a:extLst>
                </p14:cNvPr>
                <p14:cNvContentPartPr/>
                <p14:nvPr/>
              </p14:nvContentPartPr>
              <p14:xfrm>
                <a:off x="5550706" y="2122758"/>
                <a:ext cx="111960" cy="216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521C7868-2A67-D76F-3B3E-5E0BFB65B9E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541706" y="2113758"/>
                  <a:ext cx="1296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88B0C4C4-8BA8-1E30-0D36-871359908EC6}"/>
                    </a:ext>
                  </a:extLst>
                </p14:cNvPr>
                <p14:cNvContentPartPr/>
                <p14:nvPr/>
              </p14:nvContentPartPr>
              <p14:xfrm>
                <a:off x="5758786" y="1898478"/>
                <a:ext cx="110880" cy="3538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88B0C4C4-8BA8-1E30-0D36-871359908EC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749786" y="1889838"/>
                  <a:ext cx="12852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BEB31CC-B5F4-DBAA-15C3-C8130662129B}"/>
                    </a:ext>
                  </a:extLst>
                </p14:cNvPr>
                <p14:cNvContentPartPr/>
                <p14:nvPr/>
              </p14:nvContentPartPr>
              <p14:xfrm>
                <a:off x="5892346" y="1879038"/>
                <a:ext cx="36360" cy="3333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BEB31CC-B5F4-DBAA-15C3-C8130662129B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883706" y="1870038"/>
                  <a:ext cx="5400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5153913E-7E0F-D34E-605B-2DD1D9D0D358}"/>
                    </a:ext>
                  </a:extLst>
                </p14:cNvPr>
                <p14:cNvContentPartPr/>
                <p14:nvPr/>
              </p14:nvContentPartPr>
              <p14:xfrm>
                <a:off x="5944546" y="2099718"/>
                <a:ext cx="156600" cy="46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5153913E-7E0F-D34E-605B-2DD1D9D0D358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935906" y="2091078"/>
                  <a:ext cx="1742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755683F-4C3F-58F4-D977-6AC7B880B00D}"/>
                    </a:ext>
                  </a:extLst>
                </p14:cNvPr>
                <p14:cNvContentPartPr/>
                <p14:nvPr/>
              </p14:nvContentPartPr>
              <p14:xfrm>
                <a:off x="6328666" y="1867878"/>
                <a:ext cx="81360" cy="4417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755683F-4C3F-58F4-D977-6AC7B880B00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320026" y="1858878"/>
                  <a:ext cx="9900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73EEA631-312B-8DBB-7893-9679F733F0AD}"/>
                    </a:ext>
                  </a:extLst>
                </p14:cNvPr>
                <p14:cNvContentPartPr/>
                <p14:nvPr/>
              </p14:nvContentPartPr>
              <p14:xfrm>
                <a:off x="6302386" y="2137518"/>
                <a:ext cx="152640" cy="496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73EEA631-312B-8DBB-7893-9679F733F0AD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293746" y="2128878"/>
                  <a:ext cx="1702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A3A6CA77-D13C-97F7-1630-D99B10D21794}"/>
                    </a:ext>
                  </a:extLst>
                </p14:cNvPr>
                <p14:cNvContentPartPr/>
                <p14:nvPr/>
              </p14:nvContentPartPr>
              <p14:xfrm>
                <a:off x="6511546" y="2137518"/>
                <a:ext cx="360" cy="1400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A3A6CA77-D13C-97F7-1630-D99B10D21794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502546" y="2128878"/>
                  <a:ext cx="180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6592F77C-7011-5E81-9235-C7C54C5EBFED}"/>
                    </a:ext>
                  </a:extLst>
                </p14:cNvPr>
                <p14:cNvContentPartPr/>
                <p14:nvPr/>
              </p14:nvContentPartPr>
              <p14:xfrm>
                <a:off x="6629626" y="1900638"/>
                <a:ext cx="162000" cy="3286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6592F77C-7011-5E81-9235-C7C54C5EBFED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620986" y="1891638"/>
                  <a:ext cx="17964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903E9174-FCED-7535-5C45-D47508F326B3}"/>
                    </a:ext>
                  </a:extLst>
                </p14:cNvPr>
                <p14:cNvContentPartPr/>
                <p14:nvPr/>
              </p14:nvContentPartPr>
              <p14:xfrm>
                <a:off x="6943906" y="2044998"/>
                <a:ext cx="223560" cy="3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903E9174-FCED-7535-5C45-D47508F326B3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934906" y="2035998"/>
                  <a:ext cx="241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4B9A0443-FAA4-3170-6C54-6C4FBD224401}"/>
                    </a:ext>
                  </a:extLst>
                </p14:cNvPr>
                <p14:cNvContentPartPr/>
                <p14:nvPr/>
              </p14:nvContentPartPr>
              <p14:xfrm>
                <a:off x="7033546" y="1953558"/>
                <a:ext cx="30240" cy="1724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4B9A0443-FAA4-3170-6C54-6C4FBD224401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024546" y="1944558"/>
                  <a:ext cx="478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858159DC-1C04-5E82-BBA6-6E7B6A02889A}"/>
                    </a:ext>
                  </a:extLst>
                </p14:cNvPr>
                <p14:cNvContentPartPr/>
                <p14:nvPr/>
              </p14:nvContentPartPr>
              <p14:xfrm>
                <a:off x="6074506" y="1897398"/>
                <a:ext cx="453960" cy="5288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858159DC-1C04-5E82-BBA6-6E7B6A02889A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6065866" y="1888398"/>
                  <a:ext cx="471600" cy="54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952262DA-EBCF-8F35-D97B-7A9BB2770528}"/>
                    </a:ext>
                  </a:extLst>
                </p14:cNvPr>
                <p14:cNvContentPartPr/>
                <p14:nvPr/>
              </p14:nvContentPartPr>
              <p14:xfrm>
                <a:off x="7317226" y="1702278"/>
                <a:ext cx="438120" cy="5626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952262DA-EBCF-8F35-D97B-7A9BB277052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308226" y="1693638"/>
                  <a:ext cx="455760" cy="58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F9F99018-E540-9BBC-DE05-4F0A9EE9D88D}"/>
                  </a:ext>
                </a:extLst>
              </p14:cNvPr>
              <p14:cNvContentPartPr/>
              <p14:nvPr/>
            </p14:nvContentPartPr>
            <p14:xfrm>
              <a:off x="4751991" y="5695804"/>
              <a:ext cx="173160" cy="36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F9F99018-E540-9BBC-DE05-4F0A9EE9D88D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4742972" y="5686804"/>
                <a:ext cx="190837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FB633230-BF24-B027-522B-28EE682BECEF}"/>
                  </a:ext>
                </a:extLst>
              </p14:cNvPr>
              <p14:cNvContentPartPr/>
              <p14:nvPr/>
            </p14:nvContentPartPr>
            <p14:xfrm>
              <a:off x="4730391" y="5614110"/>
              <a:ext cx="246240" cy="396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FB633230-BF24-B027-522B-28EE682BECEF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4721378" y="5605110"/>
                <a:ext cx="263906" cy="2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2" name="Group 241">
            <a:extLst>
              <a:ext uri="{FF2B5EF4-FFF2-40B4-BE49-F238E27FC236}">
                <a16:creationId xmlns:a16="http://schemas.microsoft.com/office/drawing/2014/main" id="{28D0E83B-9917-E238-C8F9-B74E14D8875F}"/>
              </a:ext>
            </a:extLst>
          </p:cNvPr>
          <p:cNvGrpSpPr/>
          <p:nvPr/>
        </p:nvGrpSpPr>
        <p:grpSpPr>
          <a:xfrm>
            <a:off x="5311791" y="5315670"/>
            <a:ext cx="554400" cy="681480"/>
            <a:chOff x="5454226" y="3283038"/>
            <a:chExt cx="554400" cy="68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553C5EF7-DE94-A57B-9A15-2D0BC48D406A}"/>
                    </a:ext>
                  </a:extLst>
                </p14:cNvPr>
                <p14:cNvContentPartPr/>
                <p14:nvPr/>
              </p14:nvContentPartPr>
              <p14:xfrm>
                <a:off x="5557906" y="3283038"/>
                <a:ext cx="118080" cy="4575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553C5EF7-DE94-A57B-9A15-2D0BC48D406A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548906" y="3274398"/>
                  <a:ext cx="135720" cy="47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5D1D1649-3D72-51E9-FCE5-0E7F0C6BC4BF}"/>
                    </a:ext>
                  </a:extLst>
                </p14:cNvPr>
                <p14:cNvContentPartPr/>
                <p14:nvPr/>
              </p14:nvContentPartPr>
              <p14:xfrm>
                <a:off x="5454226" y="3529998"/>
                <a:ext cx="279000" cy="126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5D1D1649-3D72-51E9-FCE5-0E7F0C6BC4B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445586" y="3520998"/>
                  <a:ext cx="2966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D8AAD1AE-B1C1-289E-171D-ADEA42D99791}"/>
                    </a:ext>
                  </a:extLst>
                </p14:cNvPr>
                <p14:cNvContentPartPr/>
                <p14:nvPr/>
              </p14:nvContentPartPr>
              <p14:xfrm>
                <a:off x="5735026" y="3594078"/>
                <a:ext cx="273600" cy="37044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D8AAD1AE-B1C1-289E-171D-ADEA42D99791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726026" y="3585078"/>
                  <a:ext cx="291240" cy="388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3" name="TextBox 242">
            <a:extLst>
              <a:ext uri="{FF2B5EF4-FFF2-40B4-BE49-F238E27FC236}">
                <a16:creationId xmlns:a16="http://schemas.microsoft.com/office/drawing/2014/main" id="{F3902354-9C79-41F0-1D27-0BC3E49EEF5F}"/>
              </a:ext>
            </a:extLst>
          </p:cNvPr>
          <p:cNvSpPr txBox="1"/>
          <p:nvPr/>
        </p:nvSpPr>
        <p:spPr>
          <a:xfrm>
            <a:off x="1375442" y="6368555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Still intuitive !</a:t>
            </a:r>
          </a:p>
        </p:txBody>
      </p:sp>
      <p:pic>
        <p:nvPicPr>
          <p:cNvPr id="66" name="Picture 65" descr="A diagram of mathematical equations&#10;&#10;Description automatically generated">
            <a:extLst>
              <a:ext uri="{FF2B5EF4-FFF2-40B4-BE49-F238E27FC236}">
                <a16:creationId xmlns:a16="http://schemas.microsoft.com/office/drawing/2014/main" id="{FC1B5BCC-02B1-99FB-53A6-E292C8E67B35}"/>
              </a:ext>
            </a:extLst>
          </p:cNvPr>
          <p:cNvPicPr>
            <a:picLocks noChangeAspect="1"/>
          </p:cNvPicPr>
          <p:nvPr/>
        </p:nvPicPr>
        <p:blipFill>
          <a:blip r:embed="rId1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91" y="374695"/>
            <a:ext cx="3397380" cy="2476478"/>
          </a:xfrm>
          <a:prstGeom prst="rect">
            <a:avLst/>
          </a:prstGeom>
        </p:spPr>
      </p:pic>
      <p:pic>
        <p:nvPicPr>
          <p:cNvPr id="67" name="Audio 66">
            <a:hlinkClick r:id="" action="ppaction://media"/>
            <a:extLst>
              <a:ext uri="{FF2B5EF4-FFF2-40B4-BE49-F238E27FC236}">
                <a16:creationId xmlns:a16="http://schemas.microsoft.com/office/drawing/2014/main" id="{0B8297CD-BDD7-F7F1-C150-100D6950D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216"/>
    </mc:Choice>
    <mc:Fallback xmlns="">
      <p:transition advTm="81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610D3-3766-AC02-4E5B-2A806C80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3E55-828E-3C8D-EF60-C519907CA15E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Occupancy of each level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125BB00-5E29-4D08-7F8E-54BFF81A5FB6}"/>
              </a:ext>
            </a:extLst>
          </p:cNvPr>
          <p:cNvGrpSpPr/>
          <p:nvPr/>
        </p:nvGrpSpPr>
        <p:grpSpPr>
          <a:xfrm>
            <a:off x="200513" y="724588"/>
            <a:ext cx="5069880" cy="3549240"/>
            <a:chOff x="200513" y="724588"/>
            <a:chExt cx="5069880" cy="354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DD41A00-6D8C-A50E-4658-12E12C3BBC2C}"/>
                    </a:ext>
                  </a:extLst>
                </p14:cNvPr>
                <p14:cNvContentPartPr/>
                <p14:nvPr/>
              </p14:nvContentPartPr>
              <p14:xfrm>
                <a:off x="2284193" y="1000708"/>
                <a:ext cx="360" cy="241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DD41A00-6D8C-A50E-4658-12E12C3BBC2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75193" y="992068"/>
                  <a:ext cx="180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D44BC12-4C95-13A7-E757-FAA60A0DA647}"/>
                    </a:ext>
                  </a:extLst>
                </p14:cNvPr>
                <p14:cNvContentPartPr/>
                <p14:nvPr/>
              </p14:nvContentPartPr>
              <p14:xfrm>
                <a:off x="2279513" y="1016548"/>
                <a:ext cx="167760" cy="195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D44BC12-4C95-13A7-E757-FAA60A0DA64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70873" y="1007908"/>
                  <a:ext cx="1854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2EA18CC-D12B-E86C-DC27-4599DF167842}"/>
                    </a:ext>
                  </a:extLst>
                </p14:cNvPr>
                <p14:cNvContentPartPr/>
                <p14:nvPr/>
              </p14:nvContentPartPr>
              <p14:xfrm>
                <a:off x="2503793" y="1206628"/>
                <a:ext cx="79560" cy="1170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2EA18CC-D12B-E86C-DC27-4599DF16784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494793" y="1197628"/>
                  <a:ext cx="972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2924996-892A-8A86-04CD-844E6559FA71}"/>
                    </a:ext>
                  </a:extLst>
                </p14:cNvPr>
                <p14:cNvContentPartPr/>
                <p14:nvPr/>
              </p14:nvContentPartPr>
              <p14:xfrm>
                <a:off x="2570033" y="1041748"/>
                <a:ext cx="360" cy="15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2924996-892A-8A86-04CD-844E6559FA7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61033" y="1032748"/>
                  <a:ext cx="180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8F4A650-22F7-2861-03E1-55FF07EF7DFB}"/>
                    </a:ext>
                  </a:extLst>
                </p14:cNvPr>
                <p14:cNvContentPartPr/>
                <p14:nvPr/>
              </p14:nvContentPartPr>
              <p14:xfrm>
                <a:off x="871193" y="970828"/>
                <a:ext cx="717840" cy="5468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8F4A650-22F7-2861-03E1-55FF07EF7DF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2193" y="962188"/>
                  <a:ext cx="735480" cy="56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2709FA7-1A79-A7B5-7BCE-031C7C06DB44}"/>
                    </a:ext>
                  </a:extLst>
                </p14:cNvPr>
                <p14:cNvContentPartPr/>
                <p14:nvPr/>
              </p14:nvContentPartPr>
              <p14:xfrm>
                <a:off x="1456913" y="1008268"/>
                <a:ext cx="2520" cy="9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2709FA7-1A79-A7B5-7BCE-031C7C06DB4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47913" y="999268"/>
                  <a:ext cx="201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236EC26-7DA1-867D-7805-36FF42D71D57}"/>
                    </a:ext>
                  </a:extLst>
                </p14:cNvPr>
                <p14:cNvContentPartPr/>
                <p14:nvPr/>
              </p14:nvContentPartPr>
              <p14:xfrm>
                <a:off x="1679393" y="1078828"/>
                <a:ext cx="88560" cy="150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236EC26-7DA1-867D-7805-36FF42D71D5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670393" y="1069828"/>
                  <a:ext cx="1062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C217372-9E89-1B4A-2B72-6CA13563AA2B}"/>
                    </a:ext>
                  </a:extLst>
                </p14:cNvPr>
                <p14:cNvContentPartPr/>
                <p14:nvPr/>
              </p14:nvContentPartPr>
              <p14:xfrm>
                <a:off x="1723313" y="945268"/>
                <a:ext cx="2520" cy="14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C217372-9E89-1B4A-2B72-6CA13563AA2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714313" y="936268"/>
                  <a:ext cx="201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2F210BD-76F4-C0CC-1264-507A653BD14B}"/>
                    </a:ext>
                  </a:extLst>
                </p14:cNvPr>
                <p14:cNvContentPartPr/>
                <p14:nvPr/>
              </p14:nvContentPartPr>
              <p14:xfrm>
                <a:off x="806753" y="1385908"/>
                <a:ext cx="2775960" cy="1605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2F210BD-76F4-C0CC-1264-507A653BD14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7753" y="1376908"/>
                  <a:ext cx="27936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DC90EDFA-C2D1-F1F6-0491-CCA6CC0386F1}"/>
                    </a:ext>
                  </a:extLst>
                </p14:cNvPr>
                <p14:cNvContentPartPr/>
                <p14:nvPr/>
              </p14:nvContentPartPr>
              <p14:xfrm>
                <a:off x="987113" y="1585348"/>
                <a:ext cx="132840" cy="1209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C90EDFA-C2D1-F1F6-0491-CCA6CC0386F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78473" y="1576348"/>
                  <a:ext cx="1504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F02A71D-1667-2623-6A8D-DE3D8D319738}"/>
                    </a:ext>
                  </a:extLst>
                </p14:cNvPr>
                <p14:cNvContentPartPr/>
                <p14:nvPr/>
              </p14:nvContentPartPr>
              <p14:xfrm>
                <a:off x="1217153" y="1567708"/>
                <a:ext cx="104400" cy="127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F02A71D-1667-2623-6A8D-DE3D8D31973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208153" y="1558708"/>
                  <a:ext cx="1220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06B9C53-041D-A769-C2E2-9BAB35374B4F}"/>
                    </a:ext>
                  </a:extLst>
                </p14:cNvPr>
                <p14:cNvContentPartPr/>
                <p14:nvPr/>
              </p14:nvContentPartPr>
              <p14:xfrm>
                <a:off x="1424153" y="1600468"/>
                <a:ext cx="252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06B9C53-041D-A769-C2E2-9BAB35374B4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415153" y="1591468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F64DF25-7EF7-E865-3446-8F769D200AA7}"/>
                    </a:ext>
                  </a:extLst>
                </p14:cNvPr>
                <p14:cNvContentPartPr/>
                <p14:nvPr/>
              </p14:nvContentPartPr>
              <p14:xfrm>
                <a:off x="1542233" y="1600468"/>
                <a:ext cx="36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F64DF25-7EF7-E865-3446-8F769D200AA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533233" y="15914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53A91A5-8952-9EEF-3F81-6DA44F3999DE}"/>
                    </a:ext>
                  </a:extLst>
                </p14:cNvPr>
                <p14:cNvContentPartPr/>
                <p14:nvPr/>
              </p14:nvContentPartPr>
              <p14:xfrm>
                <a:off x="1635473" y="1600468"/>
                <a:ext cx="360" cy="3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53A91A5-8952-9EEF-3F81-6DA44F3999D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626833" y="15914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C1054C2-2575-7E48-4338-380ED700DCF4}"/>
                    </a:ext>
                  </a:extLst>
                </p14:cNvPr>
                <p14:cNvContentPartPr/>
                <p14:nvPr/>
              </p14:nvContentPartPr>
              <p14:xfrm>
                <a:off x="1762553" y="1534948"/>
                <a:ext cx="93240" cy="1314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C1054C2-2575-7E48-4338-380ED700DCF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53913" y="1525948"/>
                  <a:ext cx="1108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45F6129-28FB-D3F5-E464-3E52456792B2}"/>
                    </a:ext>
                  </a:extLst>
                </p14:cNvPr>
                <p14:cNvContentPartPr/>
                <p14:nvPr/>
              </p14:nvContentPartPr>
              <p14:xfrm>
                <a:off x="1989713" y="755188"/>
                <a:ext cx="31320" cy="34275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45F6129-28FB-D3F5-E464-3E52456792B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980713" y="746548"/>
                  <a:ext cx="48960" cy="344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22A728C-AB44-196D-3C18-6A737B303DB1}"/>
                    </a:ext>
                  </a:extLst>
                </p14:cNvPr>
                <p14:cNvContentPartPr/>
                <p14:nvPr/>
              </p14:nvContentPartPr>
              <p14:xfrm>
                <a:off x="994673" y="3700708"/>
                <a:ext cx="360" cy="1706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22A728C-AB44-196D-3C18-6A737B303DB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85673" y="3692068"/>
                  <a:ext cx="180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DE7F5BE-5C1E-88D9-7944-160003390492}"/>
                    </a:ext>
                  </a:extLst>
                </p14:cNvPr>
                <p14:cNvContentPartPr/>
                <p14:nvPr/>
              </p14:nvContentPartPr>
              <p14:xfrm>
                <a:off x="1181153" y="3666148"/>
                <a:ext cx="360" cy="227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DE7F5BE-5C1E-88D9-7944-16000339049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172153" y="3657148"/>
                  <a:ext cx="180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C8AA397-0D8B-2824-744C-1DAC905C5CC5}"/>
                    </a:ext>
                  </a:extLst>
                </p14:cNvPr>
                <p14:cNvContentPartPr/>
                <p14:nvPr/>
              </p14:nvContentPartPr>
              <p14:xfrm>
                <a:off x="1340273" y="3766228"/>
                <a:ext cx="36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C8AA397-0D8B-2824-744C-1DAC905C5CC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331273" y="375722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F5485B9-8D61-9FBE-A47A-B8F2EF79B17E}"/>
                    </a:ext>
                  </a:extLst>
                </p14:cNvPr>
                <p14:cNvContentPartPr/>
                <p14:nvPr/>
              </p14:nvContentPartPr>
              <p14:xfrm>
                <a:off x="1470233" y="3766228"/>
                <a:ext cx="684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F5485B9-8D61-9FBE-A47A-B8F2EF79B17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461233" y="3757228"/>
                  <a:ext cx="2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7F3EB9A-AE6F-BC1F-832D-A06E0E9AF6EE}"/>
                    </a:ext>
                  </a:extLst>
                </p14:cNvPr>
                <p14:cNvContentPartPr/>
                <p14:nvPr/>
              </p14:nvContentPartPr>
              <p14:xfrm>
                <a:off x="1595873" y="3766228"/>
                <a:ext cx="2520" cy="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7F3EB9A-AE6F-BC1F-832D-A06E0E9AF6E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587233" y="3757228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0991D53-09B7-8E3B-7FA7-C4F5B38C91E4}"/>
                    </a:ext>
                  </a:extLst>
                </p14:cNvPr>
                <p14:cNvContentPartPr/>
                <p14:nvPr/>
              </p14:nvContentPartPr>
              <p14:xfrm>
                <a:off x="1799633" y="3631588"/>
                <a:ext cx="2520" cy="291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0991D53-09B7-8E3B-7FA7-C4F5B38C91E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790993" y="3622588"/>
                  <a:ext cx="2016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01CD173-01C8-F07D-5212-D1611EC0F0D2}"/>
                    </a:ext>
                  </a:extLst>
                </p14:cNvPr>
                <p14:cNvContentPartPr/>
                <p14:nvPr/>
              </p14:nvContentPartPr>
              <p14:xfrm>
                <a:off x="516953" y="1804948"/>
                <a:ext cx="360" cy="1419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01CD173-01C8-F07D-5212-D1611EC0F0D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08313" y="1796308"/>
                  <a:ext cx="18000" cy="14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BF80E20-4E88-FE02-9B4A-EA459C4A5BB6}"/>
                    </a:ext>
                  </a:extLst>
                </p14:cNvPr>
                <p14:cNvContentPartPr/>
                <p14:nvPr/>
              </p14:nvContentPartPr>
              <p14:xfrm>
                <a:off x="441713" y="2633308"/>
                <a:ext cx="142200" cy="81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BF80E20-4E88-FE02-9B4A-EA459C4A5BB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32713" y="2624668"/>
                  <a:ext cx="1598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D766DBE-09E5-FC57-272A-3C115C08CFE5}"/>
                    </a:ext>
                  </a:extLst>
                </p14:cNvPr>
                <p14:cNvContentPartPr/>
                <p14:nvPr/>
              </p14:nvContentPartPr>
              <p14:xfrm>
                <a:off x="200513" y="2854708"/>
                <a:ext cx="100800" cy="3164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D766DBE-09E5-FC57-272A-3C115C08CFE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91873" y="2846068"/>
                  <a:ext cx="11844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C6AD267-7AC1-D73B-2F08-9B128346F860}"/>
                    </a:ext>
                  </a:extLst>
                </p14:cNvPr>
                <p14:cNvContentPartPr/>
                <p14:nvPr/>
              </p14:nvContentPartPr>
              <p14:xfrm>
                <a:off x="300953" y="2781268"/>
                <a:ext cx="128520" cy="972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C6AD267-7AC1-D73B-2F08-9B128346F86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92313" y="2772628"/>
                  <a:ext cx="1461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02DCBF1-9BF4-B0A3-C455-01680B29DDAE}"/>
                    </a:ext>
                  </a:extLst>
                </p14:cNvPr>
                <p14:cNvContentPartPr/>
                <p14:nvPr/>
              </p14:nvContentPartPr>
              <p14:xfrm>
                <a:off x="2503073" y="1587148"/>
                <a:ext cx="137880" cy="138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02DCBF1-9BF4-B0A3-C455-01680B29DDA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494073" y="1578508"/>
                  <a:ext cx="1555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66FA3E1-93B5-C112-F56D-369D42BFDB6B}"/>
                    </a:ext>
                  </a:extLst>
                </p14:cNvPr>
                <p14:cNvContentPartPr/>
                <p14:nvPr/>
              </p14:nvContentPartPr>
              <p14:xfrm>
                <a:off x="2405873" y="3811228"/>
                <a:ext cx="293040" cy="159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66FA3E1-93B5-C112-F56D-369D42BFDB6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397233" y="3802228"/>
                  <a:ext cx="3106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43F55F5-7B07-C1BB-B99E-A2CD63FE2DE6}"/>
                    </a:ext>
                  </a:extLst>
                </p14:cNvPr>
                <p14:cNvContentPartPr/>
                <p14:nvPr/>
              </p14:nvContentPartPr>
              <p14:xfrm>
                <a:off x="3055313" y="747988"/>
                <a:ext cx="85680" cy="33811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43F55F5-7B07-C1BB-B99E-A2CD63FE2DE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046673" y="739348"/>
                  <a:ext cx="103320" cy="339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BC694651-8370-5170-938C-F854A38EC7F3}"/>
                    </a:ext>
                  </a:extLst>
                </p14:cNvPr>
                <p14:cNvContentPartPr/>
                <p14:nvPr/>
              </p14:nvContentPartPr>
              <p14:xfrm>
                <a:off x="3377513" y="1534588"/>
                <a:ext cx="853560" cy="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BC694651-8370-5170-938C-F854A38EC7F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368513" y="1525948"/>
                  <a:ext cx="871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A3784CB-8152-B415-67C8-3915A8454587}"/>
                    </a:ext>
                  </a:extLst>
                </p14:cNvPr>
                <p14:cNvContentPartPr/>
                <p14:nvPr/>
              </p14:nvContentPartPr>
              <p14:xfrm>
                <a:off x="3462833" y="960388"/>
                <a:ext cx="183960" cy="2772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A3784CB-8152-B415-67C8-3915A845458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454193" y="951388"/>
                  <a:ext cx="2016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8DC3EB1-3FF5-3DF2-0AED-D2F4A89953E0}"/>
                    </a:ext>
                  </a:extLst>
                </p14:cNvPr>
                <p14:cNvContentPartPr/>
                <p14:nvPr/>
              </p14:nvContentPartPr>
              <p14:xfrm>
                <a:off x="3474713" y="1129228"/>
                <a:ext cx="119160" cy="86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8DC3EB1-3FF5-3DF2-0AED-D2F4A89953E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465713" y="1120228"/>
                  <a:ext cx="136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D30A88E-51D0-9301-5F97-606D2F741418}"/>
                    </a:ext>
                  </a:extLst>
                </p14:cNvPr>
                <p14:cNvContentPartPr/>
                <p14:nvPr/>
              </p14:nvContentPartPr>
              <p14:xfrm>
                <a:off x="3681713" y="1216708"/>
                <a:ext cx="65880" cy="119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D30A88E-51D0-9301-5F97-606D2F74141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673073" y="1208068"/>
                  <a:ext cx="835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6B5BDB85-9A96-EFD1-A8E0-C843A1F355CD}"/>
                    </a:ext>
                  </a:extLst>
                </p14:cNvPr>
                <p14:cNvContentPartPr/>
                <p14:nvPr/>
              </p14:nvContentPartPr>
              <p14:xfrm>
                <a:off x="3672353" y="1119508"/>
                <a:ext cx="24840" cy="252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6B5BDB85-9A96-EFD1-A8E0-C843A1F355C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663353" y="1110868"/>
                  <a:ext cx="424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FF02D6E-ED6B-CC82-4C56-6655D24DAC78}"/>
                    </a:ext>
                  </a:extLst>
                </p14:cNvPr>
                <p14:cNvContentPartPr/>
                <p14:nvPr/>
              </p14:nvContentPartPr>
              <p14:xfrm>
                <a:off x="3945593" y="724588"/>
                <a:ext cx="132480" cy="34952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FF02D6E-ED6B-CC82-4C56-6655D24DAC7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936593" y="715948"/>
                  <a:ext cx="150120" cy="351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40A5AC8-384C-00BE-52F7-0A2EFD150DCB}"/>
                    </a:ext>
                  </a:extLst>
                </p14:cNvPr>
                <p14:cNvContentPartPr/>
                <p14:nvPr/>
              </p14:nvContentPartPr>
              <p14:xfrm>
                <a:off x="4071593" y="1524868"/>
                <a:ext cx="1198800" cy="378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40A5AC8-384C-00BE-52F7-0A2EFD150DC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062953" y="1516228"/>
                  <a:ext cx="12164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189EE12-B09D-BDC1-BFE4-9A579770A494}"/>
                    </a:ext>
                  </a:extLst>
                </p14:cNvPr>
                <p14:cNvContentPartPr/>
                <p14:nvPr/>
              </p14:nvContentPartPr>
              <p14:xfrm>
                <a:off x="4202993" y="983788"/>
                <a:ext cx="2520" cy="4114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189EE12-B09D-BDC1-BFE4-9A579770A49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193993" y="975148"/>
                  <a:ext cx="20160" cy="42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3103C8DB-5C9B-E2D6-B6C8-DCDA7CDF7CF6}"/>
                    </a:ext>
                  </a:extLst>
                </p14:cNvPr>
                <p14:cNvContentPartPr/>
                <p14:nvPr/>
              </p14:nvContentPartPr>
              <p14:xfrm>
                <a:off x="4200473" y="958588"/>
                <a:ext cx="167760" cy="2012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3103C8DB-5C9B-E2D6-B6C8-DCDA7CDF7CF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191473" y="949588"/>
                  <a:ext cx="1854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7E716F8-307C-D8D4-2CFA-A8870D807AFD}"/>
                    </a:ext>
                  </a:extLst>
                </p14:cNvPr>
                <p14:cNvContentPartPr/>
                <p14:nvPr/>
              </p14:nvContentPartPr>
              <p14:xfrm>
                <a:off x="4376873" y="1279708"/>
                <a:ext cx="49680" cy="1278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7E716F8-307C-D8D4-2CFA-A8870D807AF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367873" y="1270708"/>
                  <a:ext cx="673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FC1D6D8-452E-DF33-D51B-CC44F6B1B6ED}"/>
                    </a:ext>
                  </a:extLst>
                </p14:cNvPr>
                <p14:cNvContentPartPr/>
                <p14:nvPr/>
              </p14:nvContentPartPr>
              <p14:xfrm>
                <a:off x="4394513" y="1184668"/>
                <a:ext cx="18720" cy="136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FC1D6D8-452E-DF33-D51B-CC44F6B1B6E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385873" y="1175668"/>
                  <a:ext cx="363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7DB3CB58-B6F1-5728-0250-CCF4D86A7CE3}"/>
                    </a:ext>
                  </a:extLst>
                </p14:cNvPr>
                <p14:cNvContentPartPr/>
                <p14:nvPr/>
              </p14:nvContentPartPr>
              <p14:xfrm>
                <a:off x="691193" y="759508"/>
                <a:ext cx="4134240" cy="35143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7DB3CB58-B6F1-5728-0250-CCF4D86A7CE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82553" y="750508"/>
                  <a:ext cx="4151880" cy="353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F012EF2-4DA8-7CF2-8B6D-F921623CD3C7}"/>
              </a:ext>
            </a:extLst>
          </p:cNvPr>
          <p:cNvGrpSpPr/>
          <p:nvPr/>
        </p:nvGrpSpPr>
        <p:grpSpPr>
          <a:xfrm>
            <a:off x="5695193" y="1995928"/>
            <a:ext cx="2840040" cy="1274760"/>
            <a:chOff x="5585753" y="1272868"/>
            <a:chExt cx="2840040" cy="127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64AA57E6-8645-72EB-4A7B-91740BB9CA90}"/>
                    </a:ext>
                  </a:extLst>
                </p14:cNvPr>
                <p14:cNvContentPartPr/>
                <p14:nvPr/>
              </p14:nvContentPartPr>
              <p14:xfrm>
                <a:off x="6194513" y="1866508"/>
                <a:ext cx="360" cy="3178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4AA57E6-8645-72EB-4A7B-91740BB9CA9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185513" y="1857868"/>
                  <a:ext cx="180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1521DD6C-BDE7-3AC6-F1F3-449D3A540220}"/>
                    </a:ext>
                  </a:extLst>
                </p14:cNvPr>
                <p14:cNvContentPartPr/>
                <p14:nvPr/>
              </p14:nvContentPartPr>
              <p14:xfrm>
                <a:off x="6175073" y="1838428"/>
                <a:ext cx="156240" cy="1890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1521DD6C-BDE7-3AC6-F1F3-449D3A54022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166073" y="1829428"/>
                  <a:ext cx="1738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7402706-944A-FAA2-98D3-4FC5D0700AB0}"/>
                    </a:ext>
                  </a:extLst>
                </p14:cNvPr>
                <p14:cNvContentPartPr/>
                <p14:nvPr/>
              </p14:nvContentPartPr>
              <p14:xfrm>
                <a:off x="6339953" y="2201308"/>
                <a:ext cx="92520" cy="1310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7402706-944A-FAA2-98D3-4FC5D0700AB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331313" y="2192668"/>
                  <a:ext cx="1101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E091385-DB8B-75D6-7BE8-4A4B477E1EE7}"/>
                    </a:ext>
                  </a:extLst>
                </p14:cNvPr>
                <p14:cNvContentPartPr/>
                <p14:nvPr/>
              </p14:nvContentPartPr>
              <p14:xfrm>
                <a:off x="6351833" y="2121388"/>
                <a:ext cx="25560" cy="270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E091385-DB8B-75D6-7BE8-4A4B477E1EE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343193" y="2112748"/>
                  <a:ext cx="432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5F32F7B-DA1B-A387-326C-1FBFD784FA64}"/>
                    </a:ext>
                  </a:extLst>
                </p14:cNvPr>
                <p14:cNvContentPartPr/>
                <p14:nvPr/>
              </p14:nvContentPartPr>
              <p14:xfrm>
                <a:off x="5747393" y="1636108"/>
                <a:ext cx="360360" cy="5331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5F32F7B-DA1B-A387-326C-1FBFD784FA6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738393" y="1627468"/>
                  <a:ext cx="37800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26AFDB3-5300-8FAF-FE9A-88F13BEEA43A}"/>
                    </a:ext>
                  </a:extLst>
                </p14:cNvPr>
                <p14:cNvContentPartPr/>
                <p14:nvPr/>
              </p14:nvContentPartPr>
              <p14:xfrm>
                <a:off x="5841353" y="2331268"/>
                <a:ext cx="72360" cy="1504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26AFDB3-5300-8FAF-FE9A-88F13BEEA43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832713" y="2322268"/>
                  <a:ext cx="900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43E402C-2640-5122-977D-C8A71C14E543}"/>
                    </a:ext>
                  </a:extLst>
                </p14:cNvPr>
                <p14:cNvContentPartPr/>
                <p14:nvPr/>
              </p14:nvContentPartPr>
              <p14:xfrm>
                <a:off x="5834513" y="2300668"/>
                <a:ext cx="4680" cy="46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43E402C-2640-5122-977D-C8A71C14E54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825873" y="2292028"/>
                  <a:ext cx="223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8D8A905-D607-C743-118F-36F65DDAF1E2}"/>
                    </a:ext>
                  </a:extLst>
                </p14:cNvPr>
                <p14:cNvContentPartPr/>
                <p14:nvPr/>
              </p14:nvContentPartPr>
              <p14:xfrm>
                <a:off x="5951873" y="2356828"/>
                <a:ext cx="47520" cy="25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8D8A905-D607-C743-118F-36F65DDAF1E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42873" y="2347828"/>
                  <a:ext cx="65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7624EE3B-13E8-508F-ED63-4C9CA7843CC8}"/>
                    </a:ext>
                  </a:extLst>
                </p14:cNvPr>
                <p14:cNvContentPartPr/>
                <p14:nvPr/>
              </p14:nvContentPartPr>
              <p14:xfrm>
                <a:off x="5968433" y="2394268"/>
                <a:ext cx="37080" cy="25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7624EE3B-13E8-508F-ED63-4C9CA7843CC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959793" y="2385628"/>
                  <a:ext cx="547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21235DF-E37B-BFF3-3D39-A96C335655E7}"/>
                    </a:ext>
                  </a:extLst>
                </p14:cNvPr>
                <p14:cNvContentPartPr/>
                <p14:nvPr/>
              </p14:nvContentPartPr>
              <p14:xfrm>
                <a:off x="6080033" y="2319388"/>
                <a:ext cx="360" cy="1620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21235DF-E37B-BFF3-3D39-A96C335655E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071393" y="2310748"/>
                  <a:ext cx="180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55D5D5E-F242-95F5-6C8D-7C69F7C53984}"/>
                    </a:ext>
                  </a:extLst>
                </p14:cNvPr>
                <p14:cNvContentPartPr/>
                <p14:nvPr/>
              </p14:nvContentPartPr>
              <p14:xfrm>
                <a:off x="5824433" y="1531708"/>
                <a:ext cx="100440" cy="1857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55D5D5E-F242-95F5-6C8D-7C69F7C5398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815793" y="1523068"/>
                  <a:ext cx="1180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615C340-45C6-1760-4B67-748B848314B1}"/>
                    </a:ext>
                  </a:extLst>
                </p14:cNvPr>
                <p14:cNvContentPartPr/>
                <p14:nvPr/>
              </p14:nvContentPartPr>
              <p14:xfrm>
                <a:off x="5945393" y="1376548"/>
                <a:ext cx="93240" cy="1062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615C340-45C6-1760-4B67-748B848314B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936393" y="1367548"/>
                  <a:ext cx="1108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4E04A9D-18D9-B4BC-A668-E03CAEF64B8D}"/>
                    </a:ext>
                  </a:extLst>
                </p14:cNvPr>
                <p14:cNvContentPartPr/>
                <p14:nvPr/>
              </p14:nvContentPartPr>
              <p14:xfrm>
                <a:off x="6557033" y="1708468"/>
                <a:ext cx="163440" cy="5547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4E04A9D-18D9-B4BC-A668-E03CAEF64B8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548033" y="1699468"/>
                  <a:ext cx="181080" cy="5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CF425C7-F624-09A3-5476-9E4EC1390AF7}"/>
                    </a:ext>
                  </a:extLst>
                </p14:cNvPr>
                <p14:cNvContentPartPr/>
                <p14:nvPr/>
              </p14:nvContentPartPr>
              <p14:xfrm>
                <a:off x="6698873" y="1839508"/>
                <a:ext cx="165600" cy="2026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4CF425C7-F624-09A3-5476-9E4EC1390AF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690233" y="1830868"/>
                  <a:ext cx="1832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5DED64C0-FA15-9361-BF83-BE9DFDEF2137}"/>
                    </a:ext>
                  </a:extLst>
                </p14:cNvPr>
                <p14:cNvContentPartPr/>
                <p14:nvPr/>
              </p14:nvContentPartPr>
              <p14:xfrm>
                <a:off x="6836033" y="1989988"/>
                <a:ext cx="149040" cy="2444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5DED64C0-FA15-9361-BF83-BE9DFDEF213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827033" y="1981348"/>
                  <a:ext cx="16668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81ED382-A9CD-A929-DC52-ED3221CD2FA3}"/>
                    </a:ext>
                  </a:extLst>
                </p14:cNvPr>
                <p14:cNvContentPartPr/>
                <p14:nvPr/>
              </p14:nvContentPartPr>
              <p14:xfrm>
                <a:off x="7067873" y="1951828"/>
                <a:ext cx="82080" cy="25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81ED382-A9CD-A929-DC52-ED3221CD2FA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058873" y="1942828"/>
                  <a:ext cx="997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1FD5A5B-6F34-4DB8-3EA4-521E1E542FDB}"/>
                    </a:ext>
                  </a:extLst>
                </p14:cNvPr>
                <p14:cNvContentPartPr/>
                <p14:nvPr/>
              </p14:nvContentPartPr>
              <p14:xfrm>
                <a:off x="7086593" y="2024548"/>
                <a:ext cx="70200" cy="46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1FD5A5B-6F34-4DB8-3EA4-521E1E542FD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077593" y="2015548"/>
                  <a:ext cx="878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FEBEAB3-0C13-7C85-3341-CA99FC3172D9}"/>
                    </a:ext>
                  </a:extLst>
                </p14:cNvPr>
                <p14:cNvContentPartPr/>
                <p14:nvPr/>
              </p14:nvContentPartPr>
              <p14:xfrm>
                <a:off x="7295753" y="1847068"/>
                <a:ext cx="360" cy="216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DFEBEAB3-0C13-7C85-3341-CA99FC3172D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286753" y="1838068"/>
                  <a:ext cx="180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06FC1A33-E45F-CF75-2340-D5259437AED4}"/>
                    </a:ext>
                  </a:extLst>
                </p14:cNvPr>
                <p14:cNvContentPartPr/>
                <p14:nvPr/>
              </p14:nvContentPartPr>
              <p14:xfrm>
                <a:off x="7297553" y="1767148"/>
                <a:ext cx="108000" cy="447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06FC1A33-E45F-CF75-2340-D5259437AED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288913" y="1758148"/>
                  <a:ext cx="12564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BF1CAA02-8CD6-91F9-38D0-8EB9521302A2}"/>
                    </a:ext>
                  </a:extLst>
                </p14:cNvPr>
                <p14:cNvContentPartPr/>
                <p14:nvPr/>
              </p14:nvContentPartPr>
              <p14:xfrm>
                <a:off x="7600313" y="1908268"/>
                <a:ext cx="12708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BF1CAA02-8CD6-91F9-38D0-8EB9521302A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591673" y="1899628"/>
                  <a:ext cx="144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4F3D836D-3BDB-A79D-8811-2AF32E64C242}"/>
                    </a:ext>
                  </a:extLst>
                </p14:cNvPr>
                <p14:cNvContentPartPr/>
                <p14:nvPr/>
              </p14:nvContentPartPr>
              <p14:xfrm>
                <a:off x="7637393" y="1984588"/>
                <a:ext cx="110880" cy="75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4F3D836D-3BDB-A79D-8811-2AF32E64C24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628393" y="1975948"/>
                  <a:ext cx="1285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FBEE5EDF-C49C-65C4-F42C-6D172C84CC4E}"/>
                    </a:ext>
                  </a:extLst>
                </p14:cNvPr>
                <p14:cNvContentPartPr/>
                <p14:nvPr/>
              </p14:nvContentPartPr>
              <p14:xfrm>
                <a:off x="8007113" y="1608748"/>
                <a:ext cx="192960" cy="5518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FBEE5EDF-C49C-65C4-F42C-6D172C84CC4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998113" y="1599748"/>
                  <a:ext cx="210600" cy="56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46E1CE4F-D70F-5FAC-A954-967C4833496C}"/>
                    </a:ext>
                  </a:extLst>
                </p14:cNvPr>
                <p14:cNvContentPartPr/>
                <p14:nvPr/>
              </p14:nvContentPartPr>
              <p14:xfrm>
                <a:off x="7973273" y="1956508"/>
                <a:ext cx="239400" cy="18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46E1CE4F-D70F-5FAC-A954-967C4833496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964273" y="1947508"/>
                  <a:ext cx="2570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17D9E45-AEC3-20EF-4555-276E476918D3}"/>
                    </a:ext>
                  </a:extLst>
                </p14:cNvPr>
                <p14:cNvContentPartPr/>
                <p14:nvPr/>
              </p14:nvContentPartPr>
              <p14:xfrm>
                <a:off x="8111873" y="2029228"/>
                <a:ext cx="185760" cy="2095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17D9E45-AEC3-20EF-4555-276E476918D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103233" y="2020588"/>
                  <a:ext cx="2034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FEE9BEC-F9B1-2C0A-B051-0A808B5C5D0B}"/>
                    </a:ext>
                  </a:extLst>
                </p14:cNvPr>
                <p14:cNvContentPartPr/>
                <p14:nvPr/>
              </p14:nvContentPartPr>
              <p14:xfrm>
                <a:off x="5585753" y="1272868"/>
                <a:ext cx="2840040" cy="12747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FEE9BEC-F9B1-2C0A-B051-0A808B5C5D0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577113" y="1264228"/>
                  <a:ext cx="2857680" cy="129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363151-4B72-7550-A4DD-68392DDC90D0}"/>
              </a:ext>
            </a:extLst>
          </p:cNvPr>
          <p:cNvGrpSpPr/>
          <p:nvPr/>
        </p:nvGrpSpPr>
        <p:grpSpPr>
          <a:xfrm>
            <a:off x="2018100" y="1716678"/>
            <a:ext cx="3837960" cy="4945729"/>
            <a:chOff x="2018100" y="1716678"/>
            <a:chExt cx="3837960" cy="4945729"/>
          </a:xfrm>
        </p:grpSpPr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3D67B9E0-5983-6346-C9A6-F6F105D2B580}"/>
                </a:ext>
              </a:extLst>
            </p:cNvPr>
            <p:cNvGrpSpPr/>
            <p:nvPr/>
          </p:nvGrpSpPr>
          <p:grpSpPr>
            <a:xfrm>
              <a:off x="2018100" y="5191828"/>
              <a:ext cx="3011040" cy="1167480"/>
              <a:chOff x="2267993" y="5667388"/>
              <a:chExt cx="3011040" cy="1167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6553E77B-BE50-4349-8ABC-86A2EC08B51E}"/>
                      </a:ext>
                    </a:extLst>
                  </p14:cNvPr>
                  <p14:cNvContentPartPr/>
                  <p14:nvPr/>
                </p14:nvContentPartPr>
                <p14:xfrm>
                  <a:off x="2880353" y="6096868"/>
                  <a:ext cx="149760" cy="288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6553E77B-BE50-4349-8ABC-86A2EC08B51E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2871353" y="6088228"/>
                    <a:ext cx="1674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C80F36EC-FAE7-FD41-A386-F2E8D514D42D}"/>
                      </a:ext>
                    </a:extLst>
                  </p14:cNvPr>
                  <p14:cNvContentPartPr/>
                  <p14:nvPr/>
                </p14:nvContentPartPr>
                <p14:xfrm>
                  <a:off x="2909873" y="6190468"/>
                  <a:ext cx="189720" cy="36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C80F36EC-FAE7-FD41-A386-F2E8D514D42D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2901233" y="6181468"/>
                    <a:ext cx="207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02088F63-CDBE-5ACE-16C8-D2731A2BD44E}"/>
                      </a:ext>
                    </a:extLst>
                  </p14:cNvPr>
                  <p14:cNvContentPartPr/>
                  <p14:nvPr/>
                </p14:nvContentPartPr>
                <p14:xfrm>
                  <a:off x="3489113" y="5816788"/>
                  <a:ext cx="355680" cy="53136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02088F63-CDBE-5ACE-16C8-D2731A2BD44E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3480113" y="5808148"/>
                    <a:ext cx="373320" cy="54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3E48D9BD-19A9-0F56-09C6-FB0542485C41}"/>
                      </a:ext>
                    </a:extLst>
                  </p14:cNvPr>
                  <p14:cNvContentPartPr/>
                  <p14:nvPr/>
                </p14:nvContentPartPr>
                <p14:xfrm>
                  <a:off x="3616193" y="6414748"/>
                  <a:ext cx="200520" cy="22716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3E48D9BD-19A9-0F56-09C6-FB0542485C41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3607193" y="6406108"/>
                    <a:ext cx="218160" cy="24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C042D214-0471-005A-F685-D883350D003C}"/>
                      </a:ext>
                    </a:extLst>
                  </p14:cNvPr>
                  <p14:cNvContentPartPr/>
                  <p14:nvPr/>
                </p14:nvContentPartPr>
                <p14:xfrm>
                  <a:off x="3990593" y="6026308"/>
                  <a:ext cx="179280" cy="24228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C042D214-0471-005A-F685-D883350D003C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3981953" y="6017308"/>
                    <a:ext cx="196920" cy="25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4B40AB4E-A1FC-7D4D-1BFD-F1BE72F20E1F}"/>
                      </a:ext>
                    </a:extLst>
                  </p14:cNvPr>
                  <p14:cNvContentPartPr/>
                  <p14:nvPr/>
                </p14:nvContentPartPr>
                <p14:xfrm>
                  <a:off x="4106153" y="6232588"/>
                  <a:ext cx="180360" cy="19080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4B40AB4E-A1FC-7D4D-1BFD-F1BE72F20E1F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4097513" y="6223588"/>
                    <a:ext cx="198000" cy="20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F4198C04-8147-3B12-E84B-695635B9096F}"/>
                      </a:ext>
                    </a:extLst>
                  </p14:cNvPr>
                  <p14:cNvContentPartPr/>
                  <p14:nvPr/>
                </p14:nvContentPartPr>
                <p14:xfrm>
                  <a:off x="4363553" y="6024508"/>
                  <a:ext cx="233640" cy="18720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F4198C04-8147-3B12-E84B-695635B9096F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4354553" y="6015868"/>
                    <a:ext cx="251280" cy="20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AF08080F-919A-00BF-7FF4-291A0DD65D0F}"/>
                      </a:ext>
                    </a:extLst>
                  </p14:cNvPr>
                  <p14:cNvContentPartPr/>
                  <p14:nvPr/>
                </p14:nvContentPartPr>
                <p14:xfrm>
                  <a:off x="4596113" y="6201268"/>
                  <a:ext cx="165240" cy="21888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AF08080F-919A-00BF-7FF4-291A0DD65D0F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4587113" y="6192268"/>
                    <a:ext cx="182880" cy="23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3B2113F3-BE76-EAB8-E97B-03516086C9DB}"/>
                      </a:ext>
                    </a:extLst>
                  </p14:cNvPr>
                  <p14:cNvContentPartPr/>
                  <p14:nvPr/>
                </p14:nvContentPartPr>
                <p14:xfrm>
                  <a:off x="4640033" y="5898148"/>
                  <a:ext cx="46080" cy="12240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3B2113F3-BE76-EAB8-E97B-03516086C9DB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4631393" y="5889508"/>
                    <a:ext cx="63720" cy="14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C7AADC89-21F2-6D92-B7BD-FC6E08AD8AAE}"/>
                      </a:ext>
                    </a:extLst>
                  </p14:cNvPr>
                  <p14:cNvContentPartPr/>
                  <p14:nvPr/>
                </p14:nvContentPartPr>
                <p14:xfrm>
                  <a:off x="4719593" y="5925508"/>
                  <a:ext cx="32040" cy="8604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C7AADC89-21F2-6D92-B7BD-FC6E08AD8AAE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4710953" y="5916868"/>
                    <a:ext cx="49680" cy="10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918D9135-3311-96B9-BC8F-2E0E8AC9D4C6}"/>
                      </a:ext>
                    </a:extLst>
                  </p14:cNvPr>
                  <p14:cNvContentPartPr/>
                  <p14:nvPr/>
                </p14:nvContentPartPr>
                <p14:xfrm>
                  <a:off x="4748393" y="5877628"/>
                  <a:ext cx="18000" cy="2088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918D9135-3311-96B9-BC8F-2E0E8AC9D4C6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4739753" y="5868628"/>
                    <a:ext cx="35640" cy="3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2DC53E96-BDBB-C13F-F466-7029CBF15771}"/>
                      </a:ext>
                    </a:extLst>
                  </p14:cNvPr>
                  <p14:cNvContentPartPr/>
                  <p14:nvPr/>
                </p14:nvContentPartPr>
                <p14:xfrm>
                  <a:off x="4839113" y="5872228"/>
                  <a:ext cx="37440" cy="13428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2DC53E96-BDBB-C13F-F466-7029CBF15771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4830113" y="5863588"/>
                    <a:ext cx="5508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5DEEF994-3BE7-4613-167D-5673744C6B92}"/>
                      </a:ext>
                    </a:extLst>
                  </p14:cNvPr>
                  <p14:cNvContentPartPr/>
                  <p14:nvPr/>
                </p14:nvContentPartPr>
                <p14:xfrm>
                  <a:off x="2370953" y="5913268"/>
                  <a:ext cx="193680" cy="38088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5DEEF994-3BE7-4613-167D-5673744C6B92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2361953" y="5904628"/>
                    <a:ext cx="211320" cy="39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4ED55097-6E18-4060-D470-895739F15A23}"/>
                      </a:ext>
                    </a:extLst>
                  </p14:cNvPr>
                  <p14:cNvContentPartPr/>
                  <p14:nvPr/>
                </p14:nvContentPartPr>
                <p14:xfrm>
                  <a:off x="2373113" y="6111628"/>
                  <a:ext cx="101520" cy="4896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4ED55097-6E18-4060-D470-895739F15A23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2364473" y="6102988"/>
                    <a:ext cx="119160" cy="6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1D2E2556-9D5F-CEDB-5746-76BA12EE7B5C}"/>
                      </a:ext>
                    </a:extLst>
                  </p14:cNvPr>
                  <p14:cNvContentPartPr/>
                  <p14:nvPr/>
                </p14:nvContentPartPr>
                <p14:xfrm>
                  <a:off x="2630513" y="6273268"/>
                  <a:ext cx="39240" cy="17784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1D2E2556-9D5F-CEDB-5746-76BA12EE7B5C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2621513" y="6264268"/>
                    <a:ext cx="56880" cy="19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1683587E-EEF1-9BC7-F9F4-46312AC5B256}"/>
                      </a:ext>
                    </a:extLst>
                  </p14:cNvPr>
                  <p14:cNvContentPartPr/>
                  <p14:nvPr/>
                </p14:nvContentPartPr>
                <p14:xfrm>
                  <a:off x="2616833" y="6171388"/>
                  <a:ext cx="12240" cy="2556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1683587E-EEF1-9BC7-F9F4-46312AC5B256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2607833" y="6162388"/>
                    <a:ext cx="29880" cy="4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5F8BF2E9-9D2B-D331-D05F-B259C8EF0033}"/>
                      </a:ext>
                    </a:extLst>
                  </p14:cNvPr>
                  <p14:cNvContentPartPr/>
                  <p14:nvPr/>
                </p14:nvContentPartPr>
                <p14:xfrm>
                  <a:off x="2267993" y="5667388"/>
                  <a:ext cx="3600" cy="108972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5F8BF2E9-9D2B-D331-D05F-B259C8EF0033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2259353" y="5658388"/>
                    <a:ext cx="21240" cy="110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59D12D44-96B7-3A19-FEB1-ABFF69CD63E4}"/>
                      </a:ext>
                    </a:extLst>
                  </p14:cNvPr>
                  <p14:cNvContentPartPr/>
                  <p14:nvPr/>
                </p14:nvContentPartPr>
                <p14:xfrm>
                  <a:off x="2273393" y="5701228"/>
                  <a:ext cx="3005640" cy="113364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59D12D44-96B7-3A19-FEB1-ABFF69CD63E4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2264393" y="5692228"/>
                    <a:ext cx="3023280" cy="1151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5A6CFFB6-553E-3DCC-312C-E5090185287D}"/>
                </a:ext>
              </a:extLst>
            </p:cNvPr>
            <p:cNvGrpSpPr/>
            <p:nvPr/>
          </p:nvGrpSpPr>
          <p:grpSpPr>
            <a:xfrm>
              <a:off x="4413180" y="6031327"/>
              <a:ext cx="1442880" cy="631080"/>
              <a:chOff x="4420038" y="6060798"/>
              <a:chExt cx="1442880" cy="631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9475866F-6171-8089-4ABA-1F40D705BC32}"/>
                      </a:ext>
                    </a:extLst>
                  </p14:cNvPr>
                  <p14:cNvContentPartPr/>
                  <p14:nvPr/>
                </p14:nvContentPartPr>
                <p14:xfrm>
                  <a:off x="4420038" y="6060798"/>
                  <a:ext cx="613080" cy="45252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9475866F-6171-8089-4ABA-1F40D705BC32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4411038" y="6052158"/>
                    <a:ext cx="630720" cy="47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36FFF931-FBFD-8689-8A36-C4F82FDFCACF}"/>
                      </a:ext>
                    </a:extLst>
                  </p14:cNvPr>
                  <p14:cNvContentPartPr/>
                  <p14:nvPr/>
                </p14:nvContentPartPr>
                <p14:xfrm>
                  <a:off x="4981638" y="6449598"/>
                  <a:ext cx="69840" cy="14544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36FFF931-FBFD-8689-8A36-C4F82FDFCACF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4972638" y="6440598"/>
                    <a:ext cx="8748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FE3B5467-5056-DC96-A8A9-E68BA2617D13}"/>
                      </a:ext>
                    </a:extLst>
                  </p14:cNvPr>
                  <p14:cNvContentPartPr/>
                  <p14:nvPr/>
                </p14:nvContentPartPr>
                <p14:xfrm>
                  <a:off x="5214558" y="6498198"/>
                  <a:ext cx="108360" cy="15984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FE3B5467-5056-DC96-A8A9-E68BA2617D13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5205918" y="6489198"/>
                    <a:ext cx="126000" cy="17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6B484365-7E6C-157F-8206-EE23F8EF02F8}"/>
                      </a:ext>
                    </a:extLst>
                  </p14:cNvPr>
                  <p14:cNvContentPartPr/>
                  <p14:nvPr/>
                </p14:nvContentPartPr>
                <p14:xfrm>
                  <a:off x="5468358" y="6501078"/>
                  <a:ext cx="184680" cy="129960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6B484365-7E6C-157F-8206-EE23F8EF02F8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5459718" y="6492078"/>
                    <a:ext cx="202320" cy="14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CEEA9267-30EB-313B-B500-FDEFECFE4C4A}"/>
                      </a:ext>
                    </a:extLst>
                  </p14:cNvPr>
                  <p14:cNvContentPartPr/>
                  <p14:nvPr/>
                </p14:nvContentPartPr>
                <p14:xfrm>
                  <a:off x="5715678" y="6453918"/>
                  <a:ext cx="66960" cy="22572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CEEA9267-30EB-313B-B500-FDEFECFE4C4A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5706678" y="6444918"/>
                    <a:ext cx="84600" cy="24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9BC3BA04-835F-7B07-F18E-E68EC7516DAA}"/>
                      </a:ext>
                    </a:extLst>
                  </p14:cNvPr>
                  <p14:cNvContentPartPr/>
                  <p14:nvPr/>
                </p14:nvContentPartPr>
                <p14:xfrm>
                  <a:off x="5755998" y="6646158"/>
                  <a:ext cx="106920" cy="4572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9BC3BA04-835F-7B07-F18E-E68EC7516DAA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5746998" y="6637158"/>
                    <a:ext cx="124560" cy="6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919404-E2F4-36E5-0DC4-C2832304DDFC}"/>
                </a:ext>
              </a:extLst>
            </p:cNvPr>
            <p:cNvGrpSpPr/>
            <p:nvPr/>
          </p:nvGrpSpPr>
          <p:grpSpPr>
            <a:xfrm>
              <a:off x="2933668" y="1716678"/>
              <a:ext cx="685800" cy="3381480"/>
              <a:chOff x="2933668" y="1716678"/>
              <a:chExt cx="685800" cy="3381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31E8ECFA-2162-A487-BF49-88FE2A89CBFC}"/>
                      </a:ext>
                    </a:extLst>
                  </p14:cNvPr>
                  <p14:cNvContentPartPr/>
                  <p14:nvPr/>
                </p14:nvContentPartPr>
                <p14:xfrm>
                  <a:off x="2933668" y="1716678"/>
                  <a:ext cx="685800" cy="335376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31E8ECFA-2162-A487-BF49-88FE2A89CBFC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2924668" y="1708038"/>
                    <a:ext cx="703440" cy="337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60F31665-E55A-B816-3A4C-3EABF93C1FA4}"/>
                      </a:ext>
                    </a:extLst>
                  </p14:cNvPr>
                  <p14:cNvContentPartPr/>
                  <p14:nvPr/>
                </p14:nvContentPartPr>
                <p14:xfrm>
                  <a:off x="2952748" y="4786038"/>
                  <a:ext cx="219240" cy="3121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60F31665-E55A-B816-3A4C-3EABF93C1FA4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2944108" y="4777038"/>
                    <a:ext cx="236880" cy="329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28476A-5789-C219-B5C3-09CD18CCA661}"/>
              </a:ext>
            </a:extLst>
          </p:cNvPr>
          <p:cNvGrpSpPr/>
          <p:nvPr/>
        </p:nvGrpSpPr>
        <p:grpSpPr>
          <a:xfrm>
            <a:off x="4478788" y="4354758"/>
            <a:ext cx="190440" cy="248040"/>
            <a:chOff x="4478788" y="4354758"/>
            <a:chExt cx="190440" cy="24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46C6690-CBDB-1A16-90E6-2676F04A90D7}"/>
                    </a:ext>
                  </a:extLst>
                </p14:cNvPr>
                <p14:cNvContentPartPr/>
                <p14:nvPr/>
              </p14:nvContentPartPr>
              <p14:xfrm>
                <a:off x="4504708" y="4354758"/>
                <a:ext cx="45000" cy="222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46C6690-CBDB-1A16-90E6-2676F04A90D7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495708" y="4346118"/>
                  <a:ext cx="6264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260D7EF-46DF-5137-E479-C2345900B6F7}"/>
                    </a:ext>
                  </a:extLst>
                </p14:cNvPr>
                <p14:cNvContentPartPr/>
                <p14:nvPr/>
              </p14:nvContentPartPr>
              <p14:xfrm>
                <a:off x="4478788" y="4550598"/>
                <a:ext cx="190440" cy="52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260D7EF-46DF-5137-E479-C2345900B6F7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469788" y="4541958"/>
                  <a:ext cx="208080" cy="6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C41CAD-F684-EE22-4263-BF1649CCEAFE}"/>
              </a:ext>
            </a:extLst>
          </p:cNvPr>
          <p:cNvGrpSpPr/>
          <p:nvPr/>
        </p:nvGrpSpPr>
        <p:grpSpPr>
          <a:xfrm>
            <a:off x="5071980" y="3104838"/>
            <a:ext cx="2807057" cy="2639011"/>
            <a:chOff x="5071980" y="3104838"/>
            <a:chExt cx="2807057" cy="2639011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88CC5895-ED28-B430-9057-161C74A4A3FB}"/>
                </a:ext>
              </a:extLst>
            </p:cNvPr>
            <p:cNvGrpSpPr/>
            <p:nvPr/>
          </p:nvGrpSpPr>
          <p:grpSpPr>
            <a:xfrm>
              <a:off x="5071980" y="4387729"/>
              <a:ext cx="2807057" cy="1356120"/>
              <a:chOff x="5236416" y="4233508"/>
              <a:chExt cx="2807057" cy="1356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4657BE02-7113-B513-1351-F2EDD399BC93}"/>
                      </a:ext>
                    </a:extLst>
                  </p14:cNvPr>
                  <p14:cNvContentPartPr/>
                  <p14:nvPr/>
                </p14:nvContentPartPr>
                <p14:xfrm rot="15001517">
                  <a:off x="5684256" y="4863688"/>
                  <a:ext cx="170280" cy="106596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4657BE02-7113-B513-1351-F2EDD399BC93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 rot="15001517">
                    <a:off x="5675256" y="4854685"/>
                    <a:ext cx="187920" cy="10836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6D1F6F03-AC49-C629-B4D2-8EA407E75852}"/>
                      </a:ext>
                    </a:extLst>
                  </p14:cNvPr>
                  <p14:cNvContentPartPr/>
                  <p14:nvPr/>
                </p14:nvContentPartPr>
                <p14:xfrm rot="13257502">
                  <a:off x="6205676" y="5202030"/>
                  <a:ext cx="107280" cy="10548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6D1F6F03-AC49-C629-B4D2-8EA407E75852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 rot="13257502">
                    <a:off x="6196676" y="5193030"/>
                    <a:ext cx="124920" cy="12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E3584D61-5D5C-892E-F6CD-2E84B15FD13B}"/>
                      </a:ext>
                    </a:extLst>
                  </p14:cNvPr>
                  <p14:cNvContentPartPr/>
                  <p14:nvPr/>
                </p14:nvContentPartPr>
                <p14:xfrm>
                  <a:off x="6512393" y="4266988"/>
                  <a:ext cx="720000" cy="52380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E3584D61-5D5C-892E-F6CD-2E84B15FD13B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503393" y="4258348"/>
                    <a:ext cx="737640" cy="54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7AF69ED4-6E89-1126-C44C-EDEA5AE06C5A}"/>
                      </a:ext>
                    </a:extLst>
                  </p14:cNvPr>
                  <p14:cNvContentPartPr/>
                  <p14:nvPr/>
                </p14:nvContentPartPr>
                <p14:xfrm>
                  <a:off x="7391153" y="4233508"/>
                  <a:ext cx="253440" cy="40608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7AF69ED4-6E89-1126-C44C-EDEA5AE06C5A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7382153" y="4224508"/>
                    <a:ext cx="271080" cy="42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0030CC0C-E29B-71A0-32E9-5E9A0DAACB4D}"/>
                      </a:ext>
                    </a:extLst>
                  </p14:cNvPr>
                  <p14:cNvContentPartPr/>
                  <p14:nvPr/>
                </p14:nvContentPartPr>
                <p14:xfrm>
                  <a:off x="7382513" y="4331068"/>
                  <a:ext cx="360" cy="1620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0030CC0C-E29B-71A0-32E9-5E9A0DAACB4D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373513" y="4322068"/>
                    <a:ext cx="18000" cy="3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336F462B-1DFE-4313-68CC-740C29A00A6D}"/>
                      </a:ext>
                    </a:extLst>
                  </p14:cNvPr>
                  <p14:cNvContentPartPr/>
                  <p14:nvPr/>
                </p14:nvContentPartPr>
                <p14:xfrm>
                  <a:off x="6574673" y="5054668"/>
                  <a:ext cx="145800" cy="16272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336F462B-1DFE-4313-68CC-740C29A00A6D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6566033" y="5046028"/>
                    <a:ext cx="163440" cy="18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5188DFB2-8009-A3FB-918E-E4CB1DD5FD17}"/>
                      </a:ext>
                    </a:extLst>
                  </p14:cNvPr>
                  <p14:cNvContentPartPr/>
                  <p14:nvPr/>
                </p14:nvContentPartPr>
                <p14:xfrm>
                  <a:off x="6723713" y="4971868"/>
                  <a:ext cx="46800" cy="36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5188DFB2-8009-A3FB-918E-E4CB1DD5FD17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6715073" y="4963228"/>
                    <a:ext cx="64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4FD802DB-9E75-50EE-987C-A1BB288426D6}"/>
                      </a:ext>
                    </a:extLst>
                  </p14:cNvPr>
                  <p14:cNvContentPartPr/>
                  <p14:nvPr/>
                </p14:nvContentPartPr>
                <p14:xfrm>
                  <a:off x="6833873" y="5029108"/>
                  <a:ext cx="80640" cy="14832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4FD802DB-9E75-50EE-987C-A1BB288426D6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6824873" y="5020468"/>
                    <a:ext cx="98280" cy="16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E48176B2-7586-DBD2-0C62-4B335B2BAEF3}"/>
                      </a:ext>
                    </a:extLst>
                  </p14:cNvPr>
                  <p14:cNvContentPartPr/>
                  <p14:nvPr/>
                </p14:nvContentPartPr>
                <p14:xfrm>
                  <a:off x="7208633" y="4821028"/>
                  <a:ext cx="465120" cy="25704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E48176B2-7586-DBD2-0C62-4B335B2BAEF3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7199633" y="4812028"/>
                    <a:ext cx="482760" cy="27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BC9324CB-DF94-9BAB-BEC2-A79E52BC247B}"/>
                      </a:ext>
                    </a:extLst>
                  </p14:cNvPr>
                  <p14:cNvContentPartPr/>
                  <p14:nvPr/>
                </p14:nvContentPartPr>
                <p14:xfrm>
                  <a:off x="7651793" y="4849828"/>
                  <a:ext cx="74160" cy="540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BC9324CB-DF94-9BAB-BEC2-A79E52BC247B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642793" y="4840828"/>
                    <a:ext cx="9180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69E1E202-4A5D-509C-9AC7-DA14B1FF51C9}"/>
                      </a:ext>
                    </a:extLst>
                  </p14:cNvPr>
                  <p14:cNvContentPartPr/>
                  <p14:nvPr/>
                </p14:nvContentPartPr>
                <p14:xfrm>
                  <a:off x="7757633" y="4720228"/>
                  <a:ext cx="124560" cy="27144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69E1E202-4A5D-509C-9AC7-DA14B1FF51C9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748993" y="4711228"/>
                    <a:ext cx="142200" cy="28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D38451AD-451F-1D7A-6FAF-33FE574E4512}"/>
                      </a:ext>
                    </a:extLst>
                  </p14:cNvPr>
                  <p14:cNvContentPartPr/>
                  <p14:nvPr/>
                </p14:nvContentPartPr>
                <p14:xfrm>
                  <a:off x="7775993" y="4777828"/>
                  <a:ext cx="154080" cy="8172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D38451AD-451F-1D7A-6FAF-33FE574E4512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7767353" y="4769188"/>
                    <a:ext cx="171720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C7C64E32-BCEC-E363-046D-24175D2CFD41}"/>
                      </a:ext>
                    </a:extLst>
                  </p14:cNvPr>
                  <p14:cNvContentPartPr/>
                  <p14:nvPr/>
                </p14:nvContentPartPr>
                <p14:xfrm>
                  <a:off x="7688153" y="4891228"/>
                  <a:ext cx="7920" cy="2448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C7C64E32-BCEC-E363-046D-24175D2CFD41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679513" y="4882228"/>
                    <a:ext cx="25560" cy="4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D67DAD0A-77E6-8F51-5910-88BAA95E5841}"/>
                      </a:ext>
                    </a:extLst>
                  </p14:cNvPr>
                  <p14:cNvContentPartPr/>
                  <p14:nvPr/>
                </p14:nvContentPartPr>
                <p14:xfrm>
                  <a:off x="6904793" y="5107588"/>
                  <a:ext cx="911160" cy="48204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D67DAD0A-77E6-8F51-5910-88BAA95E5841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6895793" y="5098948"/>
                    <a:ext cx="928800" cy="49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002165A0-2CB6-3971-0ABA-45C139A02D84}"/>
                      </a:ext>
                    </a:extLst>
                  </p14:cNvPr>
                  <p14:cNvContentPartPr/>
                  <p14:nvPr/>
                </p14:nvContentPartPr>
                <p14:xfrm>
                  <a:off x="7665473" y="5174908"/>
                  <a:ext cx="155160" cy="828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002165A0-2CB6-3971-0ABA-45C139A02D84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7656833" y="5165908"/>
                    <a:ext cx="17280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80EF032A-7E13-B4C2-EAA9-89AB80AF027C}"/>
                      </a:ext>
                    </a:extLst>
                  </p14:cNvPr>
                  <p14:cNvContentPartPr/>
                  <p14:nvPr/>
                </p14:nvContentPartPr>
                <p14:xfrm>
                  <a:off x="7106753" y="5284708"/>
                  <a:ext cx="106920" cy="16092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80EF032A-7E13-B4C2-EAA9-89AB80AF027C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7098113" y="5276068"/>
                    <a:ext cx="124560" cy="17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09C7CB6F-E45F-AE3E-0885-5CB04D21112A}"/>
                      </a:ext>
                    </a:extLst>
                  </p14:cNvPr>
                  <p14:cNvContentPartPr/>
                  <p14:nvPr/>
                </p14:nvContentPartPr>
                <p14:xfrm>
                  <a:off x="6847913" y="5399188"/>
                  <a:ext cx="19800" cy="2304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09C7CB6F-E45F-AE3E-0885-5CB04D21112A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6839273" y="5390548"/>
                    <a:ext cx="37440" cy="4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C1F5E2D2-4AB2-3877-5AF5-1711B6F537E0}"/>
                      </a:ext>
                    </a:extLst>
                  </p14:cNvPr>
                  <p14:cNvContentPartPr/>
                  <p14:nvPr/>
                </p14:nvContentPartPr>
                <p14:xfrm>
                  <a:off x="8018273" y="5083108"/>
                  <a:ext cx="2520" cy="17100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C1F5E2D2-4AB2-3877-5AF5-1711B6F537E0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009273" y="5074468"/>
                    <a:ext cx="20160" cy="18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A8853114-705A-BB09-2125-5D3F0DC38A1B}"/>
                      </a:ext>
                    </a:extLst>
                  </p14:cNvPr>
                  <p14:cNvContentPartPr/>
                  <p14:nvPr/>
                </p14:nvContentPartPr>
                <p14:xfrm>
                  <a:off x="8016473" y="5346628"/>
                  <a:ext cx="27000" cy="2952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A8853114-705A-BB09-2125-5D3F0DC38A1B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8007473" y="5337988"/>
                    <a:ext cx="44640" cy="47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EAF40DD-92E0-A5A0-DA20-650A5CDE294D}"/>
                </a:ext>
              </a:extLst>
            </p:cNvPr>
            <p:cNvGrpSpPr/>
            <p:nvPr/>
          </p:nvGrpSpPr>
          <p:grpSpPr>
            <a:xfrm>
              <a:off x="7088788" y="3104838"/>
              <a:ext cx="312840" cy="1117800"/>
              <a:chOff x="7088788" y="3104838"/>
              <a:chExt cx="312840" cy="1117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D6EC74AD-BAC3-1954-61CC-B9674B43D430}"/>
                      </a:ext>
                    </a:extLst>
                  </p14:cNvPr>
                  <p14:cNvContentPartPr/>
                  <p14:nvPr/>
                </p14:nvContentPartPr>
                <p14:xfrm>
                  <a:off x="7121908" y="3104838"/>
                  <a:ext cx="279720" cy="10220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D6EC74AD-BAC3-1954-61CC-B9674B43D430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7112908" y="3095838"/>
                    <a:ext cx="297360" cy="103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D2B7B652-898A-BEB6-1A60-6E32065D5408}"/>
                      </a:ext>
                    </a:extLst>
                  </p14:cNvPr>
                  <p14:cNvContentPartPr/>
                  <p14:nvPr/>
                </p14:nvContentPartPr>
                <p14:xfrm>
                  <a:off x="7088788" y="3992958"/>
                  <a:ext cx="129960" cy="2296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D2B7B652-898A-BEB6-1A60-6E32065D5408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7079788" y="3984318"/>
                    <a:ext cx="147600" cy="247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6DD0E34-4D63-A9CC-4135-988586F4B1F4}"/>
              </a:ext>
            </a:extLst>
          </p:cNvPr>
          <p:cNvGrpSpPr/>
          <p:nvPr/>
        </p:nvGrpSpPr>
        <p:grpSpPr>
          <a:xfrm>
            <a:off x="4402369" y="534798"/>
            <a:ext cx="3579939" cy="1537837"/>
            <a:chOff x="4402369" y="534798"/>
            <a:chExt cx="3579939" cy="153783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7E8094-FCAD-A8E9-3C7C-ABF295331B65}"/>
                </a:ext>
              </a:extLst>
            </p:cNvPr>
            <p:cNvGrpSpPr/>
            <p:nvPr/>
          </p:nvGrpSpPr>
          <p:grpSpPr>
            <a:xfrm>
              <a:off x="6231268" y="534798"/>
              <a:ext cx="1751040" cy="1030320"/>
              <a:chOff x="6231268" y="534798"/>
              <a:chExt cx="1751040" cy="1030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F657C119-1D51-6E2B-818F-DFECE796658A}"/>
                      </a:ext>
                    </a:extLst>
                  </p14:cNvPr>
                  <p14:cNvContentPartPr/>
                  <p14:nvPr/>
                </p14:nvContentPartPr>
                <p14:xfrm>
                  <a:off x="6231268" y="855198"/>
                  <a:ext cx="216000" cy="2635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F657C119-1D51-6E2B-818F-DFECE796658A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6222268" y="846558"/>
                    <a:ext cx="233640" cy="28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1FB59F61-AB99-090B-FFA1-D4E371CD1F8F}"/>
                      </a:ext>
                    </a:extLst>
                  </p14:cNvPr>
                  <p14:cNvContentPartPr/>
                  <p14:nvPr/>
                </p14:nvContentPartPr>
                <p14:xfrm>
                  <a:off x="6380308" y="688878"/>
                  <a:ext cx="109440" cy="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1FB59F61-AB99-090B-FFA1-D4E371CD1F8F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6371308" y="679878"/>
                    <a:ext cx="127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17676C52-C137-5F00-86FD-1679C4BB1193}"/>
                      </a:ext>
                    </a:extLst>
                  </p14:cNvPr>
                  <p14:cNvContentPartPr/>
                  <p14:nvPr/>
                </p14:nvContentPartPr>
                <p14:xfrm>
                  <a:off x="6548428" y="534798"/>
                  <a:ext cx="118440" cy="39708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17676C52-C137-5F00-86FD-1679C4BB1193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6539788" y="525798"/>
                    <a:ext cx="136080" cy="41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05528C4E-7B06-CE33-B338-E77779336D02}"/>
                      </a:ext>
                    </a:extLst>
                  </p14:cNvPr>
                  <p14:cNvContentPartPr/>
                  <p14:nvPr/>
                </p14:nvContentPartPr>
                <p14:xfrm>
                  <a:off x="6664708" y="586998"/>
                  <a:ext cx="99000" cy="18504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05528C4E-7B06-CE33-B338-E77779336D02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6655708" y="577998"/>
                    <a:ext cx="116640" cy="20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3A38D0F-9EF5-D74A-95E2-B244BFC1F2CA}"/>
                      </a:ext>
                    </a:extLst>
                  </p14:cNvPr>
                  <p14:cNvContentPartPr/>
                  <p14:nvPr/>
                </p14:nvContentPartPr>
                <p14:xfrm>
                  <a:off x="6678028" y="692118"/>
                  <a:ext cx="79560" cy="1224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93A38D0F-9EF5-D74A-95E2-B244BFC1F2CA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6669388" y="683478"/>
                    <a:ext cx="97200" cy="2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B2235F53-C984-6EF1-03F7-E5563D7B2086}"/>
                      </a:ext>
                    </a:extLst>
                  </p14:cNvPr>
                  <p14:cNvContentPartPr/>
                  <p14:nvPr/>
                </p14:nvContentPartPr>
                <p14:xfrm>
                  <a:off x="6825268" y="694278"/>
                  <a:ext cx="52200" cy="11772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B2235F53-C984-6EF1-03F7-E5563D7B208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6816628" y="685278"/>
                    <a:ext cx="69840" cy="13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114DA992-B24A-E749-756F-E55FCB7E67AA}"/>
                      </a:ext>
                    </a:extLst>
                  </p14:cNvPr>
                  <p14:cNvContentPartPr/>
                  <p14:nvPr/>
                </p14:nvContentPartPr>
                <p14:xfrm>
                  <a:off x="6860908" y="607878"/>
                  <a:ext cx="360" cy="252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114DA992-B24A-E749-756F-E55FCB7E67AA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6851908" y="599238"/>
                    <a:ext cx="180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38AD9264-C565-AA1B-834F-4041AA30F7B1}"/>
                      </a:ext>
                    </a:extLst>
                  </p14:cNvPr>
                  <p14:cNvContentPartPr/>
                  <p14:nvPr/>
                </p14:nvContentPartPr>
                <p14:xfrm>
                  <a:off x="6912388" y="670158"/>
                  <a:ext cx="9432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38AD9264-C565-AA1B-834F-4041AA30F7B1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6903748" y="661158"/>
                    <a:ext cx="111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F051A9F1-BDAA-6405-6DAD-2FADA63BA281}"/>
                      </a:ext>
                    </a:extLst>
                  </p14:cNvPr>
                  <p14:cNvContentPartPr/>
                  <p14:nvPr/>
                </p14:nvContentPartPr>
                <p14:xfrm>
                  <a:off x="7067548" y="630918"/>
                  <a:ext cx="162000" cy="2469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F051A9F1-BDAA-6405-6DAD-2FADA63BA281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7058548" y="622278"/>
                    <a:ext cx="179640" cy="26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B843C0ED-A9B1-D26D-9B4B-7641CAAF7E2D}"/>
                      </a:ext>
                    </a:extLst>
                  </p14:cNvPr>
                  <p14:cNvContentPartPr/>
                  <p14:nvPr/>
                </p14:nvContentPartPr>
                <p14:xfrm>
                  <a:off x="7276708" y="540558"/>
                  <a:ext cx="135720" cy="26604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B843C0ED-A9B1-D26D-9B4B-7641CAAF7E2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7267708" y="531558"/>
                    <a:ext cx="153360" cy="28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715992A0-1807-77B5-60DD-53811FA3D36F}"/>
                      </a:ext>
                    </a:extLst>
                  </p14:cNvPr>
                  <p14:cNvContentPartPr/>
                  <p14:nvPr/>
                </p14:nvContentPartPr>
                <p14:xfrm>
                  <a:off x="7500628" y="732438"/>
                  <a:ext cx="36360" cy="644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715992A0-1807-77B5-60DD-53811FA3D36F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7491628" y="723798"/>
                    <a:ext cx="54000" cy="8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7E4B7FD5-085B-6E4C-694D-D695247CD198}"/>
                      </a:ext>
                    </a:extLst>
                  </p14:cNvPr>
                  <p14:cNvContentPartPr/>
                  <p14:nvPr/>
                </p14:nvContentPartPr>
                <p14:xfrm>
                  <a:off x="7509988" y="665838"/>
                  <a:ext cx="252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7E4B7FD5-085B-6E4C-694D-D695247CD198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7501348" y="656838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8B092CEA-84C4-4F5D-1466-4B955E9CE7B1}"/>
                      </a:ext>
                    </a:extLst>
                  </p14:cNvPr>
                  <p14:cNvContentPartPr/>
                  <p14:nvPr/>
                </p14:nvContentPartPr>
                <p14:xfrm>
                  <a:off x="7542028" y="586638"/>
                  <a:ext cx="86400" cy="29412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8B092CEA-84C4-4F5D-1466-4B955E9CE7B1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7533028" y="577638"/>
                    <a:ext cx="104040" cy="31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4FC57C30-3509-06D0-7CE0-8038CC9F1BCF}"/>
                      </a:ext>
                    </a:extLst>
                  </p14:cNvPr>
                  <p14:cNvContentPartPr/>
                  <p14:nvPr/>
                </p14:nvContentPartPr>
                <p14:xfrm>
                  <a:off x="7643188" y="535158"/>
                  <a:ext cx="88560" cy="3366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4FC57C30-3509-06D0-7CE0-8038CC9F1BCF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7634548" y="526518"/>
                    <a:ext cx="106200" cy="35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E2563631-F69A-DF66-78C0-3490220CC7F0}"/>
                      </a:ext>
                    </a:extLst>
                  </p14:cNvPr>
                  <p14:cNvContentPartPr/>
                  <p14:nvPr/>
                </p14:nvContentPartPr>
                <p14:xfrm>
                  <a:off x="7786468" y="601398"/>
                  <a:ext cx="124200" cy="21780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E2563631-F69A-DF66-78C0-3490220CC7F0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7777468" y="592398"/>
                    <a:ext cx="141840" cy="23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239EC9B-565F-51E0-253A-9A4A50D83068}"/>
                      </a:ext>
                    </a:extLst>
                  </p14:cNvPr>
                  <p14:cNvContentPartPr/>
                  <p14:nvPr/>
                </p14:nvContentPartPr>
                <p14:xfrm>
                  <a:off x="7897348" y="631998"/>
                  <a:ext cx="84960" cy="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7239EC9B-565F-51E0-253A-9A4A50D83068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7888708" y="622998"/>
                    <a:ext cx="102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190D8083-CFEC-6848-50C4-F4ED87540941}"/>
                      </a:ext>
                    </a:extLst>
                  </p14:cNvPr>
                  <p14:cNvContentPartPr/>
                  <p14:nvPr/>
                </p14:nvContentPartPr>
                <p14:xfrm>
                  <a:off x="7942348" y="636318"/>
                  <a:ext cx="360" cy="1695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190D8083-CFEC-6848-50C4-F4ED87540941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7933348" y="627678"/>
                    <a:ext cx="18000" cy="18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A93DC4FF-FC51-7811-05FD-841F3028D45B}"/>
                      </a:ext>
                    </a:extLst>
                  </p14:cNvPr>
                  <p14:cNvContentPartPr/>
                  <p14:nvPr/>
                </p14:nvContentPartPr>
                <p14:xfrm>
                  <a:off x="6276268" y="1008558"/>
                  <a:ext cx="1578600" cy="2070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A93DC4FF-FC51-7811-05FD-841F3028D45B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6267628" y="999918"/>
                    <a:ext cx="1596240" cy="22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74C2DD28-3C5E-96F2-E18E-C977C217FF40}"/>
                      </a:ext>
                    </a:extLst>
                  </p14:cNvPr>
                  <p14:cNvContentPartPr/>
                  <p14:nvPr/>
                </p14:nvContentPartPr>
                <p14:xfrm>
                  <a:off x="7001308" y="1265958"/>
                  <a:ext cx="377280" cy="29916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74C2DD28-3C5E-96F2-E18E-C977C217FF40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6992308" y="1256958"/>
                    <a:ext cx="394920" cy="31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A7595E51-A8CE-D205-0565-863B424EC4C6}"/>
                      </a:ext>
                    </a:extLst>
                  </p14:cNvPr>
                  <p14:cNvContentPartPr/>
                  <p14:nvPr/>
                </p14:nvContentPartPr>
                <p14:xfrm>
                  <a:off x="7121548" y="1343358"/>
                  <a:ext cx="221400" cy="406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A7595E51-A8CE-D205-0565-863B424EC4C6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7112548" y="1334358"/>
                    <a:ext cx="239040" cy="58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BA7AE75-2DE9-DBA3-7AC3-09068BBDAD9E}"/>
                    </a:ext>
                  </a:extLst>
                </p14:cNvPr>
                <p14:cNvContentPartPr/>
                <p14:nvPr/>
              </p14:nvContentPartPr>
              <p14:xfrm>
                <a:off x="4402369" y="1331395"/>
                <a:ext cx="1443600" cy="741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BA7AE75-2DE9-DBA3-7AC3-09068BBDAD9E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4393369" y="1322395"/>
                  <a:ext cx="1461240" cy="75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E7692FC-3114-6C34-F36E-84203FEBB654}"/>
                    </a:ext>
                  </a:extLst>
                </p14:cNvPr>
                <p14:cNvContentPartPr/>
                <p14:nvPr/>
              </p14:nvContentPartPr>
              <p14:xfrm>
                <a:off x="5646268" y="1269480"/>
                <a:ext cx="183600" cy="254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E7692FC-3114-6C34-F36E-84203FEBB654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637628" y="1260480"/>
                  <a:ext cx="201240" cy="272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57084FAE-F0A1-4AA3-4C7B-C3296216CD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19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3888"/>
    </mc:Choice>
    <mc:Fallback xmlns="">
      <p:transition advTm="123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3414" y="4232498"/>
            <a:ext cx="2730235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How we fix errors</a:t>
            </a:r>
          </a:p>
          <a:p>
            <a:pPr>
              <a:buNone/>
            </a:pPr>
            <a:r>
              <a:rPr lang="en-US" sz="1400" dirty="0"/>
              <a:t>Thermodynamics of Computing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178042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/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263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Interacting Spins</a:t>
            </a:r>
          </a:p>
          <a:p>
            <a:pPr>
              <a:buNone/>
            </a:pPr>
            <a:r>
              <a:rPr lang="en-US" sz="1400" dirty="0"/>
              <a:t>Going parallel: Quantum Physics</a:t>
            </a:r>
          </a:p>
          <a:p>
            <a:pPr>
              <a:buNone/>
            </a:pPr>
            <a:r>
              <a:rPr lang="en-US" sz="1400" dirty="0"/>
              <a:t>Entanglement and Superposition</a:t>
            </a:r>
          </a:p>
          <a:p>
            <a:pPr>
              <a:buNone/>
            </a:pPr>
            <a:r>
              <a:rPr lang="en-US" sz="1400" dirty="0"/>
              <a:t>Cloning and Key Distribution</a:t>
            </a:r>
          </a:p>
          <a:p>
            <a:pPr>
              <a:buNone/>
            </a:pPr>
            <a:r>
              <a:rPr lang="en-US" sz="1400" dirty="0"/>
              <a:t>Quantum Search and Annealing</a:t>
            </a:r>
          </a:p>
          <a:p>
            <a:pPr>
              <a:buNone/>
            </a:pPr>
            <a:r>
              <a:rPr lang="en-US" sz="1400" dirty="0"/>
              <a:t>Quantum Gates and Factorization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5A51B7-7BDE-4EAA-D15A-00E4545785E4}"/>
              </a:ext>
            </a:extLst>
          </p:cNvPr>
          <p:cNvSpPr/>
          <p:nvPr/>
        </p:nvSpPr>
        <p:spPr>
          <a:xfrm>
            <a:off x="6073014" y="3886200"/>
            <a:ext cx="2956686" cy="2810099"/>
          </a:xfrm>
          <a:prstGeom prst="rect">
            <a:avLst/>
          </a:prstGeom>
          <a:solidFill>
            <a:schemeClr val="bg1">
              <a:alpha val="73000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2BC68-AF7D-F2AB-022D-4CAF4EDE08EA}"/>
              </a:ext>
            </a:extLst>
          </p:cNvPr>
          <p:cNvSpPr/>
          <p:nvPr/>
        </p:nvSpPr>
        <p:spPr>
          <a:xfrm>
            <a:off x="6096000" y="3886200"/>
            <a:ext cx="2933700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5D31-A668-9548-615D-47524F8BDBB7}"/>
              </a:ext>
            </a:extLst>
          </p:cNvPr>
          <p:cNvSpPr/>
          <p:nvPr/>
        </p:nvSpPr>
        <p:spPr>
          <a:xfrm>
            <a:off x="5638800" y="891990"/>
            <a:ext cx="33068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E59936-8E44-82B8-540D-9A6164DA6A9A}"/>
              </a:ext>
            </a:extLst>
          </p:cNvPr>
          <p:cNvSpPr/>
          <p:nvPr/>
        </p:nvSpPr>
        <p:spPr>
          <a:xfrm>
            <a:off x="57897" y="791631"/>
            <a:ext cx="2780423" cy="5820916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57FD6-97B9-D1E9-FCB2-83D18FC0BD36}"/>
              </a:ext>
            </a:extLst>
          </p:cNvPr>
          <p:cNvSpPr/>
          <p:nvPr/>
        </p:nvSpPr>
        <p:spPr>
          <a:xfrm>
            <a:off x="3111319" y="4015465"/>
            <a:ext cx="2973188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1C5DB54-ECAF-1299-A6B8-BF38AFC7C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5296"/>
    </mc:Choice>
    <mc:Fallback xmlns="">
      <p:transition advClick="0" advTm="35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F326CFA-8B9F-9BE3-554D-04256265681D}"/>
              </a:ext>
            </a:extLst>
          </p:cNvPr>
          <p:cNvGrpSpPr/>
          <p:nvPr/>
        </p:nvGrpSpPr>
        <p:grpSpPr>
          <a:xfrm>
            <a:off x="45654" y="1824429"/>
            <a:ext cx="2087640" cy="929880"/>
            <a:chOff x="510692" y="1291638"/>
            <a:chExt cx="2783520" cy="123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1D3761B-7D20-043B-A3B7-13CB271A908F}"/>
                    </a:ext>
                  </a:extLst>
                </p14:cNvPr>
                <p14:cNvContentPartPr/>
                <p14:nvPr/>
              </p14:nvContentPartPr>
              <p14:xfrm>
                <a:off x="1245452" y="2000118"/>
                <a:ext cx="767160" cy="2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1D3761B-7D20-043B-A3B7-13CB271A908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36812" y="1991118"/>
                  <a:ext cx="784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47A382B-65E2-7511-7BDC-FF8B991A0993}"/>
                    </a:ext>
                  </a:extLst>
                </p14:cNvPr>
                <p14:cNvContentPartPr/>
                <p14:nvPr/>
              </p14:nvContentPartPr>
              <p14:xfrm>
                <a:off x="1813532" y="2109918"/>
                <a:ext cx="196920" cy="241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47A382B-65E2-7511-7BDC-FF8B991A099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04532" y="2101278"/>
                  <a:ext cx="2145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8173F44-4075-54CF-FFD0-0461231683CA}"/>
                    </a:ext>
                  </a:extLst>
                </p14:cNvPr>
                <p14:cNvContentPartPr/>
                <p14:nvPr/>
              </p14:nvContentPartPr>
              <p14:xfrm>
                <a:off x="2070212" y="2333478"/>
                <a:ext cx="8640" cy="198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8173F44-4075-54CF-FFD0-0461231683C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61212" y="2324478"/>
                  <a:ext cx="262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094DE2-A939-C92E-4241-DC9F8947C453}"/>
                    </a:ext>
                  </a:extLst>
                </p14:cNvPr>
                <p14:cNvContentPartPr/>
                <p14:nvPr/>
              </p14:nvContentPartPr>
              <p14:xfrm>
                <a:off x="1081292" y="1377318"/>
                <a:ext cx="83952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094DE2-A939-C92E-4241-DC9F8947C45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2652" y="1368318"/>
                  <a:ext cx="857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2CB9FE0-D66F-4D01-EE27-92A561A83FCF}"/>
                    </a:ext>
                  </a:extLst>
                </p14:cNvPr>
                <p14:cNvContentPartPr/>
                <p14:nvPr/>
              </p14:nvContentPartPr>
              <p14:xfrm>
                <a:off x="2073812" y="1291638"/>
                <a:ext cx="158400" cy="231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2CB9FE0-D66F-4D01-EE27-92A561A83FC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65172" y="1282998"/>
                  <a:ext cx="1760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2DDD6D1-214D-B7AB-0BF5-87638AEE2130}"/>
                    </a:ext>
                  </a:extLst>
                </p14:cNvPr>
                <p14:cNvContentPartPr/>
                <p14:nvPr/>
              </p14:nvContentPartPr>
              <p14:xfrm>
                <a:off x="2237612" y="1478118"/>
                <a:ext cx="225000" cy="108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2DDD6D1-214D-B7AB-0BF5-87638AEE213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28612" y="1469478"/>
                  <a:ext cx="2426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08804CE-353D-FBCB-8D2B-25A168B68AB6}"/>
                    </a:ext>
                  </a:extLst>
                </p14:cNvPr>
                <p14:cNvContentPartPr/>
                <p14:nvPr/>
              </p14:nvContentPartPr>
              <p14:xfrm>
                <a:off x="510692" y="1718238"/>
                <a:ext cx="2384280" cy="57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08804CE-353D-FBCB-8D2B-25A168B68AB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2052" y="1709238"/>
                  <a:ext cx="24019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BB7454F-7924-3E82-CBAB-D5F272563BED}"/>
                    </a:ext>
                  </a:extLst>
                </p14:cNvPr>
                <p14:cNvContentPartPr/>
                <p14:nvPr/>
              </p14:nvContentPartPr>
              <p14:xfrm>
                <a:off x="2942132" y="1637238"/>
                <a:ext cx="271080" cy="291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BB7454F-7924-3E82-CBAB-D5F272563BE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33132" y="1628598"/>
                  <a:ext cx="28872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300AA35-2199-A523-5891-651C4A435B59}"/>
                    </a:ext>
                  </a:extLst>
                </p14:cNvPr>
                <p14:cNvContentPartPr/>
                <p14:nvPr/>
              </p14:nvContentPartPr>
              <p14:xfrm>
                <a:off x="3288092" y="1766118"/>
                <a:ext cx="6120" cy="181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300AA35-2199-A523-5891-651C4A435B5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79452" y="1757118"/>
                  <a:ext cx="23760" cy="19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4F9526-BBA0-646F-6E7F-B929BA27DF41}"/>
              </a:ext>
            </a:extLst>
          </p:cNvPr>
          <p:cNvGrpSpPr/>
          <p:nvPr/>
        </p:nvGrpSpPr>
        <p:grpSpPr>
          <a:xfrm>
            <a:off x="3447825" y="2344397"/>
            <a:ext cx="319680" cy="216810"/>
            <a:chOff x="5831492" y="205158"/>
            <a:chExt cx="426240" cy="28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0A9CB0-2C0F-E190-2C7B-643CF8577E7C}"/>
                    </a:ext>
                  </a:extLst>
                </p14:cNvPr>
                <p14:cNvContentPartPr/>
                <p14:nvPr/>
              </p14:nvContentPartPr>
              <p14:xfrm>
                <a:off x="5869292" y="205158"/>
                <a:ext cx="197640" cy="233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0A9CB0-2C0F-E190-2C7B-643CF8577E7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60652" y="196158"/>
                  <a:ext cx="2152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3E693FD-761B-AD21-0C4F-41B5AB51EEC0}"/>
                    </a:ext>
                  </a:extLst>
                </p14:cNvPr>
                <p14:cNvContentPartPr/>
                <p14:nvPr/>
              </p14:nvContentPartPr>
              <p14:xfrm>
                <a:off x="5933732" y="317838"/>
                <a:ext cx="141480" cy="6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3E693FD-761B-AD21-0C4F-41B5AB51EEC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24732" y="308838"/>
                  <a:ext cx="159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2B806CC-052C-4A2F-83EA-C6A68C4A920B}"/>
                    </a:ext>
                  </a:extLst>
                </p14:cNvPr>
                <p14:cNvContentPartPr/>
                <p14:nvPr/>
              </p14:nvContentPartPr>
              <p14:xfrm>
                <a:off x="6158372" y="396318"/>
                <a:ext cx="79200" cy="97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2B806CC-052C-4A2F-83EA-C6A68C4A920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149732" y="387678"/>
                  <a:ext cx="968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ED36E62-7A87-E873-31A3-4FBD80699097}"/>
                    </a:ext>
                  </a:extLst>
                </p14:cNvPr>
                <p14:cNvContentPartPr/>
                <p14:nvPr/>
              </p14:nvContentPartPr>
              <p14:xfrm>
                <a:off x="6226412" y="271038"/>
                <a:ext cx="31320" cy="6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ED36E62-7A87-E873-31A3-4FBD8069909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17412" y="262398"/>
                  <a:ext cx="48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726CD1A-6756-DEA1-D46E-DA4F8D616779}"/>
                    </a:ext>
                  </a:extLst>
                </p14:cNvPr>
                <p14:cNvContentPartPr/>
                <p14:nvPr/>
              </p14:nvContentPartPr>
              <p14:xfrm>
                <a:off x="5831492" y="346638"/>
                <a:ext cx="17820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726CD1A-6756-DEA1-D46E-DA4F8D61677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22492" y="337998"/>
                  <a:ext cx="195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8DE6FD-02C7-4749-7AA8-D111B878283E}"/>
              </a:ext>
            </a:extLst>
          </p:cNvPr>
          <p:cNvGrpSpPr/>
          <p:nvPr/>
        </p:nvGrpSpPr>
        <p:grpSpPr>
          <a:xfrm>
            <a:off x="4535427" y="2349115"/>
            <a:ext cx="243540" cy="196290"/>
            <a:chOff x="7080332" y="135678"/>
            <a:chExt cx="324720" cy="26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92E0F0B-33A8-F885-A4C0-FA77CB9C46F7}"/>
                    </a:ext>
                  </a:extLst>
                </p14:cNvPr>
                <p14:cNvContentPartPr/>
                <p14:nvPr/>
              </p14:nvContentPartPr>
              <p14:xfrm>
                <a:off x="7080332" y="180318"/>
                <a:ext cx="179640" cy="1486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92E0F0B-33A8-F885-A4C0-FA77CB9C46F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71332" y="171318"/>
                  <a:ext cx="1972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D21A76C-9FF7-AB3C-1660-0200E0B2C602}"/>
                    </a:ext>
                  </a:extLst>
                </p14:cNvPr>
                <p14:cNvContentPartPr/>
                <p14:nvPr/>
              </p14:nvContentPartPr>
              <p14:xfrm>
                <a:off x="7355012" y="289398"/>
                <a:ext cx="50040" cy="108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D21A76C-9FF7-AB3C-1660-0200E0B2C60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346012" y="280398"/>
                  <a:ext cx="676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FDE93A3-897A-25A3-78B9-EB5D17A9D6A5}"/>
                    </a:ext>
                  </a:extLst>
                </p14:cNvPr>
                <p14:cNvContentPartPr/>
                <p14:nvPr/>
              </p14:nvContentPartPr>
              <p14:xfrm>
                <a:off x="7376612" y="135678"/>
                <a:ext cx="3240" cy="9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FDE93A3-897A-25A3-78B9-EB5D17A9D6A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367612" y="126678"/>
                  <a:ext cx="2088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75000C-F86E-E1FC-F932-89E33559BAFE}"/>
              </a:ext>
            </a:extLst>
          </p:cNvPr>
          <p:cNvGrpSpPr/>
          <p:nvPr/>
        </p:nvGrpSpPr>
        <p:grpSpPr>
          <a:xfrm>
            <a:off x="5718930" y="2296102"/>
            <a:ext cx="278100" cy="249480"/>
            <a:chOff x="8597012" y="125238"/>
            <a:chExt cx="37080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824D8F2-313E-40AD-957D-ED88DF61AA32}"/>
                    </a:ext>
                  </a:extLst>
                </p14:cNvPr>
                <p14:cNvContentPartPr/>
                <p14:nvPr/>
              </p14:nvContentPartPr>
              <p14:xfrm>
                <a:off x="8597012" y="125238"/>
                <a:ext cx="210240" cy="246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824D8F2-313E-40AD-957D-ED88DF61AA3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88372" y="116598"/>
                  <a:ext cx="2278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A83869A-E759-A989-4E5B-B30ADAE46284}"/>
                    </a:ext>
                  </a:extLst>
                </p14:cNvPr>
                <p14:cNvContentPartPr/>
                <p14:nvPr/>
              </p14:nvContentPartPr>
              <p14:xfrm>
                <a:off x="8917412" y="317478"/>
                <a:ext cx="39960" cy="140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A83869A-E759-A989-4E5B-B30ADAE4628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908412" y="308838"/>
                  <a:ext cx="576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4CDC980-B537-C42C-41CC-E7CE1D46114B}"/>
                    </a:ext>
                  </a:extLst>
                </p14:cNvPr>
                <p14:cNvContentPartPr/>
                <p14:nvPr/>
              </p14:nvContentPartPr>
              <p14:xfrm>
                <a:off x="8967452" y="145758"/>
                <a:ext cx="360" cy="2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4CDC980-B537-C42C-41CC-E7CE1D4611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58812" y="136758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9E44E0-2DB2-E070-2EC1-2BF815235177}"/>
                  </a:ext>
                </a:extLst>
              </p14:cNvPr>
              <p14:cNvContentPartPr/>
              <p14:nvPr/>
            </p14:nvContentPartPr>
            <p14:xfrm>
              <a:off x="3374925" y="2697557"/>
              <a:ext cx="482490" cy="27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9E44E0-2DB2-E070-2EC1-2BF81523517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65930" y="2690807"/>
                <a:ext cx="50012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2E95B0A-96A5-4076-3327-B7F62E35B4EB}"/>
                  </a:ext>
                </a:extLst>
              </p14:cNvPr>
              <p14:cNvContentPartPr/>
              <p14:nvPr/>
            </p14:nvContentPartPr>
            <p14:xfrm>
              <a:off x="4353540" y="2677422"/>
              <a:ext cx="473850" cy="27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2E95B0A-96A5-4076-3327-B7F62E35B4E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44545" y="2670672"/>
                <a:ext cx="49148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0C54387-7C8F-E742-D0DE-AFEDCEC08087}"/>
                  </a:ext>
                </a:extLst>
              </p14:cNvPr>
              <p14:cNvContentPartPr/>
              <p14:nvPr/>
            </p14:nvContentPartPr>
            <p14:xfrm>
              <a:off x="5548020" y="2665462"/>
              <a:ext cx="562140" cy="243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0C54387-7C8F-E742-D0DE-AFEDCEC0808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539023" y="2656783"/>
                <a:ext cx="579774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55E1FF-685D-1FCB-F094-6F1F4BEF2F03}"/>
                  </a:ext>
                </a:extLst>
              </p14:cNvPr>
              <p14:cNvContentPartPr/>
              <p14:nvPr/>
            </p14:nvContentPartPr>
            <p14:xfrm>
              <a:off x="3489945" y="2919767"/>
              <a:ext cx="177390" cy="1625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55E1FF-685D-1FCB-F094-6F1F4BEF2F0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480950" y="2910757"/>
                <a:ext cx="195021" cy="18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D218734-5690-850A-1A0A-132B5FDD0DB7}"/>
                  </a:ext>
                </a:extLst>
              </p14:cNvPr>
              <p14:cNvContentPartPr/>
              <p14:nvPr/>
            </p14:nvContentPartPr>
            <p14:xfrm>
              <a:off x="4347195" y="3153047"/>
              <a:ext cx="19980" cy="243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D218734-5690-850A-1A0A-132B5FDD0DB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338432" y="3144368"/>
                <a:ext cx="37156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697E60-F94A-6A2D-E82C-0245813D2105}"/>
                  </a:ext>
                </a:extLst>
              </p14:cNvPr>
              <p14:cNvContentPartPr/>
              <p14:nvPr/>
            </p14:nvContentPartPr>
            <p14:xfrm>
              <a:off x="4371225" y="2914637"/>
              <a:ext cx="174150" cy="1441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697E60-F94A-6A2D-E82C-0245813D210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62248" y="2905648"/>
                <a:ext cx="191745" cy="161798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A2110F5-B272-5975-56C0-1947CBA5575B}"/>
              </a:ext>
            </a:extLst>
          </p:cNvPr>
          <p:cNvGrpSpPr/>
          <p:nvPr/>
        </p:nvGrpSpPr>
        <p:grpSpPr>
          <a:xfrm>
            <a:off x="5700570" y="2812342"/>
            <a:ext cx="425790" cy="329670"/>
            <a:chOff x="8572532" y="813558"/>
            <a:chExt cx="56772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6DEA476-3188-0FF3-1330-E71637596A05}"/>
                    </a:ext>
                  </a:extLst>
                </p14:cNvPr>
                <p14:cNvContentPartPr/>
                <p14:nvPr/>
              </p14:nvContentPartPr>
              <p14:xfrm>
                <a:off x="8572532" y="813558"/>
                <a:ext cx="24120" cy="268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6DEA476-3188-0FF3-1330-E71637596A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563532" y="804558"/>
                  <a:ext cx="4176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FBBA7B2-BDB8-1B3B-79C3-3DD254A21EB8}"/>
                    </a:ext>
                  </a:extLst>
                </p14:cNvPr>
                <p14:cNvContentPartPr/>
                <p14:nvPr/>
              </p14:nvContentPartPr>
              <p14:xfrm>
                <a:off x="8655332" y="821838"/>
                <a:ext cx="126360" cy="379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FBBA7B2-BDB8-1B3B-79C3-3DD254A21EB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646332" y="812838"/>
                  <a:ext cx="1440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969DFD7-7A4F-77B1-5F46-9BDB0AA2DA6B}"/>
                    </a:ext>
                  </a:extLst>
                </p14:cNvPr>
                <p14:cNvContentPartPr/>
                <p14:nvPr/>
              </p14:nvContentPartPr>
              <p14:xfrm>
                <a:off x="8801852" y="996798"/>
                <a:ext cx="240840" cy="2563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969DFD7-7A4F-77B1-5F46-9BDB0AA2DA6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792852" y="987798"/>
                  <a:ext cx="2584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95711A8-7CD6-13C6-0C8D-C7DBF7B22CF4}"/>
                    </a:ext>
                  </a:extLst>
                </p14:cNvPr>
                <p14:cNvContentPartPr/>
                <p14:nvPr/>
              </p14:nvContentPartPr>
              <p14:xfrm>
                <a:off x="8784212" y="1125678"/>
                <a:ext cx="356040" cy="37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95711A8-7CD6-13C6-0C8D-C7DBF7B22CF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775572" y="1116678"/>
                  <a:ext cx="37368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1133B4-648D-D62B-7F9E-E78F7155D630}"/>
              </a:ext>
            </a:extLst>
          </p:cNvPr>
          <p:cNvGrpSpPr/>
          <p:nvPr/>
        </p:nvGrpSpPr>
        <p:grpSpPr>
          <a:xfrm>
            <a:off x="3632505" y="3557777"/>
            <a:ext cx="212220" cy="350190"/>
            <a:chOff x="6077732" y="1822998"/>
            <a:chExt cx="282960" cy="46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92E2DC0-5C54-B6C8-2028-2E1055876E84}"/>
                    </a:ext>
                  </a:extLst>
                </p14:cNvPr>
                <p14:cNvContentPartPr/>
                <p14:nvPr/>
              </p14:nvContentPartPr>
              <p14:xfrm>
                <a:off x="6077732" y="1822998"/>
                <a:ext cx="170640" cy="258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92E2DC0-5C54-B6C8-2028-2E1055876E8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068732" y="1814358"/>
                  <a:ext cx="1882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C705639-6271-1565-12DB-4DCAF8F04FDE}"/>
                    </a:ext>
                  </a:extLst>
                </p14:cNvPr>
                <p14:cNvContentPartPr/>
                <p14:nvPr/>
              </p14:nvContentPartPr>
              <p14:xfrm>
                <a:off x="6357812" y="2049438"/>
                <a:ext cx="2880" cy="240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C705639-6271-1565-12DB-4DCAF8F04FD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348812" y="2040438"/>
                  <a:ext cx="205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F0F24D9-AFA1-1916-93B6-A106BCB4D1EC}"/>
                    </a:ext>
                  </a:extLst>
                </p14:cNvPr>
                <p14:cNvContentPartPr/>
                <p14:nvPr/>
              </p14:nvContentPartPr>
              <p14:xfrm>
                <a:off x="6360332" y="2281638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F0F24D9-AFA1-1916-93B6-A106BCB4D1E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351332" y="22726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0BF002D-68B8-09E7-9310-3B41C7A2B9F5}"/>
                  </a:ext>
                </a:extLst>
              </p14:cNvPr>
              <p14:cNvContentPartPr/>
              <p14:nvPr/>
            </p14:nvContentPartPr>
            <p14:xfrm>
              <a:off x="4548345" y="3516737"/>
              <a:ext cx="4320" cy="24813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0BF002D-68B8-09E7-9310-3B41C7A2B9F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539345" y="3507747"/>
                <a:ext cx="21960" cy="265751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6FCEB2AC-846E-C604-8DEC-85AA5EAE5788}"/>
              </a:ext>
            </a:extLst>
          </p:cNvPr>
          <p:cNvGrpSpPr/>
          <p:nvPr/>
        </p:nvGrpSpPr>
        <p:grpSpPr>
          <a:xfrm>
            <a:off x="5326755" y="3439787"/>
            <a:ext cx="925020" cy="566190"/>
            <a:chOff x="8336732" y="1665678"/>
            <a:chExt cx="1233360" cy="75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375604A-32E7-1082-8CE2-EACD2D5E75A6}"/>
                    </a:ext>
                  </a:extLst>
                </p14:cNvPr>
                <p14:cNvContentPartPr/>
                <p14:nvPr/>
              </p14:nvContentPartPr>
              <p14:xfrm>
                <a:off x="8777012" y="1865478"/>
                <a:ext cx="272880" cy="193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375604A-32E7-1082-8CE2-EACD2D5E75A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768372" y="1856478"/>
                  <a:ext cx="2905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DB0C6C3-6891-F40C-7BC0-C761FCAE796E}"/>
                    </a:ext>
                  </a:extLst>
                </p14:cNvPr>
                <p14:cNvContentPartPr/>
                <p14:nvPr/>
              </p14:nvContentPartPr>
              <p14:xfrm>
                <a:off x="8968892" y="1758558"/>
                <a:ext cx="14580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DB0C6C3-6891-F40C-7BC0-C761FCAE796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959892" y="1749918"/>
                  <a:ext cx="163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7EB5AB5-31C0-E6CE-C267-EAFF956DCCE3}"/>
                    </a:ext>
                  </a:extLst>
                </p14:cNvPr>
                <p14:cNvContentPartPr/>
                <p14:nvPr/>
              </p14:nvContentPartPr>
              <p14:xfrm>
                <a:off x="9224492" y="1665678"/>
                <a:ext cx="189720" cy="97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7EB5AB5-31C0-E6CE-C267-EAFF956DCCE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215852" y="1657038"/>
                  <a:ext cx="2073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B6EC63A-84E0-C90D-89F0-65950C381BB0}"/>
                    </a:ext>
                  </a:extLst>
                </p14:cNvPr>
                <p14:cNvContentPartPr/>
                <p14:nvPr/>
              </p14:nvContentPartPr>
              <p14:xfrm>
                <a:off x="9306212" y="1672878"/>
                <a:ext cx="108000" cy="93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B6EC63A-84E0-C90D-89F0-65950C381BB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297572" y="1664238"/>
                  <a:ext cx="1256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F519DBC-D737-FF3E-2D11-5664D0E3DF45}"/>
                    </a:ext>
                  </a:extLst>
                </p14:cNvPr>
                <p14:cNvContentPartPr/>
                <p14:nvPr/>
              </p14:nvContentPartPr>
              <p14:xfrm>
                <a:off x="9564332" y="1740918"/>
                <a:ext cx="5760" cy="172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F519DBC-D737-FF3E-2D11-5664D0E3DF4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555332" y="1731918"/>
                  <a:ext cx="234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351F41E-53B0-F337-6982-805CF33F37F6}"/>
                    </a:ext>
                  </a:extLst>
                </p14:cNvPr>
                <p14:cNvContentPartPr/>
                <p14:nvPr/>
              </p14:nvContentPartPr>
              <p14:xfrm>
                <a:off x="8434652" y="1827318"/>
                <a:ext cx="360" cy="125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351F41E-53B0-F337-6982-805CF33F37F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426012" y="1818678"/>
                  <a:ext cx="18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18C2615-8780-1FF5-6C26-E700270B6520}"/>
                    </a:ext>
                  </a:extLst>
                </p14:cNvPr>
                <p14:cNvContentPartPr/>
                <p14:nvPr/>
              </p14:nvContentPartPr>
              <p14:xfrm>
                <a:off x="8336732" y="1985358"/>
                <a:ext cx="195840" cy="39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18C2615-8780-1FF5-6C26-E700270B652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328092" y="1976358"/>
                  <a:ext cx="2134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D69CF8D-1E77-A433-1A87-C6F31F4206DD}"/>
                    </a:ext>
                  </a:extLst>
                </p14:cNvPr>
                <p14:cNvContentPartPr/>
                <p14:nvPr/>
              </p14:nvContentPartPr>
              <p14:xfrm>
                <a:off x="8447972" y="2137278"/>
                <a:ext cx="177840" cy="283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D69CF8D-1E77-A433-1A87-C6F31F4206D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38972" y="2128278"/>
                  <a:ext cx="19548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ABD80D7-D6DA-39F3-99BB-EB1A138D8E70}"/>
                    </a:ext>
                  </a:extLst>
                </p14:cNvPr>
                <p14:cNvContentPartPr/>
                <p14:nvPr/>
              </p14:nvContentPartPr>
              <p14:xfrm>
                <a:off x="8394692" y="2302158"/>
                <a:ext cx="290520" cy="43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ABD80D7-D6DA-39F3-99BB-EB1A138D8E7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385692" y="2293518"/>
                  <a:ext cx="308160" cy="6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702C0E-70A3-FC49-96AC-284D454B8B02}"/>
              </a:ext>
            </a:extLst>
          </p:cNvPr>
          <p:cNvGrpSpPr/>
          <p:nvPr/>
        </p:nvGrpSpPr>
        <p:grpSpPr>
          <a:xfrm>
            <a:off x="3631155" y="4467677"/>
            <a:ext cx="213030" cy="351270"/>
            <a:chOff x="6075932" y="3036198"/>
            <a:chExt cx="284040" cy="46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1FD8EA9-D131-C12D-6753-3B0E8C57C202}"/>
                    </a:ext>
                  </a:extLst>
                </p14:cNvPr>
                <p14:cNvContentPartPr/>
                <p14:nvPr/>
              </p14:nvContentPartPr>
              <p14:xfrm>
                <a:off x="6075932" y="3036198"/>
                <a:ext cx="154800" cy="312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1FD8EA9-D131-C12D-6753-3B0E8C57C20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66932" y="3027558"/>
                  <a:ext cx="1724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9415D30-1585-7BEB-64FB-BAE91F5D6263}"/>
                    </a:ext>
                  </a:extLst>
                </p14:cNvPr>
                <p14:cNvContentPartPr/>
                <p14:nvPr/>
              </p14:nvContentPartPr>
              <p14:xfrm>
                <a:off x="6211292" y="3284958"/>
                <a:ext cx="148680" cy="219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9415D30-1585-7BEB-64FB-BAE91F5D626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202292" y="3276318"/>
                  <a:ext cx="166320" cy="23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766F356-5CBB-7EA8-2376-273E65A44E43}"/>
                  </a:ext>
                </a:extLst>
              </p14:cNvPr>
              <p14:cNvContentPartPr/>
              <p14:nvPr/>
            </p14:nvContentPartPr>
            <p14:xfrm>
              <a:off x="4615575" y="4462817"/>
              <a:ext cx="8910" cy="33021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766F356-5CBB-7EA8-2376-273E65A44E4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606665" y="4453815"/>
                <a:ext cx="26374" cy="347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F4259D6-52ED-E888-3E68-0C82FCB92FA7}"/>
                  </a:ext>
                </a:extLst>
              </p14:cNvPr>
              <p14:cNvContentPartPr/>
              <p14:nvPr/>
            </p14:nvContentPartPr>
            <p14:xfrm>
              <a:off x="5434215" y="4440677"/>
              <a:ext cx="270" cy="11421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F4259D6-52ED-E888-3E68-0C82FCB92FA7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27465" y="4431698"/>
                <a:ext cx="13500" cy="131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FED5151-E9C0-A934-3B69-4459B8765B74}"/>
                  </a:ext>
                </a:extLst>
              </p14:cNvPr>
              <p14:cNvContentPartPr/>
              <p14:nvPr/>
            </p14:nvContentPartPr>
            <p14:xfrm>
              <a:off x="5354835" y="4646417"/>
              <a:ext cx="184680" cy="194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FED5151-E9C0-A934-3B69-4459B8765B7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345835" y="4637417"/>
                <a:ext cx="202320" cy="3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914DBF3B-68BF-CB8F-94C0-6957F9573BB0}"/>
              </a:ext>
            </a:extLst>
          </p:cNvPr>
          <p:cNvGrpSpPr/>
          <p:nvPr/>
        </p:nvGrpSpPr>
        <p:grpSpPr>
          <a:xfrm>
            <a:off x="5411535" y="4764947"/>
            <a:ext cx="181440" cy="195750"/>
            <a:chOff x="8449772" y="3432558"/>
            <a:chExt cx="241920" cy="26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8533FB9-6843-6D2B-A1D0-9485488CE8C5}"/>
                    </a:ext>
                  </a:extLst>
                </p14:cNvPr>
                <p14:cNvContentPartPr/>
                <p14:nvPr/>
              </p14:nvContentPartPr>
              <p14:xfrm>
                <a:off x="8449772" y="3432558"/>
                <a:ext cx="142920" cy="261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8533FB9-6843-6D2B-A1D0-9485488CE8C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440772" y="3423558"/>
                  <a:ext cx="1605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EDA1E62-1F38-4BDA-B2C8-48A880C2D191}"/>
                    </a:ext>
                  </a:extLst>
                </p14:cNvPr>
                <p14:cNvContentPartPr/>
                <p14:nvPr/>
              </p14:nvContentPartPr>
              <p14:xfrm>
                <a:off x="8449772" y="3536958"/>
                <a:ext cx="24192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EDA1E62-1F38-4BDA-B2C8-48A880C2D19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441132" y="3528318"/>
                  <a:ext cx="259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0154BC-C29D-349B-C3C2-D39E08B8D314}"/>
              </a:ext>
            </a:extLst>
          </p:cNvPr>
          <p:cNvGrpSpPr/>
          <p:nvPr/>
        </p:nvGrpSpPr>
        <p:grpSpPr>
          <a:xfrm>
            <a:off x="5770635" y="4263287"/>
            <a:ext cx="570780" cy="410400"/>
            <a:chOff x="8928572" y="2763678"/>
            <a:chExt cx="761040" cy="54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DEFE1D5-DAF0-F458-B806-110819457C64}"/>
                    </a:ext>
                  </a:extLst>
                </p14:cNvPr>
                <p14:cNvContentPartPr/>
                <p14:nvPr/>
              </p14:nvContentPartPr>
              <p14:xfrm>
                <a:off x="8928572" y="3056358"/>
                <a:ext cx="212400" cy="254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DEFE1D5-DAF0-F458-B806-110819457C6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919572" y="3047718"/>
                  <a:ext cx="2300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692090E-B482-2A60-3371-6C31C519E748}"/>
                    </a:ext>
                  </a:extLst>
                </p14:cNvPr>
                <p14:cNvContentPartPr/>
                <p14:nvPr/>
              </p14:nvContentPartPr>
              <p14:xfrm>
                <a:off x="9122972" y="2922798"/>
                <a:ext cx="144360" cy="3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692090E-B482-2A60-3371-6C31C519E74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113972" y="2913798"/>
                  <a:ext cx="162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56707A3-5D49-10B3-C5D9-58ACAB5DC56C}"/>
                    </a:ext>
                  </a:extLst>
                </p14:cNvPr>
                <p14:cNvContentPartPr/>
                <p14:nvPr/>
              </p14:nvContentPartPr>
              <p14:xfrm>
                <a:off x="9343652" y="2763678"/>
                <a:ext cx="184680" cy="140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56707A3-5D49-10B3-C5D9-58ACAB5DC56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335012" y="2755038"/>
                  <a:ext cx="2023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E017612-92C0-90DF-CEA4-B2E92BA03531}"/>
                    </a:ext>
                  </a:extLst>
                </p14:cNvPr>
                <p14:cNvContentPartPr/>
                <p14:nvPr/>
              </p14:nvContentPartPr>
              <p14:xfrm>
                <a:off x="9354452" y="2766558"/>
                <a:ext cx="161640" cy="1933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E017612-92C0-90DF-CEA4-B2E92BA0353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345452" y="2757918"/>
                  <a:ext cx="1792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17029CE-EBA6-7C8C-F7C8-E1588F359FEF}"/>
                    </a:ext>
                  </a:extLst>
                </p14:cNvPr>
                <p14:cNvContentPartPr/>
                <p14:nvPr/>
              </p14:nvContentPartPr>
              <p14:xfrm>
                <a:off x="9555692" y="2934318"/>
                <a:ext cx="133920" cy="135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17029CE-EBA6-7C8C-F7C8-E1588F359FE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547052" y="2925678"/>
                  <a:ext cx="151560" cy="15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FF94841-510B-3A33-F960-004B806C2D36}"/>
              </a:ext>
            </a:extLst>
          </p:cNvPr>
          <p:cNvGrpSpPr/>
          <p:nvPr/>
        </p:nvGrpSpPr>
        <p:grpSpPr>
          <a:xfrm>
            <a:off x="3146640" y="5459045"/>
            <a:ext cx="461160" cy="359100"/>
            <a:chOff x="5889812" y="4696878"/>
            <a:chExt cx="614880" cy="47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A96FFD4-A03B-65D4-6E92-07F33E82D94C}"/>
                    </a:ext>
                  </a:extLst>
                </p14:cNvPr>
                <p14:cNvContentPartPr/>
                <p14:nvPr/>
              </p14:nvContentPartPr>
              <p14:xfrm>
                <a:off x="5889812" y="4696878"/>
                <a:ext cx="165960" cy="294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A96FFD4-A03B-65D4-6E92-07F33E82D94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81172" y="4688238"/>
                  <a:ext cx="18360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C1275F1-E037-6044-9284-D8575FC40D12}"/>
                    </a:ext>
                  </a:extLst>
                </p14:cNvPr>
                <p14:cNvContentPartPr/>
                <p14:nvPr/>
              </p14:nvContentPartPr>
              <p14:xfrm>
                <a:off x="6154412" y="4913958"/>
                <a:ext cx="2880" cy="2617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C1275F1-E037-6044-9284-D8575FC40D1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145772" y="4905318"/>
                  <a:ext cx="205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537330F-E246-C354-9257-1217CA6DD975}"/>
                    </a:ext>
                  </a:extLst>
                </p14:cNvPr>
                <p14:cNvContentPartPr/>
                <p14:nvPr/>
              </p14:nvContentPartPr>
              <p14:xfrm>
                <a:off x="6276812" y="4961838"/>
                <a:ext cx="227880" cy="27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537330F-E246-C354-9257-1217CA6DD97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267812" y="4952838"/>
                  <a:ext cx="2455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359C0DB-DFCE-8506-DFB9-60E278D5FD1F}"/>
                    </a:ext>
                  </a:extLst>
                </p14:cNvPr>
                <p14:cNvContentPartPr/>
                <p14:nvPr/>
              </p14:nvContentPartPr>
              <p14:xfrm>
                <a:off x="6422612" y="4843398"/>
                <a:ext cx="5760" cy="233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359C0DB-DFCE-8506-DFB9-60E278D5FD1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413612" y="4834758"/>
                  <a:ext cx="234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9DB86A0-7BCC-41F9-7E91-0249EFF1019A}"/>
                    </a:ext>
                  </a:extLst>
                </p14:cNvPr>
                <p14:cNvContentPartPr/>
                <p14:nvPr/>
              </p14:nvContentPartPr>
              <p14:xfrm>
                <a:off x="6428012" y="5076678"/>
                <a:ext cx="36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9DB86A0-7BCC-41F9-7E91-0249EFF1019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19012" y="50680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04C4835-29D7-06C8-64B8-4D3B3FF693A0}"/>
              </a:ext>
            </a:extLst>
          </p:cNvPr>
          <p:cNvGrpSpPr/>
          <p:nvPr/>
        </p:nvGrpSpPr>
        <p:grpSpPr>
          <a:xfrm>
            <a:off x="3783428" y="5466802"/>
            <a:ext cx="281880" cy="271890"/>
            <a:chOff x="6740492" y="4756638"/>
            <a:chExt cx="37584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24903C7-488A-200E-B8C7-AE2A24B45AAB}"/>
                    </a:ext>
                  </a:extLst>
                </p14:cNvPr>
                <p14:cNvContentPartPr/>
                <p14:nvPr/>
              </p14:nvContentPartPr>
              <p14:xfrm>
                <a:off x="6740492" y="4756638"/>
                <a:ext cx="149400" cy="2304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24903C7-488A-200E-B8C7-AE2A24B45AA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31492" y="4747638"/>
                  <a:ext cx="1670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F951B24-BEF5-8A8F-D8D6-0C8D24DCAC36}"/>
                    </a:ext>
                  </a:extLst>
                </p14:cNvPr>
                <p14:cNvContentPartPr/>
                <p14:nvPr/>
              </p14:nvContentPartPr>
              <p14:xfrm>
                <a:off x="6925532" y="4957878"/>
                <a:ext cx="190800" cy="161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F951B24-BEF5-8A8F-D8D6-0C8D24DCAC3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916892" y="4948878"/>
                  <a:ext cx="208440" cy="17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BA8B553-339D-C864-D8FA-C4602824F96A}"/>
                  </a:ext>
                </a:extLst>
              </p14:cNvPr>
              <p14:cNvContentPartPr/>
              <p14:nvPr/>
            </p14:nvContentPartPr>
            <p14:xfrm>
              <a:off x="4739775" y="5771507"/>
              <a:ext cx="160920" cy="241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BA8B553-339D-C864-D8FA-C4602824F96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730775" y="5762507"/>
                <a:ext cx="178560" cy="25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2819B06E-8C93-C4E9-80E8-81E1A9ABF393}"/>
              </a:ext>
            </a:extLst>
          </p:cNvPr>
          <p:cNvGrpSpPr/>
          <p:nvPr/>
        </p:nvGrpSpPr>
        <p:grpSpPr>
          <a:xfrm>
            <a:off x="5294670" y="5377694"/>
            <a:ext cx="1588950" cy="705240"/>
            <a:chOff x="8615012" y="4346598"/>
            <a:chExt cx="2118600" cy="94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BC2E0F6-8849-1F3A-EE4C-38EE7B7220B4}"/>
                    </a:ext>
                  </a:extLst>
                </p14:cNvPr>
                <p14:cNvContentPartPr/>
                <p14:nvPr/>
              </p14:nvContentPartPr>
              <p14:xfrm>
                <a:off x="8736332" y="4484838"/>
                <a:ext cx="360" cy="160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BC2E0F6-8849-1F3A-EE4C-38EE7B7220B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727692" y="4475838"/>
                  <a:ext cx="180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193CE0D-021A-6C69-A8B8-69DF2A8F1DD9}"/>
                    </a:ext>
                  </a:extLst>
                </p14:cNvPr>
                <p14:cNvContentPartPr/>
                <p14:nvPr/>
              </p14:nvContentPartPr>
              <p14:xfrm>
                <a:off x="8615012" y="4781118"/>
                <a:ext cx="335160" cy="3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193CE0D-021A-6C69-A8B8-69DF2A8F1DD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606012" y="4772478"/>
                  <a:ext cx="3528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8BDF052-C6C2-4EED-81EA-4FA63C725478}"/>
                    </a:ext>
                  </a:extLst>
                </p14:cNvPr>
                <p14:cNvContentPartPr/>
                <p14:nvPr/>
              </p14:nvContentPartPr>
              <p14:xfrm>
                <a:off x="8685932" y="4936278"/>
                <a:ext cx="220320" cy="350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8BDF052-C6C2-4EED-81EA-4FA63C725478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676932" y="4927278"/>
                  <a:ext cx="23796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D6FD391-F81C-6760-77AA-E07A2813AE63}"/>
                    </a:ext>
                  </a:extLst>
                </p14:cNvPr>
                <p14:cNvContentPartPr/>
                <p14:nvPr/>
              </p14:nvContentPartPr>
              <p14:xfrm>
                <a:off x="8654612" y="5127078"/>
                <a:ext cx="280440" cy="9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D6FD391-F81C-6760-77AA-E07A2813AE6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645972" y="5118078"/>
                  <a:ext cx="2980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2B1E641-5156-D5DA-F6D1-7B4DBBE79294}"/>
                    </a:ext>
                  </a:extLst>
                </p14:cNvPr>
                <p14:cNvContentPartPr/>
                <p14:nvPr/>
              </p14:nvContentPartPr>
              <p14:xfrm>
                <a:off x="9101012" y="4706238"/>
                <a:ext cx="234360" cy="225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2B1E641-5156-D5DA-F6D1-7B4DBBE7929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092372" y="4697598"/>
                  <a:ext cx="2520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517AFA2-2979-EF4D-5FC7-3FD4C1924CFB}"/>
                    </a:ext>
                  </a:extLst>
                </p14:cNvPr>
                <p14:cNvContentPartPr/>
                <p14:nvPr/>
              </p14:nvContentPartPr>
              <p14:xfrm>
                <a:off x="9278852" y="4564038"/>
                <a:ext cx="10080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517AFA2-2979-EF4D-5FC7-3FD4C1924CF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270212" y="4555398"/>
                  <a:ext cx="11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E4C6B4E-18CB-1ABC-B36E-38222C0E3398}"/>
                    </a:ext>
                  </a:extLst>
                </p14:cNvPr>
                <p14:cNvContentPartPr/>
                <p14:nvPr/>
              </p14:nvContentPartPr>
              <p14:xfrm>
                <a:off x="9539852" y="4389078"/>
                <a:ext cx="131760" cy="144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E4C6B4E-18CB-1ABC-B36E-38222C0E3398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530852" y="4380078"/>
                  <a:ext cx="1494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0F53714-F9DB-D068-6CF5-1A6F3C0D263D}"/>
                    </a:ext>
                  </a:extLst>
                </p14:cNvPr>
                <p14:cNvContentPartPr/>
                <p14:nvPr/>
              </p14:nvContentPartPr>
              <p14:xfrm>
                <a:off x="9547772" y="4393758"/>
                <a:ext cx="102600" cy="150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0F53714-F9DB-D068-6CF5-1A6F3C0D263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9539132" y="4385118"/>
                  <a:ext cx="1202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7943DAE-B4D2-F4E3-1DE2-8F1A39310515}"/>
                    </a:ext>
                  </a:extLst>
                </p14:cNvPr>
                <p14:cNvContentPartPr/>
                <p14:nvPr/>
              </p14:nvContentPartPr>
              <p14:xfrm>
                <a:off x="9760532" y="4498518"/>
                <a:ext cx="360" cy="132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7943DAE-B4D2-F4E3-1DE2-8F1A39310515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751532" y="4489878"/>
                  <a:ext cx="180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1313D80-5914-C0A0-3A5A-90AAD1159861}"/>
                    </a:ext>
                  </a:extLst>
                </p14:cNvPr>
                <p14:cNvContentPartPr/>
                <p14:nvPr/>
              </p14:nvContentPartPr>
              <p14:xfrm>
                <a:off x="9796172" y="4823958"/>
                <a:ext cx="360" cy="144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1313D80-5914-C0A0-3A5A-90AAD1159861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787172" y="4814958"/>
                  <a:ext cx="18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01DA264-C6B2-58FB-BFD9-1452C81ABDD0}"/>
                    </a:ext>
                  </a:extLst>
                </p14:cNvPr>
                <p14:cNvContentPartPr/>
                <p14:nvPr/>
              </p14:nvContentPartPr>
              <p14:xfrm>
                <a:off x="9945932" y="4647198"/>
                <a:ext cx="209520" cy="289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01DA264-C6B2-58FB-BFD9-1452C81ABDD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936932" y="4638198"/>
                  <a:ext cx="2271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A1191BF-2160-C89A-483D-D8251EB7C298}"/>
                    </a:ext>
                  </a:extLst>
                </p14:cNvPr>
                <p14:cNvContentPartPr/>
                <p14:nvPr/>
              </p14:nvContentPartPr>
              <p14:xfrm>
                <a:off x="10100732" y="4511838"/>
                <a:ext cx="118800" cy="28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A1191BF-2160-C89A-483D-D8251EB7C29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091732" y="4502838"/>
                  <a:ext cx="1364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95FA7AF-17F8-EA61-BB82-8771225A0928}"/>
                    </a:ext>
                  </a:extLst>
                </p14:cNvPr>
                <p14:cNvContentPartPr/>
                <p14:nvPr/>
              </p14:nvContentPartPr>
              <p14:xfrm>
                <a:off x="10315292" y="4346598"/>
                <a:ext cx="217080" cy="173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95FA7AF-17F8-EA61-BB82-8771225A0928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306652" y="4337958"/>
                  <a:ext cx="2347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716017B-B7D6-7323-6005-DDEA4A7B3CFB}"/>
                    </a:ext>
                  </a:extLst>
                </p14:cNvPr>
                <p14:cNvContentPartPr/>
                <p14:nvPr/>
              </p14:nvContentPartPr>
              <p14:xfrm>
                <a:off x="10354172" y="4393038"/>
                <a:ext cx="168840" cy="208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716017B-B7D6-7323-6005-DDEA4A7B3CF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345532" y="4384398"/>
                  <a:ext cx="1864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D2A2734-0146-549E-CF5B-67A11421985B}"/>
                    </a:ext>
                  </a:extLst>
                </p14:cNvPr>
                <p14:cNvContentPartPr/>
                <p14:nvPr/>
              </p14:nvContentPartPr>
              <p14:xfrm>
                <a:off x="10626692" y="4545318"/>
                <a:ext cx="106920" cy="1580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D2A2734-0146-549E-CF5B-67A11421985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618052" y="4536318"/>
                  <a:ext cx="124560" cy="175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745C77-4E4E-D68C-43A4-D3F6A3ED5793}"/>
              </a:ext>
            </a:extLst>
          </p:cNvPr>
          <p:cNvSpPr txBox="1"/>
          <p:nvPr/>
        </p:nvSpPr>
        <p:spPr>
          <a:xfrm>
            <a:off x="547036" y="-1922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Case 3: 2 interacting levels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F34027-58D9-47E4-1E67-6BDCE1DD3BA0}"/>
              </a:ext>
            </a:extLst>
          </p:cNvPr>
          <p:cNvGrpSpPr/>
          <p:nvPr/>
        </p:nvGrpSpPr>
        <p:grpSpPr>
          <a:xfrm>
            <a:off x="1665384" y="980743"/>
            <a:ext cx="907271" cy="995156"/>
            <a:chOff x="2165125" y="375833"/>
            <a:chExt cx="1503441" cy="1692395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557CAEF-82B7-03A5-7404-9585C144E757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AAB1E86-B376-D2E8-E1DB-F60C4834AB75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AAB1E86-B376-D2E8-E1DB-F60C4834AB7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0C74BD1-AC1F-8FE4-CF06-9F314970305C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0C74BD1-AC1F-8FE4-CF06-9F314970305C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536371" y="1552554"/>
                  <a:ext cx="585411" cy="840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21A168C-77E9-A049-D9DE-3F7FA6916006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21A168C-77E9-A049-D9DE-3F7FA691600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734728" y="1533191"/>
                  <a:ext cx="259978" cy="210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3C2B047-42A5-A08E-C848-88924CFE49A4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3C2B047-42A5-A08E-C848-88924CFE49A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443122" y="724285"/>
                  <a:ext cx="625749" cy="436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DF70835-2712-8B9F-59FC-1698CA2FCE99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DF70835-2712-8B9F-59FC-1698CA2FCE9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655171" y="645074"/>
                  <a:ext cx="178252" cy="212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0543B09-A33D-EE56-8BEE-30595F2A5D96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0543B09-A33D-EE56-8BEE-30595F2A5D96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344239" y="1565936"/>
                  <a:ext cx="101157" cy="1876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A4BE6BA-96C4-B385-03DC-10FBBA513865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A4BE6BA-96C4-B385-03DC-10FBBA513865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3334635" y="615173"/>
                  <a:ext cx="18000" cy="17971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67F5AFE-89BE-A38A-ADC0-D7B31CA205AC}"/>
              </a:ext>
            </a:extLst>
          </p:cNvPr>
          <p:cNvGrpSpPr/>
          <p:nvPr/>
        </p:nvGrpSpPr>
        <p:grpSpPr>
          <a:xfrm>
            <a:off x="1676241" y="2392488"/>
            <a:ext cx="907271" cy="995156"/>
            <a:chOff x="2165125" y="375833"/>
            <a:chExt cx="1503441" cy="1692395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DEE6A90D-111E-2FC8-93D3-3751F2959550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4E7EF98-6277-D3AE-BF1E-01A001287A00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4E7EF98-6277-D3AE-BF1E-01A001287A00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56E4A7FF-DECB-D00B-BCE4-000A8FD1D267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56E4A7FF-DECB-D00B-BCE4-000A8FD1D267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536371" y="1552554"/>
                  <a:ext cx="585411" cy="840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8DAF84D-94B9-B26A-C457-CE1C2BEA92E8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8DAF84D-94B9-B26A-C457-CE1C2BEA92E8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734728" y="1533191"/>
                  <a:ext cx="259978" cy="210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E85BDB2-AACD-BA03-FA4C-B38EB885D6FE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E85BDB2-AACD-BA03-FA4C-B38EB885D6F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443122" y="724285"/>
                  <a:ext cx="625749" cy="436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13C9E76-CE31-8F35-39CB-3747E84BD7DA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13C9E76-CE31-8F35-39CB-3747E84BD7D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655171" y="645074"/>
                  <a:ext cx="178252" cy="212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30BE7D30-6C20-F843-B2CA-3B20418C6A90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30BE7D30-6C20-F843-B2CA-3B20418C6A90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344239" y="1565936"/>
                  <a:ext cx="101157" cy="1876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E54D6EA-222E-E463-16CD-694D423B4EE9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E54D6EA-222E-E463-16CD-694D423B4EE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3334635" y="615173"/>
                  <a:ext cx="18000" cy="17971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F1A6244E-F79D-7E6C-C66A-A81803DD1162}"/>
              </a:ext>
            </a:extLst>
          </p:cNvPr>
          <p:cNvSpPr/>
          <p:nvPr/>
        </p:nvSpPr>
        <p:spPr>
          <a:xfrm>
            <a:off x="2928840" y="2239998"/>
            <a:ext cx="1307385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BA9D0691-0124-EE38-043E-BB134B426B0F}"/>
              </a:ext>
            </a:extLst>
          </p:cNvPr>
          <p:cNvSpPr/>
          <p:nvPr/>
        </p:nvSpPr>
        <p:spPr>
          <a:xfrm>
            <a:off x="4250635" y="2235839"/>
            <a:ext cx="897695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19D745AE-3128-8BB7-D7A9-8F5530A31217}"/>
              </a:ext>
            </a:extLst>
          </p:cNvPr>
          <p:cNvSpPr/>
          <p:nvPr/>
        </p:nvSpPr>
        <p:spPr>
          <a:xfrm>
            <a:off x="5176014" y="2235839"/>
            <a:ext cx="2596386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13" name="Picture 212" descr="A math equation on a white background&#10;&#10;Description automatically generated">
            <a:extLst>
              <a:ext uri="{FF2B5EF4-FFF2-40B4-BE49-F238E27FC236}">
                <a16:creationId xmlns:a16="http://schemas.microsoft.com/office/drawing/2014/main" id="{4B3872D2-58DC-4DB5-C2AA-9023CAFA95F6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57" y="2874"/>
            <a:ext cx="1956940" cy="1181171"/>
          </a:xfrm>
          <a:prstGeom prst="rect">
            <a:avLst/>
          </a:prstGeom>
        </p:spPr>
      </p:pic>
      <p:grpSp>
        <p:nvGrpSpPr>
          <p:cNvPr id="244" name="Group 243">
            <a:extLst>
              <a:ext uri="{FF2B5EF4-FFF2-40B4-BE49-F238E27FC236}">
                <a16:creationId xmlns:a16="http://schemas.microsoft.com/office/drawing/2014/main" id="{2B524173-1DAD-0C81-26EB-5F73CE04D83A}"/>
              </a:ext>
            </a:extLst>
          </p:cNvPr>
          <p:cNvGrpSpPr/>
          <p:nvPr/>
        </p:nvGrpSpPr>
        <p:grpSpPr>
          <a:xfrm>
            <a:off x="269408" y="4262796"/>
            <a:ext cx="662040" cy="465480"/>
            <a:chOff x="269408" y="4262796"/>
            <a:chExt cx="662040" cy="46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74E47570-5A6C-2F45-8053-3E28240636D4}"/>
                    </a:ext>
                  </a:extLst>
                </p14:cNvPr>
                <p14:cNvContentPartPr/>
                <p14:nvPr/>
              </p14:nvContentPartPr>
              <p14:xfrm>
                <a:off x="282008" y="4262796"/>
                <a:ext cx="180000" cy="4654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74E47570-5A6C-2F45-8053-3E28240636D4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73368" y="4253796"/>
                  <a:ext cx="19764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C007DCF8-D4AD-6DF5-29C2-A47BCBFF8615}"/>
                    </a:ext>
                  </a:extLst>
                </p14:cNvPr>
                <p14:cNvContentPartPr/>
                <p14:nvPr/>
              </p14:nvContentPartPr>
              <p14:xfrm>
                <a:off x="269408" y="4518036"/>
                <a:ext cx="198000" cy="32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C007DCF8-D4AD-6DF5-29C2-A47BCBFF8615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60408" y="4509396"/>
                  <a:ext cx="215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922B39A1-49BC-2B91-F726-3C71CB118D5B}"/>
                    </a:ext>
                  </a:extLst>
                </p14:cNvPr>
                <p14:cNvContentPartPr/>
                <p14:nvPr/>
              </p14:nvContentPartPr>
              <p14:xfrm>
                <a:off x="495488" y="4539636"/>
                <a:ext cx="360" cy="1839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922B39A1-49BC-2B91-F726-3C71CB118D5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86488" y="4530636"/>
                  <a:ext cx="180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43879CE2-4500-3B98-60A7-ED9549506C3A}"/>
                    </a:ext>
                  </a:extLst>
                </p14:cNvPr>
                <p14:cNvContentPartPr/>
                <p14:nvPr/>
              </p14:nvContentPartPr>
              <p14:xfrm>
                <a:off x="625808" y="4437756"/>
                <a:ext cx="145440" cy="320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43879CE2-4500-3B98-60A7-ED9549506C3A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17168" y="4429116"/>
                  <a:ext cx="1630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2C198C7D-3535-4648-AB54-40941B4CAD6D}"/>
                    </a:ext>
                  </a:extLst>
                </p14:cNvPr>
                <p14:cNvContentPartPr/>
                <p14:nvPr/>
              </p14:nvContentPartPr>
              <p14:xfrm>
                <a:off x="653168" y="4509036"/>
                <a:ext cx="171720" cy="352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2C198C7D-3535-4648-AB54-40941B4CAD6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44528" y="4500396"/>
                  <a:ext cx="1893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8AFF0B97-1408-1B55-0C85-51B01E3B3C3D}"/>
                    </a:ext>
                  </a:extLst>
                </p14:cNvPr>
                <p14:cNvContentPartPr/>
                <p14:nvPr/>
              </p14:nvContentPartPr>
              <p14:xfrm>
                <a:off x="928208" y="4394196"/>
                <a:ext cx="3240" cy="2588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8AFF0B97-1408-1B55-0C85-51B01E3B3C3D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19568" y="4385196"/>
                  <a:ext cx="2088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F1657DBD-FD7B-37F7-8952-7A33C36355FD}"/>
              </a:ext>
            </a:extLst>
          </p:cNvPr>
          <p:cNvGrpSpPr/>
          <p:nvPr/>
        </p:nvGrpSpPr>
        <p:grpSpPr>
          <a:xfrm>
            <a:off x="241328" y="4860396"/>
            <a:ext cx="872640" cy="444960"/>
            <a:chOff x="241328" y="4860396"/>
            <a:chExt cx="872640" cy="44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BA18DE13-84AB-6495-7560-06A95F65B2DE}"/>
                    </a:ext>
                  </a:extLst>
                </p14:cNvPr>
                <p14:cNvContentPartPr/>
                <p14:nvPr/>
              </p14:nvContentPartPr>
              <p14:xfrm>
                <a:off x="266528" y="4860396"/>
                <a:ext cx="130680" cy="3862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BA18DE13-84AB-6495-7560-06A95F65B2DE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57528" y="4851756"/>
                  <a:ext cx="14832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A066BED8-8C81-C4C3-EC26-64C23261AF0F}"/>
                    </a:ext>
                  </a:extLst>
                </p14:cNvPr>
                <p14:cNvContentPartPr/>
                <p14:nvPr/>
              </p14:nvContentPartPr>
              <p14:xfrm>
                <a:off x="241328" y="5094036"/>
                <a:ext cx="151920" cy="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A066BED8-8C81-C4C3-EC26-64C23261AF0F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32688" y="5085396"/>
                  <a:ext cx="16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6E5F106-41D1-2D7C-4371-87E7439A22A9}"/>
                    </a:ext>
                  </a:extLst>
                </p14:cNvPr>
                <p14:cNvContentPartPr/>
                <p14:nvPr/>
              </p14:nvContentPartPr>
              <p14:xfrm>
                <a:off x="430688" y="5121396"/>
                <a:ext cx="120240" cy="1839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6E5F106-41D1-2D7C-4371-87E7439A22A9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21688" y="5112756"/>
                  <a:ext cx="1378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BE5251D7-4E1D-96F5-96BD-647139F3DF83}"/>
                    </a:ext>
                  </a:extLst>
                </p14:cNvPr>
                <p14:cNvContentPartPr/>
                <p14:nvPr/>
              </p14:nvContentPartPr>
              <p14:xfrm>
                <a:off x="658208" y="5049396"/>
                <a:ext cx="149760" cy="381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BE5251D7-4E1D-96F5-96BD-647139F3DF83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49568" y="5040756"/>
                  <a:ext cx="1674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3051F1EB-F1EF-4583-70DF-E5D70652BDAE}"/>
                    </a:ext>
                  </a:extLst>
                </p14:cNvPr>
                <p14:cNvContentPartPr/>
                <p14:nvPr/>
              </p14:nvContentPartPr>
              <p14:xfrm>
                <a:off x="689528" y="5133636"/>
                <a:ext cx="166680" cy="547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3051F1EB-F1EF-4583-70DF-E5D70652BDAE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80528" y="5124636"/>
                  <a:ext cx="1843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BFB5455E-E8C7-E4EC-773E-246C9D40C0DA}"/>
                    </a:ext>
                  </a:extLst>
                </p14:cNvPr>
                <p14:cNvContentPartPr/>
                <p14:nvPr/>
              </p14:nvContentPartPr>
              <p14:xfrm>
                <a:off x="955928" y="4975596"/>
                <a:ext cx="158040" cy="1818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BFB5455E-E8C7-E4EC-773E-246C9D40C0DA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946928" y="4966956"/>
                  <a:ext cx="175680" cy="19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D0263EB-1E1F-B8F9-ECCA-19B5988CBB0F}"/>
              </a:ext>
            </a:extLst>
          </p:cNvPr>
          <p:cNvGrpSpPr/>
          <p:nvPr/>
        </p:nvGrpSpPr>
        <p:grpSpPr>
          <a:xfrm>
            <a:off x="3124928" y="5898996"/>
            <a:ext cx="530640" cy="250560"/>
            <a:chOff x="3124928" y="5898996"/>
            <a:chExt cx="530640" cy="25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F729CF9-623F-1D25-082E-21C852A945E5}"/>
                    </a:ext>
                  </a:extLst>
                </p14:cNvPr>
                <p14:cNvContentPartPr/>
                <p14:nvPr/>
              </p14:nvContentPartPr>
              <p14:xfrm>
                <a:off x="3222488" y="5898996"/>
                <a:ext cx="360" cy="209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F729CF9-623F-1D25-082E-21C852A945E5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213488" y="5890356"/>
                  <a:ext cx="180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61DDEF6-5BFB-1EAF-2020-18EB8DC255E1}"/>
                    </a:ext>
                  </a:extLst>
                </p14:cNvPr>
                <p14:cNvContentPartPr/>
                <p14:nvPr/>
              </p14:nvContentPartPr>
              <p14:xfrm>
                <a:off x="3124928" y="5984316"/>
                <a:ext cx="223920" cy="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61DDEF6-5BFB-1EAF-2020-18EB8DC255E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116288" y="5975316"/>
                  <a:ext cx="24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1E55436B-B2C5-67A8-0DC4-1CAE8A27E2A2}"/>
                    </a:ext>
                  </a:extLst>
                </p14:cNvPr>
                <p14:cNvContentPartPr/>
                <p14:nvPr/>
              </p14:nvContentPartPr>
              <p14:xfrm>
                <a:off x="3466568" y="5934636"/>
                <a:ext cx="189000" cy="2149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1E55436B-B2C5-67A8-0DC4-1CAE8A27E2A2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3457928" y="5925996"/>
                  <a:ext cx="206640" cy="23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27251813-0C90-55B2-9F9C-6667E9B48165}"/>
              </a:ext>
            </a:extLst>
          </p:cNvPr>
          <p:cNvGrpSpPr/>
          <p:nvPr/>
        </p:nvGrpSpPr>
        <p:grpSpPr>
          <a:xfrm>
            <a:off x="6999968" y="5359716"/>
            <a:ext cx="397440" cy="453600"/>
            <a:chOff x="6999968" y="5359716"/>
            <a:chExt cx="397440" cy="45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A2582A84-E360-CDF6-F4AF-3DCE05B7BFE7}"/>
                    </a:ext>
                  </a:extLst>
                </p14:cNvPr>
                <p14:cNvContentPartPr/>
                <p14:nvPr/>
              </p14:nvContentPartPr>
              <p14:xfrm>
                <a:off x="6999968" y="5578596"/>
                <a:ext cx="198720" cy="234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A2582A84-E360-CDF6-F4AF-3DCE05B7BFE7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991328" y="5569596"/>
                  <a:ext cx="2163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6E4219C-64DA-0230-FDD7-313A5A1762EB}"/>
                    </a:ext>
                  </a:extLst>
                </p14:cNvPr>
                <p14:cNvContentPartPr/>
                <p14:nvPr/>
              </p14:nvContentPartPr>
              <p14:xfrm>
                <a:off x="7099688" y="5442516"/>
                <a:ext cx="83160" cy="3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6E4219C-64DA-0230-FDD7-313A5A1762E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091048" y="5433876"/>
                  <a:ext cx="100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6649B1A-9E7A-6557-34D4-13222637D5CC}"/>
                    </a:ext>
                  </a:extLst>
                </p14:cNvPr>
                <p14:cNvContentPartPr/>
                <p14:nvPr/>
              </p14:nvContentPartPr>
              <p14:xfrm>
                <a:off x="7275008" y="5359716"/>
                <a:ext cx="122400" cy="1958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6649B1A-9E7A-6557-34D4-13222637D5CC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7266368" y="5351076"/>
                  <a:ext cx="140040" cy="21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E797E906-2E73-9E54-655A-F4842D7851D8}"/>
                  </a:ext>
                </a:extLst>
              </p14:cNvPr>
              <p14:cNvContentPartPr/>
              <p14:nvPr/>
            </p14:nvContentPartPr>
            <p14:xfrm>
              <a:off x="7240808" y="5198436"/>
              <a:ext cx="151560" cy="7560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E797E906-2E73-9E54-655A-F4842D7851D8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7232168" y="5189796"/>
                <a:ext cx="16920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36F9A5F3-1A36-D70F-A58B-F1F161FDA9D9}"/>
                  </a:ext>
                </a:extLst>
              </p14:cNvPr>
              <p14:cNvContentPartPr/>
              <p14:nvPr/>
            </p14:nvContentPartPr>
            <p14:xfrm>
              <a:off x="4262078" y="1491783"/>
              <a:ext cx="174600" cy="9252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36F9A5F3-1A36-D70F-A58B-F1F161FDA9D9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4253078" y="1483143"/>
                <a:ext cx="192240" cy="11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1FE8097-CDBE-A886-60A8-F3DC2CD8641B}"/>
              </a:ext>
            </a:extLst>
          </p:cNvPr>
          <p:cNvGrpSpPr/>
          <p:nvPr/>
        </p:nvGrpSpPr>
        <p:grpSpPr>
          <a:xfrm>
            <a:off x="4251638" y="1704183"/>
            <a:ext cx="414720" cy="193320"/>
            <a:chOff x="4195928" y="1393236"/>
            <a:chExt cx="414720" cy="19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9B02D1E6-6AA8-187F-D5EB-455F109BD68C}"/>
                    </a:ext>
                  </a:extLst>
                </p14:cNvPr>
                <p14:cNvContentPartPr/>
                <p14:nvPr/>
              </p14:nvContentPartPr>
              <p14:xfrm>
                <a:off x="4195928" y="1393956"/>
                <a:ext cx="149400" cy="1926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9B02D1E6-6AA8-187F-D5EB-455F109BD68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186928" y="1385316"/>
                  <a:ext cx="1670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00973D3F-E299-0B9F-BF4A-38D25183CC16}"/>
                    </a:ext>
                  </a:extLst>
                </p14:cNvPr>
                <p14:cNvContentPartPr/>
                <p14:nvPr/>
              </p14:nvContentPartPr>
              <p14:xfrm>
                <a:off x="4496168" y="1393236"/>
                <a:ext cx="82800" cy="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00973D3F-E299-0B9F-BF4A-38D25183CC16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487168" y="1384236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B8ABE12A-D372-9302-9FA7-8BBEED497304}"/>
                    </a:ext>
                  </a:extLst>
                </p14:cNvPr>
                <p14:cNvContentPartPr/>
                <p14:nvPr/>
              </p14:nvContentPartPr>
              <p14:xfrm>
                <a:off x="4501568" y="1488636"/>
                <a:ext cx="109080" cy="32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B8ABE12A-D372-9302-9FA7-8BBEED497304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492928" y="1479996"/>
                  <a:ext cx="12672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3DA54DFD-2858-2E13-B761-86C97362853F}"/>
              </a:ext>
            </a:extLst>
          </p:cNvPr>
          <p:cNvGrpSpPr/>
          <p:nvPr/>
        </p:nvGrpSpPr>
        <p:grpSpPr>
          <a:xfrm>
            <a:off x="4963358" y="1594383"/>
            <a:ext cx="588240" cy="388800"/>
            <a:chOff x="4907648" y="1283436"/>
            <a:chExt cx="588240" cy="38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4F2C123F-BDFA-82F1-D5B1-9853D41F825E}"/>
                    </a:ext>
                  </a:extLst>
                </p14:cNvPr>
                <p14:cNvContentPartPr/>
                <p14:nvPr/>
              </p14:nvContentPartPr>
              <p14:xfrm>
                <a:off x="4907648" y="1283436"/>
                <a:ext cx="155160" cy="153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4F2C123F-BDFA-82F1-D5B1-9853D41F825E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4899008" y="1274796"/>
                  <a:ext cx="1728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07BC54D-97A3-3626-A361-F92215E99659}"/>
                    </a:ext>
                  </a:extLst>
                </p14:cNvPr>
                <p14:cNvContentPartPr/>
                <p14:nvPr/>
              </p14:nvContentPartPr>
              <p14:xfrm>
                <a:off x="5059568" y="1301796"/>
                <a:ext cx="141840" cy="2725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07BC54D-97A3-3626-A361-F92215E99659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050568" y="1293156"/>
                  <a:ext cx="15948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2737082D-DE74-9DE1-C4C1-CD1703180F59}"/>
                    </a:ext>
                  </a:extLst>
                </p14:cNvPr>
                <p14:cNvContentPartPr/>
                <p14:nvPr/>
              </p14:nvContentPartPr>
              <p14:xfrm>
                <a:off x="5207888" y="1520676"/>
                <a:ext cx="102600" cy="1350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2737082D-DE74-9DE1-C4C1-CD1703180F59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198888" y="1511676"/>
                  <a:ext cx="1202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3CBA49DA-A5AC-DF79-CF2F-63E46AA0358F}"/>
                    </a:ext>
                  </a:extLst>
                </p14:cNvPr>
                <p14:cNvContentPartPr/>
                <p14:nvPr/>
              </p14:nvContentPartPr>
              <p14:xfrm>
                <a:off x="5329208" y="1506276"/>
                <a:ext cx="109440" cy="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3CBA49DA-A5AC-DF79-CF2F-63E46AA0358F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320208" y="1497636"/>
                  <a:ext cx="127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F6846576-2E21-D3D3-05C7-799D1E2A83DF}"/>
                    </a:ext>
                  </a:extLst>
                </p14:cNvPr>
                <p14:cNvContentPartPr/>
                <p14:nvPr/>
              </p14:nvContentPartPr>
              <p14:xfrm>
                <a:off x="5412008" y="1506276"/>
                <a:ext cx="360" cy="1659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F6846576-2E21-D3D3-05C7-799D1E2A83DF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5403368" y="1497636"/>
                  <a:ext cx="180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50F8E3F2-D967-C3EF-BB10-18AF188F48A3}"/>
                    </a:ext>
                  </a:extLst>
                </p14:cNvPr>
                <p14:cNvContentPartPr/>
                <p14:nvPr/>
              </p14:nvContentPartPr>
              <p14:xfrm>
                <a:off x="5400488" y="1515636"/>
                <a:ext cx="95400" cy="3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50F8E3F2-D967-C3EF-BB10-18AF188F48A3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5391848" y="1506636"/>
                  <a:ext cx="113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F392666D-FF81-8CBC-808A-0E90F4033962}"/>
              </a:ext>
            </a:extLst>
          </p:cNvPr>
          <p:cNvGrpSpPr/>
          <p:nvPr/>
        </p:nvGrpSpPr>
        <p:grpSpPr>
          <a:xfrm>
            <a:off x="4006455" y="739946"/>
            <a:ext cx="601920" cy="340920"/>
            <a:chOff x="4275128" y="1147356"/>
            <a:chExt cx="60192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FA1324F3-EDDB-638A-9E79-52A2C44BE96D}"/>
                    </a:ext>
                  </a:extLst>
                </p14:cNvPr>
                <p14:cNvContentPartPr/>
                <p14:nvPr/>
              </p14:nvContentPartPr>
              <p14:xfrm>
                <a:off x="4275128" y="1147356"/>
                <a:ext cx="194400" cy="2037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FA1324F3-EDDB-638A-9E79-52A2C44BE96D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4266128" y="1138356"/>
                  <a:ext cx="2120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37A8A687-10A6-B76E-8BFB-A85C839B690B}"/>
                    </a:ext>
                  </a:extLst>
                </p14:cNvPr>
                <p14:cNvContentPartPr/>
                <p14:nvPr/>
              </p14:nvContentPartPr>
              <p14:xfrm>
                <a:off x="4469168" y="1300716"/>
                <a:ext cx="360" cy="1328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37A8A687-10A6-B76E-8BFB-A85C839B690B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460528" y="1291716"/>
                  <a:ext cx="180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8CA0AE3-94AC-07CD-EAF9-C16C9C559697}"/>
                    </a:ext>
                  </a:extLst>
                </p14:cNvPr>
                <p14:cNvContentPartPr/>
                <p14:nvPr/>
              </p14:nvContentPartPr>
              <p14:xfrm>
                <a:off x="4550168" y="1432836"/>
                <a:ext cx="3240" cy="280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8CA0AE3-94AC-07CD-EAF9-C16C9C559697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541168" y="1424196"/>
                  <a:ext cx="208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A64CA1BD-32E0-846B-4F70-B196EF702829}"/>
                    </a:ext>
                  </a:extLst>
                </p14:cNvPr>
                <p14:cNvContentPartPr/>
                <p14:nvPr/>
              </p14:nvContentPartPr>
              <p14:xfrm>
                <a:off x="4621088" y="1351476"/>
                <a:ext cx="93240" cy="1368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A64CA1BD-32E0-846B-4F70-B196EF702829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612448" y="1342836"/>
                  <a:ext cx="110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22862D8-F07C-EDA2-4205-FEE09228BA9A}"/>
                    </a:ext>
                  </a:extLst>
                </p14:cNvPr>
                <p14:cNvContentPartPr/>
                <p14:nvPr/>
              </p14:nvContentPartPr>
              <p14:xfrm>
                <a:off x="4821608" y="1273356"/>
                <a:ext cx="55440" cy="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22862D8-F07C-EDA2-4205-FEE09228BA9A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812968" y="1264356"/>
                  <a:ext cx="73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7368F87B-C2AE-853B-82F8-A4F10F87F833}"/>
                    </a:ext>
                  </a:extLst>
                </p14:cNvPr>
                <p14:cNvContentPartPr/>
                <p14:nvPr/>
              </p14:nvContentPartPr>
              <p14:xfrm>
                <a:off x="4831328" y="1335636"/>
                <a:ext cx="37440" cy="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7368F87B-C2AE-853B-82F8-A4F10F87F833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4822688" y="1326636"/>
                  <a:ext cx="550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3EC69BB-346C-1F8D-920B-C3E782270FE1}"/>
              </a:ext>
            </a:extLst>
          </p:cNvPr>
          <p:cNvGrpSpPr/>
          <p:nvPr/>
        </p:nvGrpSpPr>
        <p:grpSpPr>
          <a:xfrm>
            <a:off x="4879095" y="575426"/>
            <a:ext cx="923040" cy="401760"/>
            <a:chOff x="5147768" y="982836"/>
            <a:chExt cx="923040" cy="40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5A1CF68-A3ED-FCF8-81B6-39E8998E8D12}"/>
                    </a:ext>
                  </a:extLst>
                </p14:cNvPr>
                <p14:cNvContentPartPr/>
                <p14:nvPr/>
              </p14:nvContentPartPr>
              <p14:xfrm>
                <a:off x="5147768" y="982836"/>
                <a:ext cx="101520" cy="191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5A1CF68-A3ED-FCF8-81B6-39E8998E8D12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138768" y="974196"/>
                  <a:ext cx="1191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020E906C-2AEC-23DD-D8E1-75DA02B66994}"/>
                    </a:ext>
                  </a:extLst>
                </p14:cNvPr>
                <p14:cNvContentPartPr/>
                <p14:nvPr/>
              </p14:nvContentPartPr>
              <p14:xfrm>
                <a:off x="5355848" y="1143396"/>
                <a:ext cx="360" cy="99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020E906C-2AEC-23DD-D8E1-75DA02B66994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5347208" y="1134756"/>
                  <a:ext cx="180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21A42785-8359-DE8C-02CF-68A67A88A67E}"/>
                    </a:ext>
                  </a:extLst>
                </p14:cNvPr>
                <p14:cNvContentPartPr/>
                <p14:nvPr/>
              </p14:nvContentPartPr>
              <p14:xfrm>
                <a:off x="5405888" y="1245636"/>
                <a:ext cx="360" cy="327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21A42785-8359-DE8C-02CF-68A67A88A67E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397248" y="1236636"/>
                  <a:ext cx="180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57B7C402-D92F-7D05-EA19-4B96070D3DA3}"/>
                    </a:ext>
                  </a:extLst>
                </p14:cNvPr>
                <p14:cNvContentPartPr/>
                <p14:nvPr/>
              </p14:nvContentPartPr>
              <p14:xfrm>
                <a:off x="5490128" y="1139436"/>
                <a:ext cx="148680" cy="1551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57B7C402-D92F-7D05-EA19-4B96070D3DA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5481488" y="1130796"/>
                  <a:ext cx="1663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72020CA-8E66-8CE1-D649-670756D8AD11}"/>
                    </a:ext>
                  </a:extLst>
                </p14:cNvPr>
                <p14:cNvContentPartPr/>
                <p14:nvPr/>
              </p14:nvContentPartPr>
              <p14:xfrm>
                <a:off x="5682008" y="1187676"/>
                <a:ext cx="91800" cy="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72020CA-8E66-8CE1-D649-670756D8AD11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673008" y="1178676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9FEE5CCF-FD3D-38B1-A0E7-77018939FFA5}"/>
                    </a:ext>
                  </a:extLst>
                </p14:cNvPr>
                <p14:cNvContentPartPr/>
                <p14:nvPr/>
              </p14:nvContentPartPr>
              <p14:xfrm>
                <a:off x="5855888" y="1071396"/>
                <a:ext cx="140760" cy="3132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9FEE5CCF-FD3D-38B1-A0E7-77018939FFA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846888" y="1062756"/>
                  <a:ext cx="1584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21406FEC-928A-1D93-C542-7A411C0FB805}"/>
                    </a:ext>
                  </a:extLst>
                </p14:cNvPr>
                <p14:cNvContentPartPr/>
                <p14:nvPr/>
              </p14:nvContentPartPr>
              <p14:xfrm>
                <a:off x="5167208" y="1362636"/>
                <a:ext cx="903600" cy="28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21406FEC-928A-1D93-C542-7A411C0FB80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158208" y="1353636"/>
                  <a:ext cx="92124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ACC87BE0-66D4-775E-B15E-0E596B6B4FCA}"/>
              </a:ext>
            </a:extLst>
          </p:cNvPr>
          <p:cNvGrpSpPr/>
          <p:nvPr/>
        </p:nvGrpSpPr>
        <p:grpSpPr>
          <a:xfrm>
            <a:off x="5141895" y="1068626"/>
            <a:ext cx="425880" cy="331920"/>
            <a:chOff x="5410568" y="1476036"/>
            <a:chExt cx="425880" cy="3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F31C8D2D-9180-B867-6CDB-DF426C8C7A83}"/>
                    </a:ext>
                  </a:extLst>
                </p14:cNvPr>
                <p14:cNvContentPartPr/>
                <p14:nvPr/>
              </p14:nvContentPartPr>
              <p14:xfrm>
                <a:off x="5410568" y="1476036"/>
                <a:ext cx="125640" cy="2484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F31C8D2D-9180-B867-6CDB-DF426C8C7A83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401568" y="1467396"/>
                  <a:ext cx="1432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5F4AD764-4EF7-D9BE-5C66-D1AE81B3B64F}"/>
                    </a:ext>
                  </a:extLst>
                </p14:cNvPr>
                <p14:cNvContentPartPr/>
                <p14:nvPr/>
              </p14:nvContentPartPr>
              <p14:xfrm>
                <a:off x="5626208" y="1661076"/>
                <a:ext cx="66600" cy="1468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5F4AD764-4EF7-D9BE-5C66-D1AE81B3B64F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617568" y="1652436"/>
                  <a:ext cx="842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DA4DF21B-BF18-7163-FCCB-881A5171EB3B}"/>
                    </a:ext>
                  </a:extLst>
                </p14:cNvPr>
                <p14:cNvContentPartPr/>
                <p14:nvPr/>
              </p14:nvContentPartPr>
              <p14:xfrm>
                <a:off x="5706128" y="1513116"/>
                <a:ext cx="130320" cy="3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DA4DF21B-BF18-7163-FCCB-881A5171EB3B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697128" y="1504476"/>
                  <a:ext cx="14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5FBB0CDD-2EF0-B630-476F-D543BF92B48C}"/>
                    </a:ext>
                  </a:extLst>
                </p14:cNvPr>
                <p14:cNvContentPartPr/>
                <p14:nvPr/>
              </p14:nvContentPartPr>
              <p14:xfrm>
                <a:off x="5784608" y="1513116"/>
                <a:ext cx="10080" cy="2170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5FBB0CDD-2EF0-B630-476F-D543BF92B48C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775968" y="1504476"/>
                  <a:ext cx="27720" cy="23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675E9DFD-8FCE-50BE-B036-D25CA5B8606F}"/>
              </a:ext>
            </a:extLst>
          </p:cNvPr>
          <p:cNvGrpSpPr/>
          <p:nvPr/>
        </p:nvGrpSpPr>
        <p:grpSpPr>
          <a:xfrm>
            <a:off x="7698728" y="5650236"/>
            <a:ext cx="631080" cy="208800"/>
            <a:chOff x="7698728" y="5650236"/>
            <a:chExt cx="631080" cy="20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8CE6C2BF-7DC5-D19C-5CC2-8AC6B5B58496}"/>
                    </a:ext>
                  </a:extLst>
                </p14:cNvPr>
                <p14:cNvContentPartPr/>
                <p14:nvPr/>
              </p14:nvContentPartPr>
              <p14:xfrm>
                <a:off x="7720328" y="5650236"/>
                <a:ext cx="235080" cy="673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8CE6C2BF-7DC5-D19C-5CC2-8AC6B5B5849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711328" y="5641596"/>
                  <a:ext cx="2527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1078A689-07EF-9DB7-D7C7-780D1E09F440}"/>
                    </a:ext>
                  </a:extLst>
                </p14:cNvPr>
                <p14:cNvContentPartPr/>
                <p14:nvPr/>
              </p14:nvContentPartPr>
              <p14:xfrm>
                <a:off x="7698728" y="5808996"/>
                <a:ext cx="270000" cy="450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1078A689-07EF-9DB7-D7C7-780D1E09F440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690088" y="5800356"/>
                  <a:ext cx="2876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24DE0B85-E7DB-73BE-0F73-79122ACC8605}"/>
                    </a:ext>
                  </a:extLst>
                </p14:cNvPr>
                <p14:cNvContentPartPr/>
                <p14:nvPr/>
              </p14:nvContentPartPr>
              <p14:xfrm>
                <a:off x="8125688" y="5674716"/>
                <a:ext cx="204120" cy="1843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24DE0B85-E7DB-73BE-0F73-79122ACC8605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8116688" y="5665716"/>
                  <a:ext cx="221760" cy="20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120D4DF1-A9DB-6773-2A3F-F567C5C1AFB7}"/>
              </a:ext>
            </a:extLst>
          </p:cNvPr>
          <p:cNvGrpSpPr/>
          <p:nvPr/>
        </p:nvGrpSpPr>
        <p:grpSpPr>
          <a:xfrm>
            <a:off x="7524848" y="6405156"/>
            <a:ext cx="399600" cy="316440"/>
            <a:chOff x="7524848" y="6405156"/>
            <a:chExt cx="399600" cy="31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A30F8873-63EB-D213-2B4A-C58E87A65F3E}"/>
                    </a:ext>
                  </a:extLst>
                </p14:cNvPr>
                <p14:cNvContentPartPr/>
                <p14:nvPr/>
              </p14:nvContentPartPr>
              <p14:xfrm>
                <a:off x="7524848" y="6405156"/>
                <a:ext cx="156600" cy="31644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A30F8873-63EB-D213-2B4A-C58E87A65F3E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515848" y="6396156"/>
                  <a:ext cx="17424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19B2572C-3883-96C6-8403-A7E09162EE2B}"/>
                    </a:ext>
                  </a:extLst>
                </p14:cNvPr>
                <p14:cNvContentPartPr/>
                <p14:nvPr/>
              </p14:nvContentPartPr>
              <p14:xfrm>
                <a:off x="7731488" y="6558876"/>
                <a:ext cx="140400" cy="1087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19B2572C-3883-96C6-8403-A7E09162EE2B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722488" y="6550236"/>
                  <a:ext cx="1580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2BDE502B-28CB-587E-633B-DB709CAEE078}"/>
                    </a:ext>
                  </a:extLst>
                </p14:cNvPr>
                <p14:cNvContentPartPr/>
                <p14:nvPr/>
              </p14:nvContentPartPr>
              <p14:xfrm>
                <a:off x="7699808" y="6414516"/>
                <a:ext cx="224640" cy="338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2BDE502B-28CB-587E-633B-DB709CAEE078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691168" y="6405516"/>
                  <a:ext cx="24228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A9B3250C-A943-D038-0D7C-0E5BFE212E34}"/>
              </a:ext>
            </a:extLst>
          </p:cNvPr>
          <p:cNvGrpSpPr/>
          <p:nvPr/>
        </p:nvGrpSpPr>
        <p:grpSpPr>
          <a:xfrm>
            <a:off x="8109848" y="6408396"/>
            <a:ext cx="291240" cy="243720"/>
            <a:chOff x="8109848" y="6408396"/>
            <a:chExt cx="291240" cy="24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6A617430-764A-3C13-E4D3-D69DF46D9DB9}"/>
                    </a:ext>
                  </a:extLst>
                </p14:cNvPr>
                <p14:cNvContentPartPr/>
                <p14:nvPr/>
              </p14:nvContentPartPr>
              <p14:xfrm>
                <a:off x="8109848" y="6460596"/>
                <a:ext cx="124920" cy="1915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6A617430-764A-3C13-E4D3-D69DF46D9DB9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8100848" y="6451956"/>
                  <a:ext cx="1425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79F7F867-1092-585C-05F9-65F81BF27FD0}"/>
                    </a:ext>
                  </a:extLst>
                </p14:cNvPr>
                <p14:cNvContentPartPr/>
                <p14:nvPr/>
              </p14:nvContentPartPr>
              <p14:xfrm>
                <a:off x="8236208" y="6408396"/>
                <a:ext cx="164880" cy="2250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79F7F867-1092-585C-05F9-65F81BF27FD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8227208" y="6399396"/>
                  <a:ext cx="182520" cy="24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7E5B5505-B8BF-AF86-4C7C-DDC559081E0E}"/>
              </a:ext>
            </a:extLst>
          </p:cNvPr>
          <p:cNvGrpSpPr/>
          <p:nvPr/>
        </p:nvGrpSpPr>
        <p:grpSpPr>
          <a:xfrm>
            <a:off x="8603408" y="6395436"/>
            <a:ext cx="224280" cy="330480"/>
            <a:chOff x="8603408" y="6395436"/>
            <a:chExt cx="224280" cy="33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49192E6E-CEB9-09F7-3F3D-13B9A5A6B94A}"/>
                    </a:ext>
                  </a:extLst>
                </p14:cNvPr>
                <p14:cNvContentPartPr/>
                <p14:nvPr/>
              </p14:nvContentPartPr>
              <p14:xfrm>
                <a:off x="8603408" y="6405156"/>
                <a:ext cx="14400" cy="19872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49192E6E-CEB9-09F7-3F3D-13B9A5A6B94A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594768" y="6396516"/>
                  <a:ext cx="320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A8D707A2-161D-FD07-FF20-F16C5A7E536C}"/>
                    </a:ext>
                  </a:extLst>
                </p14:cNvPr>
                <p14:cNvContentPartPr/>
                <p14:nvPr/>
              </p14:nvContentPartPr>
              <p14:xfrm>
                <a:off x="8760008" y="6395436"/>
                <a:ext cx="67680" cy="3304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A8D707A2-161D-FD07-FF20-F16C5A7E536C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751368" y="6386436"/>
                  <a:ext cx="85320" cy="348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8" name="Audio 97">
            <a:hlinkClick r:id="" action="ppaction://media"/>
            <a:extLst>
              <a:ext uri="{FF2B5EF4-FFF2-40B4-BE49-F238E27FC236}">
                <a16:creationId xmlns:a16="http://schemas.microsoft.com/office/drawing/2014/main" id="{965CB9A4-3407-FD8B-44A0-B6324DA2F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138"/>
    </mc:Choice>
    <mc:Fallback xmlns="">
      <p:transition advClick="0" advTm="80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F326CFA-8B9F-9BE3-554D-04256265681D}"/>
              </a:ext>
            </a:extLst>
          </p:cNvPr>
          <p:cNvGrpSpPr/>
          <p:nvPr/>
        </p:nvGrpSpPr>
        <p:grpSpPr>
          <a:xfrm>
            <a:off x="45654" y="1824429"/>
            <a:ext cx="2087640" cy="929880"/>
            <a:chOff x="510692" y="1291638"/>
            <a:chExt cx="2783520" cy="123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1D3761B-7D20-043B-A3B7-13CB271A908F}"/>
                    </a:ext>
                  </a:extLst>
                </p14:cNvPr>
                <p14:cNvContentPartPr/>
                <p14:nvPr/>
              </p14:nvContentPartPr>
              <p14:xfrm>
                <a:off x="1245452" y="2000118"/>
                <a:ext cx="767160" cy="2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1D3761B-7D20-043B-A3B7-13CB271A908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36812" y="1991118"/>
                  <a:ext cx="784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47A382B-65E2-7511-7BDC-FF8B991A0993}"/>
                    </a:ext>
                  </a:extLst>
                </p14:cNvPr>
                <p14:cNvContentPartPr/>
                <p14:nvPr/>
              </p14:nvContentPartPr>
              <p14:xfrm>
                <a:off x="1813532" y="2109918"/>
                <a:ext cx="196920" cy="241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47A382B-65E2-7511-7BDC-FF8B991A099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04532" y="2101278"/>
                  <a:ext cx="2145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8173F44-4075-54CF-FFD0-0461231683CA}"/>
                    </a:ext>
                  </a:extLst>
                </p14:cNvPr>
                <p14:cNvContentPartPr/>
                <p14:nvPr/>
              </p14:nvContentPartPr>
              <p14:xfrm>
                <a:off x="2070212" y="2333478"/>
                <a:ext cx="8640" cy="198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8173F44-4075-54CF-FFD0-0461231683C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61212" y="2324478"/>
                  <a:ext cx="262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094DE2-A939-C92E-4241-DC9F8947C453}"/>
                    </a:ext>
                  </a:extLst>
                </p14:cNvPr>
                <p14:cNvContentPartPr/>
                <p14:nvPr/>
              </p14:nvContentPartPr>
              <p14:xfrm>
                <a:off x="1081292" y="1377318"/>
                <a:ext cx="83952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094DE2-A939-C92E-4241-DC9F8947C45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2652" y="1368318"/>
                  <a:ext cx="857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2CB9FE0-D66F-4D01-EE27-92A561A83FCF}"/>
                    </a:ext>
                  </a:extLst>
                </p14:cNvPr>
                <p14:cNvContentPartPr/>
                <p14:nvPr/>
              </p14:nvContentPartPr>
              <p14:xfrm>
                <a:off x="2073812" y="1291638"/>
                <a:ext cx="158400" cy="231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2CB9FE0-D66F-4D01-EE27-92A561A83FC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65172" y="1282998"/>
                  <a:ext cx="1760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2DDD6D1-214D-B7AB-0BF5-87638AEE2130}"/>
                    </a:ext>
                  </a:extLst>
                </p14:cNvPr>
                <p14:cNvContentPartPr/>
                <p14:nvPr/>
              </p14:nvContentPartPr>
              <p14:xfrm>
                <a:off x="2237612" y="1478118"/>
                <a:ext cx="225000" cy="108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2DDD6D1-214D-B7AB-0BF5-87638AEE213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28612" y="1469478"/>
                  <a:ext cx="2426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08804CE-353D-FBCB-8D2B-25A168B68AB6}"/>
                    </a:ext>
                  </a:extLst>
                </p14:cNvPr>
                <p14:cNvContentPartPr/>
                <p14:nvPr/>
              </p14:nvContentPartPr>
              <p14:xfrm>
                <a:off x="510692" y="1718238"/>
                <a:ext cx="2384280" cy="57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08804CE-353D-FBCB-8D2B-25A168B68AB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2052" y="1709238"/>
                  <a:ext cx="24019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BB7454F-7924-3E82-CBAB-D5F272563BED}"/>
                    </a:ext>
                  </a:extLst>
                </p14:cNvPr>
                <p14:cNvContentPartPr/>
                <p14:nvPr/>
              </p14:nvContentPartPr>
              <p14:xfrm>
                <a:off x="2942132" y="1637238"/>
                <a:ext cx="271080" cy="291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BB7454F-7924-3E82-CBAB-D5F272563BE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33132" y="1628598"/>
                  <a:ext cx="28872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300AA35-2199-A523-5891-651C4A435B59}"/>
                    </a:ext>
                  </a:extLst>
                </p14:cNvPr>
                <p14:cNvContentPartPr/>
                <p14:nvPr/>
              </p14:nvContentPartPr>
              <p14:xfrm>
                <a:off x="3288092" y="1766118"/>
                <a:ext cx="6120" cy="181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300AA35-2199-A523-5891-651C4A435B5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79452" y="1757118"/>
                  <a:ext cx="23760" cy="19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4F9526-BBA0-646F-6E7F-B929BA27DF41}"/>
              </a:ext>
            </a:extLst>
          </p:cNvPr>
          <p:cNvGrpSpPr/>
          <p:nvPr/>
        </p:nvGrpSpPr>
        <p:grpSpPr>
          <a:xfrm>
            <a:off x="3447825" y="2344397"/>
            <a:ext cx="319680" cy="216810"/>
            <a:chOff x="5831492" y="205158"/>
            <a:chExt cx="426240" cy="28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0A9CB0-2C0F-E190-2C7B-643CF8577E7C}"/>
                    </a:ext>
                  </a:extLst>
                </p14:cNvPr>
                <p14:cNvContentPartPr/>
                <p14:nvPr/>
              </p14:nvContentPartPr>
              <p14:xfrm>
                <a:off x="5869292" y="205158"/>
                <a:ext cx="197640" cy="233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0A9CB0-2C0F-E190-2C7B-643CF8577E7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60652" y="196158"/>
                  <a:ext cx="2152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3E693FD-761B-AD21-0C4F-41B5AB51EEC0}"/>
                    </a:ext>
                  </a:extLst>
                </p14:cNvPr>
                <p14:cNvContentPartPr/>
                <p14:nvPr/>
              </p14:nvContentPartPr>
              <p14:xfrm>
                <a:off x="5933732" y="317838"/>
                <a:ext cx="141480" cy="6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3E693FD-761B-AD21-0C4F-41B5AB51EEC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24732" y="308838"/>
                  <a:ext cx="159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2B806CC-052C-4A2F-83EA-C6A68C4A920B}"/>
                    </a:ext>
                  </a:extLst>
                </p14:cNvPr>
                <p14:cNvContentPartPr/>
                <p14:nvPr/>
              </p14:nvContentPartPr>
              <p14:xfrm>
                <a:off x="6158372" y="396318"/>
                <a:ext cx="79200" cy="97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2B806CC-052C-4A2F-83EA-C6A68C4A920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149732" y="387678"/>
                  <a:ext cx="968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ED36E62-7A87-E873-31A3-4FBD80699097}"/>
                    </a:ext>
                  </a:extLst>
                </p14:cNvPr>
                <p14:cNvContentPartPr/>
                <p14:nvPr/>
              </p14:nvContentPartPr>
              <p14:xfrm>
                <a:off x="6226412" y="271038"/>
                <a:ext cx="31320" cy="6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ED36E62-7A87-E873-31A3-4FBD8069909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17412" y="262398"/>
                  <a:ext cx="48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726CD1A-6756-DEA1-D46E-DA4F8D616779}"/>
                    </a:ext>
                  </a:extLst>
                </p14:cNvPr>
                <p14:cNvContentPartPr/>
                <p14:nvPr/>
              </p14:nvContentPartPr>
              <p14:xfrm>
                <a:off x="5831492" y="346638"/>
                <a:ext cx="17820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726CD1A-6756-DEA1-D46E-DA4F8D61677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22492" y="337998"/>
                  <a:ext cx="195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8DE6FD-02C7-4749-7AA8-D111B878283E}"/>
              </a:ext>
            </a:extLst>
          </p:cNvPr>
          <p:cNvGrpSpPr/>
          <p:nvPr/>
        </p:nvGrpSpPr>
        <p:grpSpPr>
          <a:xfrm>
            <a:off x="4535427" y="2349115"/>
            <a:ext cx="243540" cy="196290"/>
            <a:chOff x="7080332" y="135678"/>
            <a:chExt cx="324720" cy="26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92E0F0B-33A8-F885-A4C0-FA77CB9C46F7}"/>
                    </a:ext>
                  </a:extLst>
                </p14:cNvPr>
                <p14:cNvContentPartPr/>
                <p14:nvPr/>
              </p14:nvContentPartPr>
              <p14:xfrm>
                <a:off x="7080332" y="180318"/>
                <a:ext cx="179640" cy="1486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92E0F0B-33A8-F885-A4C0-FA77CB9C46F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71332" y="171318"/>
                  <a:ext cx="1972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D21A76C-9FF7-AB3C-1660-0200E0B2C602}"/>
                    </a:ext>
                  </a:extLst>
                </p14:cNvPr>
                <p14:cNvContentPartPr/>
                <p14:nvPr/>
              </p14:nvContentPartPr>
              <p14:xfrm>
                <a:off x="7355012" y="289398"/>
                <a:ext cx="50040" cy="108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D21A76C-9FF7-AB3C-1660-0200E0B2C60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346012" y="280398"/>
                  <a:ext cx="676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FDE93A3-897A-25A3-78B9-EB5D17A9D6A5}"/>
                    </a:ext>
                  </a:extLst>
                </p14:cNvPr>
                <p14:cNvContentPartPr/>
                <p14:nvPr/>
              </p14:nvContentPartPr>
              <p14:xfrm>
                <a:off x="7376612" y="135678"/>
                <a:ext cx="3240" cy="9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FDE93A3-897A-25A3-78B9-EB5D17A9D6A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367612" y="126678"/>
                  <a:ext cx="2088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75000C-F86E-E1FC-F932-89E33559BAFE}"/>
              </a:ext>
            </a:extLst>
          </p:cNvPr>
          <p:cNvGrpSpPr/>
          <p:nvPr/>
        </p:nvGrpSpPr>
        <p:grpSpPr>
          <a:xfrm>
            <a:off x="5718930" y="2296102"/>
            <a:ext cx="278100" cy="249480"/>
            <a:chOff x="8597012" y="125238"/>
            <a:chExt cx="37080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824D8F2-313E-40AD-957D-ED88DF61AA32}"/>
                    </a:ext>
                  </a:extLst>
                </p14:cNvPr>
                <p14:cNvContentPartPr/>
                <p14:nvPr/>
              </p14:nvContentPartPr>
              <p14:xfrm>
                <a:off x="8597012" y="125238"/>
                <a:ext cx="210240" cy="246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824D8F2-313E-40AD-957D-ED88DF61AA3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88372" y="116598"/>
                  <a:ext cx="2278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A83869A-E759-A989-4E5B-B30ADAE46284}"/>
                    </a:ext>
                  </a:extLst>
                </p14:cNvPr>
                <p14:cNvContentPartPr/>
                <p14:nvPr/>
              </p14:nvContentPartPr>
              <p14:xfrm>
                <a:off x="8917412" y="317478"/>
                <a:ext cx="39960" cy="140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A83869A-E759-A989-4E5B-B30ADAE4628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908412" y="308838"/>
                  <a:ext cx="576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4CDC980-B537-C42C-41CC-E7CE1D46114B}"/>
                    </a:ext>
                  </a:extLst>
                </p14:cNvPr>
                <p14:cNvContentPartPr/>
                <p14:nvPr/>
              </p14:nvContentPartPr>
              <p14:xfrm>
                <a:off x="8967452" y="145758"/>
                <a:ext cx="360" cy="2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4CDC980-B537-C42C-41CC-E7CE1D4611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58812" y="136758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9E44E0-2DB2-E070-2EC1-2BF815235177}"/>
                  </a:ext>
                </a:extLst>
              </p14:cNvPr>
              <p14:cNvContentPartPr/>
              <p14:nvPr/>
            </p14:nvContentPartPr>
            <p14:xfrm>
              <a:off x="3374925" y="2697557"/>
              <a:ext cx="482490" cy="27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9E44E0-2DB2-E070-2EC1-2BF81523517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65930" y="2690807"/>
                <a:ext cx="50012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2E95B0A-96A5-4076-3327-B7F62E35B4EB}"/>
                  </a:ext>
                </a:extLst>
              </p14:cNvPr>
              <p14:cNvContentPartPr/>
              <p14:nvPr/>
            </p14:nvContentPartPr>
            <p14:xfrm>
              <a:off x="4353540" y="2677422"/>
              <a:ext cx="473850" cy="27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2E95B0A-96A5-4076-3327-B7F62E35B4E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44545" y="2670672"/>
                <a:ext cx="49148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0C54387-7C8F-E742-D0DE-AFEDCEC08087}"/>
                  </a:ext>
                </a:extLst>
              </p14:cNvPr>
              <p14:cNvContentPartPr/>
              <p14:nvPr/>
            </p14:nvContentPartPr>
            <p14:xfrm>
              <a:off x="5548020" y="2665462"/>
              <a:ext cx="562140" cy="243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0C54387-7C8F-E742-D0DE-AFEDCEC0808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539023" y="2656783"/>
                <a:ext cx="579774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55E1FF-685D-1FCB-F094-6F1F4BEF2F03}"/>
                  </a:ext>
                </a:extLst>
              </p14:cNvPr>
              <p14:cNvContentPartPr/>
              <p14:nvPr/>
            </p14:nvContentPartPr>
            <p14:xfrm>
              <a:off x="3489945" y="2919767"/>
              <a:ext cx="177390" cy="1625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55E1FF-685D-1FCB-F094-6F1F4BEF2F0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480950" y="2910757"/>
                <a:ext cx="195021" cy="18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D218734-5690-850A-1A0A-132B5FDD0DB7}"/>
                  </a:ext>
                </a:extLst>
              </p14:cNvPr>
              <p14:cNvContentPartPr/>
              <p14:nvPr/>
            </p14:nvContentPartPr>
            <p14:xfrm>
              <a:off x="4347195" y="3153047"/>
              <a:ext cx="19980" cy="243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D218734-5690-850A-1A0A-132B5FDD0DB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338432" y="3144368"/>
                <a:ext cx="37156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697E60-F94A-6A2D-E82C-0245813D2105}"/>
                  </a:ext>
                </a:extLst>
              </p14:cNvPr>
              <p14:cNvContentPartPr/>
              <p14:nvPr/>
            </p14:nvContentPartPr>
            <p14:xfrm>
              <a:off x="4371225" y="2914637"/>
              <a:ext cx="174150" cy="1441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697E60-F94A-6A2D-E82C-0245813D210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62248" y="2905648"/>
                <a:ext cx="191745" cy="161798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A2110F5-B272-5975-56C0-1947CBA5575B}"/>
              </a:ext>
            </a:extLst>
          </p:cNvPr>
          <p:cNvGrpSpPr/>
          <p:nvPr/>
        </p:nvGrpSpPr>
        <p:grpSpPr>
          <a:xfrm>
            <a:off x="5700570" y="2812342"/>
            <a:ext cx="425790" cy="329670"/>
            <a:chOff x="8572532" y="813558"/>
            <a:chExt cx="56772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6DEA476-3188-0FF3-1330-E71637596A05}"/>
                    </a:ext>
                  </a:extLst>
                </p14:cNvPr>
                <p14:cNvContentPartPr/>
                <p14:nvPr/>
              </p14:nvContentPartPr>
              <p14:xfrm>
                <a:off x="8572532" y="813558"/>
                <a:ext cx="24120" cy="268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6DEA476-3188-0FF3-1330-E71637596A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563532" y="804558"/>
                  <a:ext cx="4176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FBBA7B2-BDB8-1B3B-79C3-3DD254A21EB8}"/>
                    </a:ext>
                  </a:extLst>
                </p14:cNvPr>
                <p14:cNvContentPartPr/>
                <p14:nvPr/>
              </p14:nvContentPartPr>
              <p14:xfrm>
                <a:off x="8655332" y="821838"/>
                <a:ext cx="126360" cy="379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FBBA7B2-BDB8-1B3B-79C3-3DD254A21EB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646332" y="812838"/>
                  <a:ext cx="1440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969DFD7-7A4F-77B1-5F46-9BDB0AA2DA6B}"/>
                    </a:ext>
                  </a:extLst>
                </p14:cNvPr>
                <p14:cNvContentPartPr/>
                <p14:nvPr/>
              </p14:nvContentPartPr>
              <p14:xfrm>
                <a:off x="8801852" y="996798"/>
                <a:ext cx="240840" cy="2563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969DFD7-7A4F-77B1-5F46-9BDB0AA2DA6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792852" y="987798"/>
                  <a:ext cx="2584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95711A8-7CD6-13C6-0C8D-C7DBF7B22CF4}"/>
                    </a:ext>
                  </a:extLst>
                </p14:cNvPr>
                <p14:cNvContentPartPr/>
                <p14:nvPr/>
              </p14:nvContentPartPr>
              <p14:xfrm>
                <a:off x="8784212" y="1125678"/>
                <a:ext cx="356040" cy="37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95711A8-7CD6-13C6-0C8D-C7DBF7B22CF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775572" y="1116678"/>
                  <a:ext cx="37368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1133B4-648D-D62B-7F9E-E78F7155D630}"/>
              </a:ext>
            </a:extLst>
          </p:cNvPr>
          <p:cNvGrpSpPr/>
          <p:nvPr/>
        </p:nvGrpSpPr>
        <p:grpSpPr>
          <a:xfrm>
            <a:off x="3632505" y="3557777"/>
            <a:ext cx="212220" cy="350190"/>
            <a:chOff x="6077732" y="1822998"/>
            <a:chExt cx="282960" cy="46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92E2DC0-5C54-B6C8-2028-2E1055876E84}"/>
                    </a:ext>
                  </a:extLst>
                </p14:cNvPr>
                <p14:cNvContentPartPr/>
                <p14:nvPr/>
              </p14:nvContentPartPr>
              <p14:xfrm>
                <a:off x="6077732" y="1822998"/>
                <a:ext cx="170640" cy="258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92E2DC0-5C54-B6C8-2028-2E1055876E8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068732" y="1814358"/>
                  <a:ext cx="1882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C705639-6271-1565-12DB-4DCAF8F04FDE}"/>
                    </a:ext>
                  </a:extLst>
                </p14:cNvPr>
                <p14:cNvContentPartPr/>
                <p14:nvPr/>
              </p14:nvContentPartPr>
              <p14:xfrm>
                <a:off x="6357812" y="2049438"/>
                <a:ext cx="2880" cy="240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C705639-6271-1565-12DB-4DCAF8F04FD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348812" y="2040438"/>
                  <a:ext cx="205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F0F24D9-AFA1-1916-93B6-A106BCB4D1EC}"/>
                    </a:ext>
                  </a:extLst>
                </p14:cNvPr>
                <p14:cNvContentPartPr/>
                <p14:nvPr/>
              </p14:nvContentPartPr>
              <p14:xfrm>
                <a:off x="6360332" y="2281638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F0F24D9-AFA1-1916-93B6-A106BCB4D1E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351332" y="22726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0BF002D-68B8-09E7-9310-3B41C7A2B9F5}"/>
                  </a:ext>
                </a:extLst>
              </p14:cNvPr>
              <p14:cNvContentPartPr/>
              <p14:nvPr/>
            </p14:nvContentPartPr>
            <p14:xfrm>
              <a:off x="4548345" y="3516737"/>
              <a:ext cx="4320" cy="24813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0BF002D-68B8-09E7-9310-3B41C7A2B9F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539345" y="3507747"/>
                <a:ext cx="21960" cy="265751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6FCEB2AC-846E-C604-8DEC-85AA5EAE5788}"/>
              </a:ext>
            </a:extLst>
          </p:cNvPr>
          <p:cNvGrpSpPr/>
          <p:nvPr/>
        </p:nvGrpSpPr>
        <p:grpSpPr>
          <a:xfrm>
            <a:off x="5326755" y="3439787"/>
            <a:ext cx="925020" cy="566190"/>
            <a:chOff x="8336732" y="1665678"/>
            <a:chExt cx="1233360" cy="75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375604A-32E7-1082-8CE2-EACD2D5E75A6}"/>
                    </a:ext>
                  </a:extLst>
                </p14:cNvPr>
                <p14:cNvContentPartPr/>
                <p14:nvPr/>
              </p14:nvContentPartPr>
              <p14:xfrm>
                <a:off x="8777012" y="1865478"/>
                <a:ext cx="272880" cy="193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375604A-32E7-1082-8CE2-EACD2D5E75A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768372" y="1856478"/>
                  <a:ext cx="2905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DB0C6C3-6891-F40C-7BC0-C761FCAE796E}"/>
                    </a:ext>
                  </a:extLst>
                </p14:cNvPr>
                <p14:cNvContentPartPr/>
                <p14:nvPr/>
              </p14:nvContentPartPr>
              <p14:xfrm>
                <a:off x="8968892" y="1758558"/>
                <a:ext cx="14580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DB0C6C3-6891-F40C-7BC0-C761FCAE796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959892" y="1749918"/>
                  <a:ext cx="163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7EB5AB5-31C0-E6CE-C267-EAFF956DCCE3}"/>
                    </a:ext>
                  </a:extLst>
                </p14:cNvPr>
                <p14:cNvContentPartPr/>
                <p14:nvPr/>
              </p14:nvContentPartPr>
              <p14:xfrm>
                <a:off x="9224492" y="1665678"/>
                <a:ext cx="189720" cy="97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7EB5AB5-31C0-E6CE-C267-EAFF956DCCE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215852" y="1657038"/>
                  <a:ext cx="2073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B6EC63A-84E0-C90D-89F0-65950C381BB0}"/>
                    </a:ext>
                  </a:extLst>
                </p14:cNvPr>
                <p14:cNvContentPartPr/>
                <p14:nvPr/>
              </p14:nvContentPartPr>
              <p14:xfrm>
                <a:off x="9306212" y="1672878"/>
                <a:ext cx="108000" cy="93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B6EC63A-84E0-C90D-89F0-65950C381BB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297572" y="1664238"/>
                  <a:ext cx="1256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F519DBC-D737-FF3E-2D11-5664D0E3DF45}"/>
                    </a:ext>
                  </a:extLst>
                </p14:cNvPr>
                <p14:cNvContentPartPr/>
                <p14:nvPr/>
              </p14:nvContentPartPr>
              <p14:xfrm>
                <a:off x="9564332" y="1740918"/>
                <a:ext cx="5760" cy="172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F519DBC-D737-FF3E-2D11-5664D0E3DF4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555332" y="1731918"/>
                  <a:ext cx="234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351F41E-53B0-F337-6982-805CF33F37F6}"/>
                    </a:ext>
                  </a:extLst>
                </p14:cNvPr>
                <p14:cNvContentPartPr/>
                <p14:nvPr/>
              </p14:nvContentPartPr>
              <p14:xfrm>
                <a:off x="8434652" y="1827318"/>
                <a:ext cx="360" cy="125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351F41E-53B0-F337-6982-805CF33F37F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426012" y="1818678"/>
                  <a:ext cx="18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18C2615-8780-1FF5-6C26-E700270B6520}"/>
                    </a:ext>
                  </a:extLst>
                </p14:cNvPr>
                <p14:cNvContentPartPr/>
                <p14:nvPr/>
              </p14:nvContentPartPr>
              <p14:xfrm>
                <a:off x="8336732" y="1985358"/>
                <a:ext cx="195840" cy="39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18C2615-8780-1FF5-6C26-E700270B652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328092" y="1976358"/>
                  <a:ext cx="2134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D69CF8D-1E77-A433-1A87-C6F31F4206DD}"/>
                    </a:ext>
                  </a:extLst>
                </p14:cNvPr>
                <p14:cNvContentPartPr/>
                <p14:nvPr/>
              </p14:nvContentPartPr>
              <p14:xfrm>
                <a:off x="8447972" y="2137278"/>
                <a:ext cx="177840" cy="283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D69CF8D-1E77-A433-1A87-C6F31F4206D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38972" y="2128278"/>
                  <a:ext cx="19548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ABD80D7-D6DA-39F3-99BB-EB1A138D8E70}"/>
                    </a:ext>
                  </a:extLst>
                </p14:cNvPr>
                <p14:cNvContentPartPr/>
                <p14:nvPr/>
              </p14:nvContentPartPr>
              <p14:xfrm>
                <a:off x="8394692" y="2302158"/>
                <a:ext cx="290520" cy="43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ABD80D7-D6DA-39F3-99BB-EB1A138D8E7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385692" y="2293518"/>
                  <a:ext cx="308160" cy="6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702C0E-70A3-FC49-96AC-284D454B8B02}"/>
              </a:ext>
            </a:extLst>
          </p:cNvPr>
          <p:cNvGrpSpPr/>
          <p:nvPr/>
        </p:nvGrpSpPr>
        <p:grpSpPr>
          <a:xfrm>
            <a:off x="3631155" y="4467677"/>
            <a:ext cx="213030" cy="351270"/>
            <a:chOff x="6075932" y="3036198"/>
            <a:chExt cx="284040" cy="46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1FD8EA9-D131-C12D-6753-3B0E8C57C202}"/>
                    </a:ext>
                  </a:extLst>
                </p14:cNvPr>
                <p14:cNvContentPartPr/>
                <p14:nvPr/>
              </p14:nvContentPartPr>
              <p14:xfrm>
                <a:off x="6075932" y="3036198"/>
                <a:ext cx="154800" cy="312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1FD8EA9-D131-C12D-6753-3B0E8C57C20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66932" y="3027558"/>
                  <a:ext cx="1724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9415D30-1585-7BEB-64FB-BAE91F5D6263}"/>
                    </a:ext>
                  </a:extLst>
                </p14:cNvPr>
                <p14:cNvContentPartPr/>
                <p14:nvPr/>
              </p14:nvContentPartPr>
              <p14:xfrm>
                <a:off x="6211292" y="3284958"/>
                <a:ext cx="148680" cy="219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9415D30-1585-7BEB-64FB-BAE91F5D626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202292" y="3276318"/>
                  <a:ext cx="166320" cy="23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766F356-5CBB-7EA8-2376-273E65A44E43}"/>
                  </a:ext>
                </a:extLst>
              </p14:cNvPr>
              <p14:cNvContentPartPr/>
              <p14:nvPr/>
            </p14:nvContentPartPr>
            <p14:xfrm>
              <a:off x="4615575" y="4462817"/>
              <a:ext cx="8910" cy="33021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766F356-5CBB-7EA8-2376-273E65A44E4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606665" y="4453815"/>
                <a:ext cx="26374" cy="347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F4259D6-52ED-E888-3E68-0C82FCB92FA7}"/>
                  </a:ext>
                </a:extLst>
              </p14:cNvPr>
              <p14:cNvContentPartPr/>
              <p14:nvPr/>
            </p14:nvContentPartPr>
            <p14:xfrm>
              <a:off x="5434215" y="4440677"/>
              <a:ext cx="270" cy="11421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F4259D6-52ED-E888-3E68-0C82FCB92FA7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27465" y="4431698"/>
                <a:ext cx="13500" cy="131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FED5151-E9C0-A934-3B69-4459B8765B74}"/>
                  </a:ext>
                </a:extLst>
              </p14:cNvPr>
              <p14:cNvContentPartPr/>
              <p14:nvPr/>
            </p14:nvContentPartPr>
            <p14:xfrm>
              <a:off x="5354835" y="4646417"/>
              <a:ext cx="184680" cy="194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FED5151-E9C0-A934-3B69-4459B8765B7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345835" y="4637417"/>
                <a:ext cx="202320" cy="3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914DBF3B-68BF-CB8F-94C0-6957F9573BB0}"/>
              </a:ext>
            </a:extLst>
          </p:cNvPr>
          <p:cNvGrpSpPr/>
          <p:nvPr/>
        </p:nvGrpSpPr>
        <p:grpSpPr>
          <a:xfrm>
            <a:off x="5411535" y="4764947"/>
            <a:ext cx="181440" cy="195750"/>
            <a:chOff x="8449772" y="3432558"/>
            <a:chExt cx="241920" cy="26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8533FB9-6843-6D2B-A1D0-9485488CE8C5}"/>
                    </a:ext>
                  </a:extLst>
                </p14:cNvPr>
                <p14:cNvContentPartPr/>
                <p14:nvPr/>
              </p14:nvContentPartPr>
              <p14:xfrm>
                <a:off x="8449772" y="3432558"/>
                <a:ext cx="142920" cy="261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8533FB9-6843-6D2B-A1D0-9485488CE8C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440772" y="3423558"/>
                  <a:ext cx="1605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EDA1E62-1F38-4BDA-B2C8-48A880C2D191}"/>
                    </a:ext>
                  </a:extLst>
                </p14:cNvPr>
                <p14:cNvContentPartPr/>
                <p14:nvPr/>
              </p14:nvContentPartPr>
              <p14:xfrm>
                <a:off x="8449772" y="3536958"/>
                <a:ext cx="24192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EDA1E62-1F38-4BDA-B2C8-48A880C2D19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441132" y="3528318"/>
                  <a:ext cx="259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0154BC-C29D-349B-C3C2-D39E08B8D314}"/>
              </a:ext>
            </a:extLst>
          </p:cNvPr>
          <p:cNvGrpSpPr/>
          <p:nvPr/>
        </p:nvGrpSpPr>
        <p:grpSpPr>
          <a:xfrm>
            <a:off x="5770635" y="4263287"/>
            <a:ext cx="570780" cy="410400"/>
            <a:chOff x="8928572" y="2763678"/>
            <a:chExt cx="761040" cy="54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DEFE1D5-DAF0-F458-B806-110819457C64}"/>
                    </a:ext>
                  </a:extLst>
                </p14:cNvPr>
                <p14:cNvContentPartPr/>
                <p14:nvPr/>
              </p14:nvContentPartPr>
              <p14:xfrm>
                <a:off x="8928572" y="3056358"/>
                <a:ext cx="212400" cy="254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DEFE1D5-DAF0-F458-B806-110819457C6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919572" y="3047718"/>
                  <a:ext cx="2300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692090E-B482-2A60-3371-6C31C519E748}"/>
                    </a:ext>
                  </a:extLst>
                </p14:cNvPr>
                <p14:cNvContentPartPr/>
                <p14:nvPr/>
              </p14:nvContentPartPr>
              <p14:xfrm>
                <a:off x="9122972" y="2922798"/>
                <a:ext cx="144360" cy="3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692090E-B482-2A60-3371-6C31C519E74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113972" y="2913798"/>
                  <a:ext cx="162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56707A3-5D49-10B3-C5D9-58ACAB5DC56C}"/>
                    </a:ext>
                  </a:extLst>
                </p14:cNvPr>
                <p14:cNvContentPartPr/>
                <p14:nvPr/>
              </p14:nvContentPartPr>
              <p14:xfrm>
                <a:off x="9343652" y="2763678"/>
                <a:ext cx="184680" cy="140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56707A3-5D49-10B3-C5D9-58ACAB5DC56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335012" y="2755038"/>
                  <a:ext cx="2023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E017612-92C0-90DF-CEA4-B2E92BA03531}"/>
                    </a:ext>
                  </a:extLst>
                </p14:cNvPr>
                <p14:cNvContentPartPr/>
                <p14:nvPr/>
              </p14:nvContentPartPr>
              <p14:xfrm>
                <a:off x="9354452" y="2766558"/>
                <a:ext cx="161640" cy="1933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E017612-92C0-90DF-CEA4-B2E92BA0353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345452" y="2757918"/>
                  <a:ext cx="1792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17029CE-EBA6-7C8C-F7C8-E1588F359FEF}"/>
                    </a:ext>
                  </a:extLst>
                </p14:cNvPr>
                <p14:cNvContentPartPr/>
                <p14:nvPr/>
              </p14:nvContentPartPr>
              <p14:xfrm>
                <a:off x="9555692" y="2934318"/>
                <a:ext cx="133920" cy="135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17029CE-EBA6-7C8C-F7C8-E1588F359FE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547052" y="2925678"/>
                  <a:ext cx="151560" cy="15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FF94841-510B-3A33-F960-004B806C2D36}"/>
              </a:ext>
            </a:extLst>
          </p:cNvPr>
          <p:cNvGrpSpPr/>
          <p:nvPr/>
        </p:nvGrpSpPr>
        <p:grpSpPr>
          <a:xfrm>
            <a:off x="3146640" y="5459045"/>
            <a:ext cx="461160" cy="359100"/>
            <a:chOff x="5889812" y="4696878"/>
            <a:chExt cx="614880" cy="47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A96FFD4-A03B-65D4-6E92-07F33E82D94C}"/>
                    </a:ext>
                  </a:extLst>
                </p14:cNvPr>
                <p14:cNvContentPartPr/>
                <p14:nvPr/>
              </p14:nvContentPartPr>
              <p14:xfrm>
                <a:off x="5889812" y="4696878"/>
                <a:ext cx="165960" cy="294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A96FFD4-A03B-65D4-6E92-07F33E82D94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81172" y="4688238"/>
                  <a:ext cx="18360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C1275F1-E037-6044-9284-D8575FC40D12}"/>
                    </a:ext>
                  </a:extLst>
                </p14:cNvPr>
                <p14:cNvContentPartPr/>
                <p14:nvPr/>
              </p14:nvContentPartPr>
              <p14:xfrm>
                <a:off x="6154412" y="4913958"/>
                <a:ext cx="2880" cy="2617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C1275F1-E037-6044-9284-D8575FC40D1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145772" y="4905318"/>
                  <a:ext cx="205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537330F-E246-C354-9257-1217CA6DD975}"/>
                    </a:ext>
                  </a:extLst>
                </p14:cNvPr>
                <p14:cNvContentPartPr/>
                <p14:nvPr/>
              </p14:nvContentPartPr>
              <p14:xfrm>
                <a:off x="6276812" y="4961838"/>
                <a:ext cx="227880" cy="27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537330F-E246-C354-9257-1217CA6DD97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267812" y="4952838"/>
                  <a:ext cx="2455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359C0DB-DFCE-8506-DFB9-60E278D5FD1F}"/>
                    </a:ext>
                  </a:extLst>
                </p14:cNvPr>
                <p14:cNvContentPartPr/>
                <p14:nvPr/>
              </p14:nvContentPartPr>
              <p14:xfrm>
                <a:off x="6422612" y="4843398"/>
                <a:ext cx="5760" cy="233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359C0DB-DFCE-8506-DFB9-60E278D5FD1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413612" y="4834758"/>
                  <a:ext cx="234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9DB86A0-7BCC-41F9-7E91-0249EFF1019A}"/>
                    </a:ext>
                  </a:extLst>
                </p14:cNvPr>
                <p14:cNvContentPartPr/>
                <p14:nvPr/>
              </p14:nvContentPartPr>
              <p14:xfrm>
                <a:off x="6428012" y="5076678"/>
                <a:ext cx="36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9DB86A0-7BCC-41F9-7E91-0249EFF1019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19012" y="50680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04C4835-29D7-06C8-64B8-4D3B3FF693A0}"/>
              </a:ext>
            </a:extLst>
          </p:cNvPr>
          <p:cNvGrpSpPr/>
          <p:nvPr/>
        </p:nvGrpSpPr>
        <p:grpSpPr>
          <a:xfrm>
            <a:off x="3783428" y="5466802"/>
            <a:ext cx="281880" cy="271890"/>
            <a:chOff x="6740492" y="4756638"/>
            <a:chExt cx="37584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24903C7-488A-200E-B8C7-AE2A24B45AAB}"/>
                    </a:ext>
                  </a:extLst>
                </p14:cNvPr>
                <p14:cNvContentPartPr/>
                <p14:nvPr/>
              </p14:nvContentPartPr>
              <p14:xfrm>
                <a:off x="6740492" y="4756638"/>
                <a:ext cx="149400" cy="2304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24903C7-488A-200E-B8C7-AE2A24B45AA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31492" y="4747638"/>
                  <a:ext cx="1670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F951B24-BEF5-8A8F-D8D6-0C8D24DCAC36}"/>
                    </a:ext>
                  </a:extLst>
                </p14:cNvPr>
                <p14:cNvContentPartPr/>
                <p14:nvPr/>
              </p14:nvContentPartPr>
              <p14:xfrm>
                <a:off x="6925532" y="4957878"/>
                <a:ext cx="190800" cy="161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F951B24-BEF5-8A8F-D8D6-0C8D24DCAC3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916892" y="4948878"/>
                  <a:ext cx="208440" cy="17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BA8B553-339D-C864-D8FA-C4602824F96A}"/>
                  </a:ext>
                </a:extLst>
              </p14:cNvPr>
              <p14:cNvContentPartPr/>
              <p14:nvPr/>
            </p14:nvContentPartPr>
            <p14:xfrm>
              <a:off x="4739775" y="5771507"/>
              <a:ext cx="160920" cy="241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BA8B553-339D-C864-D8FA-C4602824F96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730775" y="5762507"/>
                <a:ext cx="178560" cy="2595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2745C77-4E4E-D68C-43A4-D3F6A3ED5793}"/>
              </a:ext>
            </a:extLst>
          </p:cNvPr>
          <p:cNvSpPr txBox="1"/>
          <p:nvPr/>
        </p:nvSpPr>
        <p:spPr>
          <a:xfrm>
            <a:off x="547036" y="-1922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Reinterpreting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F34027-58D9-47E4-1E67-6BDCE1DD3BA0}"/>
              </a:ext>
            </a:extLst>
          </p:cNvPr>
          <p:cNvGrpSpPr/>
          <p:nvPr/>
        </p:nvGrpSpPr>
        <p:grpSpPr>
          <a:xfrm>
            <a:off x="1665384" y="980743"/>
            <a:ext cx="907271" cy="995156"/>
            <a:chOff x="2165125" y="375833"/>
            <a:chExt cx="1503441" cy="1692395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557CAEF-82B7-03A5-7404-9585C144E757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AAB1E86-B376-D2E8-E1DB-F60C4834AB75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AAB1E86-B376-D2E8-E1DB-F60C4834AB75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0C74BD1-AC1F-8FE4-CF06-9F314970305C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0C74BD1-AC1F-8FE4-CF06-9F314970305C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536371" y="1552554"/>
                  <a:ext cx="585411" cy="840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21A168C-77E9-A049-D9DE-3F7FA6916006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21A168C-77E9-A049-D9DE-3F7FA691600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734728" y="1533191"/>
                  <a:ext cx="259978" cy="210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3C2B047-42A5-A08E-C848-88924CFE49A4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3C2B047-42A5-A08E-C848-88924CFE49A4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443122" y="724285"/>
                  <a:ext cx="625749" cy="436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DF70835-2712-8B9F-59FC-1698CA2FCE99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DF70835-2712-8B9F-59FC-1698CA2FCE99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655171" y="645074"/>
                  <a:ext cx="178252" cy="212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0543B09-A33D-EE56-8BEE-30595F2A5D96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0543B09-A33D-EE56-8BEE-30595F2A5D96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344239" y="1565936"/>
                  <a:ext cx="101157" cy="1876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A4BE6BA-96C4-B385-03DC-10FBBA513865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A4BE6BA-96C4-B385-03DC-10FBBA513865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334635" y="615173"/>
                  <a:ext cx="18000" cy="17971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67F5AFE-89BE-A38A-ADC0-D7B31CA205AC}"/>
              </a:ext>
            </a:extLst>
          </p:cNvPr>
          <p:cNvGrpSpPr/>
          <p:nvPr/>
        </p:nvGrpSpPr>
        <p:grpSpPr>
          <a:xfrm>
            <a:off x="1676241" y="2392488"/>
            <a:ext cx="907271" cy="995156"/>
            <a:chOff x="2165125" y="375833"/>
            <a:chExt cx="1503441" cy="1692395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DEE6A90D-111E-2FC8-93D3-3751F2959550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4E7EF98-6277-D3AE-BF1E-01A001287A00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4E7EF98-6277-D3AE-BF1E-01A001287A0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56E4A7FF-DECB-D00B-BCE4-000A8FD1D267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56E4A7FF-DECB-D00B-BCE4-000A8FD1D26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536371" y="1552554"/>
                  <a:ext cx="585411" cy="840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8DAF84D-94B9-B26A-C457-CE1C2BEA92E8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8DAF84D-94B9-B26A-C457-CE1C2BEA92E8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734728" y="1533191"/>
                  <a:ext cx="259978" cy="210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E85BDB2-AACD-BA03-FA4C-B38EB885D6FE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E85BDB2-AACD-BA03-FA4C-B38EB885D6F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443122" y="724285"/>
                  <a:ext cx="625749" cy="436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13C9E76-CE31-8F35-39CB-3747E84BD7DA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13C9E76-CE31-8F35-39CB-3747E84BD7DA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655171" y="645074"/>
                  <a:ext cx="178252" cy="212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30BE7D30-6C20-F843-B2CA-3B20418C6A90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30BE7D30-6C20-F843-B2CA-3B20418C6A9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344239" y="1565936"/>
                  <a:ext cx="101157" cy="1876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E54D6EA-222E-E463-16CD-694D423B4EE9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E54D6EA-222E-E463-16CD-694D423B4EE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334635" y="615173"/>
                  <a:ext cx="18000" cy="17971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F1A6244E-F79D-7E6C-C66A-A81803DD1162}"/>
              </a:ext>
            </a:extLst>
          </p:cNvPr>
          <p:cNvSpPr/>
          <p:nvPr/>
        </p:nvSpPr>
        <p:spPr>
          <a:xfrm>
            <a:off x="2928840" y="2239998"/>
            <a:ext cx="1307385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BA9D0691-0124-EE38-043E-BB134B426B0F}"/>
              </a:ext>
            </a:extLst>
          </p:cNvPr>
          <p:cNvSpPr/>
          <p:nvPr/>
        </p:nvSpPr>
        <p:spPr>
          <a:xfrm>
            <a:off x="4250635" y="2235839"/>
            <a:ext cx="897695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19D745AE-3128-8BB7-D7A9-8F5530A31217}"/>
              </a:ext>
            </a:extLst>
          </p:cNvPr>
          <p:cNvSpPr/>
          <p:nvPr/>
        </p:nvSpPr>
        <p:spPr>
          <a:xfrm>
            <a:off x="5176014" y="2235839"/>
            <a:ext cx="2596386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2B524173-1DAD-0C81-26EB-5F73CE04D83A}"/>
              </a:ext>
            </a:extLst>
          </p:cNvPr>
          <p:cNvGrpSpPr/>
          <p:nvPr/>
        </p:nvGrpSpPr>
        <p:grpSpPr>
          <a:xfrm>
            <a:off x="269408" y="4262796"/>
            <a:ext cx="662040" cy="465480"/>
            <a:chOff x="269408" y="4262796"/>
            <a:chExt cx="662040" cy="46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74E47570-5A6C-2F45-8053-3E28240636D4}"/>
                    </a:ext>
                  </a:extLst>
                </p14:cNvPr>
                <p14:cNvContentPartPr/>
                <p14:nvPr/>
              </p14:nvContentPartPr>
              <p14:xfrm>
                <a:off x="282008" y="4262796"/>
                <a:ext cx="180000" cy="4654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74E47570-5A6C-2F45-8053-3E28240636D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273368" y="4253796"/>
                  <a:ext cx="19764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C007DCF8-D4AD-6DF5-29C2-A47BCBFF8615}"/>
                    </a:ext>
                  </a:extLst>
                </p14:cNvPr>
                <p14:cNvContentPartPr/>
                <p14:nvPr/>
              </p14:nvContentPartPr>
              <p14:xfrm>
                <a:off x="269408" y="4518036"/>
                <a:ext cx="198000" cy="32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C007DCF8-D4AD-6DF5-29C2-A47BCBFF861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60408" y="4509396"/>
                  <a:ext cx="215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922B39A1-49BC-2B91-F726-3C71CB118D5B}"/>
                    </a:ext>
                  </a:extLst>
                </p14:cNvPr>
                <p14:cNvContentPartPr/>
                <p14:nvPr/>
              </p14:nvContentPartPr>
              <p14:xfrm>
                <a:off x="495488" y="4539636"/>
                <a:ext cx="360" cy="1839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922B39A1-49BC-2B91-F726-3C71CB118D5B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86488" y="4530636"/>
                  <a:ext cx="180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43879CE2-4500-3B98-60A7-ED9549506C3A}"/>
                    </a:ext>
                  </a:extLst>
                </p14:cNvPr>
                <p14:cNvContentPartPr/>
                <p14:nvPr/>
              </p14:nvContentPartPr>
              <p14:xfrm>
                <a:off x="625808" y="4437756"/>
                <a:ext cx="145440" cy="320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43879CE2-4500-3B98-60A7-ED9549506C3A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17168" y="4429116"/>
                  <a:ext cx="1630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2C198C7D-3535-4648-AB54-40941B4CAD6D}"/>
                    </a:ext>
                  </a:extLst>
                </p14:cNvPr>
                <p14:cNvContentPartPr/>
                <p14:nvPr/>
              </p14:nvContentPartPr>
              <p14:xfrm>
                <a:off x="653168" y="4509036"/>
                <a:ext cx="171720" cy="352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2C198C7D-3535-4648-AB54-40941B4CAD6D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44528" y="4500396"/>
                  <a:ext cx="1893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8AFF0B97-1408-1B55-0C85-51B01E3B3C3D}"/>
                    </a:ext>
                  </a:extLst>
                </p14:cNvPr>
                <p14:cNvContentPartPr/>
                <p14:nvPr/>
              </p14:nvContentPartPr>
              <p14:xfrm>
                <a:off x="928208" y="4394196"/>
                <a:ext cx="3240" cy="2588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8AFF0B97-1408-1B55-0C85-51B01E3B3C3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919568" y="4385196"/>
                  <a:ext cx="2088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F1657DBD-FD7B-37F7-8952-7A33C36355FD}"/>
              </a:ext>
            </a:extLst>
          </p:cNvPr>
          <p:cNvGrpSpPr/>
          <p:nvPr/>
        </p:nvGrpSpPr>
        <p:grpSpPr>
          <a:xfrm>
            <a:off x="241328" y="4860396"/>
            <a:ext cx="872640" cy="444960"/>
            <a:chOff x="241328" y="4860396"/>
            <a:chExt cx="872640" cy="44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BA18DE13-84AB-6495-7560-06A95F65B2DE}"/>
                    </a:ext>
                  </a:extLst>
                </p14:cNvPr>
                <p14:cNvContentPartPr/>
                <p14:nvPr/>
              </p14:nvContentPartPr>
              <p14:xfrm>
                <a:off x="266528" y="4860396"/>
                <a:ext cx="130680" cy="3862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BA18DE13-84AB-6495-7560-06A95F65B2DE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57528" y="4851756"/>
                  <a:ext cx="14832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A066BED8-8C81-C4C3-EC26-64C23261AF0F}"/>
                    </a:ext>
                  </a:extLst>
                </p14:cNvPr>
                <p14:cNvContentPartPr/>
                <p14:nvPr/>
              </p14:nvContentPartPr>
              <p14:xfrm>
                <a:off x="241328" y="5094036"/>
                <a:ext cx="151920" cy="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A066BED8-8C81-C4C3-EC26-64C23261AF0F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32688" y="5085396"/>
                  <a:ext cx="16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6E5F106-41D1-2D7C-4371-87E7439A22A9}"/>
                    </a:ext>
                  </a:extLst>
                </p14:cNvPr>
                <p14:cNvContentPartPr/>
                <p14:nvPr/>
              </p14:nvContentPartPr>
              <p14:xfrm>
                <a:off x="430688" y="5121396"/>
                <a:ext cx="120240" cy="1839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6E5F106-41D1-2D7C-4371-87E7439A22A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21688" y="5112756"/>
                  <a:ext cx="1378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BE5251D7-4E1D-96F5-96BD-647139F3DF83}"/>
                    </a:ext>
                  </a:extLst>
                </p14:cNvPr>
                <p14:cNvContentPartPr/>
                <p14:nvPr/>
              </p14:nvContentPartPr>
              <p14:xfrm>
                <a:off x="658208" y="5049396"/>
                <a:ext cx="149760" cy="381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BE5251D7-4E1D-96F5-96BD-647139F3DF83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49568" y="5040756"/>
                  <a:ext cx="1674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3051F1EB-F1EF-4583-70DF-E5D70652BDAE}"/>
                    </a:ext>
                  </a:extLst>
                </p14:cNvPr>
                <p14:cNvContentPartPr/>
                <p14:nvPr/>
              </p14:nvContentPartPr>
              <p14:xfrm>
                <a:off x="689528" y="5133636"/>
                <a:ext cx="166680" cy="547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3051F1EB-F1EF-4583-70DF-E5D70652BDAE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80528" y="5124636"/>
                  <a:ext cx="1843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BFB5455E-E8C7-E4EC-773E-246C9D40C0DA}"/>
                    </a:ext>
                  </a:extLst>
                </p14:cNvPr>
                <p14:cNvContentPartPr/>
                <p14:nvPr/>
              </p14:nvContentPartPr>
              <p14:xfrm>
                <a:off x="955928" y="4975596"/>
                <a:ext cx="158040" cy="1818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BFB5455E-E8C7-E4EC-773E-246C9D40C0DA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946928" y="4966956"/>
                  <a:ext cx="175680" cy="19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D0263EB-1E1F-B8F9-ECCA-19B5988CBB0F}"/>
              </a:ext>
            </a:extLst>
          </p:cNvPr>
          <p:cNvGrpSpPr/>
          <p:nvPr/>
        </p:nvGrpSpPr>
        <p:grpSpPr>
          <a:xfrm>
            <a:off x="3124928" y="5898996"/>
            <a:ext cx="530640" cy="250560"/>
            <a:chOff x="3124928" y="5898996"/>
            <a:chExt cx="530640" cy="25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F729CF9-623F-1D25-082E-21C852A945E5}"/>
                    </a:ext>
                  </a:extLst>
                </p14:cNvPr>
                <p14:cNvContentPartPr/>
                <p14:nvPr/>
              </p14:nvContentPartPr>
              <p14:xfrm>
                <a:off x="3222488" y="5898996"/>
                <a:ext cx="360" cy="209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F729CF9-623F-1D25-082E-21C852A945E5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213488" y="5890356"/>
                  <a:ext cx="180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61DDEF6-5BFB-1EAF-2020-18EB8DC255E1}"/>
                    </a:ext>
                  </a:extLst>
                </p14:cNvPr>
                <p14:cNvContentPartPr/>
                <p14:nvPr/>
              </p14:nvContentPartPr>
              <p14:xfrm>
                <a:off x="3124928" y="5984316"/>
                <a:ext cx="223920" cy="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61DDEF6-5BFB-1EAF-2020-18EB8DC255E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116288" y="5975316"/>
                  <a:ext cx="24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1E55436B-B2C5-67A8-0DC4-1CAE8A27E2A2}"/>
                    </a:ext>
                  </a:extLst>
                </p14:cNvPr>
                <p14:cNvContentPartPr/>
                <p14:nvPr/>
              </p14:nvContentPartPr>
              <p14:xfrm>
                <a:off x="3466568" y="5934636"/>
                <a:ext cx="189000" cy="2149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1E55436B-B2C5-67A8-0DC4-1CAE8A27E2A2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457928" y="5925996"/>
                  <a:ext cx="206640" cy="23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36F9A5F3-1A36-D70F-A58B-F1F161FDA9D9}"/>
                  </a:ext>
                </a:extLst>
              </p14:cNvPr>
              <p14:cNvContentPartPr/>
              <p14:nvPr/>
            </p14:nvContentPartPr>
            <p14:xfrm>
              <a:off x="4262078" y="1491783"/>
              <a:ext cx="174600" cy="9252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36F9A5F3-1A36-D70F-A58B-F1F161FDA9D9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4253078" y="1483143"/>
                <a:ext cx="192240" cy="11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1FE8097-CDBE-A886-60A8-F3DC2CD8641B}"/>
              </a:ext>
            </a:extLst>
          </p:cNvPr>
          <p:cNvGrpSpPr/>
          <p:nvPr/>
        </p:nvGrpSpPr>
        <p:grpSpPr>
          <a:xfrm>
            <a:off x="4251638" y="1704183"/>
            <a:ext cx="414720" cy="193320"/>
            <a:chOff x="4195928" y="1393236"/>
            <a:chExt cx="414720" cy="19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9B02D1E6-6AA8-187F-D5EB-455F109BD68C}"/>
                    </a:ext>
                  </a:extLst>
                </p14:cNvPr>
                <p14:cNvContentPartPr/>
                <p14:nvPr/>
              </p14:nvContentPartPr>
              <p14:xfrm>
                <a:off x="4195928" y="1393956"/>
                <a:ext cx="149400" cy="1926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9B02D1E6-6AA8-187F-D5EB-455F109BD68C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4186928" y="1385316"/>
                  <a:ext cx="1670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00973D3F-E299-0B9F-BF4A-38D25183CC16}"/>
                    </a:ext>
                  </a:extLst>
                </p14:cNvPr>
                <p14:cNvContentPartPr/>
                <p14:nvPr/>
              </p14:nvContentPartPr>
              <p14:xfrm>
                <a:off x="4496168" y="1393236"/>
                <a:ext cx="82800" cy="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00973D3F-E299-0B9F-BF4A-38D25183CC16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487168" y="1384236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B8ABE12A-D372-9302-9FA7-8BBEED497304}"/>
                    </a:ext>
                  </a:extLst>
                </p14:cNvPr>
                <p14:cNvContentPartPr/>
                <p14:nvPr/>
              </p14:nvContentPartPr>
              <p14:xfrm>
                <a:off x="4501568" y="1488636"/>
                <a:ext cx="109080" cy="32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B8ABE12A-D372-9302-9FA7-8BBEED497304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492928" y="1479996"/>
                  <a:ext cx="12672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3DA54DFD-2858-2E13-B761-86C97362853F}"/>
              </a:ext>
            </a:extLst>
          </p:cNvPr>
          <p:cNvGrpSpPr/>
          <p:nvPr/>
        </p:nvGrpSpPr>
        <p:grpSpPr>
          <a:xfrm>
            <a:off x="4963358" y="1594383"/>
            <a:ext cx="588240" cy="388800"/>
            <a:chOff x="4907648" y="1283436"/>
            <a:chExt cx="588240" cy="38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4F2C123F-BDFA-82F1-D5B1-9853D41F825E}"/>
                    </a:ext>
                  </a:extLst>
                </p14:cNvPr>
                <p14:cNvContentPartPr/>
                <p14:nvPr/>
              </p14:nvContentPartPr>
              <p14:xfrm>
                <a:off x="4907648" y="1283436"/>
                <a:ext cx="155160" cy="153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4F2C123F-BDFA-82F1-D5B1-9853D41F825E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899008" y="1274796"/>
                  <a:ext cx="1728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07BC54D-97A3-3626-A361-F92215E99659}"/>
                    </a:ext>
                  </a:extLst>
                </p14:cNvPr>
                <p14:cNvContentPartPr/>
                <p14:nvPr/>
              </p14:nvContentPartPr>
              <p14:xfrm>
                <a:off x="5059568" y="1301796"/>
                <a:ext cx="141840" cy="2725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07BC54D-97A3-3626-A361-F92215E99659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5050568" y="1293156"/>
                  <a:ext cx="15948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2737082D-DE74-9DE1-C4C1-CD1703180F59}"/>
                    </a:ext>
                  </a:extLst>
                </p14:cNvPr>
                <p14:cNvContentPartPr/>
                <p14:nvPr/>
              </p14:nvContentPartPr>
              <p14:xfrm>
                <a:off x="5207888" y="1520676"/>
                <a:ext cx="102600" cy="1350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2737082D-DE74-9DE1-C4C1-CD1703180F59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198888" y="1511676"/>
                  <a:ext cx="1202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3CBA49DA-A5AC-DF79-CF2F-63E46AA0358F}"/>
                    </a:ext>
                  </a:extLst>
                </p14:cNvPr>
                <p14:cNvContentPartPr/>
                <p14:nvPr/>
              </p14:nvContentPartPr>
              <p14:xfrm>
                <a:off x="5329208" y="1506276"/>
                <a:ext cx="109440" cy="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3CBA49DA-A5AC-DF79-CF2F-63E46AA0358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320208" y="1497636"/>
                  <a:ext cx="127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F6846576-2E21-D3D3-05C7-799D1E2A83DF}"/>
                    </a:ext>
                  </a:extLst>
                </p14:cNvPr>
                <p14:cNvContentPartPr/>
                <p14:nvPr/>
              </p14:nvContentPartPr>
              <p14:xfrm>
                <a:off x="5412008" y="1506276"/>
                <a:ext cx="360" cy="1659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F6846576-2E21-D3D3-05C7-799D1E2A83DF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403368" y="1497636"/>
                  <a:ext cx="180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50F8E3F2-D967-C3EF-BB10-18AF188F48A3}"/>
                    </a:ext>
                  </a:extLst>
                </p14:cNvPr>
                <p14:cNvContentPartPr/>
                <p14:nvPr/>
              </p14:nvContentPartPr>
              <p14:xfrm>
                <a:off x="5400488" y="1515636"/>
                <a:ext cx="95400" cy="3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50F8E3F2-D967-C3EF-BB10-18AF188F48A3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5391848" y="1506636"/>
                  <a:ext cx="113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F392666D-FF81-8CBC-808A-0E90F4033962}"/>
              </a:ext>
            </a:extLst>
          </p:cNvPr>
          <p:cNvGrpSpPr/>
          <p:nvPr/>
        </p:nvGrpSpPr>
        <p:grpSpPr>
          <a:xfrm>
            <a:off x="4006455" y="739946"/>
            <a:ext cx="601920" cy="340920"/>
            <a:chOff x="4275128" y="1147356"/>
            <a:chExt cx="60192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FA1324F3-EDDB-638A-9E79-52A2C44BE96D}"/>
                    </a:ext>
                  </a:extLst>
                </p14:cNvPr>
                <p14:cNvContentPartPr/>
                <p14:nvPr/>
              </p14:nvContentPartPr>
              <p14:xfrm>
                <a:off x="4275128" y="1147356"/>
                <a:ext cx="194400" cy="2037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FA1324F3-EDDB-638A-9E79-52A2C44BE96D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4266128" y="1138356"/>
                  <a:ext cx="2120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37A8A687-10A6-B76E-8BFB-A85C839B690B}"/>
                    </a:ext>
                  </a:extLst>
                </p14:cNvPr>
                <p14:cNvContentPartPr/>
                <p14:nvPr/>
              </p14:nvContentPartPr>
              <p14:xfrm>
                <a:off x="4469168" y="1300716"/>
                <a:ext cx="360" cy="1328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37A8A687-10A6-B76E-8BFB-A85C839B690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4460528" y="1291716"/>
                  <a:ext cx="180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8CA0AE3-94AC-07CD-EAF9-C16C9C559697}"/>
                    </a:ext>
                  </a:extLst>
                </p14:cNvPr>
                <p14:cNvContentPartPr/>
                <p14:nvPr/>
              </p14:nvContentPartPr>
              <p14:xfrm>
                <a:off x="4550168" y="1432836"/>
                <a:ext cx="3240" cy="280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8CA0AE3-94AC-07CD-EAF9-C16C9C559697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541168" y="1424196"/>
                  <a:ext cx="208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A64CA1BD-32E0-846B-4F70-B196EF702829}"/>
                    </a:ext>
                  </a:extLst>
                </p14:cNvPr>
                <p14:cNvContentPartPr/>
                <p14:nvPr/>
              </p14:nvContentPartPr>
              <p14:xfrm>
                <a:off x="4621088" y="1351476"/>
                <a:ext cx="93240" cy="1368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A64CA1BD-32E0-846B-4F70-B196EF702829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612448" y="1342836"/>
                  <a:ext cx="110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22862D8-F07C-EDA2-4205-FEE09228BA9A}"/>
                    </a:ext>
                  </a:extLst>
                </p14:cNvPr>
                <p14:cNvContentPartPr/>
                <p14:nvPr/>
              </p14:nvContentPartPr>
              <p14:xfrm>
                <a:off x="4821608" y="1273356"/>
                <a:ext cx="55440" cy="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22862D8-F07C-EDA2-4205-FEE09228BA9A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812968" y="1264356"/>
                  <a:ext cx="73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7368F87B-C2AE-853B-82F8-A4F10F87F833}"/>
                    </a:ext>
                  </a:extLst>
                </p14:cNvPr>
                <p14:cNvContentPartPr/>
                <p14:nvPr/>
              </p14:nvContentPartPr>
              <p14:xfrm>
                <a:off x="4831328" y="1335636"/>
                <a:ext cx="37440" cy="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7368F87B-C2AE-853B-82F8-A4F10F87F833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822688" y="1326636"/>
                  <a:ext cx="550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3EC69BB-346C-1F8D-920B-C3E782270FE1}"/>
              </a:ext>
            </a:extLst>
          </p:cNvPr>
          <p:cNvGrpSpPr/>
          <p:nvPr/>
        </p:nvGrpSpPr>
        <p:grpSpPr>
          <a:xfrm>
            <a:off x="4879095" y="575426"/>
            <a:ext cx="923040" cy="401760"/>
            <a:chOff x="5147768" y="982836"/>
            <a:chExt cx="923040" cy="40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5A1CF68-A3ED-FCF8-81B6-39E8998E8D12}"/>
                    </a:ext>
                  </a:extLst>
                </p14:cNvPr>
                <p14:cNvContentPartPr/>
                <p14:nvPr/>
              </p14:nvContentPartPr>
              <p14:xfrm>
                <a:off x="5147768" y="982836"/>
                <a:ext cx="101520" cy="191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5A1CF68-A3ED-FCF8-81B6-39E8998E8D12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138768" y="974196"/>
                  <a:ext cx="1191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020E906C-2AEC-23DD-D8E1-75DA02B66994}"/>
                    </a:ext>
                  </a:extLst>
                </p14:cNvPr>
                <p14:cNvContentPartPr/>
                <p14:nvPr/>
              </p14:nvContentPartPr>
              <p14:xfrm>
                <a:off x="5355848" y="1143396"/>
                <a:ext cx="360" cy="99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020E906C-2AEC-23DD-D8E1-75DA02B66994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347208" y="1134756"/>
                  <a:ext cx="180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21A42785-8359-DE8C-02CF-68A67A88A67E}"/>
                    </a:ext>
                  </a:extLst>
                </p14:cNvPr>
                <p14:cNvContentPartPr/>
                <p14:nvPr/>
              </p14:nvContentPartPr>
              <p14:xfrm>
                <a:off x="5405888" y="1245636"/>
                <a:ext cx="360" cy="327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21A42785-8359-DE8C-02CF-68A67A88A67E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5397248" y="1236636"/>
                  <a:ext cx="180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57B7C402-D92F-7D05-EA19-4B96070D3DA3}"/>
                    </a:ext>
                  </a:extLst>
                </p14:cNvPr>
                <p14:cNvContentPartPr/>
                <p14:nvPr/>
              </p14:nvContentPartPr>
              <p14:xfrm>
                <a:off x="5490128" y="1139436"/>
                <a:ext cx="148680" cy="1551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57B7C402-D92F-7D05-EA19-4B96070D3DA3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481488" y="1130796"/>
                  <a:ext cx="1663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72020CA-8E66-8CE1-D649-670756D8AD11}"/>
                    </a:ext>
                  </a:extLst>
                </p14:cNvPr>
                <p14:cNvContentPartPr/>
                <p14:nvPr/>
              </p14:nvContentPartPr>
              <p14:xfrm>
                <a:off x="5682008" y="1187676"/>
                <a:ext cx="91800" cy="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72020CA-8E66-8CE1-D649-670756D8AD11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673008" y="1178676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9FEE5CCF-FD3D-38B1-A0E7-77018939FFA5}"/>
                    </a:ext>
                  </a:extLst>
                </p14:cNvPr>
                <p14:cNvContentPartPr/>
                <p14:nvPr/>
              </p14:nvContentPartPr>
              <p14:xfrm>
                <a:off x="5855888" y="1071396"/>
                <a:ext cx="140760" cy="3132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9FEE5CCF-FD3D-38B1-A0E7-77018939FFA5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846888" y="1062756"/>
                  <a:ext cx="1584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21406FEC-928A-1D93-C542-7A411C0FB805}"/>
                    </a:ext>
                  </a:extLst>
                </p14:cNvPr>
                <p14:cNvContentPartPr/>
                <p14:nvPr/>
              </p14:nvContentPartPr>
              <p14:xfrm>
                <a:off x="5167208" y="1362636"/>
                <a:ext cx="903600" cy="28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21406FEC-928A-1D93-C542-7A411C0FB80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158208" y="1353636"/>
                  <a:ext cx="92124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ACC87BE0-66D4-775E-B15E-0E596B6B4FCA}"/>
              </a:ext>
            </a:extLst>
          </p:cNvPr>
          <p:cNvGrpSpPr/>
          <p:nvPr/>
        </p:nvGrpSpPr>
        <p:grpSpPr>
          <a:xfrm>
            <a:off x="5141895" y="1068626"/>
            <a:ext cx="425880" cy="331920"/>
            <a:chOff x="5410568" y="1476036"/>
            <a:chExt cx="425880" cy="3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F31C8D2D-9180-B867-6CDB-DF426C8C7A83}"/>
                    </a:ext>
                  </a:extLst>
                </p14:cNvPr>
                <p14:cNvContentPartPr/>
                <p14:nvPr/>
              </p14:nvContentPartPr>
              <p14:xfrm>
                <a:off x="5410568" y="1476036"/>
                <a:ext cx="125640" cy="2484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F31C8D2D-9180-B867-6CDB-DF426C8C7A83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401568" y="1467396"/>
                  <a:ext cx="1432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5F4AD764-4EF7-D9BE-5C66-D1AE81B3B64F}"/>
                    </a:ext>
                  </a:extLst>
                </p14:cNvPr>
                <p14:cNvContentPartPr/>
                <p14:nvPr/>
              </p14:nvContentPartPr>
              <p14:xfrm>
                <a:off x="5626208" y="1661076"/>
                <a:ext cx="66600" cy="1468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5F4AD764-4EF7-D9BE-5C66-D1AE81B3B64F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617568" y="1652436"/>
                  <a:ext cx="842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DA4DF21B-BF18-7163-FCCB-881A5171EB3B}"/>
                    </a:ext>
                  </a:extLst>
                </p14:cNvPr>
                <p14:cNvContentPartPr/>
                <p14:nvPr/>
              </p14:nvContentPartPr>
              <p14:xfrm>
                <a:off x="5706128" y="1513116"/>
                <a:ext cx="130320" cy="3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DA4DF21B-BF18-7163-FCCB-881A5171EB3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697128" y="1504476"/>
                  <a:ext cx="14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5FBB0CDD-2EF0-B630-476F-D543BF92B48C}"/>
                    </a:ext>
                  </a:extLst>
                </p14:cNvPr>
                <p14:cNvContentPartPr/>
                <p14:nvPr/>
              </p14:nvContentPartPr>
              <p14:xfrm>
                <a:off x="5784608" y="1513116"/>
                <a:ext cx="10080" cy="2170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5FBB0CDD-2EF0-B630-476F-D543BF92B48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775968" y="1504476"/>
                  <a:ext cx="27720" cy="23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2614254B-7432-54C1-0C83-E19E1A7EF672}"/>
                  </a:ext>
                </a:extLst>
              </p14:cNvPr>
              <p14:cNvContentPartPr/>
              <p14:nvPr/>
            </p14:nvContentPartPr>
            <p14:xfrm>
              <a:off x="5572666" y="5639598"/>
              <a:ext cx="238320" cy="2890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2614254B-7432-54C1-0C83-E19E1A7EF672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5563666" y="5630598"/>
                <a:ext cx="255960" cy="30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59CB52D-B5E9-8C82-14DD-770633099DA4}"/>
              </a:ext>
            </a:extLst>
          </p:cNvPr>
          <p:cNvGrpSpPr/>
          <p:nvPr/>
        </p:nvGrpSpPr>
        <p:grpSpPr>
          <a:xfrm>
            <a:off x="4706146" y="6492078"/>
            <a:ext cx="433080" cy="249840"/>
            <a:chOff x="4706146" y="6492078"/>
            <a:chExt cx="433080" cy="24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46CBF39-F919-5AC1-4C42-85A76144301D}"/>
                    </a:ext>
                  </a:extLst>
                </p14:cNvPr>
                <p14:cNvContentPartPr/>
                <p14:nvPr/>
              </p14:nvContentPartPr>
              <p14:xfrm>
                <a:off x="4706146" y="6492078"/>
                <a:ext cx="163440" cy="2498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46CBF39-F919-5AC1-4C42-85A76144301D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697506" y="6483438"/>
                  <a:ext cx="1810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D4CA8D6-6B98-B99E-4872-D9F15540A5E5}"/>
                    </a:ext>
                  </a:extLst>
                </p14:cNvPr>
                <p14:cNvContentPartPr/>
                <p14:nvPr/>
              </p14:nvContentPartPr>
              <p14:xfrm>
                <a:off x="4730626" y="6638598"/>
                <a:ext cx="123120" cy="266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D4CA8D6-6B98-B99E-4872-D9F15540A5E5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721986" y="6629958"/>
                  <a:ext cx="1407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6DDF3BEA-6426-9ABB-915B-BF08459BF5DE}"/>
                    </a:ext>
                  </a:extLst>
                </p14:cNvPr>
                <p14:cNvContentPartPr/>
                <p14:nvPr/>
              </p14:nvContentPartPr>
              <p14:xfrm>
                <a:off x="5032306" y="6566238"/>
                <a:ext cx="102600" cy="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6DDF3BEA-6426-9ABB-915B-BF08459BF5DE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023306" y="6557598"/>
                  <a:ext cx="120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6F40CB0-B60C-5B3C-51AF-B46CEF5DC4AD}"/>
                    </a:ext>
                  </a:extLst>
                </p14:cNvPr>
                <p14:cNvContentPartPr/>
                <p14:nvPr/>
              </p14:nvContentPartPr>
              <p14:xfrm>
                <a:off x="5063266" y="6624198"/>
                <a:ext cx="75960" cy="219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6F40CB0-B60C-5B3C-51AF-B46CEF5DC4AD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054626" y="6615558"/>
                  <a:ext cx="9360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03E0014-9423-8D1B-9474-E7827B7BC8A9}"/>
              </a:ext>
            </a:extLst>
          </p:cNvPr>
          <p:cNvGrpSpPr/>
          <p:nvPr/>
        </p:nvGrpSpPr>
        <p:grpSpPr>
          <a:xfrm>
            <a:off x="5427586" y="6381198"/>
            <a:ext cx="1406160" cy="457200"/>
            <a:chOff x="5427586" y="6381198"/>
            <a:chExt cx="1406160" cy="45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33D2D2E-B4BA-B447-4FE3-949521D7172A}"/>
                    </a:ext>
                  </a:extLst>
                </p14:cNvPr>
                <p14:cNvContentPartPr/>
                <p14:nvPr/>
              </p14:nvContentPartPr>
              <p14:xfrm>
                <a:off x="5427586" y="6497838"/>
                <a:ext cx="3240" cy="286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33D2D2E-B4BA-B447-4FE3-949521D7172A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418946" y="6489198"/>
                  <a:ext cx="2088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3C5D9EE-6DFB-CFA9-330C-26CE6ACAB36E}"/>
                    </a:ext>
                  </a:extLst>
                </p14:cNvPr>
                <p14:cNvContentPartPr/>
                <p14:nvPr/>
              </p14:nvContentPartPr>
              <p14:xfrm>
                <a:off x="5495626" y="6662718"/>
                <a:ext cx="109080" cy="25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3C5D9EE-6DFB-CFA9-330C-26CE6ACAB36E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486626" y="6654078"/>
                  <a:ext cx="1267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DF1067D4-1F7E-994E-FEA1-7B23A3B5E538}"/>
                    </a:ext>
                  </a:extLst>
                </p14:cNvPr>
                <p14:cNvContentPartPr/>
                <p14:nvPr/>
              </p14:nvContentPartPr>
              <p14:xfrm>
                <a:off x="5564026" y="6595398"/>
                <a:ext cx="360" cy="1598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DF1067D4-1F7E-994E-FEA1-7B23A3B5E53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555386" y="6586398"/>
                  <a:ext cx="180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8C6878C-A7FE-EC3A-E15D-225A5E075D53}"/>
                    </a:ext>
                  </a:extLst>
                </p14:cNvPr>
                <p14:cNvContentPartPr/>
                <p14:nvPr/>
              </p14:nvContentPartPr>
              <p14:xfrm>
                <a:off x="5702986" y="6539598"/>
                <a:ext cx="134280" cy="2304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8C6878C-A7FE-EC3A-E15D-225A5E075D53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693986" y="6530598"/>
                  <a:ext cx="1519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1556B5B-72D9-E56F-0A2D-55549A1FDC15}"/>
                    </a:ext>
                  </a:extLst>
                </p14:cNvPr>
                <p14:cNvContentPartPr/>
                <p14:nvPr/>
              </p14:nvContentPartPr>
              <p14:xfrm>
                <a:off x="5789026" y="6447798"/>
                <a:ext cx="51120" cy="54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1556B5B-72D9-E56F-0A2D-55549A1FDC15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780386" y="6438798"/>
                  <a:ext cx="687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CAAEC45-9B25-851B-DB5A-4663712B6BA0}"/>
                    </a:ext>
                  </a:extLst>
                </p14:cNvPr>
                <p14:cNvContentPartPr/>
                <p14:nvPr/>
              </p14:nvContentPartPr>
              <p14:xfrm>
                <a:off x="5934106" y="6381198"/>
                <a:ext cx="56160" cy="615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CAAEC45-9B25-851B-DB5A-4663712B6BA0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925106" y="6372198"/>
                  <a:ext cx="738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F9E18A4-926D-049D-4938-C589EDFBAFB5}"/>
                    </a:ext>
                  </a:extLst>
                </p14:cNvPr>
                <p14:cNvContentPartPr/>
                <p14:nvPr/>
              </p14:nvContentPartPr>
              <p14:xfrm>
                <a:off x="5964706" y="6393078"/>
                <a:ext cx="25200" cy="417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F9E18A4-926D-049D-4938-C589EDFBAFB5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956066" y="6384438"/>
                  <a:ext cx="428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24F9509-68D2-483B-596B-247C7A764D8A}"/>
                    </a:ext>
                  </a:extLst>
                </p14:cNvPr>
                <p14:cNvContentPartPr/>
                <p14:nvPr/>
              </p14:nvContentPartPr>
              <p14:xfrm>
                <a:off x="5925106" y="6409638"/>
                <a:ext cx="36000" cy="608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24F9509-68D2-483B-596B-247C7A764D8A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916106" y="6400638"/>
                  <a:ext cx="5364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7529F40-4742-D9E3-4655-12F1FD4FC0CE}"/>
                    </a:ext>
                  </a:extLst>
                </p14:cNvPr>
                <p14:cNvContentPartPr/>
                <p14:nvPr/>
              </p14:nvContentPartPr>
              <p14:xfrm>
                <a:off x="6050026" y="6430158"/>
                <a:ext cx="5760" cy="885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7529F40-4742-D9E3-4655-12F1FD4FC0CE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6041386" y="6421518"/>
                  <a:ext cx="234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B2A6B3F-41B0-41E0-05EA-5BD27D4476F4}"/>
                    </a:ext>
                  </a:extLst>
                </p14:cNvPr>
                <p14:cNvContentPartPr/>
                <p14:nvPr/>
              </p14:nvContentPartPr>
              <p14:xfrm>
                <a:off x="6133906" y="6679278"/>
                <a:ext cx="98280" cy="25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B2A6B3F-41B0-41E0-05EA-5BD27D4476F4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124906" y="6670638"/>
                  <a:ext cx="1159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29F123FE-4FDD-1E3F-500C-72A09475F8D4}"/>
                    </a:ext>
                  </a:extLst>
                </p14:cNvPr>
                <p14:cNvContentPartPr/>
                <p14:nvPr/>
              </p14:nvContentPartPr>
              <p14:xfrm>
                <a:off x="6173866" y="6594678"/>
                <a:ext cx="2520" cy="1911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29F123FE-4FDD-1E3F-500C-72A09475F8D4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164866" y="6585678"/>
                  <a:ext cx="201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233609B-1316-C9D9-33F3-8A07B79880A3}"/>
                    </a:ext>
                  </a:extLst>
                </p14:cNvPr>
                <p14:cNvContentPartPr/>
                <p14:nvPr/>
              </p14:nvContentPartPr>
              <p14:xfrm>
                <a:off x="6330106" y="6610878"/>
                <a:ext cx="153720" cy="2275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233609B-1316-C9D9-33F3-8A07B79880A3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321106" y="6602238"/>
                  <a:ext cx="17136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1F533907-AF8C-1FB1-0B3E-33292F9BE182}"/>
                    </a:ext>
                  </a:extLst>
                </p14:cNvPr>
                <p14:cNvContentPartPr/>
                <p14:nvPr/>
              </p14:nvContentPartPr>
              <p14:xfrm>
                <a:off x="6464746" y="6438078"/>
                <a:ext cx="61560" cy="28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1F533907-AF8C-1FB1-0B3E-33292F9BE182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6455746" y="6429078"/>
                  <a:ext cx="79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BF662AC-E986-CC79-C812-05B80594A8D0}"/>
                    </a:ext>
                  </a:extLst>
                </p14:cNvPr>
                <p14:cNvContentPartPr/>
                <p14:nvPr/>
              </p14:nvContentPartPr>
              <p14:xfrm>
                <a:off x="6575266" y="6409278"/>
                <a:ext cx="110520" cy="982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BF662AC-E986-CC79-C812-05B80594A8D0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566626" y="6400638"/>
                  <a:ext cx="1281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11B9407B-8594-C92C-2133-62A7A248B90D}"/>
                    </a:ext>
                  </a:extLst>
                </p14:cNvPr>
                <p14:cNvContentPartPr/>
                <p14:nvPr/>
              </p14:nvContentPartPr>
              <p14:xfrm>
                <a:off x="6592906" y="6407478"/>
                <a:ext cx="93240" cy="1267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11B9407B-8594-C92C-2133-62A7A248B90D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6583906" y="6398478"/>
                  <a:ext cx="11088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D6B2C6F6-AF3F-6854-B8B0-27623D5B8B08}"/>
                    </a:ext>
                  </a:extLst>
                </p14:cNvPr>
                <p14:cNvContentPartPr/>
                <p14:nvPr/>
              </p14:nvContentPartPr>
              <p14:xfrm>
                <a:off x="6721066" y="6482358"/>
                <a:ext cx="112680" cy="1346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D6B2C6F6-AF3F-6854-B8B0-27623D5B8B08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6712426" y="6473718"/>
                  <a:ext cx="130320" cy="15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BDF25A79-6C4A-BD93-4E53-473C7BEB35A6}"/>
                  </a:ext>
                </a:extLst>
              </p14:cNvPr>
              <p14:cNvContentPartPr/>
              <p14:nvPr/>
            </p14:nvContentPartPr>
            <p14:xfrm>
              <a:off x="6375466" y="3706758"/>
              <a:ext cx="107280" cy="2124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BDF25A79-6C4A-BD93-4E53-473C7BEB35A6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6366466" y="3697758"/>
                <a:ext cx="12492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E008B34A-A18D-E5EA-D961-B1520946362B}"/>
                  </a:ext>
                </a:extLst>
              </p14:cNvPr>
              <p14:cNvContentPartPr/>
              <p14:nvPr/>
            </p14:nvContentPartPr>
            <p14:xfrm>
              <a:off x="6721786" y="3401118"/>
              <a:ext cx="106920" cy="3020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E008B34A-A18D-E5EA-D961-B1520946362B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6712786" y="3392478"/>
                <a:ext cx="12456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56499C94-4561-59ED-BFB0-E3FD764BAA4B}"/>
                  </a:ext>
                </a:extLst>
              </p14:cNvPr>
              <p14:cNvContentPartPr/>
              <p14:nvPr/>
            </p14:nvContentPartPr>
            <p14:xfrm>
              <a:off x="6668146" y="3578958"/>
              <a:ext cx="159840" cy="44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56499C94-4561-59ED-BFB0-E3FD764BAA4B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6659146" y="3569958"/>
                <a:ext cx="1774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C843AA60-4E47-1506-64C5-6ED168B1FEBE}"/>
                  </a:ext>
                </a:extLst>
              </p14:cNvPr>
              <p14:cNvContentPartPr/>
              <p14:nvPr/>
            </p14:nvContentPartPr>
            <p14:xfrm>
              <a:off x="6850306" y="3602358"/>
              <a:ext cx="2520" cy="1227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C843AA60-4E47-1506-64C5-6ED168B1FEBE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6841666" y="3593718"/>
                <a:ext cx="201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790B8668-C026-E57F-EB8B-0A18C05F3A99}"/>
                  </a:ext>
                </a:extLst>
              </p14:cNvPr>
              <p14:cNvContentPartPr/>
              <p14:nvPr/>
            </p14:nvContentPartPr>
            <p14:xfrm>
              <a:off x="6977026" y="3371238"/>
              <a:ext cx="99720" cy="4680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790B8668-C026-E57F-EB8B-0A18C05F3A99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6968026" y="3362238"/>
                <a:ext cx="117360" cy="48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26086427-5695-8B1E-D188-A7FF7FC0F449}"/>
                  </a:ext>
                </a:extLst>
              </p14:cNvPr>
              <p14:cNvContentPartPr/>
              <p14:nvPr/>
            </p14:nvContentPartPr>
            <p14:xfrm>
              <a:off x="7074586" y="3524238"/>
              <a:ext cx="8280" cy="15768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26086427-5695-8B1E-D188-A7FF7FC0F449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7065586" y="3515238"/>
                <a:ext cx="259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DBAB3A68-FDC0-BC38-0AF2-1003D4F3B57A}"/>
                  </a:ext>
                </a:extLst>
              </p14:cNvPr>
              <p14:cNvContentPartPr/>
              <p14:nvPr/>
            </p14:nvContentPartPr>
            <p14:xfrm>
              <a:off x="7164226" y="3588318"/>
              <a:ext cx="109800" cy="504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DBAB3A68-FDC0-BC38-0AF2-1003D4F3B57A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7155586" y="3579318"/>
                <a:ext cx="12744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6BF7A1B7-9536-C4E1-2CE1-85084474AA64}"/>
                  </a:ext>
                </a:extLst>
              </p14:cNvPr>
              <p14:cNvContentPartPr/>
              <p14:nvPr/>
            </p14:nvContentPartPr>
            <p14:xfrm>
              <a:off x="7376626" y="3462678"/>
              <a:ext cx="85320" cy="25668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6BF7A1B7-9536-C4E1-2CE1-85084474AA64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7367626" y="3454038"/>
                <a:ext cx="10296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1066E11F-5255-CF96-16A4-E6C1C224E7DF}"/>
                  </a:ext>
                </a:extLst>
              </p14:cNvPr>
              <p14:cNvContentPartPr/>
              <p14:nvPr/>
            </p14:nvContentPartPr>
            <p14:xfrm>
              <a:off x="7365106" y="3670038"/>
              <a:ext cx="52560" cy="3348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1066E11F-5255-CF96-16A4-E6C1C224E7DF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7356466" y="3661038"/>
                <a:ext cx="7020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53CF2291-3162-A813-ECA7-47B4EA702812}"/>
                  </a:ext>
                </a:extLst>
              </p14:cNvPr>
              <p14:cNvContentPartPr/>
              <p14:nvPr/>
            </p14:nvContentPartPr>
            <p14:xfrm>
              <a:off x="7320826" y="3670038"/>
              <a:ext cx="128880" cy="36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53CF2291-3162-A813-ECA7-47B4EA702812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7312186" y="3661038"/>
                <a:ext cx="146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806E6C46-46D2-3863-3C68-98F2C5170E53}"/>
                  </a:ext>
                </a:extLst>
              </p14:cNvPr>
              <p14:cNvContentPartPr/>
              <p14:nvPr/>
            </p14:nvContentPartPr>
            <p14:xfrm>
              <a:off x="7466266" y="3661038"/>
              <a:ext cx="133200" cy="921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806E6C46-46D2-3863-3C68-98F2C5170E53}"/>
                  </a:ext>
                </a:extLst>
              </p:cNvPr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7457626" y="3652038"/>
                <a:ext cx="15084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6C984264-D80B-FBB0-128C-E09992067753}"/>
                  </a:ext>
                </a:extLst>
              </p14:cNvPr>
              <p14:cNvContentPartPr/>
              <p14:nvPr/>
            </p14:nvContentPartPr>
            <p14:xfrm>
              <a:off x="7602706" y="3445758"/>
              <a:ext cx="149760" cy="29520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6C984264-D80B-FBB0-128C-E09992067753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7593706" y="3437118"/>
                <a:ext cx="16740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D4B11FC6-E388-6CE5-289E-920628B23D33}"/>
                  </a:ext>
                </a:extLst>
              </p14:cNvPr>
              <p14:cNvContentPartPr/>
              <p14:nvPr/>
            </p14:nvContentPartPr>
            <p14:xfrm>
              <a:off x="6649066" y="3868758"/>
              <a:ext cx="1103760" cy="2052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D4B11FC6-E388-6CE5-289E-920628B23D33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6640426" y="3859758"/>
                <a:ext cx="11214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EBEE21E3-8ED9-7240-15BE-A4A69E27EB40}"/>
                  </a:ext>
                </a:extLst>
              </p14:cNvPr>
              <p14:cNvContentPartPr/>
              <p14:nvPr/>
            </p14:nvContentPartPr>
            <p14:xfrm>
              <a:off x="6813226" y="3987198"/>
              <a:ext cx="14760" cy="23076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EBEE21E3-8ED9-7240-15BE-A4A69E27EB40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6804226" y="3978558"/>
                <a:ext cx="3240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682FCEAB-202F-F107-0CCB-A10439BAE75A}"/>
                  </a:ext>
                </a:extLst>
              </p14:cNvPr>
              <p14:cNvContentPartPr/>
              <p14:nvPr/>
            </p14:nvContentPartPr>
            <p14:xfrm>
              <a:off x="6908266" y="4129758"/>
              <a:ext cx="142200" cy="1296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682FCEAB-202F-F107-0CCB-A10439BAE75A}"/>
                  </a:ext>
                </a:extLst>
              </p:cNvPr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6899266" y="4120758"/>
                <a:ext cx="15984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3BE3CFFE-7B45-29BA-F998-A63E87F45CCA}"/>
                  </a:ext>
                </a:extLst>
              </p14:cNvPr>
              <p14:cNvContentPartPr/>
              <p14:nvPr/>
            </p14:nvContentPartPr>
            <p14:xfrm>
              <a:off x="7158826" y="3995478"/>
              <a:ext cx="83520" cy="23400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3BE3CFFE-7B45-29BA-F998-A63E87F45CCA}"/>
                  </a:ext>
                </a:extLst>
              </p:cNvPr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7150186" y="3986478"/>
                <a:ext cx="10116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4A5ECE78-4953-A11F-DA60-683BA81DF11C}"/>
                  </a:ext>
                </a:extLst>
              </p14:cNvPr>
              <p14:cNvContentPartPr/>
              <p14:nvPr/>
            </p14:nvContentPartPr>
            <p14:xfrm>
              <a:off x="7133626" y="4139838"/>
              <a:ext cx="111600" cy="252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4A5ECE78-4953-A11F-DA60-683BA81DF11C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7124986" y="4131198"/>
                <a:ext cx="12924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6C234ED0-629F-8C15-0283-D6B237237347}"/>
                  </a:ext>
                </a:extLst>
              </p14:cNvPr>
              <p14:cNvContentPartPr/>
              <p14:nvPr/>
            </p14:nvContentPartPr>
            <p14:xfrm>
              <a:off x="7298866" y="4149558"/>
              <a:ext cx="360" cy="10656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6C234ED0-629F-8C15-0283-D6B237237347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7289866" y="4140558"/>
                <a:ext cx="1800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0BF52D9A-3162-A10F-4E52-79BB22A3BA9B}"/>
                  </a:ext>
                </a:extLst>
              </p14:cNvPr>
              <p14:cNvContentPartPr/>
              <p14:nvPr/>
            </p14:nvContentPartPr>
            <p14:xfrm>
              <a:off x="7445746" y="4018878"/>
              <a:ext cx="66240" cy="21420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0BF52D9A-3162-A10F-4E52-79BB22A3BA9B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7437106" y="4009878"/>
                <a:ext cx="8388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B6A378BB-42B3-9AC4-E8A0-940C9B5249DC}"/>
                  </a:ext>
                </a:extLst>
              </p14:cNvPr>
              <p14:cNvContentPartPr/>
              <p14:nvPr/>
            </p14:nvContentPartPr>
            <p14:xfrm>
              <a:off x="7395706" y="4128318"/>
              <a:ext cx="113400" cy="3960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B6A378BB-42B3-9AC4-E8A0-940C9B5249DC}"/>
                  </a:ext>
                </a:extLst>
              </p:cNvPr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7387066" y="4119678"/>
                <a:ext cx="13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A8EC9857-A803-0ADB-8C35-1FEEDAA7D4A7}"/>
                  </a:ext>
                </a:extLst>
              </p14:cNvPr>
              <p14:cNvContentPartPr/>
              <p14:nvPr/>
            </p14:nvContentPartPr>
            <p14:xfrm>
              <a:off x="7518106" y="4177998"/>
              <a:ext cx="150120" cy="10044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A8EC9857-A803-0ADB-8C35-1FEEDAA7D4A7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7509466" y="4169358"/>
                <a:ext cx="1677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413BDBB5-EC3A-C8B1-A41D-D099217A873D}"/>
                  </a:ext>
                </a:extLst>
              </p14:cNvPr>
              <p14:cNvContentPartPr/>
              <p14:nvPr/>
            </p14:nvContentPartPr>
            <p14:xfrm>
              <a:off x="6353866" y="3813678"/>
              <a:ext cx="168480" cy="3456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413BDBB5-EC3A-C8B1-A41D-D099217A873D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6344866" y="3804678"/>
                <a:ext cx="186120" cy="5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2" name="Group 151">
            <a:extLst>
              <a:ext uri="{FF2B5EF4-FFF2-40B4-BE49-F238E27FC236}">
                <a16:creationId xmlns:a16="http://schemas.microsoft.com/office/drawing/2014/main" id="{B561FE43-261A-11AE-7BCD-0C8A4497D995}"/>
              </a:ext>
            </a:extLst>
          </p:cNvPr>
          <p:cNvGrpSpPr/>
          <p:nvPr/>
        </p:nvGrpSpPr>
        <p:grpSpPr>
          <a:xfrm>
            <a:off x="6321106" y="4737798"/>
            <a:ext cx="136440" cy="155520"/>
            <a:chOff x="6321106" y="4737798"/>
            <a:chExt cx="136440" cy="15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47E4667-74BD-588F-0746-70B0C80BEAEA}"/>
                    </a:ext>
                  </a:extLst>
                </p14:cNvPr>
                <p14:cNvContentPartPr/>
                <p14:nvPr/>
              </p14:nvContentPartPr>
              <p14:xfrm>
                <a:off x="6321106" y="4737798"/>
                <a:ext cx="132120" cy="439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47E4667-74BD-588F-0746-70B0C80BEAEA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312106" y="4729158"/>
                  <a:ext cx="1497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5A8834E7-8097-C231-598E-0D2358642925}"/>
                    </a:ext>
                  </a:extLst>
                </p14:cNvPr>
                <p14:cNvContentPartPr/>
                <p14:nvPr/>
              </p14:nvContentPartPr>
              <p14:xfrm>
                <a:off x="6335866" y="4853718"/>
                <a:ext cx="121680" cy="396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5A8834E7-8097-C231-598E-0D2358642925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6327226" y="4845078"/>
                  <a:ext cx="13932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F31E878E-2B34-9AE3-0C7C-F9C3DAD03A75}"/>
              </a:ext>
            </a:extLst>
          </p:cNvPr>
          <p:cNvGrpSpPr/>
          <p:nvPr/>
        </p:nvGrpSpPr>
        <p:grpSpPr>
          <a:xfrm>
            <a:off x="6668866" y="4513518"/>
            <a:ext cx="963360" cy="383040"/>
            <a:chOff x="6668866" y="4513518"/>
            <a:chExt cx="963360" cy="38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BB5B0330-281A-DEF5-27F1-AF9069567D30}"/>
                    </a:ext>
                  </a:extLst>
                </p14:cNvPr>
                <p14:cNvContentPartPr/>
                <p14:nvPr/>
              </p14:nvContentPartPr>
              <p14:xfrm>
                <a:off x="6769306" y="4565358"/>
                <a:ext cx="72720" cy="2476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BB5B0330-281A-DEF5-27F1-AF9069567D30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6760666" y="4556358"/>
                  <a:ext cx="903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D2F047E-90C6-F2AE-FA1C-687FA0399AC5}"/>
                    </a:ext>
                  </a:extLst>
                </p14:cNvPr>
                <p14:cNvContentPartPr/>
                <p14:nvPr/>
              </p14:nvContentPartPr>
              <p14:xfrm>
                <a:off x="6719266" y="4733118"/>
                <a:ext cx="94320" cy="399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D2F047E-90C6-F2AE-FA1C-687FA0399AC5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6710626" y="4724478"/>
                  <a:ext cx="1119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58630D4-B8C0-DC09-6A4B-07F51946E93C}"/>
                    </a:ext>
                  </a:extLst>
                </p14:cNvPr>
                <p14:cNvContentPartPr/>
                <p14:nvPr/>
              </p14:nvContentPartPr>
              <p14:xfrm>
                <a:off x="6853906" y="4733118"/>
                <a:ext cx="133920" cy="1126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58630D4-B8C0-DC09-6A4B-07F51946E93C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6845266" y="4724478"/>
                  <a:ext cx="1515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110314C2-0125-0AF1-3F7F-AADF6F367E62}"/>
                    </a:ext>
                  </a:extLst>
                </p14:cNvPr>
                <p14:cNvContentPartPr/>
                <p14:nvPr/>
              </p14:nvContentPartPr>
              <p14:xfrm>
                <a:off x="7049746" y="4546278"/>
                <a:ext cx="83880" cy="3088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110314C2-0125-0AF1-3F7F-AADF6F367E62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7041106" y="4537278"/>
                  <a:ext cx="10152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7C13236-EC64-9CD5-3AD0-39744F236339}"/>
                    </a:ext>
                  </a:extLst>
                </p14:cNvPr>
                <p14:cNvContentPartPr/>
                <p14:nvPr/>
              </p14:nvContentPartPr>
              <p14:xfrm>
                <a:off x="7149826" y="4623318"/>
                <a:ext cx="12960" cy="1371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7C13236-EC64-9CD5-3AD0-39744F236339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141186" y="4614318"/>
                  <a:ext cx="306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8AD34FE6-6A9D-1957-CA1F-73A1D6FEF492}"/>
                    </a:ext>
                  </a:extLst>
                </p14:cNvPr>
                <p14:cNvContentPartPr/>
                <p14:nvPr/>
              </p14:nvContentPartPr>
              <p14:xfrm>
                <a:off x="7240906" y="4660758"/>
                <a:ext cx="75960" cy="50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8AD34FE6-6A9D-1957-CA1F-73A1D6FEF492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231906" y="4652118"/>
                  <a:ext cx="936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99786212-01D2-7F5F-FBE5-AC972020D9FB}"/>
                    </a:ext>
                  </a:extLst>
                </p14:cNvPr>
                <p14:cNvContentPartPr/>
                <p14:nvPr/>
              </p14:nvContentPartPr>
              <p14:xfrm>
                <a:off x="7417666" y="4539438"/>
                <a:ext cx="86400" cy="2106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99786212-01D2-7F5F-FBE5-AC972020D9FB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409026" y="4530438"/>
                  <a:ext cx="1040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039C59F-B4C2-B452-DBDD-2207484CABA0}"/>
                    </a:ext>
                  </a:extLst>
                </p14:cNvPr>
                <p14:cNvContentPartPr/>
                <p14:nvPr/>
              </p14:nvContentPartPr>
              <p14:xfrm>
                <a:off x="7389226" y="4725918"/>
                <a:ext cx="56160" cy="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039C59F-B4C2-B452-DBDD-2207484CABA0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7380586" y="4716918"/>
                  <a:ext cx="7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283FA55F-8341-977A-A0C9-2695E83B892E}"/>
                    </a:ext>
                  </a:extLst>
                </p14:cNvPr>
                <p14:cNvContentPartPr/>
                <p14:nvPr/>
              </p14:nvContentPartPr>
              <p14:xfrm>
                <a:off x="7503346" y="4725918"/>
                <a:ext cx="360" cy="421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283FA55F-8341-977A-A0C9-2695E83B892E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7494706" y="4716918"/>
                  <a:ext cx="180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06D3663-BCED-60C9-0470-6279A61B858C}"/>
                    </a:ext>
                  </a:extLst>
                </p14:cNvPr>
                <p14:cNvContentPartPr/>
                <p14:nvPr/>
              </p14:nvContentPartPr>
              <p14:xfrm>
                <a:off x="7542586" y="4513518"/>
                <a:ext cx="74880" cy="2876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06D3663-BCED-60C9-0470-6279A61B858C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7533946" y="4504878"/>
                  <a:ext cx="9252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38D4A407-4C56-580A-19ED-061164D650F9}"/>
                    </a:ext>
                  </a:extLst>
                </p14:cNvPr>
                <p14:cNvContentPartPr/>
                <p14:nvPr/>
              </p14:nvContentPartPr>
              <p14:xfrm>
                <a:off x="6668866" y="4841118"/>
                <a:ext cx="963360" cy="554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38D4A407-4C56-580A-19ED-061164D650F9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6660226" y="4832478"/>
                  <a:ext cx="98100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CDDB0B1D-2690-F9AB-69D9-F9726A774A08}"/>
              </a:ext>
            </a:extLst>
          </p:cNvPr>
          <p:cNvGrpSpPr/>
          <p:nvPr/>
        </p:nvGrpSpPr>
        <p:grpSpPr>
          <a:xfrm>
            <a:off x="6818626" y="4980798"/>
            <a:ext cx="866160" cy="329400"/>
            <a:chOff x="6818626" y="4980798"/>
            <a:chExt cx="866160" cy="32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CD8097AB-B4A9-561A-2A22-B0A94B309E14}"/>
                    </a:ext>
                  </a:extLst>
                </p14:cNvPr>
                <p14:cNvContentPartPr/>
                <p14:nvPr/>
              </p14:nvContentPartPr>
              <p14:xfrm>
                <a:off x="6818626" y="4980798"/>
                <a:ext cx="50040" cy="2746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CD8097AB-B4A9-561A-2A22-B0A94B309E14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6809626" y="4971798"/>
                  <a:ext cx="676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B18F8F4B-4EA4-9887-A789-D9F71A158634}"/>
                    </a:ext>
                  </a:extLst>
                </p14:cNvPr>
                <p14:cNvContentPartPr/>
                <p14:nvPr/>
              </p14:nvContentPartPr>
              <p14:xfrm>
                <a:off x="6912226" y="5107158"/>
                <a:ext cx="73080" cy="172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B18F8F4B-4EA4-9887-A789-D9F71A158634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6903226" y="5098518"/>
                  <a:ext cx="907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E3C1D10C-4678-1435-968C-13A37AB3C386}"/>
                    </a:ext>
                  </a:extLst>
                </p14:cNvPr>
                <p14:cNvContentPartPr/>
                <p14:nvPr/>
              </p14:nvContentPartPr>
              <p14:xfrm>
                <a:off x="7150186" y="5016078"/>
                <a:ext cx="86400" cy="2811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E3C1D10C-4678-1435-968C-13A37AB3C386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7141186" y="5007078"/>
                  <a:ext cx="1040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CDB8CCC0-7910-1766-AA34-5A623F4A9D56}"/>
                    </a:ext>
                  </a:extLst>
                </p14:cNvPr>
                <p14:cNvContentPartPr/>
                <p14:nvPr/>
              </p14:nvContentPartPr>
              <p14:xfrm>
                <a:off x="7118866" y="5161158"/>
                <a:ext cx="135360" cy="316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CDB8CCC0-7910-1766-AA34-5A623F4A9D56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7110226" y="5152518"/>
                  <a:ext cx="1530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81F25B1E-931E-8385-6D59-BBB223756CA4}"/>
                    </a:ext>
                  </a:extLst>
                </p14:cNvPr>
                <p14:cNvContentPartPr/>
                <p14:nvPr/>
              </p14:nvContentPartPr>
              <p14:xfrm>
                <a:off x="7269706" y="5161158"/>
                <a:ext cx="2520" cy="853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81F25B1E-931E-8385-6D59-BBB223756CA4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7261066" y="5152518"/>
                  <a:ext cx="201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4EB19858-7807-6AE7-A5CB-E9C4A03291DB}"/>
                    </a:ext>
                  </a:extLst>
                </p14:cNvPr>
                <p14:cNvContentPartPr/>
                <p14:nvPr/>
              </p14:nvContentPartPr>
              <p14:xfrm>
                <a:off x="7448266" y="5015718"/>
                <a:ext cx="56880" cy="2570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4EB19858-7807-6AE7-A5CB-E9C4A03291DB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7439266" y="5007078"/>
                  <a:ext cx="7452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DBF6FA1E-9878-7DD3-D6C0-F48AED896FEB}"/>
                    </a:ext>
                  </a:extLst>
                </p14:cNvPr>
                <p14:cNvContentPartPr/>
                <p14:nvPr/>
              </p14:nvContentPartPr>
              <p14:xfrm>
                <a:off x="7410106" y="5207598"/>
                <a:ext cx="61920" cy="237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DBF6FA1E-9878-7DD3-D6C0-F48AED896FEB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401466" y="5198598"/>
                  <a:ext cx="7956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729FF3B6-4EBF-4DCC-5DD0-A5819EA8B433}"/>
                    </a:ext>
                  </a:extLst>
                </p14:cNvPr>
                <p14:cNvContentPartPr/>
                <p14:nvPr/>
              </p14:nvContentPartPr>
              <p14:xfrm>
                <a:off x="7544386" y="5198238"/>
                <a:ext cx="140400" cy="1119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729FF3B6-4EBF-4DCC-5DD0-A5819EA8B433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7535746" y="5189238"/>
                  <a:ext cx="158040" cy="129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0" name="Audio 79">
            <a:hlinkClick r:id="" action="ppaction://media"/>
            <a:extLst>
              <a:ext uri="{FF2B5EF4-FFF2-40B4-BE49-F238E27FC236}">
                <a16:creationId xmlns:a16="http://schemas.microsoft.com/office/drawing/2014/main" id="{EC34045F-AC4F-BEDE-4855-25A214684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7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9242"/>
    </mc:Choice>
    <mc:Fallback xmlns="">
      <p:transition advClick="0" advTm="19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610D3-3766-AC02-4E5B-2A806C80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3E55-828E-3C8D-EF60-C519907CA15E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Occupancy of each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3AA9F-9CD0-B19B-79D9-4850DD3DD317}"/>
              </a:ext>
            </a:extLst>
          </p:cNvPr>
          <p:cNvGrpSpPr/>
          <p:nvPr/>
        </p:nvGrpSpPr>
        <p:grpSpPr>
          <a:xfrm>
            <a:off x="1368586" y="959598"/>
            <a:ext cx="697320" cy="445320"/>
            <a:chOff x="1368586" y="959598"/>
            <a:chExt cx="697320" cy="44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41BFE78-3471-7036-8807-D79AED97F97E}"/>
                    </a:ext>
                  </a:extLst>
                </p14:cNvPr>
                <p14:cNvContentPartPr/>
                <p14:nvPr/>
              </p14:nvContentPartPr>
              <p14:xfrm>
                <a:off x="1368586" y="974358"/>
                <a:ext cx="183960" cy="380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41BFE78-3471-7036-8807-D79AED97F97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59586" y="965358"/>
                  <a:ext cx="20160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59E51D7-0B3B-F61C-59DD-3750B220C4BA}"/>
                    </a:ext>
                  </a:extLst>
                </p14:cNvPr>
                <p14:cNvContentPartPr/>
                <p14:nvPr/>
              </p14:nvContentPartPr>
              <p14:xfrm>
                <a:off x="1588186" y="959598"/>
                <a:ext cx="122760" cy="445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59E51D7-0B3B-F61C-59DD-3750B220C4B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79546" y="950958"/>
                  <a:ext cx="14040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A09F7AC-25E6-4149-CE84-C01E87E03F82}"/>
                    </a:ext>
                  </a:extLst>
                </p14:cNvPr>
                <p14:cNvContentPartPr/>
                <p14:nvPr/>
              </p14:nvContentPartPr>
              <p14:xfrm>
                <a:off x="1692226" y="1129158"/>
                <a:ext cx="156240" cy="168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A09F7AC-25E6-4149-CE84-C01E87E03F8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83226" y="1120518"/>
                  <a:ext cx="17388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8D22D66-E523-D4FE-E4A0-BA0AA0B02AED}"/>
                    </a:ext>
                  </a:extLst>
                </p14:cNvPr>
                <p14:cNvContentPartPr/>
                <p14:nvPr/>
              </p14:nvContentPartPr>
              <p14:xfrm>
                <a:off x="1912906" y="1276398"/>
                <a:ext cx="2520" cy="70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8D22D66-E523-D4FE-E4A0-BA0AA0B02AE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03906" y="1267758"/>
                  <a:ext cx="201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DE9357A-5785-D70D-F4B0-4E54E813DDEF}"/>
                    </a:ext>
                  </a:extLst>
                </p14:cNvPr>
                <p14:cNvContentPartPr/>
                <p14:nvPr/>
              </p14:nvContentPartPr>
              <p14:xfrm>
                <a:off x="1981306" y="1133118"/>
                <a:ext cx="7488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DE9357A-5785-D70D-F4B0-4E54E813DDE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72306" y="1124478"/>
                  <a:ext cx="92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D5F5E1F-8670-D801-EDAD-D5651E33D5FF}"/>
                    </a:ext>
                  </a:extLst>
                </p14:cNvPr>
                <p14:cNvContentPartPr/>
                <p14:nvPr/>
              </p14:nvContentPartPr>
              <p14:xfrm>
                <a:off x="1978786" y="1222758"/>
                <a:ext cx="8712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D5F5E1F-8670-D801-EDAD-D5651E33D5F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69786" y="1214118"/>
                  <a:ext cx="104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FBF2C7-75CC-0A0C-D5CA-2C801C502EDF}"/>
              </a:ext>
            </a:extLst>
          </p:cNvPr>
          <p:cNvGrpSpPr/>
          <p:nvPr/>
        </p:nvGrpSpPr>
        <p:grpSpPr>
          <a:xfrm>
            <a:off x="2230066" y="954558"/>
            <a:ext cx="177120" cy="406800"/>
            <a:chOff x="2230066" y="954558"/>
            <a:chExt cx="177120" cy="40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7620F9F-31E8-3CA3-E749-78528799EECB}"/>
                    </a:ext>
                  </a:extLst>
                </p14:cNvPr>
                <p14:cNvContentPartPr/>
                <p14:nvPr/>
              </p14:nvContentPartPr>
              <p14:xfrm>
                <a:off x="2230066" y="1106838"/>
                <a:ext cx="360" cy="138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7620F9F-31E8-3CA3-E749-78528799EE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21426" y="1097838"/>
                  <a:ext cx="18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1F91659-61BF-040C-DC19-F390574AC545}"/>
                    </a:ext>
                  </a:extLst>
                </p14:cNvPr>
                <p14:cNvContentPartPr/>
                <p14:nvPr/>
              </p14:nvContentPartPr>
              <p14:xfrm>
                <a:off x="2274706" y="954558"/>
                <a:ext cx="132480" cy="406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1F91659-61BF-040C-DC19-F390574AC54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266066" y="945558"/>
                  <a:ext cx="150120" cy="42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2404F3A-1086-CB82-97C5-DDBC651A8C4D}"/>
              </a:ext>
            </a:extLst>
          </p:cNvPr>
          <p:cNvGrpSpPr/>
          <p:nvPr/>
        </p:nvGrpSpPr>
        <p:grpSpPr>
          <a:xfrm>
            <a:off x="5358826" y="746118"/>
            <a:ext cx="1297440" cy="543240"/>
            <a:chOff x="5358826" y="746118"/>
            <a:chExt cx="129744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7D8D570-25BF-E710-7D4B-CEB510425C56}"/>
                    </a:ext>
                  </a:extLst>
                </p14:cNvPr>
                <p14:cNvContentPartPr/>
                <p14:nvPr/>
              </p14:nvContentPartPr>
              <p14:xfrm>
                <a:off x="5358826" y="879318"/>
                <a:ext cx="131400" cy="321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7D8D570-25BF-E710-7D4B-CEB510425C5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50186" y="870678"/>
                  <a:ext cx="14904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61D51B-C9A1-39F9-3A4C-0D04AEBBD019}"/>
                    </a:ext>
                  </a:extLst>
                </p14:cNvPr>
                <p14:cNvContentPartPr/>
                <p14:nvPr/>
              </p14:nvContentPartPr>
              <p14:xfrm>
                <a:off x="5603986" y="746118"/>
                <a:ext cx="172080" cy="543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61D51B-C9A1-39F9-3A4C-0D04AEBBD01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94986" y="737118"/>
                  <a:ext cx="189720" cy="56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1C13527-9563-D648-97B0-DDFFBA03BD7A}"/>
                    </a:ext>
                  </a:extLst>
                </p14:cNvPr>
                <p14:cNvContentPartPr/>
                <p14:nvPr/>
              </p14:nvContentPartPr>
              <p14:xfrm>
                <a:off x="5759146" y="909558"/>
                <a:ext cx="207000" cy="212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1C13527-9563-D648-97B0-DDFFBA03BD7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50146" y="900918"/>
                  <a:ext cx="2246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EF4B6F5-5FC3-7DCC-23DE-2DE10CF87A74}"/>
                    </a:ext>
                  </a:extLst>
                </p14:cNvPr>
                <p14:cNvContentPartPr/>
                <p14:nvPr/>
              </p14:nvContentPartPr>
              <p14:xfrm>
                <a:off x="5990986" y="1091718"/>
                <a:ext cx="171360" cy="183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EF4B6F5-5FC3-7DCC-23DE-2DE10CF87A7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982346" y="1083078"/>
                  <a:ext cx="1890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3E529A7-772A-E359-48B9-093D555476B7}"/>
                    </a:ext>
                  </a:extLst>
                </p14:cNvPr>
                <p14:cNvContentPartPr/>
                <p14:nvPr/>
              </p14:nvContentPartPr>
              <p14:xfrm>
                <a:off x="6182506" y="984078"/>
                <a:ext cx="131400" cy="2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3E529A7-772A-E359-48B9-093D555476B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173506" y="975438"/>
                  <a:ext cx="1490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CE22640-46E4-970E-DD41-36D610C24D38}"/>
                    </a:ext>
                  </a:extLst>
                </p14:cNvPr>
                <p14:cNvContentPartPr/>
                <p14:nvPr/>
              </p14:nvContentPartPr>
              <p14:xfrm>
                <a:off x="6199786" y="1094598"/>
                <a:ext cx="18612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CE22640-46E4-970E-DD41-36D610C24D3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190786" y="1085598"/>
                  <a:ext cx="20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1E17EDD-F08D-DF6D-851C-8D144B8912D3}"/>
                    </a:ext>
                  </a:extLst>
                </p14:cNvPr>
                <p14:cNvContentPartPr/>
                <p14:nvPr/>
              </p14:nvContentPartPr>
              <p14:xfrm>
                <a:off x="6491026" y="912078"/>
                <a:ext cx="360" cy="221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1E17EDD-F08D-DF6D-851C-8D144B8912D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482386" y="903078"/>
                  <a:ext cx="180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FD45998-CAED-1B6B-61BF-EEA27087768C}"/>
                    </a:ext>
                  </a:extLst>
                </p14:cNvPr>
                <p14:cNvContentPartPr/>
                <p14:nvPr/>
              </p14:nvContentPartPr>
              <p14:xfrm>
                <a:off x="6506866" y="847278"/>
                <a:ext cx="149400" cy="388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FD45998-CAED-1B6B-61BF-EEA27087768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8226" y="838638"/>
                  <a:ext cx="167040" cy="40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AD26AAC-F7D9-539F-E1CD-B021180F47EA}"/>
                  </a:ext>
                </a:extLst>
              </p14:cNvPr>
              <p14:cNvContentPartPr/>
              <p14:nvPr/>
            </p14:nvContentPartPr>
            <p14:xfrm>
              <a:off x="5769586" y="1788318"/>
              <a:ext cx="3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AD26AAC-F7D9-539F-E1CD-B021180F47E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760946" y="17796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E262B7C-A605-2A85-CD4F-7AB679D729A6}"/>
                  </a:ext>
                </a:extLst>
              </p14:cNvPr>
              <p14:cNvContentPartPr/>
              <p14:nvPr/>
            </p14:nvContentPartPr>
            <p14:xfrm>
              <a:off x="2572426" y="1123758"/>
              <a:ext cx="33840" cy="25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E262B7C-A605-2A85-CD4F-7AB679D729A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563426" y="1115118"/>
                <a:ext cx="5148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A851123-F98F-E47E-8AF4-0DF7507E64C8}"/>
                  </a:ext>
                </a:extLst>
              </p14:cNvPr>
              <p14:cNvContentPartPr/>
              <p14:nvPr/>
            </p14:nvContentPartPr>
            <p14:xfrm>
              <a:off x="2566666" y="1228878"/>
              <a:ext cx="10224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A851123-F98F-E47E-8AF4-0DF7507E64C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57666" y="1220238"/>
                <a:ext cx="119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BFAA527-45C6-6C16-46BD-8625A5A1EC59}"/>
                  </a:ext>
                </a:extLst>
              </p14:cNvPr>
              <p14:cNvContentPartPr/>
              <p14:nvPr/>
            </p14:nvContentPartPr>
            <p14:xfrm>
              <a:off x="2861146" y="989478"/>
              <a:ext cx="147960" cy="3078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BFAA527-45C6-6C16-46BD-8625A5A1EC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852146" y="980478"/>
                <a:ext cx="165600" cy="32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103F1A68-4367-5488-7DD4-18EAF9E554CD}"/>
              </a:ext>
            </a:extLst>
          </p:cNvPr>
          <p:cNvGrpSpPr/>
          <p:nvPr/>
        </p:nvGrpSpPr>
        <p:grpSpPr>
          <a:xfrm>
            <a:off x="2944666" y="957438"/>
            <a:ext cx="660960" cy="501840"/>
            <a:chOff x="2944666" y="957438"/>
            <a:chExt cx="66096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C88AEED-47AF-22DB-0687-E75D6DB6DEDA}"/>
                    </a:ext>
                  </a:extLst>
                </p14:cNvPr>
                <p14:cNvContentPartPr/>
                <p14:nvPr/>
              </p14:nvContentPartPr>
              <p14:xfrm>
                <a:off x="2944666" y="1270638"/>
                <a:ext cx="360" cy="1706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C88AEED-47AF-22DB-0687-E75D6DB6DED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936026" y="1261998"/>
                  <a:ext cx="180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BDAF711-4744-8597-61AF-1A1665279267}"/>
                    </a:ext>
                  </a:extLst>
                </p14:cNvPr>
                <p14:cNvContentPartPr/>
                <p14:nvPr/>
              </p14:nvContentPartPr>
              <p14:xfrm>
                <a:off x="3016666" y="1313118"/>
                <a:ext cx="117360" cy="1461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BDAF711-4744-8597-61AF-1A166527926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008026" y="1304118"/>
                  <a:ext cx="13500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AB81C1B-18B4-46A7-9C6C-4F076DFAB074}"/>
                    </a:ext>
                  </a:extLst>
                </p14:cNvPr>
                <p14:cNvContentPartPr/>
                <p14:nvPr/>
              </p14:nvContentPartPr>
              <p14:xfrm>
                <a:off x="3177226" y="1201518"/>
                <a:ext cx="149040" cy="64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AB81C1B-18B4-46A7-9C6C-4F076DFAB07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68586" y="1192878"/>
                  <a:ext cx="1666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81B21B5-395C-B711-E034-541F3DF510B7}"/>
                    </a:ext>
                  </a:extLst>
                </p14:cNvPr>
                <p14:cNvContentPartPr/>
                <p14:nvPr/>
              </p14:nvContentPartPr>
              <p14:xfrm>
                <a:off x="3252466" y="1129878"/>
                <a:ext cx="12600" cy="1321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81B21B5-395C-B711-E034-541F3DF510B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243466" y="1121238"/>
                  <a:ext cx="302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BBD960C-1855-672E-E35F-7572AA39739C}"/>
                    </a:ext>
                  </a:extLst>
                </p14:cNvPr>
                <p14:cNvContentPartPr/>
                <p14:nvPr/>
              </p14:nvContentPartPr>
              <p14:xfrm>
                <a:off x="3405826" y="957438"/>
                <a:ext cx="128160" cy="3330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BBD960C-1855-672E-E35F-7572AA39739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396826" y="948438"/>
                  <a:ext cx="14580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27B2CAF-6D3F-06E8-DCF3-DC42272AD231}"/>
                    </a:ext>
                  </a:extLst>
                </p14:cNvPr>
                <p14:cNvContentPartPr/>
                <p14:nvPr/>
              </p14:nvContentPartPr>
              <p14:xfrm>
                <a:off x="3508426" y="1168038"/>
                <a:ext cx="2520" cy="179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27B2CAF-6D3F-06E8-DCF3-DC42272AD23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99426" y="1159398"/>
                  <a:ext cx="201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3CE1B75-D613-FD0E-90F3-45EE38F0A64B}"/>
                    </a:ext>
                  </a:extLst>
                </p14:cNvPr>
                <p14:cNvContentPartPr/>
                <p14:nvPr/>
              </p14:nvContentPartPr>
              <p14:xfrm>
                <a:off x="3605266" y="1142838"/>
                <a:ext cx="360" cy="2062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3CE1B75-D613-FD0E-90F3-45EE38F0A64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596626" y="1134198"/>
                  <a:ext cx="18000" cy="22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0A8D8A1-B84B-2B6B-3B00-0AE2F2120F65}"/>
                  </a:ext>
                </a:extLst>
              </p14:cNvPr>
              <p14:cNvContentPartPr/>
              <p14:nvPr/>
            </p14:nvContentPartPr>
            <p14:xfrm>
              <a:off x="3942226" y="575478"/>
              <a:ext cx="96480" cy="47901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0A8D8A1-B84B-2B6B-3B00-0AE2F2120F6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33226" y="566838"/>
                <a:ext cx="114120" cy="48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5CD462A4-7325-D5DA-A281-A4DAB241D3A0}"/>
                  </a:ext>
                </a:extLst>
              </p14:cNvPr>
              <p14:cNvContentPartPr/>
              <p14:nvPr/>
            </p14:nvContentPartPr>
            <p14:xfrm>
              <a:off x="6904666" y="922158"/>
              <a:ext cx="65880" cy="25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5CD462A4-7325-D5DA-A281-A4DAB241D3A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895666" y="913518"/>
                <a:ext cx="8352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10633F46-66FE-74CA-2C3A-0E81E334647D}"/>
                  </a:ext>
                </a:extLst>
              </p14:cNvPr>
              <p14:cNvContentPartPr/>
              <p14:nvPr/>
            </p14:nvContentPartPr>
            <p14:xfrm>
              <a:off x="6920866" y="1051758"/>
              <a:ext cx="111960" cy="3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10633F46-66FE-74CA-2C3A-0E81E334647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912226" y="1042758"/>
                <a:ext cx="1296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1" name="Group 160">
            <a:extLst>
              <a:ext uri="{FF2B5EF4-FFF2-40B4-BE49-F238E27FC236}">
                <a16:creationId xmlns:a16="http://schemas.microsoft.com/office/drawing/2014/main" id="{645AC137-E726-1271-A7AE-41DE7F50E3FB}"/>
              </a:ext>
            </a:extLst>
          </p:cNvPr>
          <p:cNvGrpSpPr/>
          <p:nvPr/>
        </p:nvGrpSpPr>
        <p:grpSpPr>
          <a:xfrm>
            <a:off x="7281586" y="830358"/>
            <a:ext cx="623520" cy="325080"/>
            <a:chOff x="7281586" y="830358"/>
            <a:chExt cx="62352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3882A70-1EF6-8546-2DF0-20694ED012CE}"/>
                    </a:ext>
                  </a:extLst>
                </p14:cNvPr>
                <p14:cNvContentPartPr/>
                <p14:nvPr/>
              </p14:nvContentPartPr>
              <p14:xfrm>
                <a:off x="7281586" y="830358"/>
                <a:ext cx="157320" cy="3250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3882A70-1EF6-8546-2DF0-20694ED012C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272586" y="821718"/>
                  <a:ext cx="17496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2DA6C1F-DAD9-666E-A69E-2CCB7196A26B}"/>
                    </a:ext>
                  </a:extLst>
                </p14:cNvPr>
                <p14:cNvContentPartPr/>
                <p14:nvPr/>
              </p14:nvContentPartPr>
              <p14:xfrm>
                <a:off x="7290226" y="838278"/>
                <a:ext cx="7416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2DA6C1F-DAD9-666E-A69E-2CCB7196A26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281586" y="829638"/>
                  <a:ext cx="9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F593688-5A48-BC02-81EE-DB03760D3D0E}"/>
                    </a:ext>
                  </a:extLst>
                </p14:cNvPr>
                <p14:cNvContentPartPr/>
                <p14:nvPr/>
              </p14:nvContentPartPr>
              <p14:xfrm>
                <a:off x="7796026" y="928998"/>
                <a:ext cx="6480" cy="1936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F593688-5A48-BC02-81EE-DB03760D3D0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787386" y="920358"/>
                  <a:ext cx="241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B762E77-178C-7B4F-E9C3-4367A094B54B}"/>
                    </a:ext>
                  </a:extLst>
                </p14:cNvPr>
                <p14:cNvContentPartPr/>
                <p14:nvPr/>
              </p14:nvContentPartPr>
              <p14:xfrm>
                <a:off x="7710346" y="1009278"/>
                <a:ext cx="194760" cy="169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B762E77-178C-7B4F-E9C3-4367A094B54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01346" y="1000638"/>
                  <a:ext cx="212400" cy="3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B240F77-5E7B-10DB-1B4B-3BF5BFE4002A}"/>
              </a:ext>
            </a:extLst>
          </p:cNvPr>
          <p:cNvGrpSpPr/>
          <p:nvPr/>
        </p:nvGrpSpPr>
        <p:grpSpPr>
          <a:xfrm>
            <a:off x="8056666" y="867078"/>
            <a:ext cx="258480" cy="455760"/>
            <a:chOff x="8056666" y="867078"/>
            <a:chExt cx="258480" cy="45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A2857671-0504-892C-9D7C-36D33818EE05}"/>
                    </a:ext>
                  </a:extLst>
                </p14:cNvPr>
                <p14:cNvContentPartPr/>
                <p14:nvPr/>
              </p14:nvContentPartPr>
              <p14:xfrm>
                <a:off x="8056666" y="867078"/>
                <a:ext cx="115560" cy="2682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A2857671-0504-892C-9D7C-36D33818EE0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048026" y="858438"/>
                  <a:ext cx="13320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FF602530-4D08-155C-82EC-76D2A0F67B6E}"/>
                    </a:ext>
                  </a:extLst>
                </p14:cNvPr>
                <p14:cNvContentPartPr/>
                <p14:nvPr/>
              </p14:nvContentPartPr>
              <p14:xfrm>
                <a:off x="8228746" y="1138518"/>
                <a:ext cx="360" cy="1368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FF602530-4D08-155C-82EC-76D2A0F67B6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219746" y="1129518"/>
                  <a:ext cx="1800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D5A79BD0-C455-F5DD-C7A0-D14E086D5034}"/>
                    </a:ext>
                  </a:extLst>
                </p14:cNvPr>
                <p14:cNvContentPartPr/>
                <p14:nvPr/>
              </p14:nvContentPartPr>
              <p14:xfrm>
                <a:off x="8314786" y="1113318"/>
                <a:ext cx="360" cy="2095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D5A79BD0-C455-F5DD-C7A0-D14E086D503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306146" y="1104678"/>
                  <a:ext cx="18000" cy="22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1AC81C97-4CC9-B223-8DFA-807E94DAA869}"/>
              </a:ext>
            </a:extLst>
          </p:cNvPr>
          <p:cNvGrpSpPr/>
          <p:nvPr/>
        </p:nvGrpSpPr>
        <p:grpSpPr>
          <a:xfrm>
            <a:off x="7387426" y="1097838"/>
            <a:ext cx="225720" cy="262800"/>
            <a:chOff x="7387426" y="1097838"/>
            <a:chExt cx="225720" cy="26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BD65738F-9406-E418-B89E-5F0E7DF73046}"/>
                    </a:ext>
                  </a:extLst>
                </p14:cNvPr>
                <p14:cNvContentPartPr/>
                <p14:nvPr/>
              </p14:nvContentPartPr>
              <p14:xfrm>
                <a:off x="7387426" y="1117638"/>
                <a:ext cx="101880" cy="1663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BD65738F-9406-E418-B89E-5F0E7DF7304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78426" y="1108638"/>
                  <a:ext cx="1195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C98C9621-D524-DD34-F11D-22A5191C38F1}"/>
                    </a:ext>
                  </a:extLst>
                </p14:cNvPr>
                <p14:cNvContentPartPr/>
                <p14:nvPr/>
              </p14:nvContentPartPr>
              <p14:xfrm>
                <a:off x="7612786" y="1097838"/>
                <a:ext cx="360" cy="2628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C98C9621-D524-DD34-F11D-22A5191C38F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604146" y="1089198"/>
                  <a:ext cx="18000" cy="280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3" name="TextBox 242">
            <a:extLst>
              <a:ext uri="{FF2B5EF4-FFF2-40B4-BE49-F238E27FC236}">
                <a16:creationId xmlns:a16="http://schemas.microsoft.com/office/drawing/2014/main" id="{F3902354-9C79-41F0-1D27-0BC3E49EEF5F}"/>
              </a:ext>
            </a:extLst>
          </p:cNvPr>
          <p:cNvSpPr txBox="1"/>
          <p:nvPr/>
        </p:nvSpPr>
        <p:spPr>
          <a:xfrm>
            <a:off x="228600" y="566116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Not that intuitive !!!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615DFF1-DA30-9C6A-7F1D-EF42A776C1AF}"/>
              </a:ext>
            </a:extLst>
          </p:cNvPr>
          <p:cNvGrpSpPr/>
          <p:nvPr/>
        </p:nvGrpSpPr>
        <p:grpSpPr>
          <a:xfrm>
            <a:off x="558946" y="2441718"/>
            <a:ext cx="108360" cy="92880"/>
            <a:chOff x="558946" y="2441718"/>
            <a:chExt cx="108360" cy="9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BA6B5CE-5EE1-1FDF-7B5E-DCDE32DD3CC3}"/>
                    </a:ext>
                  </a:extLst>
                </p14:cNvPr>
                <p14:cNvContentPartPr/>
                <p14:nvPr/>
              </p14:nvContentPartPr>
              <p14:xfrm>
                <a:off x="562546" y="2441718"/>
                <a:ext cx="86760" cy="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BA6B5CE-5EE1-1FDF-7B5E-DCDE32DD3CC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3546" y="2433078"/>
                  <a:ext cx="104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1C20925-5A3C-D983-873D-04BFE8A1CEC9}"/>
                    </a:ext>
                  </a:extLst>
                </p14:cNvPr>
                <p14:cNvContentPartPr/>
                <p14:nvPr/>
              </p14:nvContentPartPr>
              <p14:xfrm>
                <a:off x="558946" y="2534238"/>
                <a:ext cx="10836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1C20925-5A3C-D983-873D-04BFE8A1CEC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0306" y="2525598"/>
                  <a:ext cx="126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0E981C6-61A9-ABB3-7BA2-0759F7FC7A1A}"/>
              </a:ext>
            </a:extLst>
          </p:cNvPr>
          <p:cNvGrpSpPr/>
          <p:nvPr/>
        </p:nvGrpSpPr>
        <p:grpSpPr>
          <a:xfrm>
            <a:off x="1107586" y="1939878"/>
            <a:ext cx="1492560" cy="477720"/>
            <a:chOff x="1107586" y="1939878"/>
            <a:chExt cx="1492560" cy="47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CE6B428-E5E4-8CBE-85D2-05EC2661B4A8}"/>
                    </a:ext>
                  </a:extLst>
                </p14:cNvPr>
                <p14:cNvContentPartPr/>
                <p14:nvPr/>
              </p14:nvContentPartPr>
              <p14:xfrm>
                <a:off x="1229626" y="2001078"/>
                <a:ext cx="60480" cy="395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CE6B428-E5E4-8CBE-85D2-05EC2661B4A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220986" y="1992438"/>
                  <a:ext cx="7812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05BE719-B31B-16B5-3A67-97696EFB8323}"/>
                    </a:ext>
                  </a:extLst>
                </p14:cNvPr>
                <p14:cNvContentPartPr/>
                <p14:nvPr/>
              </p14:nvContentPartPr>
              <p14:xfrm>
                <a:off x="1107586" y="2232198"/>
                <a:ext cx="167040" cy="12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05BE719-B31B-16B5-3A67-97696EFB832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98946" y="2223198"/>
                  <a:ext cx="1846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CCEF137-162A-6E86-FEB9-445EE558269A}"/>
                    </a:ext>
                  </a:extLst>
                </p14:cNvPr>
                <p14:cNvContentPartPr/>
                <p14:nvPr/>
              </p14:nvContentPartPr>
              <p14:xfrm>
                <a:off x="1370746" y="2260278"/>
                <a:ext cx="2520" cy="157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CCEF137-162A-6E86-FEB9-445EE558269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361746" y="2251638"/>
                  <a:ext cx="201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6E1154F-B519-0EA1-112C-5C1245622289}"/>
                    </a:ext>
                  </a:extLst>
                </p14:cNvPr>
                <p14:cNvContentPartPr/>
                <p14:nvPr/>
              </p14:nvContentPartPr>
              <p14:xfrm>
                <a:off x="1585666" y="1961838"/>
                <a:ext cx="95040" cy="437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6E1154F-B519-0EA1-112C-5C124562228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577026" y="1953198"/>
                  <a:ext cx="11268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EFD304A-CF20-DD73-BD9C-7E8EACB4C5DE}"/>
                    </a:ext>
                  </a:extLst>
                </p14:cNvPr>
                <p14:cNvContentPartPr/>
                <p14:nvPr/>
              </p14:nvContentPartPr>
              <p14:xfrm>
                <a:off x="1711666" y="2055798"/>
                <a:ext cx="18000" cy="254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EFD304A-CF20-DD73-BD9C-7E8EACB4C5D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703026" y="2046798"/>
                  <a:ext cx="356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70F9C10-C10C-319D-63BA-7CCBA0DA2F6F}"/>
                    </a:ext>
                  </a:extLst>
                </p14:cNvPr>
                <p14:cNvContentPartPr/>
                <p14:nvPr/>
              </p14:nvContentPartPr>
              <p14:xfrm>
                <a:off x="1781506" y="2209158"/>
                <a:ext cx="159480" cy="172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70F9C10-C10C-319D-63BA-7CCBA0DA2F6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772506" y="2200518"/>
                  <a:ext cx="1771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E31A604-902A-9AC4-6FEE-994F7F43E8DC}"/>
                    </a:ext>
                  </a:extLst>
                </p14:cNvPr>
                <p14:cNvContentPartPr/>
                <p14:nvPr/>
              </p14:nvContentPartPr>
              <p14:xfrm>
                <a:off x="2092906" y="1983078"/>
                <a:ext cx="100800" cy="360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E31A604-902A-9AC4-6FEE-994F7F43E8D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084266" y="1974078"/>
                  <a:ext cx="11844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084830F-298D-84E5-9B82-86AE6D85CB73}"/>
                    </a:ext>
                  </a:extLst>
                </p14:cNvPr>
                <p14:cNvContentPartPr/>
                <p14:nvPr/>
              </p14:nvContentPartPr>
              <p14:xfrm>
                <a:off x="2068426" y="2217078"/>
                <a:ext cx="132480" cy="334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084830F-298D-84E5-9B82-86AE6D85CB7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059786" y="2208078"/>
                  <a:ext cx="1501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9B85451-AFAB-1EE8-3A42-B2599BFCF6E5}"/>
                    </a:ext>
                  </a:extLst>
                </p14:cNvPr>
                <p14:cNvContentPartPr/>
                <p14:nvPr/>
              </p14:nvContentPartPr>
              <p14:xfrm>
                <a:off x="2246266" y="2244078"/>
                <a:ext cx="149400" cy="75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9B85451-AFAB-1EE8-3A42-B2599BFCF6E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237266" y="2235438"/>
                  <a:ext cx="1670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509DA65-071D-C4B0-3118-C1932D0F1AA5}"/>
                    </a:ext>
                  </a:extLst>
                </p14:cNvPr>
                <p14:cNvContentPartPr/>
                <p14:nvPr/>
              </p14:nvContentPartPr>
              <p14:xfrm>
                <a:off x="2403946" y="1939878"/>
                <a:ext cx="196200" cy="450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509DA65-071D-C4B0-3118-C1932D0F1AA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394946" y="1931238"/>
                  <a:ext cx="213840" cy="46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3C015E9-CEEA-8479-6FDE-04E2B1E20FEE}"/>
              </a:ext>
            </a:extLst>
          </p:cNvPr>
          <p:cNvGrpSpPr/>
          <p:nvPr/>
        </p:nvGrpSpPr>
        <p:grpSpPr>
          <a:xfrm>
            <a:off x="894466" y="2599038"/>
            <a:ext cx="1861200" cy="554400"/>
            <a:chOff x="894466" y="2599038"/>
            <a:chExt cx="1861200" cy="55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B768B809-C6CB-C69D-C9F3-C51B8A6A5BEF}"/>
                    </a:ext>
                  </a:extLst>
                </p14:cNvPr>
                <p14:cNvContentPartPr/>
                <p14:nvPr/>
              </p14:nvContentPartPr>
              <p14:xfrm>
                <a:off x="894466" y="2599038"/>
                <a:ext cx="1830960" cy="39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B768B809-C6CB-C69D-C9F3-C51B8A6A5BE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85826" y="2590038"/>
                  <a:ext cx="18486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5104842-6034-0EFE-60ED-473172A4A395}"/>
                    </a:ext>
                  </a:extLst>
                </p14:cNvPr>
                <p14:cNvContentPartPr/>
                <p14:nvPr/>
              </p14:nvContentPartPr>
              <p14:xfrm>
                <a:off x="1260946" y="2691918"/>
                <a:ext cx="49680" cy="399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5104842-6034-0EFE-60ED-473172A4A39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252306" y="2682918"/>
                  <a:ext cx="6732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FDAB5FA-B2F2-56CF-E530-88526FE53206}"/>
                    </a:ext>
                  </a:extLst>
                </p14:cNvPr>
                <p14:cNvContentPartPr/>
                <p14:nvPr/>
              </p14:nvContentPartPr>
              <p14:xfrm>
                <a:off x="1449226" y="2904678"/>
                <a:ext cx="240120" cy="21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FDAB5FA-B2F2-56CF-E530-88526FE5320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440226" y="2896038"/>
                  <a:ext cx="2577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67A3952-F279-1771-2895-6A6B6D7C33A9}"/>
                    </a:ext>
                  </a:extLst>
                </p14:cNvPr>
                <p14:cNvContentPartPr/>
                <p14:nvPr/>
              </p14:nvContentPartPr>
              <p14:xfrm>
                <a:off x="1906066" y="2772198"/>
                <a:ext cx="83880" cy="3322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67A3952-F279-1771-2895-6A6B6D7C33A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897066" y="2763558"/>
                  <a:ext cx="10152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6F88BF9-EB0B-6C04-413B-F8B3869D42D8}"/>
                    </a:ext>
                  </a:extLst>
                </p14:cNvPr>
                <p14:cNvContentPartPr/>
                <p14:nvPr/>
              </p14:nvContentPartPr>
              <p14:xfrm>
                <a:off x="1831906" y="2952558"/>
                <a:ext cx="225000" cy="42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6F88BF9-EB0B-6C04-413B-F8B3869D42D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822906" y="2943558"/>
                  <a:ext cx="24264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DE0EC11-EF95-D45F-5373-D6A89FEA370B}"/>
                    </a:ext>
                  </a:extLst>
                </p14:cNvPr>
                <p14:cNvContentPartPr/>
                <p14:nvPr/>
              </p14:nvContentPartPr>
              <p14:xfrm>
                <a:off x="2127466" y="2952558"/>
                <a:ext cx="2880" cy="1969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DE0EC11-EF95-D45F-5373-D6A89FEA370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118826" y="2943558"/>
                  <a:ext cx="2052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9527E04-9433-E4DF-E91B-598EC9652EF4}"/>
                    </a:ext>
                  </a:extLst>
                </p14:cNvPr>
                <p14:cNvContentPartPr/>
                <p14:nvPr/>
              </p14:nvContentPartPr>
              <p14:xfrm>
                <a:off x="2360386" y="2785878"/>
                <a:ext cx="92520" cy="3265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9527E04-9433-E4DF-E91B-598EC9652EF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351386" y="2776878"/>
                  <a:ext cx="11016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2A80883-409D-6615-3836-0BA21D1CEEE7}"/>
                    </a:ext>
                  </a:extLst>
                </p14:cNvPr>
                <p14:cNvContentPartPr/>
                <p14:nvPr/>
              </p14:nvContentPartPr>
              <p14:xfrm>
                <a:off x="2313586" y="2961558"/>
                <a:ext cx="176400" cy="52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2A80883-409D-6615-3836-0BA21D1CEEE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304586" y="2952918"/>
                  <a:ext cx="1940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5758EF13-580B-B762-78B6-E4B4B902C1CD}"/>
                    </a:ext>
                  </a:extLst>
                </p14:cNvPr>
                <p14:cNvContentPartPr/>
                <p14:nvPr/>
              </p14:nvContentPartPr>
              <p14:xfrm>
                <a:off x="2495746" y="2977758"/>
                <a:ext cx="259920" cy="175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5758EF13-580B-B762-78B6-E4B4B902C1C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487106" y="2969118"/>
                  <a:ext cx="277560" cy="19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F747200-34D6-C10C-BBAB-2709780140CC}"/>
              </a:ext>
            </a:extLst>
          </p:cNvPr>
          <p:cNvGrpSpPr/>
          <p:nvPr/>
        </p:nvGrpSpPr>
        <p:grpSpPr>
          <a:xfrm>
            <a:off x="4811626" y="2345238"/>
            <a:ext cx="97560" cy="55440"/>
            <a:chOff x="4811626" y="2345238"/>
            <a:chExt cx="97560" cy="5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5A111F5-7099-385A-920F-8C3E2AB061F8}"/>
                    </a:ext>
                  </a:extLst>
                </p14:cNvPr>
                <p14:cNvContentPartPr/>
                <p14:nvPr/>
              </p14:nvContentPartPr>
              <p14:xfrm>
                <a:off x="4811626" y="2345238"/>
                <a:ext cx="8280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5A111F5-7099-385A-920F-8C3E2AB061F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802626" y="2336238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A1838B5-BF34-CE86-5E41-7DBF32729C14}"/>
                    </a:ext>
                  </a:extLst>
                </p14:cNvPr>
                <p14:cNvContentPartPr/>
                <p14:nvPr/>
              </p14:nvContentPartPr>
              <p14:xfrm>
                <a:off x="4841506" y="2400318"/>
                <a:ext cx="6768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A1838B5-BF34-CE86-5E41-7DBF32729C1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832866" y="2391318"/>
                  <a:ext cx="853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E657263-6014-7887-5925-AEB58D1BF381}"/>
              </a:ext>
            </a:extLst>
          </p:cNvPr>
          <p:cNvGrpSpPr/>
          <p:nvPr/>
        </p:nvGrpSpPr>
        <p:grpSpPr>
          <a:xfrm>
            <a:off x="5578426" y="1790478"/>
            <a:ext cx="1449000" cy="418680"/>
            <a:chOff x="5578426" y="1790478"/>
            <a:chExt cx="1449000" cy="41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EF9BF12-E6BE-F0C3-5876-D07A7E565508}"/>
                    </a:ext>
                  </a:extLst>
                </p14:cNvPr>
                <p14:cNvContentPartPr/>
                <p14:nvPr/>
              </p14:nvContentPartPr>
              <p14:xfrm>
                <a:off x="5641426" y="1819998"/>
                <a:ext cx="128160" cy="3405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EF9BF12-E6BE-F0C3-5876-D07A7E56550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632426" y="1811358"/>
                  <a:ext cx="14580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96DA5E5-9A1D-4D6F-9E09-AA82563F562D}"/>
                    </a:ext>
                  </a:extLst>
                </p14:cNvPr>
                <p14:cNvContentPartPr/>
                <p14:nvPr/>
              </p14:nvContentPartPr>
              <p14:xfrm>
                <a:off x="5578426" y="2021238"/>
                <a:ext cx="172080" cy="234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96DA5E5-9A1D-4D6F-9E09-AA82563F562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569786" y="2012238"/>
                  <a:ext cx="189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0775A568-6F61-4D75-AA90-A72B6C78F1A7}"/>
                    </a:ext>
                  </a:extLst>
                </p14:cNvPr>
                <p14:cNvContentPartPr/>
                <p14:nvPr/>
              </p14:nvContentPartPr>
              <p14:xfrm>
                <a:off x="5772826" y="2036718"/>
                <a:ext cx="145800" cy="1656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0775A568-6F61-4D75-AA90-A72B6C78F1A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764186" y="2027718"/>
                  <a:ext cx="1634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F07EDC2-DDCF-5BAA-5A3F-2CB93BBE9BEF}"/>
                    </a:ext>
                  </a:extLst>
                </p14:cNvPr>
                <p14:cNvContentPartPr/>
                <p14:nvPr/>
              </p14:nvContentPartPr>
              <p14:xfrm>
                <a:off x="6072706" y="1790478"/>
                <a:ext cx="79920" cy="4186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F07EDC2-DDCF-5BAA-5A3F-2CB93BBE9BEF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064066" y="1781838"/>
                  <a:ext cx="9756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F45C644-16ED-49BB-FE6E-EDF942B0B032}"/>
                    </a:ext>
                  </a:extLst>
                </p14:cNvPr>
                <p14:cNvContentPartPr/>
                <p14:nvPr/>
              </p14:nvContentPartPr>
              <p14:xfrm>
                <a:off x="6186466" y="1836198"/>
                <a:ext cx="14400" cy="297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F45C644-16ED-49BB-FE6E-EDF942B0B03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177826" y="1827558"/>
                  <a:ext cx="3204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57294CE-125D-0C3D-6D13-CA48EAFE2465}"/>
                    </a:ext>
                  </a:extLst>
                </p14:cNvPr>
                <p14:cNvContentPartPr/>
                <p14:nvPr/>
              </p14:nvContentPartPr>
              <p14:xfrm>
                <a:off x="6263146" y="1979478"/>
                <a:ext cx="151920" cy="50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57294CE-125D-0C3D-6D13-CA48EAFE246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254506" y="1970838"/>
                  <a:ext cx="1695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8FE73D5-1ECD-0CD1-E3DC-73E864C93BA2}"/>
                    </a:ext>
                  </a:extLst>
                </p14:cNvPr>
                <p14:cNvContentPartPr/>
                <p14:nvPr/>
              </p14:nvContentPartPr>
              <p14:xfrm>
                <a:off x="6666706" y="1798398"/>
                <a:ext cx="76680" cy="3456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8FE73D5-1ECD-0CD1-E3DC-73E864C93BA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658066" y="1789398"/>
                  <a:ext cx="9432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77C0C05-0400-36F8-6EAA-26EB6C71697D}"/>
                    </a:ext>
                  </a:extLst>
                </p14:cNvPr>
                <p14:cNvContentPartPr/>
                <p14:nvPr/>
              </p14:nvContentPartPr>
              <p14:xfrm>
                <a:off x="6596506" y="2036718"/>
                <a:ext cx="167760" cy="2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77C0C05-0400-36F8-6EAA-26EB6C71697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587506" y="2028078"/>
                  <a:ext cx="185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9AE2811-2A31-DD06-2228-7462B54659D0}"/>
                    </a:ext>
                  </a:extLst>
                </p14:cNvPr>
                <p14:cNvContentPartPr/>
                <p14:nvPr/>
              </p14:nvContentPartPr>
              <p14:xfrm>
                <a:off x="6826186" y="2051478"/>
                <a:ext cx="360" cy="1504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9AE2811-2A31-DD06-2228-7462B54659D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817186" y="2042478"/>
                  <a:ext cx="180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92A6625-FB33-F5DA-0A1B-B7315FF6F6CF}"/>
                    </a:ext>
                  </a:extLst>
                </p14:cNvPr>
                <p14:cNvContentPartPr/>
                <p14:nvPr/>
              </p14:nvContentPartPr>
              <p14:xfrm>
                <a:off x="6890986" y="1840878"/>
                <a:ext cx="136440" cy="2455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92A6625-FB33-F5DA-0A1B-B7315FF6F6C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882346" y="1832238"/>
                  <a:ext cx="154080" cy="26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9BB1883A-4C00-D10F-BADA-2F5EB9086FBA}"/>
                  </a:ext>
                </a:extLst>
              </p14:cNvPr>
              <p14:cNvContentPartPr/>
              <p14:nvPr/>
            </p14:nvContentPartPr>
            <p14:xfrm>
              <a:off x="5401666" y="2331198"/>
              <a:ext cx="2430360" cy="507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9BB1883A-4C00-D10F-BADA-2F5EB9086FB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5392666" y="2322558"/>
                <a:ext cx="2448000" cy="6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5B03091-52E1-1B87-DA41-CDCC29273496}"/>
              </a:ext>
            </a:extLst>
          </p:cNvPr>
          <p:cNvGrpSpPr/>
          <p:nvPr/>
        </p:nvGrpSpPr>
        <p:grpSpPr>
          <a:xfrm>
            <a:off x="5875786" y="2483478"/>
            <a:ext cx="1266480" cy="458280"/>
            <a:chOff x="5875786" y="2483478"/>
            <a:chExt cx="1266480" cy="45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A15FA08-24A4-9802-9D5A-DA84C16F42CA}"/>
                    </a:ext>
                  </a:extLst>
                </p14:cNvPr>
                <p14:cNvContentPartPr/>
                <p14:nvPr/>
              </p14:nvContentPartPr>
              <p14:xfrm>
                <a:off x="5875786" y="2545398"/>
                <a:ext cx="41760" cy="3499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A15FA08-24A4-9802-9D5A-DA84C16F42C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66786" y="2536758"/>
                  <a:ext cx="594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B869E3C-5C13-D813-3DB9-FF1A2618A7B8}"/>
                    </a:ext>
                  </a:extLst>
                </p14:cNvPr>
                <p14:cNvContentPartPr/>
                <p14:nvPr/>
              </p14:nvContentPartPr>
              <p14:xfrm>
                <a:off x="5992786" y="2695158"/>
                <a:ext cx="223920" cy="270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B869E3C-5C13-D813-3DB9-FF1A2618A7B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984146" y="2686518"/>
                  <a:ext cx="2415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F4F98F5-4245-6F5D-3E9D-E29A7FF2DE33}"/>
                    </a:ext>
                  </a:extLst>
                </p14:cNvPr>
                <p14:cNvContentPartPr/>
                <p14:nvPr/>
              </p14:nvContentPartPr>
              <p14:xfrm>
                <a:off x="6474466" y="2483478"/>
                <a:ext cx="147600" cy="4287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F4F98F5-4245-6F5D-3E9D-E29A7FF2DE3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465826" y="2474478"/>
                  <a:ext cx="16524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DF3B8F4-2907-6552-E623-60DE9FF62FA3}"/>
                    </a:ext>
                  </a:extLst>
                </p14:cNvPr>
                <p14:cNvContentPartPr/>
                <p14:nvPr/>
              </p14:nvContentPartPr>
              <p14:xfrm>
                <a:off x="6396346" y="2776878"/>
                <a:ext cx="164160" cy="241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DF3B8F4-2907-6552-E623-60DE9FF62FA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387346" y="2767878"/>
                  <a:ext cx="1818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2E935E04-2BE1-B5BE-E18F-EFCBA7FE805C}"/>
                    </a:ext>
                  </a:extLst>
                </p14:cNvPr>
                <p14:cNvContentPartPr/>
                <p14:nvPr/>
              </p14:nvContentPartPr>
              <p14:xfrm>
                <a:off x="6637546" y="2773638"/>
                <a:ext cx="2520" cy="1281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2E935E04-2BE1-B5BE-E18F-EFCBA7FE805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628546" y="2764998"/>
                  <a:ext cx="201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AB8CF14-9F4D-1AE0-EBF7-E4B0F11670FC}"/>
                    </a:ext>
                  </a:extLst>
                </p14:cNvPr>
                <p14:cNvContentPartPr/>
                <p14:nvPr/>
              </p14:nvContentPartPr>
              <p14:xfrm>
                <a:off x="6860386" y="2500758"/>
                <a:ext cx="108720" cy="4410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AB8CF14-9F4D-1AE0-EBF7-E4B0F11670F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851386" y="2491758"/>
                  <a:ext cx="12636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E5B0AE5B-4D4C-4E29-5D76-0B58F34D6729}"/>
                    </a:ext>
                  </a:extLst>
                </p14:cNvPr>
                <p14:cNvContentPartPr/>
                <p14:nvPr/>
              </p14:nvContentPartPr>
              <p14:xfrm>
                <a:off x="6784066" y="2718198"/>
                <a:ext cx="123840" cy="385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E5B0AE5B-4D4C-4E29-5D76-0B58F34D672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775066" y="2709558"/>
                  <a:ext cx="1414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695815D-0B01-D93F-4DB3-23DC6966F2F7}"/>
                    </a:ext>
                  </a:extLst>
                </p14:cNvPr>
                <p14:cNvContentPartPr/>
                <p14:nvPr/>
              </p14:nvContentPartPr>
              <p14:xfrm>
                <a:off x="6957586" y="2754558"/>
                <a:ext cx="184680" cy="1648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695815D-0B01-D93F-4DB3-23DC6966F2F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948586" y="2745558"/>
                  <a:ext cx="2023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3138DAA6-E4DE-56A7-43A2-506470EBC020}"/>
                    </a:ext>
                  </a:extLst>
                </p14:cNvPr>
                <p14:cNvContentPartPr/>
                <p14:nvPr/>
              </p14:nvContentPartPr>
              <p14:xfrm>
                <a:off x="6914746" y="2717118"/>
                <a:ext cx="6732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3138DAA6-E4DE-56A7-43A2-506470EBC02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906106" y="2708478"/>
                  <a:ext cx="849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B42CC554-7122-5559-7C65-BF032FB2851B}"/>
              </a:ext>
            </a:extLst>
          </p:cNvPr>
          <p:cNvGrpSpPr/>
          <p:nvPr/>
        </p:nvGrpSpPr>
        <p:grpSpPr>
          <a:xfrm>
            <a:off x="956746" y="3362958"/>
            <a:ext cx="630000" cy="871560"/>
            <a:chOff x="956746" y="3362958"/>
            <a:chExt cx="630000" cy="87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9F25745-7707-BD0B-E6C3-1C60C880DEE8}"/>
                    </a:ext>
                  </a:extLst>
                </p14:cNvPr>
                <p14:cNvContentPartPr/>
                <p14:nvPr/>
              </p14:nvContentPartPr>
              <p14:xfrm>
                <a:off x="975826" y="3362958"/>
                <a:ext cx="610920" cy="783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9F25745-7707-BD0B-E6C3-1C60C880DEE8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966826" y="3353958"/>
                  <a:ext cx="628560" cy="80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AB44643-1683-6411-EB92-A361BDE77B5F}"/>
                    </a:ext>
                  </a:extLst>
                </p14:cNvPr>
                <p14:cNvContentPartPr/>
                <p14:nvPr/>
              </p14:nvContentPartPr>
              <p14:xfrm>
                <a:off x="956746" y="3980718"/>
                <a:ext cx="117720" cy="253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AB44643-1683-6411-EB92-A361BDE77B5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48106" y="3971718"/>
                  <a:ext cx="135360" cy="27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DDFA139A-6C38-AA4E-B191-1E2B0B4E6F0A}"/>
                  </a:ext>
                </a:extLst>
              </p14:cNvPr>
              <p14:cNvContentPartPr/>
              <p14:nvPr/>
            </p14:nvContentPartPr>
            <p14:xfrm>
              <a:off x="606466" y="5145318"/>
              <a:ext cx="844920" cy="3564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DDFA139A-6C38-AA4E-B191-1E2B0B4E6F0A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597826" y="5136678"/>
                <a:ext cx="862560" cy="5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38ED7A2-AD79-C751-B269-8CA83FCD52C5}"/>
              </a:ext>
            </a:extLst>
          </p:cNvPr>
          <p:cNvGrpSpPr/>
          <p:nvPr/>
        </p:nvGrpSpPr>
        <p:grpSpPr>
          <a:xfrm>
            <a:off x="245386" y="4574718"/>
            <a:ext cx="1189440" cy="537480"/>
            <a:chOff x="245386" y="4574718"/>
            <a:chExt cx="1189440" cy="53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5AC4FBD-2BD3-75C5-FF26-B6A5ABB39626}"/>
                    </a:ext>
                  </a:extLst>
                </p14:cNvPr>
                <p14:cNvContentPartPr/>
                <p14:nvPr/>
              </p14:nvContentPartPr>
              <p14:xfrm>
                <a:off x="305506" y="4574718"/>
                <a:ext cx="56880" cy="448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5AC4FBD-2BD3-75C5-FF26-B6A5ABB39626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96506" y="4565718"/>
                  <a:ext cx="7452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D599B26-AEC5-21E8-1FCF-9764291199EF}"/>
                    </a:ext>
                  </a:extLst>
                </p14:cNvPr>
                <p14:cNvContentPartPr/>
                <p14:nvPr/>
              </p14:nvContentPartPr>
              <p14:xfrm>
                <a:off x="245386" y="4863438"/>
                <a:ext cx="121680" cy="15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D599B26-AEC5-21E8-1FCF-9764291199EF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36386" y="4854438"/>
                  <a:ext cx="1393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DFDCACD4-E2BD-50AB-CDE6-E6CAF4E93861}"/>
                    </a:ext>
                  </a:extLst>
                </p14:cNvPr>
                <p14:cNvContentPartPr/>
                <p14:nvPr/>
              </p14:nvContentPartPr>
              <p14:xfrm>
                <a:off x="391186" y="4863438"/>
                <a:ext cx="360" cy="1278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FDCACD4-E2BD-50AB-CDE6-E6CAF4E93861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82186" y="4854438"/>
                  <a:ext cx="180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E02EBBC0-0460-7B6E-AB58-4497C98A5604}"/>
                    </a:ext>
                  </a:extLst>
                </p14:cNvPr>
                <p14:cNvContentPartPr/>
                <p14:nvPr/>
              </p14:nvContentPartPr>
              <p14:xfrm>
                <a:off x="524386" y="4626918"/>
                <a:ext cx="205920" cy="4132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E02EBBC0-0460-7B6E-AB58-4497C98A560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15746" y="4617918"/>
                  <a:ext cx="22356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F04B9F77-6452-2A89-EA17-97C83FF9DBC9}"/>
                    </a:ext>
                  </a:extLst>
                </p14:cNvPr>
                <p14:cNvContentPartPr/>
                <p14:nvPr/>
              </p14:nvContentPartPr>
              <p14:xfrm>
                <a:off x="498106" y="4693878"/>
                <a:ext cx="2520" cy="14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F04B9F77-6452-2A89-EA17-97C83FF9DBC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89466" y="4684878"/>
                  <a:ext cx="20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8774A96D-DAE4-8BF3-7A67-1149B5037BDB}"/>
                    </a:ext>
                  </a:extLst>
                </p14:cNvPr>
                <p14:cNvContentPartPr/>
                <p14:nvPr/>
              </p14:nvContentPartPr>
              <p14:xfrm>
                <a:off x="948106" y="4638798"/>
                <a:ext cx="46440" cy="425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8774A96D-DAE4-8BF3-7A67-1149B5037BD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939466" y="4630158"/>
                  <a:ext cx="6408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85DEB86-F94C-A1B2-45A3-821A59FEC0C2}"/>
                    </a:ext>
                  </a:extLst>
                </p14:cNvPr>
                <p14:cNvContentPartPr/>
                <p14:nvPr/>
              </p14:nvContentPartPr>
              <p14:xfrm>
                <a:off x="870346" y="4877478"/>
                <a:ext cx="120960" cy="298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85DEB86-F94C-A1B2-45A3-821A59FEC0C2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61346" y="4868478"/>
                  <a:ext cx="1386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6E2359EA-FF8F-C4C3-16C2-7286CAC5D30B}"/>
                    </a:ext>
                  </a:extLst>
                </p14:cNvPr>
                <p14:cNvContentPartPr/>
                <p14:nvPr/>
              </p14:nvContentPartPr>
              <p14:xfrm>
                <a:off x="989506" y="4932198"/>
                <a:ext cx="145440" cy="1800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6E2359EA-FF8F-C4C3-16C2-7286CAC5D30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80866" y="4923198"/>
                  <a:ext cx="1630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E41558E-7CC8-62F4-3FA4-7ACCAA546471}"/>
                    </a:ext>
                  </a:extLst>
                </p14:cNvPr>
                <p14:cNvContentPartPr/>
                <p14:nvPr/>
              </p14:nvContentPartPr>
              <p14:xfrm>
                <a:off x="1147546" y="4861278"/>
                <a:ext cx="96120" cy="61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E41558E-7CC8-62F4-3FA4-7ACCAA54647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138906" y="4852278"/>
                  <a:ext cx="113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2006F132-A8A4-F383-DAC0-5C5D505226A7}"/>
                    </a:ext>
                  </a:extLst>
                </p14:cNvPr>
                <p14:cNvContentPartPr/>
                <p14:nvPr/>
              </p14:nvContentPartPr>
              <p14:xfrm>
                <a:off x="1182106" y="4941198"/>
                <a:ext cx="94680" cy="3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2006F132-A8A4-F383-DAC0-5C5D505226A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173106" y="4932558"/>
                  <a:ext cx="11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B4E0663-BED7-7015-A713-DAE6C85ECD71}"/>
                    </a:ext>
                  </a:extLst>
                </p14:cNvPr>
                <p14:cNvContentPartPr/>
                <p14:nvPr/>
              </p14:nvContentPartPr>
              <p14:xfrm>
                <a:off x="1326826" y="4803678"/>
                <a:ext cx="108000" cy="162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B4E0663-BED7-7015-A713-DAE6C85ECD71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318186" y="4794678"/>
                  <a:ext cx="12564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85EFC32-50B4-1461-B058-004EC83198D4}"/>
                    </a:ext>
                  </a:extLst>
                </p14:cNvPr>
                <p14:cNvContentPartPr/>
                <p14:nvPr/>
              </p14:nvContentPartPr>
              <p14:xfrm>
                <a:off x="489106" y="4803318"/>
                <a:ext cx="30240" cy="205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85EFC32-50B4-1461-B058-004EC83198D4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480466" y="4794678"/>
                  <a:ext cx="47880" cy="3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59C0B566-3DFA-10FC-F205-EE8EBF663F59}"/>
                  </a:ext>
                </a:extLst>
              </p14:cNvPr>
              <p14:cNvContentPartPr/>
              <p14:nvPr/>
            </p14:nvContentPartPr>
            <p14:xfrm>
              <a:off x="2663506" y="4358358"/>
              <a:ext cx="360" cy="36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59C0B566-3DFA-10FC-F205-EE8EBF663F59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2654866" y="43493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A5F822A7-938A-FBCB-90EF-CA52DC304097}"/>
                  </a:ext>
                </a:extLst>
              </p14:cNvPr>
              <p14:cNvContentPartPr/>
              <p14:nvPr/>
            </p14:nvContentPartPr>
            <p14:xfrm>
              <a:off x="3962386" y="5376078"/>
              <a:ext cx="360" cy="36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A5F822A7-938A-FBCB-90EF-CA52DC304097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3953746" y="536707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0" name="Group 189">
            <a:extLst>
              <a:ext uri="{FF2B5EF4-FFF2-40B4-BE49-F238E27FC236}">
                <a16:creationId xmlns:a16="http://schemas.microsoft.com/office/drawing/2014/main" id="{27CA8C87-8B84-C31D-31D4-89BCECC0B574}"/>
              </a:ext>
            </a:extLst>
          </p:cNvPr>
          <p:cNvGrpSpPr/>
          <p:nvPr/>
        </p:nvGrpSpPr>
        <p:grpSpPr>
          <a:xfrm>
            <a:off x="2052586" y="3328758"/>
            <a:ext cx="540000" cy="1019160"/>
            <a:chOff x="2052586" y="3328758"/>
            <a:chExt cx="540000" cy="101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3DC55594-DF41-88F7-CF4F-DE37A80F9CCE}"/>
                    </a:ext>
                  </a:extLst>
                </p14:cNvPr>
                <p14:cNvContentPartPr/>
                <p14:nvPr/>
              </p14:nvContentPartPr>
              <p14:xfrm>
                <a:off x="2123506" y="3328758"/>
                <a:ext cx="8280" cy="10191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DC55594-DF41-88F7-CF4F-DE37A80F9CC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114866" y="3320118"/>
                  <a:ext cx="25920" cy="10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A29D4173-549C-CDDE-697E-0522AC217A7D}"/>
                    </a:ext>
                  </a:extLst>
                </p14:cNvPr>
                <p14:cNvContentPartPr/>
                <p14:nvPr/>
              </p14:nvContentPartPr>
              <p14:xfrm>
                <a:off x="2052586" y="4165758"/>
                <a:ext cx="144360" cy="1022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A29D4173-549C-CDDE-697E-0522AC217A7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043586" y="4157118"/>
                  <a:ext cx="1620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057AC79-21BB-F701-6D31-0C87C5A79593}"/>
                    </a:ext>
                  </a:extLst>
                </p14:cNvPr>
                <p14:cNvContentPartPr/>
                <p14:nvPr/>
              </p14:nvContentPartPr>
              <p14:xfrm>
                <a:off x="2243746" y="3529998"/>
                <a:ext cx="56160" cy="2955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0057AC79-21BB-F701-6D31-0C87C5A7959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235106" y="3521358"/>
                  <a:ext cx="7380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F630364-FB68-0007-0EB4-B7557F3E0B92}"/>
                    </a:ext>
                  </a:extLst>
                </p14:cNvPr>
                <p14:cNvContentPartPr/>
                <p14:nvPr/>
              </p14:nvContentPartPr>
              <p14:xfrm>
                <a:off x="2194426" y="3720078"/>
                <a:ext cx="87480" cy="176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9F630364-FB68-0007-0EB4-B7557F3E0B9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185786" y="3711438"/>
                  <a:ext cx="1051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505EB923-00C5-3ED6-851C-9D23CC7F5955}"/>
                    </a:ext>
                  </a:extLst>
                </p14:cNvPr>
                <p14:cNvContentPartPr/>
                <p14:nvPr/>
              </p14:nvContentPartPr>
              <p14:xfrm>
                <a:off x="2320786" y="3720078"/>
                <a:ext cx="360" cy="1717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505EB923-00C5-3ED6-851C-9D23CC7F595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312146" y="3711438"/>
                  <a:ext cx="18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2CBF9B3F-F0B7-1E9B-0AC4-AF7A96D4802D}"/>
                    </a:ext>
                  </a:extLst>
                </p14:cNvPr>
                <p14:cNvContentPartPr/>
                <p14:nvPr/>
              </p14:nvContentPartPr>
              <p14:xfrm>
                <a:off x="2385226" y="3696318"/>
                <a:ext cx="85680" cy="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2CBF9B3F-F0B7-1E9B-0AC4-AF7A96D4802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376226" y="3687678"/>
                  <a:ext cx="103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4285FF25-DEEC-0933-D6E6-F27C83C00BC2}"/>
                    </a:ext>
                  </a:extLst>
                </p14:cNvPr>
                <p14:cNvContentPartPr/>
                <p14:nvPr/>
              </p14:nvContentPartPr>
              <p14:xfrm>
                <a:off x="2417626" y="3753198"/>
                <a:ext cx="62280" cy="3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4285FF25-DEEC-0933-D6E6-F27C83C00BC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408626" y="3744198"/>
                  <a:ext cx="79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378FAC0A-FBF4-51AF-713C-747B4E3F73D9}"/>
                    </a:ext>
                  </a:extLst>
                </p14:cNvPr>
                <p14:cNvContentPartPr/>
                <p14:nvPr/>
              </p14:nvContentPartPr>
              <p14:xfrm>
                <a:off x="2566666" y="3616758"/>
                <a:ext cx="25920" cy="171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378FAC0A-FBF4-51AF-713C-747B4E3F73D9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558026" y="3608118"/>
                  <a:ext cx="43560" cy="18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A49237E-3546-57A0-6880-964FC9D3D50E}"/>
              </a:ext>
            </a:extLst>
          </p:cNvPr>
          <p:cNvGrpSpPr/>
          <p:nvPr/>
        </p:nvGrpSpPr>
        <p:grpSpPr>
          <a:xfrm>
            <a:off x="1912546" y="4936158"/>
            <a:ext cx="443520" cy="270720"/>
            <a:chOff x="1912546" y="4936158"/>
            <a:chExt cx="443520" cy="27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C33C05A6-7203-051E-BD52-D4E94879DFA6}"/>
                    </a:ext>
                  </a:extLst>
                </p14:cNvPr>
                <p14:cNvContentPartPr/>
                <p14:nvPr/>
              </p14:nvContentPartPr>
              <p14:xfrm>
                <a:off x="1912546" y="4968918"/>
                <a:ext cx="146880" cy="640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C33C05A6-7203-051E-BD52-D4E94879DFA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903906" y="4960278"/>
                  <a:ext cx="1645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63546E6E-291C-A580-1054-429EA3D4F4BA}"/>
                    </a:ext>
                  </a:extLst>
                </p14:cNvPr>
                <p14:cNvContentPartPr/>
                <p14:nvPr/>
              </p14:nvContentPartPr>
              <p14:xfrm>
                <a:off x="1983466" y="5001678"/>
                <a:ext cx="360" cy="2052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63546E6E-291C-A580-1054-429EA3D4F4B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974466" y="4992678"/>
                  <a:ext cx="180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EB748FB6-5D2B-A35D-603B-DCCF689C188E}"/>
                    </a:ext>
                  </a:extLst>
                </p14:cNvPr>
                <p14:cNvContentPartPr/>
                <p14:nvPr/>
              </p14:nvContentPartPr>
              <p14:xfrm>
                <a:off x="2030626" y="4936158"/>
                <a:ext cx="325440" cy="2044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EB748FB6-5D2B-A35D-603B-DCCF689C188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021986" y="4927158"/>
                  <a:ext cx="34308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811F62C2-3460-3D18-98C0-23A3886188AC}"/>
              </a:ext>
            </a:extLst>
          </p:cNvPr>
          <p:cNvGrpSpPr/>
          <p:nvPr/>
        </p:nvGrpSpPr>
        <p:grpSpPr>
          <a:xfrm>
            <a:off x="1775746" y="5386878"/>
            <a:ext cx="513000" cy="300240"/>
            <a:chOff x="1775746" y="5386878"/>
            <a:chExt cx="513000" cy="30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E58A1A7A-FDDF-BDF4-A30F-444088CED5CD}"/>
                    </a:ext>
                  </a:extLst>
                </p14:cNvPr>
                <p14:cNvContentPartPr/>
                <p14:nvPr/>
              </p14:nvContentPartPr>
              <p14:xfrm>
                <a:off x="1843786" y="5386878"/>
                <a:ext cx="73080" cy="2782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E58A1A7A-FDDF-BDF4-A30F-444088CED5C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834786" y="5378238"/>
                  <a:ext cx="9072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EF516E06-BD5F-EF91-3BAB-BEE8236ABB05}"/>
                    </a:ext>
                  </a:extLst>
                </p14:cNvPr>
                <p14:cNvContentPartPr/>
                <p14:nvPr/>
              </p14:nvContentPartPr>
              <p14:xfrm>
                <a:off x="1775746" y="5560398"/>
                <a:ext cx="131760" cy="471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EF516E06-BD5F-EF91-3BAB-BEE8236ABB0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766746" y="5551398"/>
                  <a:ext cx="14940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E638C68-8622-F7C9-6C4E-4ABC322C7829}"/>
                    </a:ext>
                  </a:extLst>
                </p14:cNvPr>
                <p14:cNvContentPartPr/>
                <p14:nvPr/>
              </p14:nvContentPartPr>
              <p14:xfrm>
                <a:off x="1949626" y="5535918"/>
                <a:ext cx="126360" cy="1512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E638C68-8622-F7C9-6C4E-4ABC322C782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940626" y="5526918"/>
                  <a:ext cx="1440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183AB404-8E4F-5DA6-4104-3DED3397C4B1}"/>
                    </a:ext>
                  </a:extLst>
                </p14:cNvPr>
                <p14:cNvContentPartPr/>
                <p14:nvPr/>
              </p14:nvContentPartPr>
              <p14:xfrm>
                <a:off x="2090746" y="5501358"/>
                <a:ext cx="73800" cy="122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183AB404-8E4F-5DA6-4104-3DED3397C4B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081746" y="5492358"/>
                  <a:ext cx="91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99599BC8-6F5A-F1A3-8AEB-F5E861105EBE}"/>
                    </a:ext>
                  </a:extLst>
                </p14:cNvPr>
                <p14:cNvContentPartPr/>
                <p14:nvPr/>
              </p14:nvContentPartPr>
              <p14:xfrm>
                <a:off x="2098306" y="5563998"/>
                <a:ext cx="119160" cy="216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99599BC8-6F5A-F1A3-8AEB-F5E861105EB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089306" y="5554998"/>
                  <a:ext cx="1368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715973AD-B633-3A76-DAEB-BB9326DF5B8E}"/>
                    </a:ext>
                  </a:extLst>
                </p14:cNvPr>
                <p14:cNvContentPartPr/>
                <p14:nvPr/>
              </p14:nvContentPartPr>
              <p14:xfrm>
                <a:off x="2270386" y="5438718"/>
                <a:ext cx="18360" cy="1335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715973AD-B633-3A76-DAEB-BB9326DF5B8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261746" y="5430078"/>
                  <a:ext cx="36000" cy="15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D4565646-34AF-27D9-7B92-4243322ADE88}"/>
              </a:ext>
            </a:extLst>
          </p:cNvPr>
          <p:cNvGrpSpPr/>
          <p:nvPr/>
        </p:nvGrpSpPr>
        <p:grpSpPr>
          <a:xfrm>
            <a:off x="2887066" y="5150718"/>
            <a:ext cx="460440" cy="323280"/>
            <a:chOff x="2887066" y="5150718"/>
            <a:chExt cx="460440" cy="32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35BF2A81-EEB5-B60E-7FFE-658D5329248A}"/>
                    </a:ext>
                  </a:extLst>
                </p14:cNvPr>
                <p14:cNvContentPartPr/>
                <p14:nvPr/>
              </p14:nvContentPartPr>
              <p14:xfrm>
                <a:off x="2950426" y="5215878"/>
                <a:ext cx="63720" cy="2444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35BF2A81-EEB5-B60E-7FFE-658D5329248A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941426" y="5207238"/>
                  <a:ext cx="8136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1E90BC0-B0BA-1C64-5950-6805423FDA4D}"/>
                    </a:ext>
                  </a:extLst>
                </p14:cNvPr>
                <p14:cNvContentPartPr/>
                <p14:nvPr/>
              </p14:nvContentPartPr>
              <p14:xfrm>
                <a:off x="2887066" y="5339718"/>
                <a:ext cx="142200" cy="439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1E90BC0-B0BA-1C64-5950-6805423FDA4D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878426" y="5330718"/>
                  <a:ext cx="1598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FFB7EE24-1770-A483-3B2B-CB2CA50D87BE}"/>
                    </a:ext>
                  </a:extLst>
                </p14:cNvPr>
                <p14:cNvContentPartPr/>
                <p14:nvPr/>
              </p14:nvContentPartPr>
              <p14:xfrm>
                <a:off x="3042226" y="5339718"/>
                <a:ext cx="360" cy="1342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FFB7EE24-1770-A483-3B2B-CB2CA50D87BE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033586" y="5330718"/>
                  <a:ext cx="180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00052AD-F408-7C92-7318-D42611B83A57}"/>
                    </a:ext>
                  </a:extLst>
                </p14:cNvPr>
                <p14:cNvContentPartPr/>
                <p14:nvPr/>
              </p14:nvContentPartPr>
              <p14:xfrm>
                <a:off x="3106666" y="5230278"/>
                <a:ext cx="96840" cy="32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00052AD-F408-7C92-7318-D42611B83A5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098026" y="5221638"/>
                  <a:ext cx="114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E7CC177-647D-F18C-49CB-AC2350DF3132}"/>
                    </a:ext>
                  </a:extLst>
                </p14:cNvPr>
                <p14:cNvContentPartPr/>
                <p14:nvPr/>
              </p14:nvContentPartPr>
              <p14:xfrm>
                <a:off x="3132586" y="5300838"/>
                <a:ext cx="90360" cy="61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E7CC177-647D-F18C-49CB-AC2350DF313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123586" y="5291838"/>
                  <a:ext cx="108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4921EC78-DFD4-CAD2-11B3-80F1182BEED6}"/>
                    </a:ext>
                  </a:extLst>
                </p14:cNvPr>
                <p14:cNvContentPartPr/>
                <p14:nvPr/>
              </p14:nvContentPartPr>
              <p14:xfrm>
                <a:off x="3333466" y="5150718"/>
                <a:ext cx="14040" cy="2433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4921EC78-DFD4-CAD2-11B3-80F1182BEED6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324466" y="5141718"/>
                  <a:ext cx="3168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47B25C83-C071-D978-0D25-25D7C3FB549E}"/>
              </a:ext>
            </a:extLst>
          </p:cNvPr>
          <p:cNvGrpSpPr/>
          <p:nvPr/>
        </p:nvGrpSpPr>
        <p:grpSpPr>
          <a:xfrm>
            <a:off x="1958266" y="4387518"/>
            <a:ext cx="403560" cy="398160"/>
            <a:chOff x="1958266" y="4387518"/>
            <a:chExt cx="403560" cy="39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3A9542F6-EEF2-6D86-224F-5FC792F8058C}"/>
                    </a:ext>
                  </a:extLst>
                </p14:cNvPr>
                <p14:cNvContentPartPr/>
                <p14:nvPr/>
              </p14:nvContentPartPr>
              <p14:xfrm>
                <a:off x="2085346" y="4518918"/>
                <a:ext cx="41040" cy="1990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3A9542F6-EEF2-6D86-224F-5FC792F8058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076346" y="4510278"/>
                  <a:ext cx="586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52CB911-346A-85ED-F6AA-96EF00FF7A36}"/>
                    </a:ext>
                  </a:extLst>
                </p14:cNvPr>
                <p14:cNvContentPartPr/>
                <p14:nvPr/>
              </p14:nvContentPartPr>
              <p14:xfrm>
                <a:off x="2082466" y="4724838"/>
                <a:ext cx="126360" cy="7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52CB911-346A-85ED-F6AA-96EF00FF7A3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073466" y="4716198"/>
                  <a:ext cx="1440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5A733199-64CE-EBB5-060F-E9FEAD7EDFE1}"/>
                    </a:ext>
                  </a:extLst>
                </p14:cNvPr>
                <p14:cNvContentPartPr/>
                <p14:nvPr/>
              </p14:nvContentPartPr>
              <p14:xfrm>
                <a:off x="1958266" y="4387518"/>
                <a:ext cx="403560" cy="3981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5A733199-64CE-EBB5-060F-E9FEAD7EDFE1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949626" y="4378878"/>
                  <a:ext cx="421200" cy="41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CF000064-B8C1-D7F5-7D2C-2083C14FF9B8}"/>
              </a:ext>
            </a:extLst>
          </p:cNvPr>
          <p:cNvGrpSpPr/>
          <p:nvPr/>
        </p:nvGrpSpPr>
        <p:grpSpPr>
          <a:xfrm>
            <a:off x="2743426" y="3289878"/>
            <a:ext cx="708120" cy="1741320"/>
            <a:chOff x="2743426" y="3289878"/>
            <a:chExt cx="708120" cy="174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B2ECCBEA-E3C4-B406-F713-6E38AC051137}"/>
                    </a:ext>
                  </a:extLst>
                </p14:cNvPr>
                <p14:cNvContentPartPr/>
                <p14:nvPr/>
              </p14:nvContentPartPr>
              <p14:xfrm>
                <a:off x="2743426" y="3289878"/>
                <a:ext cx="472320" cy="9496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B2ECCBEA-E3C4-B406-F713-6E38AC05113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734426" y="3281238"/>
                  <a:ext cx="489960" cy="9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705EFEB-1E52-CA15-8E75-6999B86E14F5}"/>
                    </a:ext>
                  </a:extLst>
                </p14:cNvPr>
                <p14:cNvContentPartPr/>
                <p14:nvPr/>
              </p14:nvContentPartPr>
              <p14:xfrm>
                <a:off x="3067426" y="4011318"/>
                <a:ext cx="147600" cy="1299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705EFEB-1E52-CA15-8E75-6999B86E14F5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058426" y="4002678"/>
                  <a:ext cx="1652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B27D2022-E135-12FD-31B5-1B5ADB8B74BC}"/>
                    </a:ext>
                  </a:extLst>
                </p14:cNvPr>
                <p14:cNvContentPartPr/>
                <p14:nvPr/>
              </p14:nvContentPartPr>
              <p14:xfrm>
                <a:off x="3051226" y="3296358"/>
                <a:ext cx="77040" cy="3376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B27D2022-E135-12FD-31B5-1B5ADB8B74B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042226" y="3287358"/>
                  <a:ext cx="9468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12DC3F45-C7E6-58E1-3E00-4A3A42402639}"/>
                    </a:ext>
                  </a:extLst>
                </p14:cNvPr>
                <p14:cNvContentPartPr/>
                <p14:nvPr/>
              </p14:nvContentPartPr>
              <p14:xfrm>
                <a:off x="3008026" y="3516318"/>
                <a:ext cx="83880" cy="280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12DC3F45-C7E6-58E1-3E00-4A3A42402639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999386" y="3507678"/>
                  <a:ext cx="1015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C0F6973C-8AE5-6C77-5810-E10F5EAB3FF2}"/>
                    </a:ext>
                  </a:extLst>
                </p14:cNvPr>
                <p14:cNvContentPartPr/>
                <p14:nvPr/>
              </p14:nvContentPartPr>
              <p14:xfrm>
                <a:off x="3100546" y="3536118"/>
                <a:ext cx="106200" cy="1508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C0F6973C-8AE5-6C77-5810-E10F5EAB3FF2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3091906" y="3527118"/>
                  <a:ext cx="1238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F6CF2ED7-A1D4-4073-505C-DCFEDF036CC7}"/>
                    </a:ext>
                  </a:extLst>
                </p14:cNvPr>
                <p14:cNvContentPartPr/>
                <p14:nvPr/>
              </p14:nvContentPartPr>
              <p14:xfrm>
                <a:off x="3217906" y="3472398"/>
                <a:ext cx="93240" cy="3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F6CF2ED7-A1D4-4073-505C-DCFEDF036CC7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208906" y="3463398"/>
                  <a:ext cx="11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7332A953-81B7-1D14-6FE7-E96E5C8BC40F}"/>
                    </a:ext>
                  </a:extLst>
                </p14:cNvPr>
                <p14:cNvContentPartPr/>
                <p14:nvPr/>
              </p14:nvContentPartPr>
              <p14:xfrm>
                <a:off x="3227986" y="3541158"/>
                <a:ext cx="104040" cy="3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7332A953-81B7-1D14-6FE7-E96E5C8BC40F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219346" y="3532158"/>
                  <a:ext cx="121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C785549D-B2A3-6ED8-9576-F6DAD154FC1B}"/>
                    </a:ext>
                  </a:extLst>
                </p14:cNvPr>
                <p14:cNvContentPartPr/>
                <p14:nvPr/>
              </p14:nvContentPartPr>
              <p14:xfrm>
                <a:off x="3401866" y="3387438"/>
                <a:ext cx="8640" cy="1904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C785549D-B2A3-6ED8-9576-F6DAD154FC1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392866" y="3378438"/>
                  <a:ext cx="262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93FF351-DB9B-5B2D-C8B2-CD1801AFAFA8}"/>
                    </a:ext>
                  </a:extLst>
                </p14:cNvPr>
                <p14:cNvContentPartPr/>
                <p14:nvPr/>
              </p14:nvContentPartPr>
              <p14:xfrm>
                <a:off x="3154906" y="4334958"/>
                <a:ext cx="124200" cy="1735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93FF351-DB9B-5B2D-C8B2-CD1801AFAFA8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146266" y="4325958"/>
                  <a:ext cx="1418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CC635EDC-2F11-268E-E8E9-99133F3604BE}"/>
                    </a:ext>
                  </a:extLst>
                </p14:cNvPr>
                <p14:cNvContentPartPr/>
                <p14:nvPr/>
              </p14:nvContentPartPr>
              <p14:xfrm>
                <a:off x="3000466" y="4665438"/>
                <a:ext cx="173520" cy="644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CC635EDC-2F11-268E-E8E9-99133F3604BE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991826" y="4656438"/>
                  <a:ext cx="19116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D6795ACD-F2FF-8863-F5DC-516122CB76EE}"/>
                    </a:ext>
                  </a:extLst>
                </p14:cNvPr>
                <p14:cNvContentPartPr/>
                <p14:nvPr/>
              </p14:nvContentPartPr>
              <p14:xfrm>
                <a:off x="3070306" y="4757238"/>
                <a:ext cx="360" cy="1548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D6795ACD-F2FF-8863-F5DC-516122CB76E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061306" y="4748598"/>
                  <a:ext cx="180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619B44F-35B5-CC69-EB6A-43D10508FF7A}"/>
                    </a:ext>
                  </a:extLst>
                </p14:cNvPr>
                <p14:cNvContentPartPr/>
                <p14:nvPr/>
              </p14:nvContentPartPr>
              <p14:xfrm>
                <a:off x="3108466" y="4731678"/>
                <a:ext cx="342360" cy="2995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619B44F-35B5-CC69-EB6A-43D10508FF7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099826" y="4722678"/>
                  <a:ext cx="36000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A57143EA-38C8-24F9-2AF2-2647A232DA5C}"/>
                    </a:ext>
                  </a:extLst>
                </p14:cNvPr>
                <p14:cNvContentPartPr/>
                <p14:nvPr/>
              </p14:nvContentPartPr>
              <p14:xfrm>
                <a:off x="3029626" y="4237398"/>
                <a:ext cx="421920" cy="3582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A57143EA-38C8-24F9-2AF2-2647A232DA5C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020986" y="4228398"/>
                  <a:ext cx="439560" cy="375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FDEBF14-F31E-4A12-B58D-69A6EDA36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7018"/>
    </mc:Choice>
    <mc:Fallback xmlns="">
      <p:transition advClick="0" advTm="47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745C77-4E4E-D68C-43A4-D3F6A3ED5793}"/>
              </a:ext>
            </a:extLst>
          </p:cNvPr>
          <p:cNvSpPr txBox="1"/>
          <p:nvPr/>
        </p:nvSpPr>
        <p:spPr>
          <a:xfrm>
            <a:off x="228600" y="1676400"/>
            <a:ext cx="8686800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For </a:t>
            </a:r>
            <a:r>
              <a:rPr lang="en-US" sz="3200" b="1" dirty="0">
                <a:solidFill>
                  <a:srgbClr val="FF0000"/>
                </a:solidFill>
              </a:rPr>
              <a:t>interacting systems</a:t>
            </a:r>
            <a:r>
              <a:rPr lang="en-US" sz="3200" b="1" dirty="0">
                <a:solidFill>
                  <a:srgbClr val="0000FF"/>
                </a:solidFill>
              </a:rPr>
              <a:t>, we can no longer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use simple n-state approximations like f(x).</a:t>
            </a:r>
          </a:p>
          <a:p>
            <a:pPr algn="ctr">
              <a:buNone/>
            </a:pPr>
            <a:endParaRPr lang="en-US" sz="3200" b="1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The answer can be hopelessly complicated, 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not generalizable, and only extracted in 2</a:t>
            </a:r>
            <a:r>
              <a:rPr lang="en-US" sz="3200" b="1" baseline="30000" dirty="0">
                <a:solidFill>
                  <a:srgbClr val="0000FF"/>
                </a:solidFill>
              </a:rPr>
              <a:t>n</a:t>
            </a:r>
            <a:r>
              <a:rPr lang="en-US" sz="3200" b="1" dirty="0">
                <a:solidFill>
                  <a:srgbClr val="0000FF"/>
                </a:solidFill>
              </a:rPr>
              <a:t> space where Boltzmann law still persists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F8451A-BFED-20B9-5708-18AB1DB1D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725"/>
    </mc:Choice>
    <mc:Fallback xmlns="">
      <p:transition advClick="0" advTm="3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745C77-4E4E-D68C-43A4-D3F6A3ED5793}"/>
              </a:ext>
            </a:extLst>
          </p:cNvPr>
          <p:cNvSpPr txBox="1"/>
          <p:nvPr/>
        </p:nvSpPr>
        <p:spPr>
          <a:xfrm>
            <a:off x="449317" y="2841147"/>
            <a:ext cx="86868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But why does Boltzmann law work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in 2</a:t>
            </a:r>
            <a:r>
              <a:rPr lang="en-US" sz="3200" b="1" baseline="30000" dirty="0">
                <a:solidFill>
                  <a:srgbClr val="0000FF"/>
                </a:solidFill>
              </a:rPr>
              <a:t>n</a:t>
            </a:r>
            <a:r>
              <a:rPr lang="en-US" sz="3200" b="1" dirty="0">
                <a:solidFill>
                  <a:srgbClr val="0000FF"/>
                </a:solidFill>
              </a:rPr>
              <a:t> space 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7BE020-0488-F604-FC0A-2168F0652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9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973"/>
    </mc:Choice>
    <mc:Fallback xmlns="">
      <p:transition advClick="0" advTm="13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077413" y="3044279"/>
            <a:ext cx="6771405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7B. Boltzmann physics in 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configuration space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E7102D-77E6-D806-5E10-6195213B2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7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2949"/>
    </mc:Choice>
    <mc:Fallback xmlns="">
      <p:transition advClick="0" advTm="32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8F3BF41-6774-A9E4-1558-41F9B7E402A8}"/>
                  </a:ext>
                </a:extLst>
              </p14:cNvPr>
              <p14:cNvContentPartPr/>
              <p14:nvPr/>
            </p14:nvContentPartPr>
            <p14:xfrm>
              <a:off x="3524066" y="3291268"/>
              <a:ext cx="265244" cy="450915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8F3BF41-6774-A9E4-1558-41F9B7E402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15056" y="3282264"/>
                <a:ext cx="282903" cy="468563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89122BCF-0C0B-038F-83CC-EEE6C1D2999E}"/>
              </a:ext>
            </a:extLst>
          </p:cNvPr>
          <p:cNvGrpSpPr/>
          <p:nvPr/>
        </p:nvGrpSpPr>
        <p:grpSpPr>
          <a:xfrm>
            <a:off x="1374651" y="2321459"/>
            <a:ext cx="5154855" cy="2097145"/>
            <a:chOff x="1603652" y="1653438"/>
            <a:chExt cx="3827160" cy="155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B89ED36-4E08-ED39-C5F4-290C9545337B}"/>
                    </a:ext>
                  </a:extLst>
                </p14:cNvPr>
                <p14:cNvContentPartPr/>
                <p14:nvPr/>
              </p14:nvContentPartPr>
              <p14:xfrm>
                <a:off x="1614812" y="1933878"/>
                <a:ext cx="770040" cy="3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B89ED36-4E08-ED39-C5F4-290C9545337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606172" y="1924878"/>
                  <a:ext cx="787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97C9CC8-6F83-3BC6-3FCA-5AB1A8CB84D9}"/>
                    </a:ext>
                  </a:extLst>
                </p14:cNvPr>
                <p14:cNvContentPartPr/>
                <p14:nvPr/>
              </p14:nvContentPartPr>
              <p14:xfrm>
                <a:off x="1603652" y="2589078"/>
                <a:ext cx="748440" cy="16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97C9CC8-6F83-3BC6-3FCA-5AB1A8CB84D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594652" y="2580438"/>
                  <a:ext cx="7660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B0D5EA4-106E-3810-B34E-F7E9C6F34EF2}"/>
                    </a:ext>
                  </a:extLst>
                </p14:cNvPr>
                <p14:cNvContentPartPr/>
                <p14:nvPr/>
              </p14:nvContentPartPr>
              <p14:xfrm>
                <a:off x="2314652" y="2325558"/>
                <a:ext cx="113400" cy="234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B0D5EA4-106E-3810-B34E-F7E9C6F34E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305652" y="2316918"/>
                  <a:ext cx="1310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DEC9B7C-1B20-0B4F-A35B-51B5983279FB}"/>
                    </a:ext>
                  </a:extLst>
                </p14:cNvPr>
                <p14:cNvContentPartPr/>
                <p14:nvPr/>
              </p14:nvContentPartPr>
              <p14:xfrm>
                <a:off x="2346332" y="2453358"/>
                <a:ext cx="85680" cy="2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DEC9B7C-1B20-0B4F-A35B-51B5983279F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337332" y="2444718"/>
                  <a:ext cx="103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3EF77A3-FD06-CE3F-A327-867EA573A803}"/>
                    </a:ext>
                  </a:extLst>
                </p14:cNvPr>
                <p14:cNvContentPartPr/>
                <p14:nvPr/>
              </p14:nvContentPartPr>
              <p14:xfrm>
                <a:off x="2479892" y="2490078"/>
                <a:ext cx="101880" cy="132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3EF77A3-FD06-CE3F-A327-867EA573A80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470892" y="2481078"/>
                  <a:ext cx="1195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FDF99BF-2342-C6DB-EF4B-1E67DCCDA212}"/>
                    </a:ext>
                  </a:extLst>
                </p14:cNvPr>
                <p14:cNvContentPartPr/>
                <p14:nvPr/>
              </p14:nvContentPartPr>
              <p14:xfrm>
                <a:off x="1754132" y="2036118"/>
                <a:ext cx="116280" cy="222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FDF99BF-2342-C6DB-EF4B-1E67DCCDA21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745492" y="2027478"/>
                  <a:ext cx="13392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93AB3E3-2B86-72B7-1F96-01714E284945}"/>
                    </a:ext>
                  </a:extLst>
                </p14:cNvPr>
                <p14:cNvContentPartPr/>
                <p14:nvPr/>
              </p14:nvContentPartPr>
              <p14:xfrm>
                <a:off x="1766732" y="2148798"/>
                <a:ext cx="70920" cy="6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93AB3E3-2B86-72B7-1F96-01714E28494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58092" y="2139798"/>
                  <a:ext cx="88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0041904-936A-7DDE-7689-E2611427ABA9}"/>
                    </a:ext>
                  </a:extLst>
                </p14:cNvPr>
                <p14:cNvContentPartPr/>
                <p14:nvPr/>
              </p14:nvContentPartPr>
              <p14:xfrm>
                <a:off x="1873292" y="2164638"/>
                <a:ext cx="88200" cy="104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0041904-936A-7DDE-7689-E2611427ABA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864292" y="2155998"/>
                  <a:ext cx="1058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A0D6A80-948B-61F1-1EE1-C013CD8E864B}"/>
                    </a:ext>
                  </a:extLst>
                </p14:cNvPr>
                <p14:cNvContentPartPr/>
                <p14:nvPr/>
              </p14:nvContentPartPr>
              <p14:xfrm>
                <a:off x="2057612" y="2064918"/>
                <a:ext cx="171000" cy="21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A0D6A80-948B-61F1-1EE1-C013CD8E864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048612" y="2055918"/>
                  <a:ext cx="188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6289F4D-778B-7BE3-7856-CD104A2C65EC}"/>
                    </a:ext>
                  </a:extLst>
                </p14:cNvPr>
                <p14:cNvContentPartPr/>
                <p14:nvPr/>
              </p14:nvContentPartPr>
              <p14:xfrm>
                <a:off x="2167772" y="2006598"/>
                <a:ext cx="3240" cy="138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6289F4D-778B-7BE3-7856-CD104A2C65E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158772" y="1997958"/>
                  <a:ext cx="208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E8BFCBF-4C91-8E9B-39AB-9AADC38D0D0E}"/>
                    </a:ext>
                  </a:extLst>
                </p14:cNvPr>
                <p14:cNvContentPartPr/>
                <p14:nvPr/>
              </p14:nvContentPartPr>
              <p14:xfrm>
                <a:off x="2258492" y="2078238"/>
                <a:ext cx="98280" cy="156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E8BFCBF-4C91-8E9B-39AB-9AADC38D0D0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249852" y="2069238"/>
                  <a:ext cx="1159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BA1BE12-272D-AD83-3B9D-3A4D61659675}"/>
                    </a:ext>
                  </a:extLst>
                </p14:cNvPr>
                <p14:cNvContentPartPr/>
                <p14:nvPr/>
              </p14:nvContentPartPr>
              <p14:xfrm>
                <a:off x="4299332" y="2708238"/>
                <a:ext cx="907920" cy="57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BA1BE12-272D-AD83-3B9D-3A4D6165967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90332" y="2699598"/>
                  <a:ext cx="9255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BFBF245-2F69-E724-9706-4188D35DBF21}"/>
                    </a:ext>
                  </a:extLst>
                </p14:cNvPr>
                <p14:cNvContentPartPr/>
                <p14:nvPr/>
              </p14:nvContentPartPr>
              <p14:xfrm>
                <a:off x="4713692" y="2945478"/>
                <a:ext cx="116640" cy="178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BFBF245-2F69-E724-9706-4188D35DBF2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704692" y="2936478"/>
                  <a:ext cx="13428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515F545-FA7F-6941-12B8-8078D7B79EB9}"/>
                    </a:ext>
                  </a:extLst>
                </p14:cNvPr>
                <p14:cNvContentPartPr/>
                <p14:nvPr/>
              </p14:nvContentPartPr>
              <p14:xfrm>
                <a:off x="4755092" y="3057438"/>
                <a:ext cx="66600" cy="2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515F545-FA7F-6941-12B8-8078D7B79EB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46452" y="3048438"/>
                  <a:ext cx="84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6568E1A-6E00-E54B-FDD0-0D767D34399D}"/>
                    </a:ext>
                  </a:extLst>
                </p14:cNvPr>
                <p14:cNvContentPartPr/>
                <p14:nvPr/>
              </p14:nvContentPartPr>
              <p14:xfrm>
                <a:off x="4939052" y="2980398"/>
                <a:ext cx="144000" cy="230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6568E1A-6E00-E54B-FDD0-0D767D34399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30412" y="2971398"/>
                  <a:ext cx="1616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4962812-C376-D2FB-17F8-1EA77EFCECFA}"/>
                    </a:ext>
                  </a:extLst>
                </p14:cNvPr>
                <p14:cNvContentPartPr/>
                <p14:nvPr/>
              </p14:nvContentPartPr>
              <p14:xfrm>
                <a:off x="5123012" y="3044478"/>
                <a:ext cx="10980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4962812-C376-D2FB-17F8-1EA77EFCECF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114012" y="3035838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E18638A-350E-73DB-0F90-02845702B42D}"/>
                    </a:ext>
                  </a:extLst>
                </p14:cNvPr>
                <p14:cNvContentPartPr/>
                <p14:nvPr/>
              </p14:nvContentPartPr>
              <p14:xfrm>
                <a:off x="5290052" y="2945118"/>
                <a:ext cx="140760" cy="2206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E18638A-350E-73DB-0F90-02845702B42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281052" y="2936478"/>
                  <a:ext cx="1584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7439134-689B-51AB-D296-6B65BA3D1DE6}"/>
                    </a:ext>
                  </a:extLst>
                </p14:cNvPr>
                <p14:cNvContentPartPr/>
                <p14:nvPr/>
              </p14:nvContentPartPr>
              <p14:xfrm>
                <a:off x="4251092" y="1813998"/>
                <a:ext cx="898200" cy="4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7439134-689B-51AB-D296-6B65BA3D1DE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242092" y="1805358"/>
                  <a:ext cx="9158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CB57F52-28BF-9F8F-C699-B2096B347A51}"/>
                    </a:ext>
                  </a:extLst>
                </p14:cNvPr>
                <p14:cNvContentPartPr/>
                <p14:nvPr/>
              </p14:nvContentPartPr>
              <p14:xfrm>
                <a:off x="4764812" y="1934958"/>
                <a:ext cx="115560" cy="210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CB57F52-28BF-9F8F-C699-B2096B347A5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756172" y="1925958"/>
                  <a:ext cx="1332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CA5DCB2-583C-C660-730A-205985DA5290}"/>
                    </a:ext>
                  </a:extLst>
                </p14:cNvPr>
                <p14:cNvContentPartPr/>
                <p14:nvPr/>
              </p14:nvContentPartPr>
              <p14:xfrm>
                <a:off x="4806932" y="2043318"/>
                <a:ext cx="18000" cy="6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CA5DCB2-583C-C660-730A-205985DA529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798292" y="2034678"/>
                  <a:ext cx="356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A09AD17-4B3F-1A58-F4E2-A18B6A4B274F}"/>
                    </a:ext>
                  </a:extLst>
                </p14:cNvPr>
                <p14:cNvContentPartPr/>
                <p14:nvPr/>
              </p14:nvContentPartPr>
              <p14:xfrm>
                <a:off x="4946612" y="2028918"/>
                <a:ext cx="95400" cy="175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A09AD17-4B3F-1A58-F4E2-A18B6A4B274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937612" y="2019918"/>
                  <a:ext cx="1130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357178F-95A1-152D-BA4A-E7EA336EC69A}"/>
                    </a:ext>
                  </a:extLst>
                </p14:cNvPr>
                <p14:cNvContentPartPr/>
                <p14:nvPr/>
              </p14:nvContentPartPr>
              <p14:xfrm>
                <a:off x="4774532" y="2059878"/>
                <a:ext cx="91440" cy="2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357178F-95A1-152D-BA4A-E7EA336EC69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765532" y="2050878"/>
                  <a:ext cx="1090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3D326A7-9778-6864-5B81-6451779ED17A}"/>
                    </a:ext>
                  </a:extLst>
                </p14:cNvPr>
                <p14:cNvContentPartPr/>
                <p14:nvPr/>
              </p14:nvContentPartPr>
              <p14:xfrm>
                <a:off x="4287452" y="1883118"/>
                <a:ext cx="858960" cy="226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3D326A7-9778-6864-5B81-6451779ED17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278452" y="1874478"/>
                  <a:ext cx="8766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B9F5B2E-B96F-A819-C361-A95848D0B2E9}"/>
                    </a:ext>
                  </a:extLst>
                </p14:cNvPr>
                <p14:cNvContentPartPr/>
                <p14:nvPr/>
              </p14:nvContentPartPr>
              <p14:xfrm>
                <a:off x="4279172" y="1720758"/>
                <a:ext cx="915840" cy="313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B9F5B2E-B96F-A819-C361-A95848D0B2E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270172" y="1712118"/>
                  <a:ext cx="9334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49A59C1-C80F-7C4C-C077-26FF324F07AB}"/>
                    </a:ext>
                  </a:extLst>
                </p14:cNvPr>
                <p14:cNvContentPartPr/>
                <p14:nvPr/>
              </p14:nvContentPartPr>
              <p14:xfrm>
                <a:off x="4310852" y="1653438"/>
                <a:ext cx="725400" cy="104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49A59C1-C80F-7C4C-C077-26FF324F07A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302212" y="1644438"/>
                  <a:ext cx="743040" cy="28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FF6F93-3A2B-329F-C322-14B0F943AA03}"/>
              </a:ext>
            </a:extLst>
          </p:cNvPr>
          <p:cNvSpPr txBox="1"/>
          <p:nvPr/>
        </p:nvSpPr>
        <p:spPr>
          <a:xfrm>
            <a:off x="369339" y="-40137"/>
            <a:ext cx="834429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Equilibrium with a reservoir</a:t>
            </a:r>
          </a:p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(with many more levels and modes)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BC0CF1-C95B-F362-57E7-25B3B04F5925}"/>
              </a:ext>
            </a:extLst>
          </p:cNvPr>
          <p:cNvSpPr txBox="1"/>
          <p:nvPr/>
        </p:nvSpPr>
        <p:spPr>
          <a:xfrm>
            <a:off x="2536929" y="5646820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Energy conservation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FB62AA-96A2-1802-3D42-192E3ED6C7BD}"/>
              </a:ext>
            </a:extLst>
          </p:cNvPr>
          <p:cNvGrpSpPr/>
          <p:nvPr/>
        </p:nvGrpSpPr>
        <p:grpSpPr>
          <a:xfrm>
            <a:off x="4499141" y="1015364"/>
            <a:ext cx="2442652" cy="807930"/>
            <a:chOff x="4459172" y="755958"/>
            <a:chExt cx="1398600" cy="46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04F5DEA-3860-29F3-5250-4A29568BDD28}"/>
                    </a:ext>
                  </a:extLst>
                </p14:cNvPr>
                <p14:cNvContentPartPr/>
                <p14:nvPr/>
              </p14:nvContentPartPr>
              <p14:xfrm>
                <a:off x="4459172" y="902478"/>
                <a:ext cx="1398600" cy="316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348299B-10F7-DC01-FE9D-8820BE4C4CF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50172" y="893838"/>
                  <a:ext cx="141624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4312E92-BC80-B461-EA4F-5E0A3350BC37}"/>
                    </a:ext>
                  </a:extLst>
                </p14:cNvPr>
                <p14:cNvContentPartPr/>
                <p14:nvPr/>
              </p14:nvContentPartPr>
              <p14:xfrm>
                <a:off x="5543132" y="755958"/>
                <a:ext cx="46080" cy="15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4B3DEC5-705A-3A33-C08B-F92E9DA261B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34492" y="747318"/>
                  <a:ext cx="63720" cy="33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9E93F86-1439-999F-E4D6-1D0A97D9DD2A}"/>
              </a:ext>
            </a:extLst>
          </p:cNvPr>
          <p:cNvSpPr/>
          <p:nvPr/>
        </p:nvSpPr>
        <p:spPr>
          <a:xfrm>
            <a:off x="1066800" y="2209800"/>
            <a:ext cx="1957443" cy="2091946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53A3F7-6DE4-4C0D-2C6C-89D8A05DA022}"/>
              </a:ext>
            </a:extLst>
          </p:cNvPr>
          <p:cNvSpPr/>
          <p:nvPr/>
        </p:nvSpPr>
        <p:spPr>
          <a:xfrm>
            <a:off x="4446319" y="1986800"/>
            <a:ext cx="2711585" cy="2768609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291A09F-51B9-A4B9-26C5-E9A27F3D1A1B}"/>
              </a:ext>
            </a:extLst>
          </p:cNvPr>
          <p:cNvCxnSpPr/>
          <p:nvPr/>
        </p:nvCxnSpPr>
        <p:spPr bwMode="auto">
          <a:xfrm flipV="1">
            <a:off x="3038208" y="2537720"/>
            <a:ext cx="1404282" cy="104396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D81673-F413-20BF-7706-CF744245C2D3}"/>
              </a:ext>
            </a:extLst>
          </p:cNvPr>
          <p:cNvCxnSpPr>
            <a:cxnSpLocks/>
          </p:cNvCxnSpPr>
          <p:nvPr/>
        </p:nvCxnSpPr>
        <p:spPr bwMode="auto">
          <a:xfrm>
            <a:off x="3028072" y="2630818"/>
            <a:ext cx="1452311" cy="99547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3FBB30-C0FB-34B2-001D-945F9B578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6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6837"/>
    </mc:Choice>
    <mc:Fallback xmlns="">
      <p:transition advClick="0" advTm="116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A832AA27-4D81-C88B-E1D4-28A255FFB386}"/>
              </a:ext>
            </a:extLst>
          </p:cNvPr>
          <p:cNvGrpSpPr/>
          <p:nvPr/>
        </p:nvGrpSpPr>
        <p:grpSpPr>
          <a:xfrm>
            <a:off x="5207514" y="1060872"/>
            <a:ext cx="740070" cy="209790"/>
            <a:chOff x="6927692" y="691158"/>
            <a:chExt cx="986760" cy="27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CD8139FC-8841-F872-6BA0-AF8EC5933A99}"/>
                    </a:ext>
                  </a:extLst>
                </p14:cNvPr>
                <p14:cNvContentPartPr/>
                <p14:nvPr/>
              </p14:nvContentPartPr>
              <p14:xfrm>
                <a:off x="6929132" y="694758"/>
                <a:ext cx="360" cy="276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CD8139FC-8841-F872-6BA0-AF8EC5933A9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920132" y="685758"/>
                  <a:ext cx="1800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0B5D6BD-ACD4-CAEC-AE7C-18CB2BF68961}"/>
                    </a:ext>
                  </a:extLst>
                </p14:cNvPr>
                <p14:cNvContentPartPr/>
                <p14:nvPr/>
              </p14:nvContentPartPr>
              <p14:xfrm>
                <a:off x="6927692" y="691158"/>
                <a:ext cx="138960" cy="126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0B5D6BD-ACD4-CAEC-AE7C-18CB2BF6896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919052" y="682518"/>
                  <a:ext cx="1566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5C7EC743-267B-1260-DEA6-FA6B2656A7FB}"/>
                    </a:ext>
                  </a:extLst>
                </p14:cNvPr>
                <p14:cNvContentPartPr/>
                <p14:nvPr/>
              </p14:nvContentPartPr>
              <p14:xfrm>
                <a:off x="7223612" y="765678"/>
                <a:ext cx="190800" cy="158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5C7EC743-267B-1260-DEA6-FA6B2656A7F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214972" y="756678"/>
                  <a:ext cx="2084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3E2CAFC-17B8-5941-8AC9-200FAA1CC9EC}"/>
                    </a:ext>
                  </a:extLst>
                </p14:cNvPr>
                <p14:cNvContentPartPr/>
                <p14:nvPr/>
              </p14:nvContentPartPr>
              <p14:xfrm>
                <a:off x="7287332" y="829398"/>
                <a:ext cx="157680" cy="28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3E2CAFC-17B8-5941-8AC9-200FAA1CC9E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278692" y="820758"/>
                  <a:ext cx="175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FFEF9C3-5F6B-91B0-A1FD-F56A54DCB720}"/>
                    </a:ext>
                  </a:extLst>
                </p14:cNvPr>
                <p14:cNvContentPartPr/>
                <p14:nvPr/>
              </p14:nvContentPartPr>
              <p14:xfrm>
                <a:off x="7638332" y="693678"/>
                <a:ext cx="276120" cy="2397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FFEF9C3-5F6B-91B0-A1FD-F56A54DCB72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629692" y="685038"/>
                  <a:ext cx="293760" cy="25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91B0F94-A5F9-A883-2EAB-42FF0ED58671}"/>
              </a:ext>
            </a:extLst>
          </p:cNvPr>
          <p:cNvGrpSpPr/>
          <p:nvPr/>
        </p:nvGrpSpPr>
        <p:grpSpPr>
          <a:xfrm>
            <a:off x="7908729" y="1994189"/>
            <a:ext cx="623970" cy="325350"/>
            <a:chOff x="6719252" y="1548318"/>
            <a:chExt cx="831960" cy="43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077A1296-5AD4-8370-906E-B5DC5E065E5E}"/>
                    </a:ext>
                  </a:extLst>
                </p14:cNvPr>
                <p14:cNvContentPartPr/>
                <p14:nvPr/>
              </p14:nvContentPartPr>
              <p14:xfrm>
                <a:off x="6719252" y="1608078"/>
                <a:ext cx="246960" cy="2246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077A1296-5AD4-8370-906E-B5DC5E065E5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710252" y="1599438"/>
                  <a:ext cx="264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BA70B1C-5FA0-5109-A5B5-3FD249EA70C8}"/>
                    </a:ext>
                  </a:extLst>
                </p14:cNvPr>
                <p14:cNvContentPartPr/>
                <p14:nvPr/>
              </p14:nvContentPartPr>
              <p14:xfrm>
                <a:off x="7050092" y="1548318"/>
                <a:ext cx="159840" cy="3592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BA70B1C-5FA0-5109-A5B5-3FD249EA70C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041092" y="1539318"/>
                  <a:ext cx="17748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2B9B5B0-3C06-1AC9-0BBF-01A60BD465BC}"/>
                    </a:ext>
                  </a:extLst>
                </p14:cNvPr>
                <p14:cNvContentPartPr/>
                <p14:nvPr/>
              </p14:nvContentPartPr>
              <p14:xfrm>
                <a:off x="7157732" y="1623918"/>
                <a:ext cx="131760" cy="2394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2B9B5B0-3C06-1AC9-0BBF-01A60BD465B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149092" y="1615278"/>
                  <a:ext cx="14940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BD8882B-7C37-55BD-F072-A7550801C322}"/>
                    </a:ext>
                  </a:extLst>
                </p14:cNvPr>
                <p14:cNvContentPartPr/>
                <p14:nvPr/>
              </p14:nvContentPartPr>
              <p14:xfrm>
                <a:off x="7178612" y="1741638"/>
                <a:ext cx="108360" cy="2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BD8882B-7C37-55BD-F072-A7550801C32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169972" y="1732638"/>
                  <a:ext cx="126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CAA3155-8496-ECAF-66BE-6252FDCF9A7C}"/>
                    </a:ext>
                  </a:extLst>
                </p14:cNvPr>
                <p14:cNvContentPartPr/>
                <p14:nvPr/>
              </p14:nvContentPartPr>
              <p14:xfrm>
                <a:off x="7331612" y="1711758"/>
                <a:ext cx="105120" cy="1785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CAA3155-8496-ECAF-66BE-6252FDCF9A7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322972" y="1702758"/>
                  <a:ext cx="12276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D2AC014-9B00-E51A-DBFC-51CB80B799B5}"/>
                    </a:ext>
                  </a:extLst>
                </p14:cNvPr>
                <p14:cNvContentPartPr/>
                <p14:nvPr/>
              </p14:nvContentPartPr>
              <p14:xfrm>
                <a:off x="7460132" y="1659558"/>
                <a:ext cx="91080" cy="3225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D2AC014-9B00-E51A-DBFC-51CB80B799B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451492" y="1650558"/>
                  <a:ext cx="108720" cy="34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E5FC874-CD78-0D13-7B75-765BAC2A9BC4}"/>
              </a:ext>
            </a:extLst>
          </p:cNvPr>
          <p:cNvGrpSpPr/>
          <p:nvPr/>
        </p:nvGrpSpPr>
        <p:grpSpPr>
          <a:xfrm>
            <a:off x="7569165" y="2769729"/>
            <a:ext cx="932580" cy="275130"/>
            <a:chOff x="6652292" y="2551278"/>
            <a:chExt cx="1243440" cy="36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FC881D1-4B7C-CF6B-1F03-577B2F4BFBDB}"/>
                    </a:ext>
                  </a:extLst>
                </p14:cNvPr>
                <p14:cNvContentPartPr/>
                <p14:nvPr/>
              </p14:nvContentPartPr>
              <p14:xfrm>
                <a:off x="6652292" y="2662518"/>
                <a:ext cx="183600" cy="2268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FC881D1-4B7C-CF6B-1F03-577B2F4BFBD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643652" y="2653518"/>
                  <a:ext cx="20124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669DCF0-4136-1B38-11A9-FE2309C1A4E2}"/>
                    </a:ext>
                  </a:extLst>
                </p14:cNvPr>
                <p14:cNvContentPartPr/>
                <p14:nvPr/>
              </p14:nvContentPartPr>
              <p14:xfrm>
                <a:off x="6924092" y="2578638"/>
                <a:ext cx="100800" cy="3247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669DCF0-4136-1B38-11A9-FE2309C1A4E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915092" y="2569638"/>
                  <a:ext cx="11844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636C157-C033-26EE-06F0-4C9BBCC04B99}"/>
                    </a:ext>
                  </a:extLst>
                </p14:cNvPr>
                <p14:cNvContentPartPr/>
                <p14:nvPr/>
              </p14:nvContentPartPr>
              <p14:xfrm>
                <a:off x="7015892" y="2629758"/>
                <a:ext cx="145080" cy="2401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636C157-C033-26EE-06F0-4C9BBCC04B9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007252" y="2620758"/>
                  <a:ext cx="16272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2CA7E4B-92AE-9A93-220E-CC445C975BC7}"/>
                    </a:ext>
                  </a:extLst>
                </p14:cNvPr>
                <p14:cNvContentPartPr/>
                <p14:nvPr/>
              </p14:nvContentPartPr>
              <p14:xfrm>
                <a:off x="7063052" y="2778078"/>
                <a:ext cx="45000" cy="2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2CA7E4B-92AE-9A93-220E-CC445C975BC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054052" y="2769078"/>
                  <a:ext cx="62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0E660A45-E71C-C3F5-5638-7D4695053552}"/>
                    </a:ext>
                  </a:extLst>
                </p14:cNvPr>
                <p14:cNvContentPartPr/>
                <p14:nvPr/>
              </p14:nvContentPartPr>
              <p14:xfrm>
                <a:off x="7197692" y="2721198"/>
                <a:ext cx="133560" cy="1969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0E660A45-E71C-C3F5-5638-7D469505355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189052" y="2712198"/>
                  <a:ext cx="15120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0AA3590-639C-0B03-7805-842D18F83BE6}"/>
                    </a:ext>
                  </a:extLst>
                </p14:cNvPr>
                <p14:cNvContentPartPr/>
                <p14:nvPr/>
              </p14:nvContentPartPr>
              <p14:xfrm>
                <a:off x="7384532" y="2757918"/>
                <a:ext cx="12420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0AA3590-639C-0B03-7805-842D18F83BE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375532" y="2748918"/>
                  <a:ext cx="141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554839B-377F-5112-902A-6EF39CCC90E9}"/>
                    </a:ext>
                  </a:extLst>
                </p14:cNvPr>
                <p14:cNvContentPartPr/>
                <p14:nvPr/>
              </p14:nvContentPartPr>
              <p14:xfrm>
                <a:off x="7619612" y="2614638"/>
                <a:ext cx="169200" cy="216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554839B-377F-5112-902A-6EF39CCC90E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610972" y="2605638"/>
                  <a:ext cx="1868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0F2C60A-ACD5-2FE9-212F-47275D9D036B}"/>
                    </a:ext>
                  </a:extLst>
                </p14:cNvPr>
                <p14:cNvContentPartPr/>
                <p14:nvPr/>
              </p14:nvContentPartPr>
              <p14:xfrm>
                <a:off x="7758572" y="2551278"/>
                <a:ext cx="137160" cy="2714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0F2C60A-ACD5-2FE9-212F-47275D9D036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749932" y="2542638"/>
                  <a:ext cx="154800" cy="28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27F670-896C-4582-FE91-49C5A67586CB}"/>
              </a:ext>
            </a:extLst>
          </p:cNvPr>
          <p:cNvGrpSpPr/>
          <p:nvPr/>
        </p:nvGrpSpPr>
        <p:grpSpPr>
          <a:xfrm>
            <a:off x="6909729" y="1347539"/>
            <a:ext cx="1861380" cy="2145150"/>
            <a:chOff x="9212972" y="653718"/>
            <a:chExt cx="2481840" cy="286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391E7A5-A606-21B0-41FB-13FCB11BF452}"/>
                    </a:ext>
                  </a:extLst>
                </p14:cNvPr>
                <p14:cNvContentPartPr/>
                <p14:nvPr/>
              </p14:nvContentPartPr>
              <p14:xfrm>
                <a:off x="9212972" y="653718"/>
                <a:ext cx="160560" cy="2624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391E7A5-A606-21B0-41FB-13FCB11BF45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204332" y="645078"/>
                  <a:ext cx="1782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D319ADC-48AC-7134-3AD5-4F36E4B5B389}"/>
                    </a:ext>
                  </a:extLst>
                </p14:cNvPr>
                <p14:cNvContentPartPr/>
                <p14:nvPr/>
              </p14:nvContentPartPr>
              <p14:xfrm>
                <a:off x="9221252" y="788718"/>
                <a:ext cx="142560" cy="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D319ADC-48AC-7134-3AD5-4F36E4B5B38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212612" y="780078"/>
                  <a:ext cx="160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8EC44C8-A3B2-31BF-6927-CE825157CC9E}"/>
                    </a:ext>
                  </a:extLst>
                </p14:cNvPr>
                <p14:cNvContentPartPr/>
                <p14:nvPr/>
              </p14:nvContentPartPr>
              <p14:xfrm>
                <a:off x="11451812" y="3229518"/>
                <a:ext cx="243000" cy="2844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8EC44C8-A3B2-31BF-6927-CE825157CC9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443172" y="3220878"/>
                  <a:ext cx="26064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BBAD8A4-0BD2-86F1-F43C-B19DFF305514}"/>
                    </a:ext>
                  </a:extLst>
                </p14:cNvPr>
                <p14:cNvContentPartPr/>
                <p14:nvPr/>
              </p14:nvContentPartPr>
              <p14:xfrm>
                <a:off x="9277772" y="1008678"/>
                <a:ext cx="1269000" cy="21679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BBAD8A4-0BD2-86F1-F43C-B19DFF30551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269132" y="1000038"/>
                  <a:ext cx="1286640" cy="218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DC0D9A8A-D7EA-8862-8B9B-3B00529D77AF}"/>
              </a:ext>
            </a:extLst>
          </p:cNvPr>
          <p:cNvGrpSpPr/>
          <p:nvPr/>
        </p:nvGrpSpPr>
        <p:grpSpPr>
          <a:xfrm>
            <a:off x="6429399" y="2966189"/>
            <a:ext cx="877770" cy="16200"/>
            <a:chOff x="8572532" y="2811918"/>
            <a:chExt cx="1170360" cy="2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C883212-ACFE-46B4-943A-D2E2B2EC2720}"/>
                    </a:ext>
                  </a:extLst>
                </p14:cNvPr>
                <p14:cNvContentPartPr/>
                <p14:nvPr/>
              </p14:nvContentPartPr>
              <p14:xfrm>
                <a:off x="8572532" y="2830638"/>
                <a:ext cx="17280" cy="28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C883212-ACFE-46B4-943A-D2E2B2EC2720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563532" y="2821998"/>
                  <a:ext cx="349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C995575-C9CE-353A-91E7-37C7D7F875E4}"/>
                    </a:ext>
                  </a:extLst>
                </p14:cNvPr>
                <p14:cNvContentPartPr/>
                <p14:nvPr/>
              </p14:nvContentPartPr>
              <p14:xfrm>
                <a:off x="8771972" y="2826678"/>
                <a:ext cx="3348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C995575-C9CE-353A-91E7-37C7D7F875E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763332" y="2817678"/>
                  <a:ext cx="51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56FD079-8F69-BA0B-4D8B-E68BEE81C8D3}"/>
                    </a:ext>
                  </a:extLst>
                </p14:cNvPr>
                <p14:cNvContentPartPr/>
                <p14:nvPr/>
              </p14:nvContentPartPr>
              <p14:xfrm>
                <a:off x="8967452" y="2826678"/>
                <a:ext cx="63000" cy="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56FD079-8F69-BA0B-4D8B-E68BEE81C8D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958812" y="2817678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D6B86AE-DC53-F1EA-8CDA-59D3304E1297}"/>
                    </a:ext>
                  </a:extLst>
                </p14:cNvPr>
                <p14:cNvContentPartPr/>
                <p14:nvPr/>
              </p14:nvContentPartPr>
              <p14:xfrm>
                <a:off x="9212972" y="2826678"/>
                <a:ext cx="30960" cy="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D6B86AE-DC53-F1EA-8CDA-59D3304E129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203972" y="2817678"/>
                  <a:ext cx="48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6A757217-5655-0A9A-9B86-CBDA2852E323}"/>
                    </a:ext>
                  </a:extLst>
                </p14:cNvPr>
                <p14:cNvContentPartPr/>
                <p14:nvPr/>
              </p14:nvContentPartPr>
              <p14:xfrm>
                <a:off x="9486572" y="2826678"/>
                <a:ext cx="288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6A757217-5655-0A9A-9B86-CBDA2852E323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477572" y="2817678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5D641A1-AF6F-AA79-29C4-5E3AB8D5B92F}"/>
                    </a:ext>
                  </a:extLst>
                </p14:cNvPr>
                <p14:cNvContentPartPr/>
                <p14:nvPr/>
              </p14:nvContentPartPr>
              <p14:xfrm>
                <a:off x="9410972" y="2816958"/>
                <a:ext cx="143280" cy="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5D641A1-AF6F-AA79-29C4-5E3AB8D5B92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401972" y="2808318"/>
                  <a:ext cx="16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FBD0F32B-9E0F-FC78-8D2A-CEBB07495B74}"/>
                    </a:ext>
                  </a:extLst>
                </p14:cNvPr>
                <p14:cNvContentPartPr/>
                <p14:nvPr/>
              </p14:nvContentPartPr>
              <p14:xfrm>
                <a:off x="9737492" y="2811918"/>
                <a:ext cx="5400" cy="54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FBD0F32B-9E0F-FC78-8D2A-CEBB07495B7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728852" y="2802918"/>
                  <a:ext cx="23040" cy="2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382508F5-7749-1C13-E358-C58D298B4474}"/>
                  </a:ext>
                </a:extLst>
              </p14:cNvPr>
              <p14:cNvContentPartPr/>
              <p14:nvPr/>
            </p14:nvContentPartPr>
            <p14:xfrm>
              <a:off x="6687789" y="2159699"/>
              <a:ext cx="43740" cy="216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382508F5-7749-1C13-E358-C58D298B4474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678826" y="2151985"/>
                <a:ext cx="61308" cy="1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5B935A8-BE32-FD01-0F28-17B6E95C05B1}"/>
              </a:ext>
            </a:extLst>
          </p:cNvPr>
          <p:cNvGrpSpPr/>
          <p:nvPr/>
        </p:nvGrpSpPr>
        <p:grpSpPr>
          <a:xfrm>
            <a:off x="6986949" y="2125679"/>
            <a:ext cx="251640" cy="3240"/>
            <a:chOff x="9315932" y="1691238"/>
            <a:chExt cx="335520" cy="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409473C-008A-4130-ED9F-7CA9F477571D}"/>
                    </a:ext>
                  </a:extLst>
                </p14:cNvPr>
                <p14:cNvContentPartPr/>
                <p14:nvPr/>
              </p14:nvContentPartPr>
              <p14:xfrm>
                <a:off x="9315932" y="1695198"/>
                <a:ext cx="41040" cy="3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409473C-008A-4130-ED9F-7CA9F477571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307292" y="1686558"/>
                  <a:ext cx="58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FB153DF3-A172-7088-B0C4-D28C7AA5A730}"/>
                    </a:ext>
                  </a:extLst>
                </p14:cNvPr>
                <p14:cNvContentPartPr/>
                <p14:nvPr/>
              </p14:nvContentPartPr>
              <p14:xfrm>
                <a:off x="9571892" y="1691238"/>
                <a:ext cx="79560" cy="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FB153DF3-A172-7088-B0C4-D28C7AA5A73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562892" y="1682598"/>
                  <a:ext cx="972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FA55119-89AD-A532-D739-1EA24DDA890D}"/>
              </a:ext>
            </a:extLst>
          </p:cNvPr>
          <p:cNvGrpSpPr/>
          <p:nvPr/>
        </p:nvGrpSpPr>
        <p:grpSpPr>
          <a:xfrm>
            <a:off x="7409499" y="2104619"/>
            <a:ext cx="360450" cy="6210"/>
            <a:chOff x="9879332" y="1663158"/>
            <a:chExt cx="480600" cy="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C7AF915C-D27F-1F72-56A7-363A6DCD2E20}"/>
                    </a:ext>
                  </a:extLst>
                </p14:cNvPr>
                <p14:cNvContentPartPr/>
                <p14:nvPr/>
              </p14:nvContentPartPr>
              <p14:xfrm>
                <a:off x="9879332" y="1671078"/>
                <a:ext cx="288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C7AF915C-D27F-1F72-56A7-363A6DCD2E2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870332" y="1662078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F09C7CE-3DF2-89C2-1609-8D63D273D4A5}"/>
                    </a:ext>
                  </a:extLst>
                </p14:cNvPr>
                <p14:cNvContentPartPr/>
                <p14:nvPr/>
              </p14:nvContentPartPr>
              <p14:xfrm>
                <a:off x="10008572" y="1668198"/>
                <a:ext cx="84600" cy="28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F09C7CE-3DF2-89C2-1609-8D63D273D4A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9999572" y="1659558"/>
                  <a:ext cx="102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D6DC3C7-D81E-4B7D-074B-D41E002EEDB1}"/>
                    </a:ext>
                  </a:extLst>
                </p14:cNvPr>
                <p14:cNvContentPartPr/>
                <p14:nvPr/>
              </p14:nvContentPartPr>
              <p14:xfrm>
                <a:off x="10273532" y="1668198"/>
                <a:ext cx="612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D6DC3C7-D81E-4B7D-074B-D41E002EEDB1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264892" y="1659558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F35C9AF-FE83-69AF-D1AA-C137743DAA32}"/>
                    </a:ext>
                  </a:extLst>
                </p14:cNvPr>
                <p14:cNvContentPartPr/>
                <p14:nvPr/>
              </p14:nvContentPartPr>
              <p14:xfrm>
                <a:off x="10317092" y="1663158"/>
                <a:ext cx="42840" cy="54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F35C9AF-FE83-69AF-D1AA-C137743DAA32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308452" y="1654518"/>
                  <a:ext cx="60480" cy="2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E3A1323-A191-4AA0-C7AE-F33B8BC9F679}"/>
              </a:ext>
            </a:extLst>
          </p:cNvPr>
          <p:cNvGrpSpPr/>
          <p:nvPr/>
        </p:nvGrpSpPr>
        <p:grpSpPr>
          <a:xfrm>
            <a:off x="773338" y="5135299"/>
            <a:ext cx="309690" cy="452520"/>
            <a:chOff x="2320772" y="4585278"/>
            <a:chExt cx="412920" cy="60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D0641B0-4F60-E2BA-4485-50B8FCFB359A}"/>
                    </a:ext>
                  </a:extLst>
                </p14:cNvPr>
                <p14:cNvContentPartPr/>
                <p14:nvPr/>
              </p14:nvContentPartPr>
              <p14:xfrm>
                <a:off x="2320772" y="4585278"/>
                <a:ext cx="185400" cy="4021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D0641B0-4F60-E2BA-4485-50B8FCFB359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312132" y="4576278"/>
                  <a:ext cx="20304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E26F300-F236-09D4-AAD7-3D0B09645E74}"/>
                    </a:ext>
                  </a:extLst>
                </p14:cNvPr>
                <p14:cNvContentPartPr/>
                <p14:nvPr/>
              </p14:nvContentPartPr>
              <p14:xfrm>
                <a:off x="2516612" y="4926558"/>
                <a:ext cx="78120" cy="194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E26F300-F236-09D4-AAD7-3D0B09645E74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507612" y="4917558"/>
                  <a:ext cx="9576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13F97E9E-EA81-FAB5-9DF0-4F7CEA2F5715}"/>
                    </a:ext>
                  </a:extLst>
                </p14:cNvPr>
                <p14:cNvContentPartPr/>
                <p14:nvPr/>
              </p14:nvContentPartPr>
              <p14:xfrm>
                <a:off x="2511572" y="5034558"/>
                <a:ext cx="648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13F97E9E-EA81-FAB5-9DF0-4F7CEA2F5715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502572" y="5025558"/>
                  <a:ext cx="82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8F793C37-0E5A-8D0B-C7AD-7E01EBA6C474}"/>
                    </a:ext>
                  </a:extLst>
                </p14:cNvPr>
                <p14:cNvContentPartPr/>
                <p14:nvPr/>
              </p14:nvContentPartPr>
              <p14:xfrm>
                <a:off x="2517692" y="4964718"/>
                <a:ext cx="61920" cy="3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8F793C37-0E5A-8D0B-C7AD-7E01EBA6C47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509052" y="4956078"/>
                  <a:ext cx="7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0A83919-9FC8-9B9B-102B-942B3BC49492}"/>
                    </a:ext>
                  </a:extLst>
                </p14:cNvPr>
                <p14:cNvContentPartPr/>
                <p14:nvPr/>
              </p14:nvContentPartPr>
              <p14:xfrm>
                <a:off x="2638292" y="5083878"/>
                <a:ext cx="95400" cy="1047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0A83919-9FC8-9B9B-102B-942B3BC4949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629292" y="5074878"/>
                  <a:ext cx="113040" cy="12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DA0761F3-4958-DB01-5A8B-AAC6B8E2DDB5}"/>
                  </a:ext>
                </a:extLst>
              </p14:cNvPr>
              <p14:cNvContentPartPr/>
              <p14:nvPr/>
            </p14:nvContentPartPr>
            <p14:xfrm>
              <a:off x="553828" y="5695819"/>
              <a:ext cx="782730" cy="1323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DA0761F3-4958-DB01-5A8B-AAC6B8E2DDB5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44831" y="5686880"/>
                <a:ext cx="800364" cy="30751"/>
              </a:xfrm>
              <a:prstGeom prst="rect">
                <a:avLst/>
              </a:prstGeom>
            </p:spPr>
          </p:pic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C8DE091-2C43-A739-E576-D6CB8E1126A4}"/>
              </a:ext>
            </a:extLst>
          </p:cNvPr>
          <p:cNvGrpSpPr/>
          <p:nvPr/>
        </p:nvGrpSpPr>
        <p:grpSpPr>
          <a:xfrm>
            <a:off x="754978" y="5827039"/>
            <a:ext cx="621540" cy="436590"/>
            <a:chOff x="2296292" y="5507598"/>
            <a:chExt cx="828720" cy="58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55290945-7C71-EE43-5586-39CA1DF2D1A8}"/>
                    </a:ext>
                  </a:extLst>
                </p14:cNvPr>
                <p14:cNvContentPartPr/>
                <p14:nvPr/>
              </p14:nvContentPartPr>
              <p14:xfrm>
                <a:off x="2296292" y="5507598"/>
                <a:ext cx="153720" cy="3294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55290945-7C71-EE43-5586-39CA1DF2D1A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287292" y="5498958"/>
                  <a:ext cx="17136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2FE74BA8-6812-38FA-2028-7ABF9AD3B446}"/>
                    </a:ext>
                  </a:extLst>
                </p14:cNvPr>
                <p14:cNvContentPartPr/>
                <p14:nvPr/>
              </p14:nvContentPartPr>
              <p14:xfrm>
                <a:off x="2462612" y="5777958"/>
                <a:ext cx="85680" cy="2768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2FE74BA8-6812-38FA-2028-7ABF9AD3B44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453612" y="5768958"/>
                  <a:ext cx="10332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2B677B00-E9E3-8ACC-1002-4BAF5F3E831E}"/>
                    </a:ext>
                  </a:extLst>
                </p14:cNvPr>
                <p14:cNvContentPartPr/>
                <p14:nvPr/>
              </p14:nvContentPartPr>
              <p14:xfrm>
                <a:off x="2480252" y="5924118"/>
                <a:ext cx="66960" cy="147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2B677B00-E9E3-8ACC-1002-4BAF5F3E831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471612" y="5915118"/>
                  <a:ext cx="846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5F66FBA-3570-1BDD-EB6B-D29E108B677E}"/>
                    </a:ext>
                  </a:extLst>
                </p14:cNvPr>
                <p14:cNvContentPartPr/>
                <p14:nvPr/>
              </p14:nvContentPartPr>
              <p14:xfrm>
                <a:off x="2542892" y="5969478"/>
                <a:ext cx="81720" cy="1202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5F66FBA-3570-1BDD-EB6B-D29E108B677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534252" y="5960478"/>
                  <a:ext cx="993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E437D8BA-9D2F-42C4-770A-467B1DF4BDA1}"/>
                    </a:ext>
                  </a:extLst>
                </p14:cNvPr>
                <p14:cNvContentPartPr/>
                <p14:nvPr/>
              </p14:nvContentPartPr>
              <p14:xfrm>
                <a:off x="2712092" y="5869398"/>
                <a:ext cx="137880" cy="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E437D8BA-9D2F-42C4-770A-467B1DF4BDA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703092" y="5860398"/>
                  <a:ext cx="155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D1E9E570-A167-8ABF-E511-1206522152A9}"/>
                    </a:ext>
                  </a:extLst>
                </p14:cNvPr>
                <p14:cNvContentPartPr/>
                <p14:nvPr/>
              </p14:nvContentPartPr>
              <p14:xfrm>
                <a:off x="2788412" y="5811078"/>
                <a:ext cx="360" cy="1292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D1E9E570-A167-8ABF-E511-1206522152A9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779772" y="5802438"/>
                  <a:ext cx="180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F288BD1-DE80-957D-02CB-C293929671FA}"/>
                    </a:ext>
                  </a:extLst>
                </p14:cNvPr>
                <p14:cNvContentPartPr/>
                <p14:nvPr/>
              </p14:nvContentPartPr>
              <p14:xfrm>
                <a:off x="3003332" y="5757798"/>
                <a:ext cx="121680" cy="2365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F288BD1-DE80-957D-02CB-C293929671FA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994332" y="5748798"/>
                  <a:ext cx="139320" cy="25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378CB64B-0AEA-EFE1-B650-B0268048CD9D}"/>
                  </a:ext>
                </a:extLst>
              </p14:cNvPr>
              <p14:cNvContentPartPr/>
              <p14:nvPr/>
            </p14:nvContentPartPr>
            <p14:xfrm>
              <a:off x="1593868" y="5540299"/>
              <a:ext cx="73170" cy="216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378CB64B-0AEA-EFE1-B650-B0268048CD9D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1584901" y="5531299"/>
                <a:ext cx="90745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4CF8260A-3E33-8CE3-0501-E8FBF5A858A2}"/>
                  </a:ext>
                </a:extLst>
              </p14:cNvPr>
              <p14:cNvContentPartPr/>
              <p14:nvPr/>
            </p14:nvContentPartPr>
            <p14:xfrm>
              <a:off x="1607908" y="5633179"/>
              <a:ext cx="124200" cy="216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4CF8260A-3E33-8CE3-0501-E8FBF5A858A2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1598908" y="5625465"/>
                <a:ext cx="141840" cy="1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E081766-BE87-229A-73D0-E35AE8DA14E7}"/>
              </a:ext>
            </a:extLst>
          </p:cNvPr>
          <p:cNvGrpSpPr/>
          <p:nvPr/>
        </p:nvGrpSpPr>
        <p:grpSpPr>
          <a:xfrm>
            <a:off x="2043958" y="5160409"/>
            <a:ext cx="1127250" cy="308070"/>
            <a:chOff x="4014932" y="4618758"/>
            <a:chExt cx="1503000" cy="41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39EC8BAC-181D-383E-1472-281CDD27AD79}"/>
                    </a:ext>
                  </a:extLst>
                </p14:cNvPr>
                <p14:cNvContentPartPr/>
                <p14:nvPr/>
              </p14:nvContentPartPr>
              <p14:xfrm>
                <a:off x="4014932" y="4802718"/>
                <a:ext cx="236880" cy="2091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39EC8BAC-181D-383E-1472-281CDD27AD79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4006292" y="4794078"/>
                  <a:ext cx="25452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11917FE-A91C-879E-E45D-860142F99C81}"/>
                    </a:ext>
                  </a:extLst>
                </p14:cNvPr>
                <p14:cNvContentPartPr/>
                <p14:nvPr/>
              </p14:nvContentPartPr>
              <p14:xfrm>
                <a:off x="4406252" y="4673478"/>
                <a:ext cx="95400" cy="3452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11917FE-A91C-879E-E45D-860142F99C81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397612" y="4664838"/>
                  <a:ext cx="11304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62DA014C-D79B-4585-CF2B-2B0831F8EACF}"/>
                    </a:ext>
                  </a:extLst>
                </p14:cNvPr>
                <p14:cNvContentPartPr/>
                <p14:nvPr/>
              </p14:nvContentPartPr>
              <p14:xfrm>
                <a:off x="4578332" y="4725318"/>
                <a:ext cx="128520" cy="2412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62DA014C-D79B-4585-CF2B-2B0831F8EACF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4569332" y="4716318"/>
                  <a:ext cx="14616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F2A1B7D6-CF43-4071-C53E-EDB0D2855523}"/>
                    </a:ext>
                  </a:extLst>
                </p14:cNvPr>
                <p14:cNvContentPartPr/>
                <p14:nvPr/>
              </p14:nvContentPartPr>
              <p14:xfrm>
                <a:off x="4589492" y="4873998"/>
                <a:ext cx="66240" cy="3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F2A1B7D6-CF43-4071-C53E-EDB0D2855523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580852" y="4864998"/>
                  <a:ext cx="83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3DAFEDB-0681-2525-6AA9-5842B6F61350}"/>
                    </a:ext>
                  </a:extLst>
                </p14:cNvPr>
                <p14:cNvContentPartPr/>
                <p14:nvPr/>
              </p14:nvContentPartPr>
              <p14:xfrm>
                <a:off x="4759412" y="4851318"/>
                <a:ext cx="99000" cy="1782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3DAFEDB-0681-2525-6AA9-5842B6F61350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750412" y="4842678"/>
                  <a:ext cx="1166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79150A8-25B3-5962-78A9-D6B28A0B1D4F}"/>
                    </a:ext>
                  </a:extLst>
                </p14:cNvPr>
                <p14:cNvContentPartPr/>
                <p14:nvPr/>
              </p14:nvContentPartPr>
              <p14:xfrm>
                <a:off x="4810172" y="4984518"/>
                <a:ext cx="136080" cy="316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79150A8-25B3-5962-78A9-D6B28A0B1D4F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801172" y="4975878"/>
                  <a:ext cx="1537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74C02331-8A8E-D007-4E78-D7343D721959}"/>
                    </a:ext>
                  </a:extLst>
                </p14:cNvPr>
                <p14:cNvContentPartPr/>
                <p14:nvPr/>
              </p14:nvContentPartPr>
              <p14:xfrm>
                <a:off x="4966052" y="4805958"/>
                <a:ext cx="89280" cy="61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74C02331-8A8E-D007-4E78-D7343D72195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957052" y="4796958"/>
                  <a:ext cx="1069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E90ED78-9F81-DBE3-7564-021E82DD6A17}"/>
                    </a:ext>
                  </a:extLst>
                </p14:cNvPr>
                <p14:cNvContentPartPr/>
                <p14:nvPr/>
              </p14:nvContentPartPr>
              <p14:xfrm>
                <a:off x="5216612" y="4717038"/>
                <a:ext cx="186480" cy="2242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E90ED78-9F81-DBE3-7564-021E82DD6A17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5207612" y="4708038"/>
                  <a:ext cx="2041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2E257E9-F5C1-C9EA-5890-75F76B19A7A5}"/>
                    </a:ext>
                  </a:extLst>
                </p14:cNvPr>
                <p14:cNvContentPartPr/>
                <p14:nvPr/>
              </p14:nvContentPartPr>
              <p14:xfrm>
                <a:off x="5434772" y="4618758"/>
                <a:ext cx="83160" cy="3013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2E257E9-F5C1-C9EA-5890-75F76B19A7A5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5426132" y="4610118"/>
                  <a:ext cx="100800" cy="31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C4AF80B-50F8-BE16-E145-6D2B0A6FD6EA}"/>
              </a:ext>
            </a:extLst>
          </p:cNvPr>
          <p:cNvGrpSpPr/>
          <p:nvPr/>
        </p:nvGrpSpPr>
        <p:grpSpPr>
          <a:xfrm>
            <a:off x="1361078" y="4077791"/>
            <a:ext cx="3180410" cy="1037528"/>
            <a:chOff x="1361078" y="4077791"/>
            <a:chExt cx="3180410" cy="103752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3138388E-2CF1-66A9-B952-4DD5A305D1AE}"/>
                    </a:ext>
                  </a:extLst>
                </p14:cNvPr>
                <p14:cNvContentPartPr/>
                <p14:nvPr/>
              </p14:nvContentPartPr>
              <p14:xfrm>
                <a:off x="1978348" y="4902829"/>
                <a:ext cx="1335150" cy="21249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3138388E-2CF1-66A9-B952-4DD5A305D1AE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969346" y="4893840"/>
                  <a:ext cx="1352794" cy="23010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6FC9C4-BC6D-9E65-1FFF-3E87EBAE444E}"/>
                </a:ext>
              </a:extLst>
            </p:cNvPr>
            <p:cNvGrpSpPr/>
            <p:nvPr/>
          </p:nvGrpSpPr>
          <p:grpSpPr>
            <a:xfrm>
              <a:off x="1361078" y="4077791"/>
              <a:ext cx="3180410" cy="890108"/>
              <a:chOff x="3432028" y="4635259"/>
              <a:chExt cx="1604340" cy="44901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B6E8019C-69CE-1F32-4E24-E2DFD9153E0C}"/>
                      </a:ext>
                    </a:extLst>
                  </p14:cNvPr>
                  <p14:cNvContentPartPr/>
                  <p14:nvPr/>
                </p14:nvContentPartPr>
                <p14:xfrm>
                  <a:off x="3432028" y="4807789"/>
                  <a:ext cx="354240" cy="27648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B6E8019C-69CE-1F32-4E24-E2DFD9153E0C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3427486" y="4803245"/>
                    <a:ext cx="363141" cy="2853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F2927DCA-F05F-3043-C4B1-B20353BB56C9}"/>
                      </a:ext>
                    </a:extLst>
                  </p14:cNvPr>
                  <p14:cNvContentPartPr/>
                  <p14:nvPr/>
                </p14:nvContentPartPr>
                <p14:xfrm>
                  <a:off x="3842968" y="4943869"/>
                  <a:ext cx="1350" cy="4590"/>
                </p14:xfrm>
              </p:contentPart>
            </mc:Choice>
            <mc:Fallback xmlns=""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F2927DCA-F05F-3043-C4B1-B20353BB56C9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3838147" y="4939279"/>
                    <a:ext cx="10800" cy="135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8E413882-6153-4465-B433-0DBF5F307B09}"/>
                      </a:ext>
                    </a:extLst>
                  </p14:cNvPr>
                  <p14:cNvContentPartPr/>
                  <p14:nvPr/>
                </p14:nvContentPartPr>
                <p14:xfrm>
                  <a:off x="3934768" y="4750279"/>
                  <a:ext cx="175230" cy="27891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8E413882-6153-4465-B433-0DBF5F307B09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3930224" y="4745736"/>
                    <a:ext cx="184137" cy="2878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CF5E868B-FE7A-A1FF-398C-380C34A60CDD}"/>
                      </a:ext>
                    </a:extLst>
                  </p14:cNvPr>
                  <p14:cNvContentPartPr/>
                  <p14:nvPr/>
                </p14:nvContentPartPr>
                <p14:xfrm>
                  <a:off x="4227448" y="4710589"/>
                  <a:ext cx="808920" cy="20952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CF5E868B-FE7A-A1FF-398C-380C34A60CDD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4222909" y="4706046"/>
                    <a:ext cx="817817" cy="2184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FAF5A072-4968-02C6-35B0-9C48610805D5}"/>
                      </a:ext>
                    </a:extLst>
                  </p14:cNvPr>
                  <p14:cNvContentPartPr/>
                  <p14:nvPr/>
                </p14:nvContentPartPr>
                <p14:xfrm>
                  <a:off x="4907308" y="4635259"/>
                  <a:ext cx="8910" cy="2214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FAF5A072-4968-02C6-35B0-9C48610805D5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4902569" y="4630722"/>
                    <a:ext cx="18199" cy="3103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04BEEEF2-48CD-D8FC-9CE3-4C310ABFA9AB}"/>
                  </a:ext>
                </a:extLst>
              </p14:cNvPr>
              <p14:cNvContentPartPr/>
              <p14:nvPr/>
            </p14:nvContentPartPr>
            <p14:xfrm>
              <a:off x="2032888" y="5567569"/>
              <a:ext cx="1203930" cy="2349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04BEEEF2-48CD-D8FC-9CE3-4C310ABFA9AB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2023887" y="5558534"/>
                <a:ext cx="1221571" cy="41198"/>
              </a:xfrm>
              <a:prstGeom prst="rect">
                <a:avLst/>
              </a:prstGeom>
            </p:spPr>
          </p:pic>
        </mc:Fallback>
      </mc:AlternateContent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ECB0436-91C9-17B7-9223-37B5D025A8B7}"/>
              </a:ext>
            </a:extLst>
          </p:cNvPr>
          <p:cNvGrpSpPr/>
          <p:nvPr/>
        </p:nvGrpSpPr>
        <p:grpSpPr>
          <a:xfrm>
            <a:off x="2170858" y="5694199"/>
            <a:ext cx="785160" cy="416880"/>
            <a:chOff x="4184132" y="5330478"/>
            <a:chExt cx="1046880" cy="55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BC75931-B4B3-4C95-E1F2-BBBC27F06384}"/>
                    </a:ext>
                  </a:extLst>
                </p14:cNvPr>
                <p14:cNvContentPartPr/>
                <p14:nvPr/>
              </p14:nvContentPartPr>
              <p14:xfrm>
                <a:off x="4184132" y="5448918"/>
                <a:ext cx="222480" cy="2394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DBC75931-B4B3-4C95-E1F2-BBBC27F06384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175492" y="5439918"/>
                  <a:ext cx="24012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F4F9553-7102-129E-9470-BA7E1A83C7C3}"/>
                    </a:ext>
                  </a:extLst>
                </p14:cNvPr>
                <p14:cNvContentPartPr/>
                <p14:nvPr/>
              </p14:nvContentPartPr>
              <p14:xfrm>
                <a:off x="4553132" y="5363598"/>
                <a:ext cx="96480" cy="4395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F4F9553-7102-129E-9470-BA7E1A83C7C3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544492" y="5354958"/>
                  <a:ext cx="11412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AAA78363-B641-C2A2-5C53-77D7DAAA2FB9}"/>
                    </a:ext>
                  </a:extLst>
                </p14:cNvPr>
                <p14:cNvContentPartPr/>
                <p14:nvPr/>
              </p14:nvContentPartPr>
              <p14:xfrm>
                <a:off x="4731332" y="5516238"/>
                <a:ext cx="110160" cy="2340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AAA78363-B641-C2A2-5C53-77D7DAAA2FB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722332" y="5507238"/>
                  <a:ext cx="1278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7ED9AA96-E273-4D26-955A-A7E41F8E586B}"/>
                    </a:ext>
                  </a:extLst>
                </p14:cNvPr>
                <p14:cNvContentPartPr/>
                <p14:nvPr/>
              </p14:nvContentPartPr>
              <p14:xfrm>
                <a:off x="4719812" y="5633598"/>
                <a:ext cx="83520" cy="3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7ED9AA96-E273-4D26-955A-A7E41F8E586B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4711172" y="5624958"/>
                  <a:ext cx="10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D347CFAF-11DA-F37E-B7C6-75C730938DDE}"/>
                    </a:ext>
                  </a:extLst>
                </p14:cNvPr>
                <p14:cNvContentPartPr/>
                <p14:nvPr/>
              </p14:nvContentPartPr>
              <p14:xfrm>
                <a:off x="4860572" y="5585358"/>
                <a:ext cx="197640" cy="3009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D347CFAF-11DA-F37E-B7C6-75C730938DDE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4851932" y="5576718"/>
                  <a:ext cx="21528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EB550037-60CC-CF00-4EF2-A179612BAE7C}"/>
                    </a:ext>
                  </a:extLst>
                </p14:cNvPr>
                <p14:cNvContentPartPr/>
                <p14:nvPr/>
              </p14:nvContentPartPr>
              <p14:xfrm>
                <a:off x="5111132" y="5330478"/>
                <a:ext cx="119880" cy="3682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EB550037-60CC-CF00-4EF2-A179612BAE7C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102492" y="5321838"/>
                  <a:ext cx="137520" cy="38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F11FB3-6892-2CF8-F348-CB9EDD6106C8}"/>
              </a:ext>
            </a:extLst>
          </p:cNvPr>
          <p:cNvGrpSpPr/>
          <p:nvPr/>
        </p:nvGrpSpPr>
        <p:grpSpPr>
          <a:xfrm>
            <a:off x="6252467" y="4026494"/>
            <a:ext cx="1985122" cy="2543770"/>
            <a:chOff x="6490228" y="4261849"/>
            <a:chExt cx="1710180" cy="2182680"/>
          </a:xfrm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DCED2680-DA9F-FF45-E41B-AADFE724A129}"/>
                </a:ext>
              </a:extLst>
            </p:cNvPr>
            <p:cNvGrpSpPr/>
            <p:nvPr/>
          </p:nvGrpSpPr>
          <p:grpSpPr>
            <a:xfrm>
              <a:off x="6490228" y="4261849"/>
              <a:ext cx="1489050" cy="1014120"/>
              <a:chOff x="8957732" y="3862038"/>
              <a:chExt cx="1985400" cy="1352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A5302E20-50C6-B902-FE22-1DA427941672}"/>
                      </a:ext>
                    </a:extLst>
                  </p14:cNvPr>
                  <p14:cNvContentPartPr/>
                  <p14:nvPr/>
                </p14:nvContentPartPr>
                <p14:xfrm>
                  <a:off x="9179132" y="4568718"/>
                  <a:ext cx="165600" cy="38124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A5302E20-50C6-B902-FE22-1DA427941672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9170492" y="4560078"/>
                    <a:ext cx="183240" cy="39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1904ABBD-3431-3FAD-4ECE-53A363DBC7CE}"/>
                      </a:ext>
                    </a:extLst>
                  </p14:cNvPr>
                  <p14:cNvContentPartPr/>
                  <p14:nvPr/>
                </p14:nvContentPartPr>
                <p14:xfrm>
                  <a:off x="9448052" y="4791918"/>
                  <a:ext cx="173880" cy="288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1904ABBD-3431-3FAD-4ECE-53A363DBC7CE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9439052" y="4783278"/>
                    <a:ext cx="191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C8E61513-B222-B945-DD99-AF23CF542F2B}"/>
                      </a:ext>
                    </a:extLst>
                  </p14:cNvPr>
                  <p14:cNvContentPartPr/>
                  <p14:nvPr/>
                </p14:nvContentPartPr>
                <p14:xfrm>
                  <a:off x="9471092" y="4848078"/>
                  <a:ext cx="196920" cy="36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C8E61513-B222-B945-DD99-AF23CF542F2B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9462452" y="4839438"/>
                    <a:ext cx="214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2C2E3B0E-B489-007B-F655-A215E4C84B83}"/>
                      </a:ext>
                    </a:extLst>
                  </p14:cNvPr>
                  <p14:cNvContentPartPr/>
                  <p14:nvPr/>
                </p14:nvContentPartPr>
                <p14:xfrm>
                  <a:off x="9811292" y="4590678"/>
                  <a:ext cx="200880" cy="33768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2C2E3B0E-B489-007B-F655-A215E4C84B83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9802652" y="4581678"/>
                    <a:ext cx="218520" cy="35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7F6A3126-61DC-3055-30FF-B7DF40E24BA8}"/>
                      </a:ext>
                    </a:extLst>
                  </p14:cNvPr>
                  <p14:cNvContentPartPr/>
                  <p14:nvPr/>
                </p14:nvContentPartPr>
                <p14:xfrm>
                  <a:off x="10011812" y="4594638"/>
                  <a:ext cx="298080" cy="38952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7F6A3126-61DC-3055-30FF-B7DF40E24BA8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10003172" y="4585638"/>
                    <a:ext cx="315720" cy="40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49122280-68D6-1723-223F-DA6650D12ACA}"/>
                      </a:ext>
                    </a:extLst>
                  </p14:cNvPr>
                  <p14:cNvContentPartPr/>
                  <p14:nvPr/>
                </p14:nvContentPartPr>
                <p14:xfrm>
                  <a:off x="10412492" y="4650798"/>
                  <a:ext cx="297000" cy="25668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49122280-68D6-1723-223F-DA6650D12ACA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10403492" y="4641798"/>
                    <a:ext cx="314640" cy="27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1E2EA3B4-8A1F-A9B2-40FB-E1EF78B3E4CD}"/>
                      </a:ext>
                    </a:extLst>
                  </p14:cNvPr>
                  <p14:cNvContentPartPr/>
                  <p14:nvPr/>
                </p14:nvContentPartPr>
                <p14:xfrm>
                  <a:off x="8957732" y="4357758"/>
                  <a:ext cx="1985400" cy="85644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1E2EA3B4-8A1F-A9B2-40FB-E1EF78B3E4CD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8948732" y="4348758"/>
                    <a:ext cx="2003040" cy="87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96C5D2E2-69A7-0093-1FF1-061963F7E79C}"/>
                      </a:ext>
                    </a:extLst>
                  </p14:cNvPr>
                  <p14:cNvContentPartPr/>
                  <p14:nvPr/>
                </p14:nvContentPartPr>
                <p14:xfrm>
                  <a:off x="9306572" y="4070118"/>
                  <a:ext cx="202320" cy="17460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96C5D2E2-69A7-0093-1FF1-061963F7E79C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9297932" y="4061478"/>
                    <a:ext cx="219960" cy="19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E32A4902-8E7B-3C6A-624D-383E26FF3059}"/>
                      </a:ext>
                    </a:extLst>
                  </p14:cNvPr>
                  <p14:cNvContentPartPr/>
                  <p14:nvPr/>
                </p14:nvContentPartPr>
                <p14:xfrm>
                  <a:off x="9335012" y="4146078"/>
                  <a:ext cx="125640" cy="288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E32A4902-8E7B-3C6A-624D-383E26FF3059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9326372" y="4137078"/>
                    <a:ext cx="1432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9C87107D-1193-1B57-C758-06B9264591E7}"/>
                      </a:ext>
                    </a:extLst>
                  </p14:cNvPr>
                  <p14:cNvContentPartPr/>
                  <p14:nvPr/>
                </p14:nvContentPartPr>
                <p14:xfrm>
                  <a:off x="9508172" y="4020078"/>
                  <a:ext cx="355320" cy="20484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9C87107D-1193-1B57-C758-06B9264591E7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9499172" y="4011438"/>
                    <a:ext cx="372960" cy="22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B05CED96-1941-E64A-2C4D-2ED838008A83}"/>
                      </a:ext>
                    </a:extLst>
                  </p14:cNvPr>
                  <p14:cNvContentPartPr/>
                  <p14:nvPr/>
                </p14:nvContentPartPr>
                <p14:xfrm>
                  <a:off x="9783572" y="4060398"/>
                  <a:ext cx="360" cy="13464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B05CED96-1941-E64A-2C4D-2ED838008A8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9774932" y="4051398"/>
                    <a:ext cx="18000" cy="15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8994DA0F-B98F-64BD-95C6-E78D06D2E4E7}"/>
                      </a:ext>
                    </a:extLst>
                  </p14:cNvPr>
                  <p14:cNvContentPartPr/>
                  <p14:nvPr/>
                </p14:nvContentPartPr>
                <p14:xfrm>
                  <a:off x="9926852" y="3965718"/>
                  <a:ext cx="122400" cy="18648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8994DA0F-B98F-64BD-95C6-E78D06D2E4E7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9917852" y="3957078"/>
                    <a:ext cx="14004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C736D8A0-8F0E-043A-447F-427C5A87D5F5}"/>
                      </a:ext>
                    </a:extLst>
                  </p14:cNvPr>
                  <p14:cNvContentPartPr/>
                  <p14:nvPr/>
                </p14:nvContentPartPr>
                <p14:xfrm>
                  <a:off x="10126652" y="3989118"/>
                  <a:ext cx="100800" cy="12600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C736D8A0-8F0E-043A-447F-427C5A87D5F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10117652" y="3980118"/>
                    <a:ext cx="11844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105BD397-A733-AC2E-E7BC-FEADA65A1E2D}"/>
                      </a:ext>
                    </a:extLst>
                  </p14:cNvPr>
                  <p14:cNvContentPartPr/>
                  <p14:nvPr/>
                </p14:nvContentPartPr>
                <p14:xfrm>
                  <a:off x="10322132" y="3887238"/>
                  <a:ext cx="123480" cy="24840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105BD397-A733-AC2E-E7BC-FEADA65A1E2D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10313132" y="3878598"/>
                    <a:ext cx="141120" cy="26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7DEA7FB9-04AF-83E8-4164-9D6CF964B08C}"/>
                      </a:ext>
                    </a:extLst>
                  </p14:cNvPr>
                  <p14:cNvContentPartPr/>
                  <p14:nvPr/>
                </p14:nvContentPartPr>
                <p14:xfrm>
                  <a:off x="10473692" y="3862038"/>
                  <a:ext cx="162000" cy="34272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7DEA7FB9-04AF-83E8-4164-9D6CF964B08C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10465052" y="3853398"/>
                    <a:ext cx="179640" cy="360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7036D28E-DBCD-ED10-8A04-BD202A28D10C}"/>
                </a:ext>
              </a:extLst>
            </p:cNvPr>
            <p:cNvGrpSpPr/>
            <p:nvPr/>
          </p:nvGrpSpPr>
          <p:grpSpPr>
            <a:xfrm>
              <a:off x="6800188" y="5310259"/>
              <a:ext cx="1227150" cy="801630"/>
              <a:chOff x="9371012" y="5259918"/>
              <a:chExt cx="1636200" cy="1068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C09367E2-683C-76AB-B176-F1A341E1F9C0}"/>
                      </a:ext>
                    </a:extLst>
                  </p14:cNvPr>
                  <p14:cNvContentPartPr/>
                  <p14:nvPr/>
                </p14:nvContentPartPr>
                <p14:xfrm>
                  <a:off x="9534092" y="5412558"/>
                  <a:ext cx="207000" cy="20268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C09367E2-683C-76AB-B176-F1A341E1F9C0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9525452" y="5403558"/>
                    <a:ext cx="224640" cy="22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9D682E01-F3B7-1267-6420-182E018D3400}"/>
                      </a:ext>
                    </a:extLst>
                  </p14:cNvPr>
                  <p14:cNvContentPartPr/>
                  <p14:nvPr/>
                </p14:nvContentPartPr>
                <p14:xfrm>
                  <a:off x="9763412" y="5586438"/>
                  <a:ext cx="360" cy="5580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9D682E01-F3B7-1267-6420-182E018D3400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9754412" y="5577798"/>
                    <a:ext cx="18000" cy="7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99D50681-AD73-9563-6D8A-560691592552}"/>
                      </a:ext>
                    </a:extLst>
                  </p14:cNvPr>
                  <p14:cNvContentPartPr/>
                  <p14:nvPr/>
                </p14:nvContentPartPr>
                <p14:xfrm>
                  <a:off x="9371012" y="5261718"/>
                  <a:ext cx="609480" cy="54072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99D50681-AD73-9563-6D8A-560691592552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9362012" y="5253078"/>
                    <a:ext cx="627120" cy="55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8B42F344-B469-C418-7E36-55906B519AC8}"/>
                      </a:ext>
                    </a:extLst>
                  </p14:cNvPr>
                  <p14:cNvContentPartPr/>
                  <p14:nvPr/>
                </p14:nvContentPartPr>
                <p14:xfrm>
                  <a:off x="10260212" y="5259918"/>
                  <a:ext cx="613440" cy="47268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8B42F344-B469-C418-7E36-55906B519AC8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10251212" y="5250918"/>
                    <a:ext cx="631080" cy="49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2E227E68-1103-3614-A126-01D82CA71C8B}"/>
                      </a:ext>
                    </a:extLst>
                  </p14:cNvPr>
                  <p14:cNvContentPartPr/>
                  <p14:nvPr/>
                </p14:nvContentPartPr>
                <p14:xfrm>
                  <a:off x="10379732" y="5338398"/>
                  <a:ext cx="225720" cy="16596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2E227E68-1103-3614-A126-01D82CA71C8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10371092" y="5329758"/>
                    <a:ext cx="243360" cy="18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9B749375-2A2A-AAD4-689D-7890747D83F0}"/>
                      </a:ext>
                    </a:extLst>
                  </p14:cNvPr>
                  <p14:cNvContentPartPr/>
                  <p14:nvPr/>
                </p14:nvContentPartPr>
                <p14:xfrm>
                  <a:off x="10626332" y="5433798"/>
                  <a:ext cx="170280" cy="7056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9B749375-2A2A-AAD4-689D-7890747D83F0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10617692" y="5425158"/>
                    <a:ext cx="187920" cy="8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280F7FA9-634D-7DF6-1155-DB460D0BE460}"/>
                      </a:ext>
                    </a:extLst>
                  </p14:cNvPr>
                  <p14:cNvContentPartPr/>
                  <p14:nvPr/>
                </p14:nvContentPartPr>
                <p14:xfrm>
                  <a:off x="9517532" y="5749158"/>
                  <a:ext cx="1489680" cy="27432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280F7FA9-634D-7DF6-1155-DB460D0BE460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9508892" y="5740158"/>
                    <a:ext cx="1507320" cy="29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563993C1-D09C-825F-56A6-DA932D593473}"/>
                      </a:ext>
                    </a:extLst>
                  </p14:cNvPr>
                  <p14:cNvContentPartPr/>
                  <p14:nvPr/>
                </p14:nvContentPartPr>
                <p14:xfrm>
                  <a:off x="9900932" y="6122838"/>
                  <a:ext cx="202680" cy="20592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563993C1-D09C-825F-56A6-DA932D593473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9892292" y="6113838"/>
                    <a:ext cx="220320" cy="22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10F75FFE-9831-A6EE-519C-AEEC755E1A69}"/>
                      </a:ext>
                    </a:extLst>
                  </p14:cNvPr>
                  <p14:cNvContentPartPr/>
                  <p14:nvPr/>
                </p14:nvContentPartPr>
                <p14:xfrm>
                  <a:off x="10184252" y="6208878"/>
                  <a:ext cx="3960" cy="10080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10F75FFE-9831-A6EE-519C-AEEC755E1A69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10175252" y="6199878"/>
                    <a:ext cx="21600" cy="11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9FAB1398-F5D0-6D24-6788-5A7234C4E9F2}"/>
                      </a:ext>
                    </a:extLst>
                  </p14:cNvPr>
                  <p14:cNvContentPartPr/>
                  <p14:nvPr/>
                </p14:nvContentPartPr>
                <p14:xfrm>
                  <a:off x="10318172" y="6101958"/>
                  <a:ext cx="234000" cy="13536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9FAB1398-F5D0-6D24-6788-5A7234C4E9F2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10309172" y="6093318"/>
                    <a:ext cx="251640" cy="15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C0E587F2-F8B9-C560-E86D-E75C7F975FA1}"/>
                      </a:ext>
                    </a:extLst>
                  </p14:cNvPr>
                  <p14:cNvContentPartPr/>
                  <p14:nvPr/>
                </p14:nvContentPartPr>
                <p14:xfrm>
                  <a:off x="10563692" y="6166038"/>
                  <a:ext cx="135720" cy="11916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C0E587F2-F8B9-C560-E86D-E75C7F975FA1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10555052" y="6157398"/>
                    <a:ext cx="153360" cy="136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591FD0E6-96E3-8DE5-6FFD-EACBFFEDFDAE}"/>
                </a:ext>
              </a:extLst>
            </p:cNvPr>
            <p:cNvGrpSpPr/>
            <p:nvPr/>
          </p:nvGrpSpPr>
          <p:grpSpPr>
            <a:xfrm>
              <a:off x="6976498" y="6192079"/>
              <a:ext cx="1223910" cy="252450"/>
              <a:chOff x="9606092" y="6435678"/>
              <a:chExt cx="1631880" cy="33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15A6C10C-2578-3C0C-B61A-BDACC0A03EEE}"/>
                      </a:ext>
                    </a:extLst>
                  </p14:cNvPr>
                  <p14:cNvContentPartPr/>
                  <p14:nvPr/>
                </p14:nvContentPartPr>
                <p14:xfrm>
                  <a:off x="9628052" y="6540078"/>
                  <a:ext cx="74520" cy="5472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15A6C10C-2578-3C0C-B61A-BDACC0A03EEE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9619412" y="6531078"/>
                    <a:ext cx="92160" cy="7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E8F67CF7-7BC5-7138-1838-488865F39971}"/>
                      </a:ext>
                    </a:extLst>
                  </p14:cNvPr>
                  <p14:cNvContentPartPr/>
                  <p14:nvPr/>
                </p14:nvContentPartPr>
                <p14:xfrm>
                  <a:off x="9615452" y="6672558"/>
                  <a:ext cx="22680" cy="36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E8F67CF7-7BC5-7138-1838-488865F39971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9606812" y="6663918"/>
                    <a:ext cx="40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0DC84A9B-B00B-7D63-F402-CEDD7698145D}"/>
                      </a:ext>
                    </a:extLst>
                  </p14:cNvPr>
                  <p14:cNvContentPartPr/>
                  <p14:nvPr/>
                </p14:nvContentPartPr>
                <p14:xfrm>
                  <a:off x="9606092" y="6513798"/>
                  <a:ext cx="147600" cy="19584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0DC84A9B-B00B-7D63-F402-CEDD7698145D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9597452" y="6504798"/>
                    <a:ext cx="165240" cy="21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25DFC744-DC2F-A9DC-F897-3D781FB55D73}"/>
                      </a:ext>
                    </a:extLst>
                  </p14:cNvPr>
                  <p14:cNvContentPartPr/>
                  <p14:nvPr/>
                </p14:nvContentPartPr>
                <p14:xfrm>
                  <a:off x="9900932" y="6574278"/>
                  <a:ext cx="97920" cy="36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25DFC744-DC2F-A9DC-F897-3D781FB55D73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9891932" y="6565278"/>
                    <a:ext cx="115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512F4613-A7E7-BDC4-27EC-DEDF479F5DEB}"/>
                      </a:ext>
                    </a:extLst>
                  </p14:cNvPr>
                  <p14:cNvContentPartPr/>
                  <p14:nvPr/>
                </p14:nvContentPartPr>
                <p14:xfrm>
                  <a:off x="9931532" y="6672198"/>
                  <a:ext cx="107280" cy="36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512F4613-A7E7-BDC4-27EC-DEDF479F5DEB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9922892" y="6663558"/>
                    <a:ext cx="124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2A8000A0-829F-EE38-836C-D6B2D8ADBE72}"/>
                      </a:ext>
                    </a:extLst>
                  </p14:cNvPr>
                  <p14:cNvContentPartPr/>
                  <p14:nvPr/>
                </p14:nvContentPartPr>
                <p14:xfrm>
                  <a:off x="10236812" y="6516318"/>
                  <a:ext cx="100800" cy="16524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2A8000A0-829F-EE38-836C-D6B2D8ADBE72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10227812" y="6507318"/>
                    <a:ext cx="118440" cy="18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211A67B1-32CE-C289-448F-591278C3DB32}"/>
                      </a:ext>
                    </a:extLst>
                  </p14:cNvPr>
                  <p14:cNvContentPartPr/>
                  <p14:nvPr/>
                </p14:nvContentPartPr>
                <p14:xfrm>
                  <a:off x="10452092" y="6649518"/>
                  <a:ext cx="360" cy="10476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211A67B1-32CE-C289-448F-591278C3DB32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10443092" y="6640518"/>
                    <a:ext cx="18000" cy="12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A11CA2A9-7933-6A0D-A623-3D38AA12EF7D}"/>
                      </a:ext>
                    </a:extLst>
                  </p14:cNvPr>
                  <p14:cNvContentPartPr/>
                  <p14:nvPr/>
                </p14:nvContentPartPr>
                <p14:xfrm>
                  <a:off x="10598972" y="6565278"/>
                  <a:ext cx="195840" cy="1728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A11CA2A9-7933-6A0D-A623-3D38AA12EF7D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10590332" y="6556278"/>
                    <a:ext cx="213480" cy="3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ED30E1EB-17D0-1B62-94AD-7E4DFCDB8150}"/>
                      </a:ext>
                    </a:extLst>
                  </p14:cNvPr>
                  <p14:cNvContentPartPr/>
                  <p14:nvPr/>
                </p14:nvContentPartPr>
                <p14:xfrm>
                  <a:off x="10698332" y="6533238"/>
                  <a:ext cx="3240" cy="8028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ED30E1EB-17D0-1B62-94AD-7E4DFCDB8150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10689692" y="6524238"/>
                    <a:ext cx="20880" cy="9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C053F652-AB3E-058C-56CB-CE61219EAB2D}"/>
                      </a:ext>
                    </a:extLst>
                  </p14:cNvPr>
                  <p14:cNvContentPartPr/>
                  <p14:nvPr/>
                </p14:nvContentPartPr>
                <p14:xfrm>
                  <a:off x="10698332" y="6613158"/>
                  <a:ext cx="360" cy="36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C053F652-AB3E-058C-56CB-CE61219EAB2D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10689692" y="6604158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32F49FC5-8869-C406-D717-63387E6AFDCC}"/>
                      </a:ext>
                    </a:extLst>
                  </p14:cNvPr>
                  <p14:cNvContentPartPr/>
                  <p14:nvPr/>
                </p14:nvContentPartPr>
                <p14:xfrm>
                  <a:off x="10914332" y="6435678"/>
                  <a:ext cx="120600" cy="19188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32F49FC5-8869-C406-D717-63387E6AFDCC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10905692" y="6427038"/>
                    <a:ext cx="13824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65505DC6-4B2D-5D34-B542-D62A6C516F91}"/>
                      </a:ext>
                    </a:extLst>
                  </p14:cNvPr>
                  <p14:cNvContentPartPr/>
                  <p14:nvPr/>
                </p14:nvContentPartPr>
                <p14:xfrm>
                  <a:off x="11056532" y="6627198"/>
                  <a:ext cx="181440" cy="14508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65505DC6-4B2D-5D34-B542-D62A6C516F91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11047892" y="6618558"/>
                    <a:ext cx="199080" cy="16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F313AEFB-FF74-FBE4-DBFD-7E3C0456447F}"/>
                      </a:ext>
                    </a:extLst>
                  </p14:cNvPr>
                  <p14:cNvContentPartPr/>
                  <p14:nvPr/>
                </p14:nvContentPartPr>
                <p14:xfrm>
                  <a:off x="10688972" y="6513798"/>
                  <a:ext cx="29520" cy="21312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F313AEFB-FF74-FBE4-DBFD-7E3C0456447F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10680332" y="6504798"/>
                    <a:ext cx="47160" cy="230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FF8D832-9705-B9E3-807C-B994C2D638DC}"/>
                  </a:ext>
                </a:extLst>
              </p14:cNvPr>
              <p14:cNvContentPartPr/>
              <p14:nvPr/>
            </p14:nvContentPartPr>
            <p14:xfrm>
              <a:off x="7286079" y="2928584"/>
              <a:ext cx="48600" cy="4077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FF8D832-9705-B9E3-807C-B994C2D638DC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7277079" y="2919643"/>
                <a:ext cx="66240" cy="58294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630F115-488D-9C3B-A50B-362906A73A58}"/>
              </a:ext>
            </a:extLst>
          </p:cNvPr>
          <p:cNvSpPr txBox="1"/>
          <p:nvPr/>
        </p:nvSpPr>
        <p:spPr>
          <a:xfrm>
            <a:off x="369339" y="-40137"/>
            <a:ext cx="834429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Reservoir has many more states at higher energy</a:t>
            </a:r>
          </a:p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So it gets stuck there! </a:t>
            </a:r>
          </a:p>
        </p:txBody>
      </p:sp>
      <p:pic>
        <p:nvPicPr>
          <p:cNvPr id="6" name="Picture 5" descr="A diagram of a complex equation&#10;&#10;Description automatically generated with medium confidence">
            <a:extLst>
              <a:ext uri="{FF2B5EF4-FFF2-40B4-BE49-F238E27FC236}">
                <a16:creationId xmlns:a16="http://schemas.microsoft.com/office/drawing/2014/main" id="{FF658904-8418-6CFE-FA9B-CF4B592CA0F1}"/>
              </a:ext>
            </a:extLst>
          </p:cNvPr>
          <p:cNvPicPr>
            <a:picLocks noChangeAspect="1"/>
          </p:cNvPicPr>
          <p:nvPr/>
        </p:nvPicPr>
        <p:blipFill>
          <a:blip r:embed="rId3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5" y="1003157"/>
            <a:ext cx="4637823" cy="281246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6528BF-F7FB-9ED2-A8CE-F23D518F06F2}"/>
              </a:ext>
            </a:extLst>
          </p:cNvPr>
          <p:cNvCxnSpPr>
            <a:cxnSpLocks/>
          </p:cNvCxnSpPr>
          <p:nvPr/>
        </p:nvCxnSpPr>
        <p:spPr bwMode="auto">
          <a:xfrm flipV="1">
            <a:off x="6958329" y="1607876"/>
            <a:ext cx="2069" cy="182112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3149D3E-3D0F-77CE-6038-9E03B60BB2AA}"/>
              </a:ext>
            </a:extLst>
          </p:cNvPr>
          <p:cNvCxnSpPr>
            <a:cxnSpLocks/>
          </p:cNvCxnSpPr>
          <p:nvPr/>
        </p:nvCxnSpPr>
        <p:spPr bwMode="auto">
          <a:xfrm flipV="1">
            <a:off x="6959104" y="3434883"/>
            <a:ext cx="1573595" cy="1728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F52843-5D71-55C2-B001-0B23E853AE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17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9514"/>
    </mc:Choice>
    <mc:Fallback xmlns="">
      <p:transition advClick="0" advTm="12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B764637-5C76-2662-B5CE-E31042C1FD4A}"/>
              </a:ext>
            </a:extLst>
          </p:cNvPr>
          <p:cNvGrpSpPr/>
          <p:nvPr/>
        </p:nvGrpSpPr>
        <p:grpSpPr>
          <a:xfrm>
            <a:off x="927660" y="4178430"/>
            <a:ext cx="594000" cy="960930"/>
            <a:chOff x="1483052" y="474438"/>
            <a:chExt cx="792000" cy="128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464B1A8-8FBE-4635-5E70-7302313E26C5}"/>
                    </a:ext>
                  </a:extLst>
                </p14:cNvPr>
                <p14:cNvContentPartPr/>
                <p14:nvPr/>
              </p14:nvContentPartPr>
              <p14:xfrm>
                <a:off x="1589252" y="474438"/>
                <a:ext cx="134640" cy="3852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464B1A8-8FBE-4635-5E70-7302313E26C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80252" y="465798"/>
                  <a:ext cx="15228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5EAF699-74C1-BAB5-5D54-99B27D82A387}"/>
                    </a:ext>
                  </a:extLst>
                </p14:cNvPr>
                <p14:cNvContentPartPr/>
                <p14:nvPr/>
              </p14:nvContentPartPr>
              <p14:xfrm>
                <a:off x="1741172" y="789438"/>
                <a:ext cx="129240" cy="238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5EAF699-74C1-BAB5-5D54-99B27D82A38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32532" y="780798"/>
                  <a:ext cx="14688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07E817D-E3B4-0836-D84E-7ADF6A45FDF6}"/>
                    </a:ext>
                  </a:extLst>
                </p14:cNvPr>
                <p14:cNvContentPartPr/>
                <p14:nvPr/>
              </p14:nvContentPartPr>
              <p14:xfrm>
                <a:off x="1772852" y="948198"/>
                <a:ext cx="8748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07E817D-E3B4-0836-D84E-7ADF6A45FDF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63852" y="939558"/>
                  <a:ext cx="10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E7E13DB-F022-AA0A-6BC0-99EA4DE2AFA2}"/>
                    </a:ext>
                  </a:extLst>
                </p14:cNvPr>
                <p14:cNvContentPartPr/>
                <p14:nvPr/>
              </p14:nvContentPartPr>
              <p14:xfrm>
                <a:off x="1926932" y="950718"/>
                <a:ext cx="76320" cy="118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E7E13DB-F022-AA0A-6BC0-99EA4DE2AFA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917932" y="942078"/>
                  <a:ext cx="939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B48287A-664E-147B-D73D-2E54059F63CD}"/>
                    </a:ext>
                  </a:extLst>
                </p14:cNvPr>
                <p14:cNvContentPartPr/>
                <p14:nvPr/>
              </p14:nvContentPartPr>
              <p14:xfrm>
                <a:off x="1483052" y="1174638"/>
                <a:ext cx="792000" cy="22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B48287A-664E-147B-D73D-2E54059F63C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74412" y="1165638"/>
                  <a:ext cx="8096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AAABF2E-2C62-4012-B73D-7213F6E3353A}"/>
                    </a:ext>
                  </a:extLst>
                </p14:cNvPr>
                <p14:cNvContentPartPr/>
                <p14:nvPr/>
              </p14:nvContentPartPr>
              <p14:xfrm>
                <a:off x="1913972" y="979158"/>
                <a:ext cx="108720" cy="5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AAABF2E-2C62-4012-B73D-7213F6E3353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04972" y="970158"/>
                  <a:ext cx="1263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0C77BB2-5D24-A27E-D2E0-E2B7AF27BAFF}"/>
                    </a:ext>
                  </a:extLst>
                </p14:cNvPr>
                <p14:cNvContentPartPr/>
                <p14:nvPr/>
              </p14:nvContentPartPr>
              <p14:xfrm>
                <a:off x="1618412" y="1308918"/>
                <a:ext cx="123120" cy="332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0C77BB2-5D24-A27E-D2E0-E2B7AF27BAF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609772" y="1299918"/>
                  <a:ext cx="14076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D348975-2176-A866-1DE3-E07B8CCE3293}"/>
                    </a:ext>
                  </a:extLst>
                </p14:cNvPr>
                <p14:cNvContentPartPr/>
                <p14:nvPr/>
              </p14:nvContentPartPr>
              <p14:xfrm>
                <a:off x="1758812" y="1489638"/>
                <a:ext cx="87840" cy="209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D348975-2176-A866-1DE3-E07B8CCE329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749812" y="1480998"/>
                  <a:ext cx="10548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76CD233-A687-99CF-BE8C-63A54996ED7D}"/>
                    </a:ext>
                  </a:extLst>
                </p14:cNvPr>
                <p14:cNvContentPartPr/>
                <p14:nvPr/>
              </p14:nvContentPartPr>
              <p14:xfrm>
                <a:off x="1785812" y="1583958"/>
                <a:ext cx="7668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76CD233-A687-99CF-BE8C-63A54996ED7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77172" y="1575318"/>
                  <a:ext cx="94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9411F1D-1D0C-ED64-9EC8-E356C6556B80}"/>
                    </a:ext>
                  </a:extLst>
                </p14:cNvPr>
                <p14:cNvContentPartPr/>
                <p14:nvPr/>
              </p14:nvContentPartPr>
              <p14:xfrm>
                <a:off x="1893452" y="1630038"/>
                <a:ext cx="97560" cy="125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9411F1D-1D0C-ED64-9EC8-E356C6556B8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84812" y="1621398"/>
                  <a:ext cx="115200" cy="14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575F7C-E294-6598-98D3-64FAD2334210}"/>
              </a:ext>
            </a:extLst>
          </p:cNvPr>
          <p:cNvGrpSpPr/>
          <p:nvPr/>
        </p:nvGrpSpPr>
        <p:grpSpPr>
          <a:xfrm>
            <a:off x="1363980" y="4943880"/>
            <a:ext cx="320220" cy="185490"/>
            <a:chOff x="2064812" y="1495038"/>
            <a:chExt cx="426960" cy="24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F0CDA72-6AB1-DD5D-C333-006A42E8B83A}"/>
                    </a:ext>
                  </a:extLst>
                </p14:cNvPr>
                <p14:cNvContentPartPr/>
                <p14:nvPr/>
              </p14:nvContentPartPr>
              <p14:xfrm>
                <a:off x="2064812" y="1624638"/>
                <a:ext cx="16128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F0CDA72-6AB1-DD5D-C333-006A42E8B83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055812" y="1615638"/>
                  <a:ext cx="17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54B60F1-215E-4C74-9E36-302EE03B9682}"/>
                    </a:ext>
                  </a:extLst>
                </p14:cNvPr>
                <p14:cNvContentPartPr/>
                <p14:nvPr/>
              </p14:nvContentPartPr>
              <p14:xfrm>
                <a:off x="2142572" y="1542198"/>
                <a:ext cx="17640" cy="200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54B60F1-215E-4C74-9E36-302EE03B968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133572" y="1533558"/>
                  <a:ext cx="3528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BAEDCDE-1C65-FCC5-0A6C-4EA7326AAC5B}"/>
                    </a:ext>
                  </a:extLst>
                </p14:cNvPr>
                <p14:cNvContentPartPr/>
                <p14:nvPr/>
              </p14:nvContentPartPr>
              <p14:xfrm>
                <a:off x="2343452" y="1495038"/>
                <a:ext cx="148320" cy="234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BAEDCDE-1C65-FCC5-0A6C-4EA7326AAC5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34452" y="1486038"/>
                  <a:ext cx="165960" cy="25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8C45DBD-266A-6358-E5F3-9F6CA6A87BA2}"/>
                  </a:ext>
                </a:extLst>
              </p14:cNvPr>
              <p14:cNvContentPartPr/>
              <p14:nvPr/>
            </p14:nvContentPartPr>
            <p14:xfrm>
              <a:off x="1962840" y="4592070"/>
              <a:ext cx="131220" cy="27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8C45DBD-266A-6358-E5F3-9F6CA6A87BA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953828" y="4585320"/>
                <a:ext cx="148884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2DDB784-4C7D-3EAE-80EC-AB46460EC6FA}"/>
                  </a:ext>
                </a:extLst>
              </p14:cNvPr>
              <p14:cNvContentPartPr/>
              <p14:nvPr/>
            </p14:nvContentPartPr>
            <p14:xfrm>
              <a:off x="2027370" y="4669290"/>
              <a:ext cx="101790" cy="27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2DDB784-4C7D-3EAE-80EC-AB46460EC6F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018410" y="4662540"/>
                <a:ext cx="119352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1BA21E5-4FC6-D058-BEC5-620206A56EEA}"/>
                  </a:ext>
                </a:extLst>
              </p14:cNvPr>
              <p14:cNvContentPartPr/>
              <p14:nvPr/>
            </p14:nvContentPartPr>
            <p14:xfrm>
              <a:off x="2657550" y="4363920"/>
              <a:ext cx="301860" cy="27351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1BA21E5-4FC6-D058-BEC5-620206A56EE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648545" y="4354923"/>
                <a:ext cx="319511" cy="2911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5A1D0AE-A7AD-6D66-7DC3-57804C8AB9C0}"/>
                  </a:ext>
                </a:extLst>
              </p14:cNvPr>
              <p14:cNvContentPartPr/>
              <p14:nvPr/>
            </p14:nvContentPartPr>
            <p14:xfrm>
              <a:off x="3629550" y="4080690"/>
              <a:ext cx="103140" cy="1614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5A1D0AE-A7AD-6D66-7DC3-57804C8AB9C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20566" y="4071700"/>
                <a:ext cx="120749" cy="1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811E49E-0F41-B914-AF7F-D35C80DC3234}"/>
                  </a:ext>
                </a:extLst>
              </p14:cNvPr>
              <p14:cNvContentPartPr/>
              <p14:nvPr/>
            </p14:nvContentPartPr>
            <p14:xfrm>
              <a:off x="3789390" y="4082310"/>
              <a:ext cx="18090" cy="1414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811E49E-0F41-B914-AF7F-D35C80DC323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780522" y="4073310"/>
                <a:ext cx="35471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3E93EA2-B6CD-FE34-D3F9-8C27D5BD8DEE}"/>
                  </a:ext>
                </a:extLst>
              </p14:cNvPr>
              <p14:cNvContentPartPr/>
              <p14:nvPr/>
            </p14:nvContentPartPr>
            <p14:xfrm>
              <a:off x="3509670" y="4177350"/>
              <a:ext cx="107460" cy="27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3E93EA2-B6CD-FE34-D3F9-8C27D5BD8DE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00685" y="4170600"/>
                <a:ext cx="125071" cy="135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2EE07F0F-7860-4498-F8EE-006059741D19}"/>
              </a:ext>
            </a:extLst>
          </p:cNvPr>
          <p:cNvGrpSpPr/>
          <p:nvPr/>
        </p:nvGrpSpPr>
        <p:grpSpPr>
          <a:xfrm>
            <a:off x="2935650" y="3976740"/>
            <a:ext cx="461160" cy="420120"/>
            <a:chOff x="4160372" y="205518"/>
            <a:chExt cx="614880" cy="56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0164E22-E3F8-32F5-6605-354DE40B5E17}"/>
                    </a:ext>
                  </a:extLst>
                </p14:cNvPr>
                <p14:cNvContentPartPr/>
                <p14:nvPr/>
              </p14:nvContentPartPr>
              <p14:xfrm>
                <a:off x="4164332" y="353118"/>
                <a:ext cx="171000" cy="253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0164E22-E3F8-32F5-6605-354DE40B5E1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155692" y="344118"/>
                  <a:ext cx="18864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DA059BE-DD80-837B-4A7A-9F842EA8A3FE}"/>
                    </a:ext>
                  </a:extLst>
                </p14:cNvPr>
                <p14:cNvContentPartPr/>
                <p14:nvPr/>
              </p14:nvContentPartPr>
              <p14:xfrm>
                <a:off x="4401212" y="323958"/>
                <a:ext cx="74160" cy="319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DA059BE-DD80-837B-4A7A-9F842EA8A3F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392212" y="314958"/>
                  <a:ext cx="9180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B085D73-1D17-1D34-F3A8-A88DF69EE414}"/>
                    </a:ext>
                  </a:extLst>
                </p14:cNvPr>
                <p14:cNvContentPartPr/>
                <p14:nvPr/>
              </p14:nvContentPartPr>
              <p14:xfrm>
                <a:off x="4491212" y="344118"/>
                <a:ext cx="127800" cy="249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B085D73-1D17-1D34-F3A8-A88DF69EE41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482212" y="335118"/>
                  <a:ext cx="14544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99ABAB2-4573-FAA2-BAD3-A0B2C1263B23}"/>
                    </a:ext>
                  </a:extLst>
                </p14:cNvPr>
                <p14:cNvContentPartPr/>
                <p14:nvPr/>
              </p14:nvContentPartPr>
              <p14:xfrm>
                <a:off x="4512092" y="502158"/>
                <a:ext cx="7452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99ABAB2-4573-FAA2-BAD3-A0B2C1263B2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503452" y="493518"/>
                  <a:ext cx="9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26BAE39-A536-B4EC-99A6-7493261EFB08}"/>
                    </a:ext>
                  </a:extLst>
                </p14:cNvPr>
                <p14:cNvContentPartPr/>
                <p14:nvPr/>
              </p14:nvContentPartPr>
              <p14:xfrm>
                <a:off x="4629812" y="469038"/>
                <a:ext cx="145440" cy="1616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26BAE39-A536-B4EC-99A6-7493261EFB0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620812" y="460398"/>
                  <a:ext cx="1630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E8A811B-D50E-AB13-5231-FEC9CACE80BD}"/>
                    </a:ext>
                  </a:extLst>
                </p14:cNvPr>
                <p14:cNvContentPartPr/>
                <p14:nvPr/>
              </p14:nvContentPartPr>
              <p14:xfrm>
                <a:off x="4160372" y="205518"/>
                <a:ext cx="234360" cy="560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E8A811B-D50E-AB13-5231-FEC9CACE80B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151372" y="196518"/>
                  <a:ext cx="252000" cy="57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0C81D1E-8457-FA09-FDED-7B3B84CEE36D}"/>
              </a:ext>
            </a:extLst>
          </p:cNvPr>
          <p:cNvGrpSpPr/>
          <p:nvPr/>
        </p:nvGrpSpPr>
        <p:grpSpPr>
          <a:xfrm>
            <a:off x="3914130" y="3993750"/>
            <a:ext cx="1147500" cy="363150"/>
            <a:chOff x="5465012" y="228198"/>
            <a:chExt cx="1530000" cy="48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1CD4BCE-E965-11BC-949A-6C743E6AEDF0}"/>
                    </a:ext>
                  </a:extLst>
                </p14:cNvPr>
                <p14:cNvContentPartPr/>
                <p14:nvPr/>
              </p14:nvContentPartPr>
              <p14:xfrm>
                <a:off x="5465012" y="449238"/>
                <a:ext cx="170640" cy="28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1CD4BCE-E965-11BC-949A-6C743E6AEDF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456012" y="440598"/>
                  <a:ext cx="1882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75F347D-6F31-985D-3DD2-4AF9492A24DD}"/>
                    </a:ext>
                  </a:extLst>
                </p14:cNvPr>
                <p14:cNvContentPartPr/>
                <p14:nvPr/>
              </p14:nvContentPartPr>
              <p14:xfrm>
                <a:off x="5785052" y="286158"/>
                <a:ext cx="117000" cy="239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75F347D-6F31-985D-3DD2-4AF9492A24D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776412" y="277518"/>
                  <a:ext cx="13464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253E62A-8E6B-3A98-E3F4-CFA9490FA5D8}"/>
                    </a:ext>
                  </a:extLst>
                </p14:cNvPr>
                <p14:cNvContentPartPr/>
                <p14:nvPr/>
              </p14:nvContentPartPr>
              <p14:xfrm>
                <a:off x="5975852" y="228198"/>
                <a:ext cx="120240" cy="414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253E62A-8E6B-3A98-E3F4-CFA9490FA5D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967212" y="219198"/>
                  <a:ext cx="13788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1D3DCE0-905B-5474-0366-EF927F2AD6F1}"/>
                    </a:ext>
                  </a:extLst>
                </p14:cNvPr>
                <p14:cNvContentPartPr/>
                <p14:nvPr/>
              </p14:nvContentPartPr>
              <p14:xfrm>
                <a:off x="6059012" y="312798"/>
                <a:ext cx="117360" cy="2505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1D3DCE0-905B-5474-0366-EF927F2AD6F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050012" y="304158"/>
                  <a:ext cx="13500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BC08424-25F3-4A1E-7EE0-B1E1B2B6CF95}"/>
                    </a:ext>
                  </a:extLst>
                </p14:cNvPr>
                <p14:cNvContentPartPr/>
                <p14:nvPr/>
              </p14:nvContentPartPr>
              <p14:xfrm>
                <a:off x="6031292" y="418998"/>
                <a:ext cx="117720" cy="6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BC08424-25F3-4A1E-7EE0-B1E1B2B6CF9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022292" y="409998"/>
                  <a:ext cx="1353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A8CF7FA-2C96-199D-0804-BE7CDB025B4D}"/>
                    </a:ext>
                  </a:extLst>
                </p14:cNvPr>
                <p14:cNvContentPartPr/>
                <p14:nvPr/>
              </p14:nvContentPartPr>
              <p14:xfrm>
                <a:off x="6178532" y="470118"/>
                <a:ext cx="91440" cy="170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A8CF7FA-2C96-199D-0804-BE7CDB025B4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169892" y="461478"/>
                  <a:ext cx="1090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940394C-73D6-4580-5CEA-76733A54320F}"/>
                    </a:ext>
                  </a:extLst>
                </p14:cNvPr>
                <p14:cNvContentPartPr/>
                <p14:nvPr/>
              </p14:nvContentPartPr>
              <p14:xfrm>
                <a:off x="6331172" y="302718"/>
                <a:ext cx="86400" cy="3013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940394C-73D6-4580-5CEA-76733A54320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322172" y="293718"/>
                  <a:ext cx="10404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7AD01A4-CBB4-028F-7755-E58CD32717A8}"/>
                    </a:ext>
                  </a:extLst>
                </p14:cNvPr>
                <p14:cNvContentPartPr/>
                <p14:nvPr/>
              </p14:nvContentPartPr>
              <p14:xfrm>
                <a:off x="6462212" y="272838"/>
                <a:ext cx="124560" cy="388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7AD01A4-CBB4-028F-7755-E58CD32717A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453572" y="263838"/>
                  <a:ext cx="14220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23896AF-F4A9-7780-A72D-CCB3187DDC0B}"/>
                    </a:ext>
                  </a:extLst>
                </p14:cNvPr>
                <p14:cNvContentPartPr/>
                <p14:nvPr/>
              </p14:nvContentPartPr>
              <p14:xfrm>
                <a:off x="6636452" y="233238"/>
                <a:ext cx="180720" cy="465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23896AF-F4A9-7780-A72D-CCB3187DDC0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627452" y="224598"/>
                  <a:ext cx="19836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A9837A4-E97A-B5E9-D282-FD8150AD9D3D}"/>
                    </a:ext>
                  </a:extLst>
                </p14:cNvPr>
                <p14:cNvContentPartPr/>
                <p14:nvPr/>
              </p14:nvContentPartPr>
              <p14:xfrm>
                <a:off x="6817892" y="469398"/>
                <a:ext cx="177120" cy="243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A9837A4-E97A-B5E9-D282-FD8150AD9D3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808892" y="460758"/>
                  <a:ext cx="194760" cy="26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8CECEF5-5366-F9F3-7526-30F1D59FA990}"/>
              </a:ext>
            </a:extLst>
          </p:cNvPr>
          <p:cNvGrpSpPr/>
          <p:nvPr/>
        </p:nvGrpSpPr>
        <p:grpSpPr>
          <a:xfrm>
            <a:off x="5425860" y="4376070"/>
            <a:ext cx="228150" cy="234090"/>
            <a:chOff x="7480652" y="737958"/>
            <a:chExt cx="304200" cy="31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2881340-5DBE-0253-5BC1-FA733422CEE0}"/>
                    </a:ext>
                  </a:extLst>
                </p14:cNvPr>
                <p14:cNvContentPartPr/>
                <p14:nvPr/>
              </p14:nvContentPartPr>
              <p14:xfrm>
                <a:off x="7480652" y="737958"/>
                <a:ext cx="280800" cy="132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2881340-5DBE-0253-5BC1-FA733422CEE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472012" y="728958"/>
                  <a:ext cx="2984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5DF91AD-31B2-EF04-56D7-F30BE618124C}"/>
                    </a:ext>
                  </a:extLst>
                </p14:cNvPr>
                <p14:cNvContentPartPr/>
                <p14:nvPr/>
              </p14:nvContentPartPr>
              <p14:xfrm>
                <a:off x="7633292" y="861438"/>
                <a:ext cx="288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5DF91AD-31B2-EF04-56D7-F30BE618124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624652" y="852438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74A08F15-519C-0EFE-417E-94C9D68A53D1}"/>
                    </a:ext>
                  </a:extLst>
                </p14:cNvPr>
                <p14:cNvContentPartPr/>
                <p14:nvPr/>
              </p14:nvContentPartPr>
              <p14:xfrm>
                <a:off x="7494332" y="919038"/>
                <a:ext cx="290520" cy="1310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74A08F15-519C-0EFE-417E-94C9D68A53D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485332" y="910038"/>
                  <a:ext cx="308160" cy="14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9333321-915F-8BE4-FBB1-E1A1B0DD4EC8}"/>
              </a:ext>
            </a:extLst>
          </p:cNvPr>
          <p:cNvGrpSpPr/>
          <p:nvPr/>
        </p:nvGrpSpPr>
        <p:grpSpPr>
          <a:xfrm>
            <a:off x="6781800" y="5029200"/>
            <a:ext cx="1534140" cy="1066500"/>
            <a:chOff x="9288572" y="1608798"/>
            <a:chExt cx="2045520" cy="142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4F9CDEF-7CEE-4BC8-2FE3-DB6F0B23F908}"/>
                    </a:ext>
                  </a:extLst>
                </p14:cNvPr>
                <p14:cNvContentPartPr/>
                <p14:nvPr/>
              </p14:nvContentPartPr>
              <p14:xfrm>
                <a:off x="9810932" y="1721118"/>
                <a:ext cx="195480" cy="3502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4F9CDEF-7CEE-4BC8-2FE3-DB6F0B23F90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801932" y="1712118"/>
                  <a:ext cx="21312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0F4B34F-4871-DB1A-B5A5-48B65F8AAADD}"/>
                    </a:ext>
                  </a:extLst>
                </p14:cNvPr>
                <p14:cNvContentPartPr/>
                <p14:nvPr/>
              </p14:nvContentPartPr>
              <p14:xfrm>
                <a:off x="10047812" y="1798158"/>
                <a:ext cx="145080" cy="2480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0F4B34F-4871-DB1A-B5A5-48B65F8AAAD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038812" y="1789518"/>
                  <a:ext cx="1627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D378162-30E9-1E73-22BC-A8C92AB2E992}"/>
                    </a:ext>
                  </a:extLst>
                </p14:cNvPr>
                <p14:cNvContentPartPr/>
                <p14:nvPr/>
              </p14:nvContentPartPr>
              <p14:xfrm>
                <a:off x="9663332" y="2206758"/>
                <a:ext cx="518040" cy="147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D378162-30E9-1E73-22BC-A8C92AB2E99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654692" y="2197758"/>
                  <a:ext cx="5356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BB88251-6138-55BD-FD14-FC55F185F8DC}"/>
                    </a:ext>
                  </a:extLst>
                </p14:cNvPr>
                <p14:cNvContentPartPr/>
                <p14:nvPr/>
              </p14:nvContentPartPr>
              <p14:xfrm>
                <a:off x="9728132" y="2352918"/>
                <a:ext cx="141840" cy="3171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BB88251-6138-55BD-FD14-FC55F185F8D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719132" y="2344278"/>
                  <a:ext cx="15948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9A9A0F3-D4F0-F0F2-186C-14552A5D061F}"/>
                    </a:ext>
                  </a:extLst>
                </p14:cNvPr>
                <p14:cNvContentPartPr/>
                <p14:nvPr/>
              </p14:nvContentPartPr>
              <p14:xfrm>
                <a:off x="10020092" y="2341398"/>
                <a:ext cx="177480" cy="350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9A9A0F3-D4F0-F0F2-186C-14552A5D061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011092" y="2332398"/>
                  <a:ext cx="19512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56DB2D0-5EA3-3258-0148-DC21A3FCF3FF}"/>
                    </a:ext>
                  </a:extLst>
                </p14:cNvPr>
                <p14:cNvContentPartPr/>
                <p14:nvPr/>
              </p14:nvContentPartPr>
              <p14:xfrm>
                <a:off x="10044932" y="2568558"/>
                <a:ext cx="12564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56DB2D0-5EA3-3258-0148-DC21A3FCF3FF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036292" y="2559918"/>
                  <a:ext cx="143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B602071-2237-5F3C-82DE-B301DF2D3E48}"/>
                    </a:ext>
                  </a:extLst>
                </p14:cNvPr>
                <p14:cNvContentPartPr/>
                <p14:nvPr/>
              </p14:nvContentPartPr>
              <p14:xfrm>
                <a:off x="10448132" y="2193438"/>
                <a:ext cx="86400" cy="32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B602071-2237-5F3C-82DE-B301DF2D3E4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439492" y="2184798"/>
                  <a:ext cx="104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F634193-53E6-C66C-4DF6-49A896911266}"/>
                    </a:ext>
                  </a:extLst>
                </p14:cNvPr>
                <p14:cNvContentPartPr/>
                <p14:nvPr/>
              </p14:nvContentPartPr>
              <p14:xfrm>
                <a:off x="10409612" y="2316558"/>
                <a:ext cx="10008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F634193-53E6-C66C-4DF6-49A89691126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400612" y="2307918"/>
                  <a:ext cx="117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D8D43C9-D555-3454-3101-0B5C44E1BD5C}"/>
                    </a:ext>
                  </a:extLst>
                </p14:cNvPr>
                <p14:cNvContentPartPr/>
                <p14:nvPr/>
              </p14:nvContentPartPr>
              <p14:xfrm>
                <a:off x="10918292" y="1842438"/>
                <a:ext cx="360" cy="156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D8D43C9-D555-3454-3101-0B5C44E1BD5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909292" y="1833438"/>
                  <a:ext cx="180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10D138E-CE50-2BAC-F594-712064EF3D9B}"/>
                    </a:ext>
                  </a:extLst>
                </p14:cNvPr>
                <p14:cNvContentPartPr/>
                <p14:nvPr/>
              </p14:nvContentPartPr>
              <p14:xfrm>
                <a:off x="10791212" y="2131158"/>
                <a:ext cx="343440" cy="5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10D138E-CE50-2BAC-F594-712064EF3D9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782572" y="2122158"/>
                  <a:ext cx="3610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467F3DA-9A2A-B2E9-A4AB-7968B76A7C8C}"/>
                    </a:ext>
                  </a:extLst>
                </p14:cNvPr>
                <p14:cNvContentPartPr/>
                <p14:nvPr/>
              </p14:nvContentPartPr>
              <p14:xfrm>
                <a:off x="10905692" y="2274438"/>
                <a:ext cx="24552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467F3DA-9A2A-B2E9-A4AB-7968B76A7C8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0897052" y="2265438"/>
                  <a:ext cx="263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16D6DAE-1A21-2369-8BD6-317F698E730D}"/>
                    </a:ext>
                  </a:extLst>
                </p14:cNvPr>
                <p14:cNvContentPartPr/>
                <p14:nvPr/>
              </p14:nvContentPartPr>
              <p14:xfrm>
                <a:off x="11005052" y="2284158"/>
                <a:ext cx="360" cy="2498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16D6DAE-1A21-2369-8BD6-317F698E730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0996412" y="2275518"/>
                  <a:ext cx="180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4913289-FFCF-19DE-DF67-43EC2D156C6E}"/>
                    </a:ext>
                  </a:extLst>
                </p14:cNvPr>
                <p14:cNvContentPartPr/>
                <p14:nvPr/>
              </p14:nvContentPartPr>
              <p14:xfrm>
                <a:off x="9288572" y="1608798"/>
                <a:ext cx="2045520" cy="14220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4913289-FFCF-19DE-DF67-43EC2D156C6E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279572" y="1599798"/>
                  <a:ext cx="2063160" cy="143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66C05E61-1E75-1919-3BF1-1FDBB195FE72}"/>
                  </a:ext>
                </a:extLst>
              </p14:cNvPr>
              <p14:cNvContentPartPr/>
              <p14:nvPr/>
            </p14:nvContentPartPr>
            <p14:xfrm>
              <a:off x="4307790" y="5276790"/>
              <a:ext cx="146070" cy="21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66C05E61-1E75-1919-3BF1-1FDBB195FE72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298796" y="5269076"/>
                <a:ext cx="163699" cy="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38462F91-F30F-A1CA-C81E-0CABBAE169F1}"/>
                  </a:ext>
                </a:extLst>
              </p14:cNvPr>
              <p14:cNvContentPartPr/>
              <p14:nvPr/>
            </p14:nvContentPartPr>
            <p14:xfrm>
              <a:off x="4268910" y="5430150"/>
              <a:ext cx="156870" cy="27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38462F91-F30F-A1CA-C81E-0CABBAE169F1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259915" y="5423400"/>
                <a:ext cx="17450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1D63A3A7-6212-5858-736C-2204C55A80EB}"/>
                  </a:ext>
                </a:extLst>
              </p14:cNvPr>
              <p14:cNvContentPartPr/>
              <p14:nvPr/>
            </p14:nvContentPartPr>
            <p14:xfrm>
              <a:off x="4695240" y="5261400"/>
              <a:ext cx="194670" cy="34479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1D63A3A7-6212-5858-736C-2204C55A80E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686261" y="5252402"/>
                <a:ext cx="212269" cy="362425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09C71CB7-9F26-0DE6-735F-580F4D538864}"/>
              </a:ext>
            </a:extLst>
          </p:cNvPr>
          <p:cNvGrpSpPr/>
          <p:nvPr/>
        </p:nvGrpSpPr>
        <p:grpSpPr>
          <a:xfrm>
            <a:off x="5979360" y="3935430"/>
            <a:ext cx="1313010" cy="673380"/>
            <a:chOff x="8218652" y="150438"/>
            <a:chExt cx="1750680" cy="89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3A6AB82-9E10-7BFF-36AA-908B1DA8F183}"/>
                    </a:ext>
                  </a:extLst>
                </p14:cNvPr>
                <p14:cNvContentPartPr/>
                <p14:nvPr/>
              </p14:nvContentPartPr>
              <p14:xfrm>
                <a:off x="8218652" y="693318"/>
                <a:ext cx="380880" cy="3549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3A6AB82-9E10-7BFF-36AA-908B1DA8F18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210012" y="684678"/>
                  <a:ext cx="39852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82EF8A5-9966-5C64-D6C3-E5BBAA815F06}"/>
                    </a:ext>
                  </a:extLst>
                </p14:cNvPr>
                <p14:cNvContentPartPr/>
                <p14:nvPr/>
              </p14:nvContentPartPr>
              <p14:xfrm>
                <a:off x="8657492" y="276078"/>
                <a:ext cx="360" cy="1612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82EF8A5-9966-5C64-D6C3-E5BBAA815F06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648492" y="267078"/>
                  <a:ext cx="180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D7AD4DF-EAF6-C81D-2219-6713E5B5C3B2}"/>
                    </a:ext>
                  </a:extLst>
                </p14:cNvPr>
                <p14:cNvContentPartPr/>
                <p14:nvPr/>
              </p14:nvContentPartPr>
              <p14:xfrm>
                <a:off x="8627612" y="307758"/>
                <a:ext cx="155880" cy="299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D7AD4DF-EAF6-C81D-2219-6713E5B5C3B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618972" y="298758"/>
                  <a:ext cx="17352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62AF566-DE92-C46D-69C5-698E8FBDCA2F}"/>
                    </a:ext>
                  </a:extLst>
                </p14:cNvPr>
                <p14:cNvContentPartPr/>
                <p14:nvPr/>
              </p14:nvContentPartPr>
              <p14:xfrm>
                <a:off x="8788532" y="510078"/>
                <a:ext cx="144360" cy="2512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62AF566-DE92-C46D-69C5-698E8FBDCA2F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779892" y="501438"/>
                  <a:ext cx="1620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4929CC4-A0C8-785E-88F3-FCFBB87C8264}"/>
                    </a:ext>
                  </a:extLst>
                </p14:cNvPr>
                <p14:cNvContentPartPr/>
                <p14:nvPr/>
              </p14:nvContentPartPr>
              <p14:xfrm>
                <a:off x="9066452" y="541038"/>
                <a:ext cx="360" cy="28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4929CC4-A0C8-785E-88F3-FCFBB87C8264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057812" y="532398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EA70AF8-C706-D377-0246-4548CC414E8F}"/>
                    </a:ext>
                  </a:extLst>
                </p14:cNvPr>
                <p14:cNvContentPartPr/>
                <p14:nvPr/>
              </p14:nvContentPartPr>
              <p14:xfrm>
                <a:off x="9099932" y="330798"/>
                <a:ext cx="158040" cy="2242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EA70AF8-C706-D377-0246-4548CC414E8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091292" y="321798"/>
                  <a:ext cx="1756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56EF050-6B17-EAA8-EE2D-0AABB67DB946}"/>
                    </a:ext>
                  </a:extLst>
                </p14:cNvPr>
                <p14:cNvContentPartPr/>
                <p14:nvPr/>
              </p14:nvContentPartPr>
              <p14:xfrm>
                <a:off x="9313412" y="265638"/>
                <a:ext cx="142920" cy="2300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56EF050-6B17-EAA8-EE2D-0AABB67DB94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304412" y="256998"/>
                  <a:ext cx="16056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30E3037-EDB3-3336-5FCB-AA2158CBF67F}"/>
                    </a:ext>
                  </a:extLst>
                </p14:cNvPr>
                <p14:cNvContentPartPr/>
                <p14:nvPr/>
              </p14:nvContentPartPr>
              <p14:xfrm>
                <a:off x="9368132" y="325758"/>
                <a:ext cx="218160" cy="3906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30E3037-EDB3-3336-5FCB-AA2158CBF67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9359132" y="316758"/>
                  <a:ext cx="23580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411776B-8DA0-AB33-5FC8-17E9DB0C4C9E}"/>
                    </a:ext>
                  </a:extLst>
                </p14:cNvPr>
                <p14:cNvContentPartPr/>
                <p14:nvPr/>
              </p14:nvContentPartPr>
              <p14:xfrm>
                <a:off x="9565772" y="421158"/>
                <a:ext cx="138240" cy="230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411776B-8DA0-AB33-5FC8-17E9DB0C4C9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9557132" y="412158"/>
                  <a:ext cx="1558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D59F485-BEAB-D2AC-54C0-2773DB35C730}"/>
                    </a:ext>
                  </a:extLst>
                </p14:cNvPr>
                <p14:cNvContentPartPr/>
                <p14:nvPr/>
              </p14:nvContentPartPr>
              <p14:xfrm>
                <a:off x="9858812" y="400278"/>
                <a:ext cx="108360" cy="252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D59F485-BEAB-D2AC-54C0-2773DB35C73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9850172" y="391638"/>
                  <a:ext cx="1260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3AF4572-CF12-170A-8B68-5A280451C5F7}"/>
                    </a:ext>
                  </a:extLst>
                </p14:cNvPr>
                <p14:cNvContentPartPr/>
                <p14:nvPr/>
              </p14:nvContentPartPr>
              <p14:xfrm>
                <a:off x="9861692" y="546438"/>
                <a:ext cx="107640" cy="28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3AF4572-CF12-170A-8B68-5A280451C5F7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9852692" y="537798"/>
                  <a:ext cx="1252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1EA928A-320F-83B7-6D9D-222044ADFB6B}"/>
                    </a:ext>
                  </a:extLst>
                </p14:cNvPr>
                <p14:cNvContentPartPr/>
                <p14:nvPr/>
              </p14:nvContentPartPr>
              <p14:xfrm>
                <a:off x="8333852" y="433758"/>
                <a:ext cx="181440" cy="8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1EA928A-320F-83B7-6D9D-222044ADFB6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324852" y="425118"/>
                  <a:ext cx="1990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CCCCCE8-FFE6-9282-6FF5-30FF56936602}"/>
                    </a:ext>
                  </a:extLst>
                </p14:cNvPr>
                <p14:cNvContentPartPr/>
                <p14:nvPr/>
              </p14:nvContentPartPr>
              <p14:xfrm>
                <a:off x="8611412" y="150438"/>
                <a:ext cx="116280" cy="2419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CCCCCE8-FFE6-9282-6FF5-30FF56936602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602772" y="141798"/>
                  <a:ext cx="133920" cy="25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A91E36C-6A73-7710-4B23-C864EB3AD2B8}"/>
              </a:ext>
            </a:extLst>
          </p:cNvPr>
          <p:cNvGrpSpPr/>
          <p:nvPr/>
        </p:nvGrpSpPr>
        <p:grpSpPr>
          <a:xfrm>
            <a:off x="4892610" y="5070780"/>
            <a:ext cx="766260" cy="328590"/>
            <a:chOff x="6769652" y="1664238"/>
            <a:chExt cx="1021680" cy="43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0544B2F-746A-CDC2-475D-9F7DCE14560D}"/>
                    </a:ext>
                  </a:extLst>
                </p14:cNvPr>
                <p14:cNvContentPartPr/>
                <p14:nvPr/>
              </p14:nvContentPartPr>
              <p14:xfrm>
                <a:off x="6769652" y="1768998"/>
                <a:ext cx="195120" cy="108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0544B2F-746A-CDC2-475D-9F7DCE14560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761012" y="1760358"/>
                  <a:ext cx="21276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AB8AA34-48C9-7666-4845-9AA5210D2320}"/>
                    </a:ext>
                  </a:extLst>
                </p14:cNvPr>
                <p14:cNvContentPartPr/>
                <p14:nvPr/>
              </p14:nvContentPartPr>
              <p14:xfrm>
                <a:off x="7014812" y="1664238"/>
                <a:ext cx="153360" cy="2595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AB8AA34-48C9-7666-4845-9AA5210D232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006172" y="1655238"/>
                  <a:ext cx="17100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EB6ED2C-B92F-BFEA-DD4F-BE35AEC00D09}"/>
                    </a:ext>
                  </a:extLst>
                </p14:cNvPr>
                <p14:cNvContentPartPr/>
                <p14:nvPr/>
              </p14:nvContentPartPr>
              <p14:xfrm>
                <a:off x="7183652" y="1700238"/>
                <a:ext cx="63360" cy="4021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EB6ED2C-B92F-BFEA-DD4F-BE35AEC00D0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175012" y="1691598"/>
                  <a:ext cx="8100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E13B1A9-980F-183F-8982-27CB009C5FF4}"/>
                    </a:ext>
                  </a:extLst>
                </p14:cNvPr>
                <p14:cNvContentPartPr/>
                <p14:nvPr/>
              </p14:nvContentPartPr>
              <p14:xfrm>
                <a:off x="7364732" y="1803558"/>
                <a:ext cx="209520" cy="2667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E13B1A9-980F-183F-8982-27CB009C5FF4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356092" y="1794558"/>
                  <a:ext cx="2271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52113CE-2356-B1BA-94D8-50390E152D7F}"/>
                    </a:ext>
                  </a:extLst>
                </p14:cNvPr>
                <p14:cNvContentPartPr/>
                <p14:nvPr/>
              </p14:nvContentPartPr>
              <p14:xfrm>
                <a:off x="7597292" y="1804998"/>
                <a:ext cx="194040" cy="82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52113CE-2356-B1BA-94D8-50390E152D7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588292" y="1796358"/>
                  <a:ext cx="2116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102B913-CFF3-FF9A-C82A-43B9E90FB622}"/>
                    </a:ext>
                  </a:extLst>
                </p14:cNvPr>
                <p14:cNvContentPartPr/>
                <p14:nvPr/>
              </p14:nvContentPartPr>
              <p14:xfrm>
                <a:off x="7697372" y="1832358"/>
                <a:ext cx="360" cy="2354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102B913-CFF3-FF9A-C82A-43B9E90FB62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688732" y="1823358"/>
                  <a:ext cx="18000" cy="25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4BC4AB79-7791-EC87-EB3B-7EDA8C16ECAA}"/>
                  </a:ext>
                </a:extLst>
              </p14:cNvPr>
              <p14:cNvContentPartPr/>
              <p14:nvPr/>
            </p14:nvContentPartPr>
            <p14:xfrm>
              <a:off x="638220" y="3930840"/>
              <a:ext cx="5149980" cy="198477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4BC4AB79-7791-EC87-EB3B-7EDA8C16ECAA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29220" y="3921841"/>
                <a:ext cx="5167619" cy="2002408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FBA635A-E2E6-FCE7-A944-41EAEECEFC8A}"/>
              </a:ext>
            </a:extLst>
          </p:cNvPr>
          <p:cNvGrpSpPr/>
          <p:nvPr/>
        </p:nvGrpSpPr>
        <p:grpSpPr>
          <a:xfrm>
            <a:off x="6738300" y="6156915"/>
            <a:ext cx="1659150" cy="152010"/>
            <a:chOff x="9230572" y="3112419"/>
            <a:chExt cx="2212200" cy="20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AE25948-204F-221F-CEB0-7AE6A73ACD32}"/>
                    </a:ext>
                  </a:extLst>
                </p14:cNvPr>
                <p14:cNvContentPartPr/>
                <p14:nvPr/>
              </p14:nvContentPartPr>
              <p14:xfrm>
                <a:off x="9313372" y="3112419"/>
                <a:ext cx="2129400" cy="15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AE25948-204F-221F-CEB0-7AE6A73ACD32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9304372" y="3103419"/>
                  <a:ext cx="21470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2A44B97-2BA5-E89C-41DD-80B026ED72E6}"/>
                    </a:ext>
                  </a:extLst>
                </p14:cNvPr>
                <p14:cNvContentPartPr/>
                <p14:nvPr/>
              </p14:nvContentPartPr>
              <p14:xfrm>
                <a:off x="9230572" y="3175419"/>
                <a:ext cx="2177640" cy="1396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2A44B97-2BA5-E89C-41DD-80B026ED72E6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9221572" y="3166419"/>
                  <a:ext cx="2195280" cy="15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A1B6F1-B6FC-E1D4-B30D-A91A181C73F2}"/>
                  </a:ext>
                </a:extLst>
              </p14:cNvPr>
              <p14:cNvContentPartPr/>
              <p14:nvPr/>
            </p14:nvContentPartPr>
            <p14:xfrm>
              <a:off x="6842250" y="6410175"/>
              <a:ext cx="1480680" cy="405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A1B6F1-B6FC-E1D4-B30D-A91A181C73F2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6833252" y="6401737"/>
                <a:ext cx="1498316" cy="20588"/>
              </a:xfrm>
              <a:prstGeom prst="rect">
                <a:avLst/>
              </a:prstGeom>
            </p:spPr>
          </p:pic>
        </mc:Fallback>
      </mc:AlternateContent>
      <p:sp>
        <p:nvSpPr>
          <p:cNvPr id="211" name="TextBox 210">
            <a:extLst>
              <a:ext uri="{FF2B5EF4-FFF2-40B4-BE49-F238E27FC236}">
                <a16:creationId xmlns:a16="http://schemas.microsoft.com/office/drawing/2014/main" id="{F490E1B4-AB33-DEF2-4F07-434B1E84BD58}"/>
              </a:ext>
            </a:extLst>
          </p:cNvPr>
          <p:cNvSpPr txBox="1"/>
          <p:nvPr/>
        </p:nvSpPr>
        <p:spPr>
          <a:xfrm>
            <a:off x="369339" y="-40137"/>
            <a:ext cx="834429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System stuck in lower energy system states</a:t>
            </a:r>
          </a:p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(many more reservoir states)</a:t>
            </a:r>
          </a:p>
        </p:txBody>
      </p:sp>
      <p:pic>
        <p:nvPicPr>
          <p:cNvPr id="25" name="Picture 24" descr="A diagram of a complex equation&#10;&#10;Description automatically generated with medium confidence">
            <a:extLst>
              <a:ext uri="{FF2B5EF4-FFF2-40B4-BE49-F238E27FC236}">
                <a16:creationId xmlns:a16="http://schemas.microsoft.com/office/drawing/2014/main" id="{083FEBEA-0681-C50B-DA4E-420F55710162}"/>
              </a:ext>
            </a:extLst>
          </p:cNvPr>
          <p:cNvPicPr>
            <a:picLocks noChangeAspect="1"/>
          </p:cNvPicPr>
          <p:nvPr/>
        </p:nvPicPr>
        <p:blipFill>
          <a:blip r:embed="rId3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8" y="1402340"/>
            <a:ext cx="3343342" cy="202746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0F3F114-0FAF-60C6-2349-A8B03D8A09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4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2597"/>
    </mc:Choice>
    <mc:Fallback xmlns="">
      <p:transition advClick="0" advTm="92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8DE011-8622-2AD0-8FB8-8BFF82207C53}"/>
              </a:ext>
            </a:extLst>
          </p:cNvPr>
          <p:cNvGrpSpPr/>
          <p:nvPr/>
        </p:nvGrpSpPr>
        <p:grpSpPr>
          <a:xfrm>
            <a:off x="2610344" y="5495339"/>
            <a:ext cx="2986200" cy="1327590"/>
            <a:chOff x="2610344" y="5495339"/>
            <a:chExt cx="2986200" cy="132759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A1C543CC-7F5F-5FCA-230C-F1BF2D1F8023}"/>
                    </a:ext>
                  </a:extLst>
                </p14:cNvPr>
                <p14:cNvContentPartPr/>
                <p14:nvPr/>
              </p14:nvContentPartPr>
              <p14:xfrm>
                <a:off x="2705924" y="6055859"/>
                <a:ext cx="270" cy="33237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A1C543CC-7F5F-5FCA-230C-F1BF2D1F802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99174" y="6046866"/>
                  <a:ext cx="13500" cy="3499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F9020C2C-F14C-F9EE-BF26-40D5AC9A7EEE}"/>
                    </a:ext>
                  </a:extLst>
                </p14:cNvPr>
                <p14:cNvContentPartPr/>
                <p14:nvPr/>
              </p14:nvContentPartPr>
              <p14:xfrm>
                <a:off x="2694584" y="6054779"/>
                <a:ext cx="134460" cy="15417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F9020C2C-F14C-F9EE-BF26-40D5AC9A7EE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85596" y="6045795"/>
                  <a:ext cx="152076" cy="1717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7B7F0FE3-1239-597D-E60D-A0F292C931D5}"/>
                    </a:ext>
                  </a:extLst>
                </p14:cNvPr>
                <p14:cNvContentPartPr/>
                <p14:nvPr/>
              </p14:nvContentPartPr>
              <p14:xfrm>
                <a:off x="3057734" y="6215699"/>
                <a:ext cx="123930" cy="27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7B7F0FE3-1239-597D-E60D-A0F292C931D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48727" y="6208949"/>
                  <a:ext cx="141583" cy="13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6F777F66-0B5F-2DD2-4CB1-D597CEA6EB88}"/>
                    </a:ext>
                  </a:extLst>
                </p14:cNvPr>
                <p14:cNvContentPartPr/>
                <p14:nvPr/>
              </p14:nvContentPartPr>
              <p14:xfrm>
                <a:off x="3103634" y="6304529"/>
                <a:ext cx="76140" cy="43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6F777F66-0B5F-2DD2-4CB1-D597CEA6EB8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94655" y="6295529"/>
                  <a:ext cx="93738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D1554E11-0F25-960D-A302-FDB036EE6A2B}"/>
                    </a:ext>
                  </a:extLst>
                </p14:cNvPr>
                <p14:cNvContentPartPr/>
                <p14:nvPr/>
              </p14:nvContentPartPr>
              <p14:xfrm>
                <a:off x="3735434" y="6116609"/>
                <a:ext cx="181980" cy="2959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D1554E11-0F25-960D-A302-FDB036EE6A2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26443" y="6107609"/>
                  <a:ext cx="199603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C53D3BD-45A1-14D2-8C1C-084A4A775695}"/>
                    </a:ext>
                  </a:extLst>
                </p14:cNvPr>
                <p14:cNvContentPartPr/>
                <p14:nvPr/>
              </p14:nvContentPartPr>
              <p14:xfrm>
                <a:off x="3888254" y="5968649"/>
                <a:ext cx="140400" cy="21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C53D3BD-45A1-14D2-8C1C-084A4A77569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879254" y="5959649"/>
                  <a:ext cx="1580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89757833-3F6D-D4B6-DD84-FB6BD6F154B2}"/>
                    </a:ext>
                  </a:extLst>
                </p14:cNvPr>
                <p14:cNvContentPartPr/>
                <p14:nvPr/>
              </p14:nvContentPartPr>
              <p14:xfrm>
                <a:off x="4219544" y="5772089"/>
                <a:ext cx="135000" cy="22221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89757833-3F6D-D4B6-DD84-FB6BD6F154B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210544" y="5763100"/>
                  <a:ext cx="152640" cy="2398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7ECBF967-E005-AF4A-A2DB-47DBBA2D9AE0}"/>
                    </a:ext>
                  </a:extLst>
                </p14:cNvPr>
                <p14:cNvContentPartPr/>
                <p14:nvPr/>
              </p14:nvContentPartPr>
              <p14:xfrm>
                <a:off x="4240064" y="5867129"/>
                <a:ext cx="66150" cy="27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7ECBF967-E005-AF4A-A2DB-47DBBA2D9AE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231076" y="5860379"/>
                  <a:ext cx="83766" cy="13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1A921EE8-EAE3-97E4-9003-58A81F798654}"/>
                    </a:ext>
                  </a:extLst>
                </p14:cNvPr>
                <p14:cNvContentPartPr/>
                <p14:nvPr/>
              </p14:nvContentPartPr>
              <p14:xfrm>
                <a:off x="4149884" y="5715929"/>
                <a:ext cx="126360" cy="2937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1A921EE8-EAE3-97E4-9003-58A81F79865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140884" y="5706929"/>
                  <a:ext cx="14400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71CD89D4-1655-0D45-6BD2-308707B90AAF}"/>
                    </a:ext>
                  </a:extLst>
                </p14:cNvPr>
                <p14:cNvContentPartPr/>
                <p14:nvPr/>
              </p14:nvContentPartPr>
              <p14:xfrm>
                <a:off x="4483064" y="5869289"/>
                <a:ext cx="75330" cy="27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71CD89D4-1655-0D45-6BD2-308707B90AA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474096" y="5862539"/>
                  <a:ext cx="92907" cy="13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DCE1E41-DF21-025D-10E6-4D410E436D1F}"/>
                    </a:ext>
                  </a:extLst>
                </p14:cNvPr>
                <p14:cNvContentPartPr/>
                <p14:nvPr/>
              </p14:nvContentPartPr>
              <p14:xfrm>
                <a:off x="4627244" y="5819339"/>
                <a:ext cx="121500" cy="1706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DCE1E41-DF21-025D-10E6-4D410E436D1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618257" y="5810339"/>
                  <a:ext cx="139114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FE6AC09C-8052-3C42-D378-EB85ECDB640C}"/>
                    </a:ext>
                  </a:extLst>
                </p14:cNvPr>
                <p14:cNvContentPartPr/>
                <p14:nvPr/>
              </p14:nvContentPartPr>
              <p14:xfrm>
                <a:off x="4816244" y="5760749"/>
                <a:ext cx="121500" cy="14715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FE6AC09C-8052-3C42-D378-EB85ECDB640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807257" y="5751755"/>
                  <a:ext cx="139114" cy="1647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F69AAD7-A67B-505E-1948-00160E500B80}"/>
                    </a:ext>
                  </a:extLst>
                </p14:cNvPr>
                <p14:cNvContentPartPr/>
                <p14:nvPr/>
              </p14:nvContentPartPr>
              <p14:xfrm>
                <a:off x="4941794" y="5715389"/>
                <a:ext cx="108540" cy="22437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4F69AAD7-A67B-505E-1948-00160E500B8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932839" y="5706400"/>
                  <a:ext cx="126093" cy="2419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193CEE33-004D-7735-50C7-114BC0895518}"/>
                    </a:ext>
                  </a:extLst>
                </p14:cNvPr>
                <p14:cNvContentPartPr/>
                <p14:nvPr/>
              </p14:nvContentPartPr>
              <p14:xfrm>
                <a:off x="5076254" y="5705129"/>
                <a:ext cx="125550" cy="2975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193CEE33-004D-7735-50C7-114BC089551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067260" y="5696134"/>
                  <a:ext cx="143177" cy="3151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DD8E82CF-E8F9-2F23-D54C-01F00DCAAD45}"/>
                    </a:ext>
                  </a:extLst>
                </p14:cNvPr>
                <p14:cNvContentPartPr/>
                <p14:nvPr/>
              </p14:nvContentPartPr>
              <p14:xfrm>
                <a:off x="5218814" y="5845799"/>
                <a:ext cx="108540" cy="15795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DD8E82CF-E8F9-2F23-D54C-01F00DCAAD4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09829" y="5836784"/>
                  <a:ext cx="126151" cy="1756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9BC527B-A090-D7CF-B2FC-D04CA25B0BBA}"/>
                    </a:ext>
                  </a:extLst>
                </p14:cNvPr>
                <p14:cNvContentPartPr/>
                <p14:nvPr/>
              </p14:nvContentPartPr>
              <p14:xfrm>
                <a:off x="5355704" y="5828789"/>
                <a:ext cx="110700" cy="27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9BC527B-A090-D7CF-B2FC-D04CA25B0BB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346689" y="5822039"/>
                  <a:ext cx="128369" cy="13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1B539E1D-8CEB-7FC2-2705-90382B6D85D4}"/>
                    </a:ext>
                  </a:extLst>
                </p14:cNvPr>
                <p14:cNvContentPartPr/>
                <p14:nvPr/>
              </p14:nvContentPartPr>
              <p14:xfrm>
                <a:off x="5412404" y="5848769"/>
                <a:ext cx="270" cy="15633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1B539E1D-8CEB-7FC2-2705-90382B6D85D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405654" y="5839785"/>
                  <a:ext cx="13500" cy="1739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3A604135-4D78-467A-EC5A-D46C98F55687}"/>
                    </a:ext>
                  </a:extLst>
                </p14:cNvPr>
                <p14:cNvContentPartPr/>
                <p14:nvPr/>
              </p14:nvContentPartPr>
              <p14:xfrm>
                <a:off x="2777474" y="6440609"/>
                <a:ext cx="44280" cy="1830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3A604135-4D78-467A-EC5A-D46C98F5568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768474" y="6431635"/>
                  <a:ext cx="61920" cy="2006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41DE7FCA-71DD-1FB9-BC8B-1C03BBFD4E4F}"/>
                    </a:ext>
                  </a:extLst>
                </p14:cNvPr>
                <p14:cNvContentPartPr/>
                <p14:nvPr/>
              </p14:nvContentPartPr>
              <p14:xfrm>
                <a:off x="2760194" y="6541589"/>
                <a:ext cx="56160" cy="43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41DE7FCA-71DD-1FB9-BC8B-1C03BBFD4E4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751251" y="6533281"/>
                  <a:ext cx="73688" cy="206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EC92C22-9AC7-A976-D9E7-5C1F55624AC4}"/>
                    </a:ext>
                  </a:extLst>
                </p14:cNvPr>
                <p14:cNvContentPartPr/>
                <p14:nvPr/>
              </p14:nvContentPartPr>
              <p14:xfrm>
                <a:off x="2832014" y="6597749"/>
                <a:ext cx="4320" cy="783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EC92C22-9AC7-A976-D9E7-5C1F55624AC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823706" y="6588770"/>
                  <a:ext cx="20603" cy="959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EB759F86-F365-EBD5-549C-A9CD81BE18F4}"/>
                    </a:ext>
                  </a:extLst>
                </p14:cNvPr>
                <p14:cNvContentPartPr/>
                <p14:nvPr/>
              </p14:nvContentPartPr>
              <p14:xfrm>
                <a:off x="2920844" y="6432239"/>
                <a:ext cx="103410" cy="1846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EB759F86-F365-EBD5-549C-A9CD81BE18F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911867" y="6423239"/>
                  <a:ext cx="121004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1055FC34-7946-48BD-0BDE-19CE480F6D9A}"/>
                    </a:ext>
                  </a:extLst>
                </p14:cNvPr>
                <p14:cNvContentPartPr/>
                <p14:nvPr/>
              </p14:nvContentPartPr>
              <p14:xfrm>
                <a:off x="2633294" y="5798279"/>
                <a:ext cx="270" cy="9115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1055FC34-7946-48BD-0BDE-19CE480F6D9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626544" y="5789279"/>
                  <a:ext cx="13500" cy="9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6ABD652A-8E83-CA1C-CC50-E85E75F83F0F}"/>
                    </a:ext>
                  </a:extLst>
                </p14:cNvPr>
                <p14:cNvContentPartPr/>
                <p14:nvPr/>
              </p14:nvContentPartPr>
              <p14:xfrm>
                <a:off x="2610344" y="5495339"/>
                <a:ext cx="2986200" cy="132759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6ABD652A-8E83-CA1C-CC50-E85E75F83F0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601344" y="5486340"/>
                  <a:ext cx="3003840" cy="134522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19C11167-6967-7CE3-6A4D-FD62884C025E}"/>
              </a:ext>
            </a:extLst>
          </p:cNvPr>
          <p:cNvGrpSpPr/>
          <p:nvPr/>
        </p:nvGrpSpPr>
        <p:grpSpPr>
          <a:xfrm>
            <a:off x="6762329" y="4580497"/>
            <a:ext cx="1807110" cy="939600"/>
            <a:chOff x="9487292" y="4252638"/>
            <a:chExt cx="2409480" cy="125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E522F8F-A424-7F9F-7586-6970B708BE8B}"/>
                    </a:ext>
                  </a:extLst>
                </p14:cNvPr>
                <p14:cNvContentPartPr/>
                <p14:nvPr/>
              </p14:nvContentPartPr>
              <p14:xfrm>
                <a:off x="9715172" y="4483038"/>
                <a:ext cx="251280" cy="3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E522F8F-A424-7F9F-7586-6970B708BE8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706532" y="4474398"/>
                  <a:ext cx="26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437C8016-E739-7418-EDB0-8B4D9B124A38}"/>
                    </a:ext>
                  </a:extLst>
                </p14:cNvPr>
                <p14:cNvContentPartPr/>
                <p14:nvPr/>
              </p14:nvContentPartPr>
              <p14:xfrm>
                <a:off x="10100372" y="4255158"/>
                <a:ext cx="207000" cy="441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437C8016-E739-7418-EDB0-8B4D9B124A3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091372" y="4246518"/>
                  <a:ext cx="22464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50BE9F49-1375-E5B1-8592-0A0E26F04473}"/>
                    </a:ext>
                  </a:extLst>
                </p14:cNvPr>
                <p14:cNvContentPartPr/>
                <p14:nvPr/>
              </p14:nvContentPartPr>
              <p14:xfrm>
                <a:off x="9850892" y="4675998"/>
                <a:ext cx="700200" cy="918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50BE9F49-1375-E5B1-8592-0A0E26F0447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842252" y="4667358"/>
                  <a:ext cx="7178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CFD3226D-BF63-243E-0113-9170A557445C}"/>
                    </a:ext>
                  </a:extLst>
                </p14:cNvPr>
                <p14:cNvContentPartPr/>
                <p14:nvPr/>
              </p14:nvContentPartPr>
              <p14:xfrm>
                <a:off x="10114772" y="4884438"/>
                <a:ext cx="276840" cy="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CFD3226D-BF63-243E-0113-9170A557445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0105772" y="4875798"/>
                  <a:ext cx="29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D315D9D3-B38F-73AB-5FE6-105F85CD0651}"/>
                    </a:ext>
                  </a:extLst>
                </p14:cNvPr>
                <p14:cNvContentPartPr/>
                <p14:nvPr/>
              </p14:nvContentPartPr>
              <p14:xfrm>
                <a:off x="10228532" y="4896678"/>
                <a:ext cx="2880" cy="2386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D315D9D3-B38F-73AB-5FE6-105F85CD065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219532" y="4888038"/>
                  <a:ext cx="2052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10C0E2F-8FD3-ADB9-1DA6-F4EDECEA58A9}"/>
                    </a:ext>
                  </a:extLst>
                </p14:cNvPr>
                <p14:cNvContentPartPr/>
                <p14:nvPr/>
              </p14:nvContentPartPr>
              <p14:xfrm>
                <a:off x="10788692" y="4595358"/>
                <a:ext cx="135720" cy="3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10C0E2F-8FD3-ADB9-1DA6-F4EDECEA58A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779692" y="4586358"/>
                  <a:ext cx="153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5837ADB9-3594-3BAF-5D3E-542410722B43}"/>
                    </a:ext>
                  </a:extLst>
                </p14:cNvPr>
                <p14:cNvContentPartPr/>
                <p14:nvPr/>
              </p14:nvContentPartPr>
              <p14:xfrm>
                <a:off x="10792652" y="4718478"/>
                <a:ext cx="141120" cy="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5837ADB9-3594-3BAF-5D3E-542410722B4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783652" y="4709478"/>
                  <a:ext cx="15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B13ACF5-7B84-7E78-612E-EB0BCB7CD1E5}"/>
                    </a:ext>
                  </a:extLst>
                </p14:cNvPr>
                <p14:cNvContentPartPr/>
                <p14:nvPr/>
              </p14:nvContentPartPr>
              <p14:xfrm>
                <a:off x="11017292" y="4530918"/>
                <a:ext cx="3600" cy="446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B13ACF5-7B84-7E78-612E-EB0BCB7CD1E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1008292" y="4522278"/>
                  <a:ext cx="212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12F8882-00BF-63BD-178F-7A5A71DAFD64}"/>
                    </a:ext>
                  </a:extLst>
                </p14:cNvPr>
                <p14:cNvContentPartPr/>
                <p14:nvPr/>
              </p14:nvContentPartPr>
              <p14:xfrm>
                <a:off x="11199452" y="4350558"/>
                <a:ext cx="215280" cy="2498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12F8882-00BF-63BD-178F-7A5A71DAFD64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1190452" y="4341918"/>
                  <a:ext cx="2329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B556B68-A2BA-63B1-4313-DA73E4A7B9BE}"/>
                    </a:ext>
                  </a:extLst>
                </p14:cNvPr>
                <p14:cNvContentPartPr/>
                <p14:nvPr/>
              </p14:nvContentPartPr>
              <p14:xfrm>
                <a:off x="11391692" y="4386558"/>
                <a:ext cx="169920" cy="2815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B556B68-A2BA-63B1-4313-DA73E4A7B9B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382692" y="4377918"/>
                  <a:ext cx="18756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DBF8DDB3-8E10-3C13-7BF6-EAFCE08583B6}"/>
                    </a:ext>
                  </a:extLst>
                </p14:cNvPr>
                <p14:cNvContentPartPr/>
                <p14:nvPr/>
              </p14:nvContentPartPr>
              <p14:xfrm>
                <a:off x="11169212" y="4704078"/>
                <a:ext cx="491760" cy="327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DBF8DDB3-8E10-3C13-7BF6-EAFCE08583B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160212" y="4695438"/>
                  <a:ext cx="5094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74D16EE-01F4-A430-2790-D05F091124DD}"/>
                    </a:ext>
                  </a:extLst>
                </p14:cNvPr>
                <p14:cNvContentPartPr/>
                <p14:nvPr/>
              </p14:nvContentPartPr>
              <p14:xfrm>
                <a:off x="11199812" y="4911078"/>
                <a:ext cx="203760" cy="2404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74D16EE-01F4-A430-2790-D05F091124D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191172" y="4902438"/>
                  <a:ext cx="2214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8B89FB0B-84BE-DDD9-5AF1-AF044921D995}"/>
                    </a:ext>
                  </a:extLst>
                </p14:cNvPr>
                <p14:cNvContentPartPr/>
                <p14:nvPr/>
              </p14:nvContentPartPr>
              <p14:xfrm>
                <a:off x="11486732" y="4873278"/>
                <a:ext cx="180360" cy="2804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8B89FB0B-84BE-DDD9-5AF1-AF044921D99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1478092" y="4864278"/>
                  <a:ext cx="19800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612126F7-2719-4665-A01B-30BC1D6CA60B}"/>
                    </a:ext>
                  </a:extLst>
                </p14:cNvPr>
                <p14:cNvContentPartPr/>
                <p14:nvPr/>
              </p14:nvContentPartPr>
              <p14:xfrm>
                <a:off x="9487292" y="4252638"/>
                <a:ext cx="2409480" cy="12528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612126F7-2719-4665-A01B-30BC1D6CA60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478652" y="4243638"/>
                  <a:ext cx="2427120" cy="1270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3A6F2A0-3789-81DA-5036-D450A824A4DA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Same with particle exchange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E4C3BB5-A7B9-AB63-DC04-6BB76CCA3543}"/>
                  </a:ext>
                </a:extLst>
              </p14:cNvPr>
              <p14:cNvContentPartPr/>
              <p14:nvPr/>
            </p14:nvContentPartPr>
            <p14:xfrm>
              <a:off x="1797248" y="1201356"/>
              <a:ext cx="498600" cy="266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E4C3BB5-A7B9-AB63-DC04-6BB76CCA3543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1788608" y="1192716"/>
                <a:ext cx="5162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7700E79-4A64-A2DD-321E-229CEA3B08A5}"/>
                  </a:ext>
                </a:extLst>
              </p14:cNvPr>
              <p14:cNvContentPartPr/>
              <p14:nvPr/>
            </p14:nvContentPartPr>
            <p14:xfrm>
              <a:off x="1822808" y="1766556"/>
              <a:ext cx="436320" cy="262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7700E79-4A64-A2DD-321E-229CEA3B08A5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1813808" y="1757916"/>
                <a:ext cx="4539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52A43E9-9A4A-FB44-FB47-F51EB7A47E2C}"/>
                  </a:ext>
                </a:extLst>
              </p14:cNvPr>
              <p14:cNvContentPartPr/>
              <p14:nvPr/>
            </p14:nvContentPartPr>
            <p14:xfrm>
              <a:off x="1642448" y="869436"/>
              <a:ext cx="161280" cy="2332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52A43E9-9A4A-FB44-FB47-F51EB7A47E2C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1633448" y="860796"/>
                <a:ext cx="17892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5FB0814-26AA-D470-EC6B-76AD2488EBFE}"/>
                  </a:ext>
                </a:extLst>
              </p14:cNvPr>
              <p14:cNvContentPartPr/>
              <p14:nvPr/>
            </p14:nvContentPartPr>
            <p14:xfrm>
              <a:off x="1861328" y="966636"/>
              <a:ext cx="58680" cy="1285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5FB0814-26AA-D470-EC6B-76AD2488EBFE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1852688" y="957636"/>
                <a:ext cx="763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2245A63-B4B0-B7D0-37CB-202BF7BF824E}"/>
                  </a:ext>
                </a:extLst>
              </p14:cNvPr>
              <p14:cNvContentPartPr/>
              <p14:nvPr/>
            </p14:nvContentPartPr>
            <p14:xfrm>
              <a:off x="1535528" y="1516716"/>
              <a:ext cx="142560" cy="171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2245A63-B4B0-B7D0-37CB-202BF7BF824E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1526888" y="1507716"/>
                <a:ext cx="16020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8E2D217A-F96D-9058-2B9D-0021E9540BCE}"/>
                  </a:ext>
                </a:extLst>
              </p14:cNvPr>
              <p14:cNvContentPartPr/>
              <p14:nvPr/>
            </p14:nvContentPartPr>
            <p14:xfrm>
              <a:off x="1733528" y="1577916"/>
              <a:ext cx="64440" cy="7488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8E2D217A-F96D-9058-2B9D-0021E9540BCE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1724528" y="1569276"/>
                <a:ext cx="8208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33B85763-42E4-39AB-3B87-249CA51F1FBC}"/>
                  </a:ext>
                </a:extLst>
              </p14:cNvPr>
              <p14:cNvContentPartPr/>
              <p14:nvPr/>
            </p14:nvContentPartPr>
            <p14:xfrm>
              <a:off x="1909568" y="1573236"/>
              <a:ext cx="137880" cy="3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33B85763-42E4-39AB-3B87-249CA51F1FBC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1900568" y="1564236"/>
                <a:ext cx="155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B3D160B4-9EE1-2FC1-B4A8-3EE310F71F4C}"/>
                  </a:ext>
                </a:extLst>
              </p14:cNvPr>
              <p14:cNvContentPartPr/>
              <p14:nvPr/>
            </p14:nvContentPartPr>
            <p14:xfrm>
              <a:off x="1979408" y="1493316"/>
              <a:ext cx="3240" cy="1875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B3D160B4-9EE1-2FC1-B4A8-3EE310F71F4C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1970768" y="1484316"/>
                <a:ext cx="2088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F327C28C-F515-2C10-6B79-2B693DD66905}"/>
                  </a:ext>
                </a:extLst>
              </p14:cNvPr>
              <p14:cNvContentPartPr/>
              <p14:nvPr/>
            </p14:nvContentPartPr>
            <p14:xfrm>
              <a:off x="2102888" y="1526796"/>
              <a:ext cx="167400" cy="16020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F327C28C-F515-2C10-6B79-2B693DD66905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2093888" y="1517796"/>
                <a:ext cx="18504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8FCA3B5D-081F-0470-3DB1-0D220212C15B}"/>
                  </a:ext>
                </a:extLst>
              </p14:cNvPr>
              <p14:cNvContentPartPr/>
              <p14:nvPr/>
            </p14:nvContentPartPr>
            <p14:xfrm>
              <a:off x="1291448" y="794916"/>
              <a:ext cx="1217520" cy="126612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8FCA3B5D-081F-0470-3DB1-0D220212C15B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1282448" y="786276"/>
                <a:ext cx="1235160" cy="128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98FB194-74F4-A92D-8368-AA2F1D798280}"/>
              </a:ext>
            </a:extLst>
          </p:cNvPr>
          <p:cNvGrpSpPr/>
          <p:nvPr/>
        </p:nvGrpSpPr>
        <p:grpSpPr>
          <a:xfrm>
            <a:off x="2389808" y="825516"/>
            <a:ext cx="1955880" cy="1210320"/>
            <a:chOff x="2389808" y="825516"/>
            <a:chExt cx="1955880" cy="121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9CFE9893-C207-9E1B-707A-4B0E8B93D80C}"/>
                    </a:ext>
                  </a:extLst>
                </p14:cNvPr>
                <p14:cNvContentPartPr/>
                <p14:nvPr/>
              </p14:nvContentPartPr>
              <p14:xfrm>
                <a:off x="3233288" y="825516"/>
                <a:ext cx="1112400" cy="12103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9CFE9893-C207-9E1B-707A-4B0E8B93D80C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224648" y="816516"/>
                  <a:ext cx="1130040" cy="12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954BAFD4-D00A-52F9-1568-8FCD4FF70804}"/>
                    </a:ext>
                  </a:extLst>
                </p14:cNvPr>
                <p14:cNvContentPartPr/>
                <p14:nvPr/>
              </p14:nvContentPartPr>
              <p14:xfrm>
                <a:off x="3457928" y="1732716"/>
                <a:ext cx="597240" cy="316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954BAFD4-D00A-52F9-1568-8FCD4FF70804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448928" y="1724076"/>
                  <a:ext cx="6148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51D81C57-DFCC-D495-C938-E192F99A2519}"/>
                    </a:ext>
                  </a:extLst>
                </p14:cNvPr>
                <p14:cNvContentPartPr/>
                <p14:nvPr/>
              </p14:nvContentPartPr>
              <p14:xfrm>
                <a:off x="3637208" y="1380636"/>
                <a:ext cx="145440" cy="2185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51D81C57-DFCC-D495-C938-E192F99A2519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628568" y="1371996"/>
                  <a:ext cx="1630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75490ED0-B637-4DB3-F286-C847B4B5085E}"/>
                    </a:ext>
                  </a:extLst>
                </p14:cNvPr>
                <p14:cNvContentPartPr/>
                <p14:nvPr/>
              </p14:nvContentPartPr>
              <p14:xfrm>
                <a:off x="3861848" y="1501956"/>
                <a:ext cx="116280" cy="1861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75490ED0-B637-4DB3-F286-C847B4B5085E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852848" y="1492956"/>
                  <a:ext cx="1339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B448EF1-3A77-7C37-FE26-B814F8EBC095}"/>
                    </a:ext>
                  </a:extLst>
                </p14:cNvPr>
                <p14:cNvContentPartPr/>
                <p14:nvPr/>
              </p14:nvContentPartPr>
              <p14:xfrm>
                <a:off x="4014128" y="1572876"/>
                <a:ext cx="45000" cy="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B448EF1-3A77-7C37-FE26-B814F8EBC095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005488" y="1563876"/>
                  <a:ext cx="62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677069C2-245D-B5BC-BBAF-1FB95C8D8DDD}"/>
                    </a:ext>
                  </a:extLst>
                </p14:cNvPr>
                <p14:cNvContentPartPr/>
                <p14:nvPr/>
              </p14:nvContentPartPr>
              <p14:xfrm>
                <a:off x="4104128" y="1447596"/>
                <a:ext cx="132840" cy="2224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677069C2-245D-B5BC-BBAF-1FB95C8D8DDD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4095488" y="1438596"/>
                  <a:ext cx="1504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5831A5FB-7EE6-7D61-0BCA-4FD61CABE2E7}"/>
                    </a:ext>
                  </a:extLst>
                </p14:cNvPr>
                <p14:cNvContentPartPr/>
                <p14:nvPr/>
              </p14:nvContentPartPr>
              <p14:xfrm>
                <a:off x="3376208" y="1067796"/>
                <a:ext cx="625320" cy="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5831A5FB-7EE6-7D61-0BCA-4FD61CABE2E7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3367208" y="1058796"/>
                  <a:ext cx="642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E73A4A4E-0210-E5B2-6841-9CCACFEB59A3}"/>
                    </a:ext>
                  </a:extLst>
                </p14:cNvPr>
                <p14:cNvContentPartPr/>
                <p14:nvPr/>
              </p14:nvContentPartPr>
              <p14:xfrm>
                <a:off x="3384128" y="1014876"/>
                <a:ext cx="110520" cy="2120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E73A4A4E-0210-E5B2-6841-9CCACFEB59A3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3375128" y="1005876"/>
                  <a:ext cx="12816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F112018F-447D-B931-3D4A-AAB334D2317F}"/>
                    </a:ext>
                  </a:extLst>
                </p14:cNvPr>
                <p14:cNvContentPartPr/>
                <p14:nvPr/>
              </p14:nvContentPartPr>
              <p14:xfrm>
                <a:off x="3555488" y="1137636"/>
                <a:ext cx="110160" cy="1598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F112018F-447D-B931-3D4A-AAB334D2317F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3546488" y="1128636"/>
                  <a:ext cx="1278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EC3E0D8D-83EF-D635-FB95-E111AA5E48DD}"/>
                    </a:ext>
                  </a:extLst>
                </p14:cNvPr>
                <p14:cNvContentPartPr/>
                <p14:nvPr/>
              </p14:nvContentPartPr>
              <p14:xfrm>
                <a:off x="3988928" y="1049436"/>
                <a:ext cx="156600" cy="3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EC3E0D8D-83EF-D635-FB95-E111AA5E48DD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3979928" y="1040796"/>
                  <a:ext cx="174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A2A61432-FEDE-4199-43A6-61059FB7B062}"/>
                    </a:ext>
                  </a:extLst>
                </p14:cNvPr>
                <p14:cNvContentPartPr/>
                <p14:nvPr/>
              </p14:nvContentPartPr>
              <p14:xfrm>
                <a:off x="2389808" y="915516"/>
                <a:ext cx="787680" cy="2379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A2A61432-FEDE-4199-43A6-61059FB7B062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2381168" y="906876"/>
                  <a:ext cx="8053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6BE5AB45-F2E8-51F5-10DE-C378BD7F05CE}"/>
                    </a:ext>
                  </a:extLst>
                </p14:cNvPr>
                <p14:cNvContentPartPr/>
                <p14:nvPr/>
              </p14:nvContentPartPr>
              <p14:xfrm>
                <a:off x="2439488" y="1725156"/>
                <a:ext cx="812880" cy="1440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6BE5AB45-F2E8-51F5-10DE-C378BD7F05CE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2430848" y="1716156"/>
                  <a:ext cx="830520" cy="161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752C1B62-065F-FFED-1D4F-3E5A4054A9D9}"/>
                  </a:ext>
                </a:extLst>
              </p14:cNvPr>
              <p14:cNvContentPartPr/>
              <p14:nvPr/>
            </p14:nvContentPartPr>
            <p14:xfrm>
              <a:off x="5749688" y="462276"/>
              <a:ext cx="163440" cy="23652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752C1B62-065F-FFED-1D4F-3E5A4054A9D9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5740688" y="453276"/>
                <a:ext cx="18108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9F67A7BB-D799-5B81-940D-E0A23DD3FAA4}"/>
                  </a:ext>
                </a:extLst>
              </p14:cNvPr>
              <p14:cNvContentPartPr/>
              <p14:nvPr/>
            </p14:nvContentPartPr>
            <p14:xfrm>
              <a:off x="7537088" y="1824516"/>
              <a:ext cx="263520" cy="24912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9F67A7BB-D799-5B81-940D-E0A23DD3FAA4}"/>
                  </a:ext>
                </a:extLst>
              </p:cNvPr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7528088" y="1815516"/>
                <a:ext cx="28116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695D0A65-2D60-CCA5-7D05-D213817E619D}"/>
                  </a:ext>
                </a:extLst>
              </p14:cNvPr>
              <p14:cNvContentPartPr/>
              <p14:nvPr/>
            </p14:nvContentPartPr>
            <p14:xfrm>
              <a:off x="5689928" y="1057356"/>
              <a:ext cx="1208880" cy="82836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695D0A65-2D60-CCA5-7D05-D213817E619D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5681288" y="1048716"/>
                <a:ext cx="1226520" cy="84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6" name="Group 225">
            <a:extLst>
              <a:ext uri="{FF2B5EF4-FFF2-40B4-BE49-F238E27FC236}">
                <a16:creationId xmlns:a16="http://schemas.microsoft.com/office/drawing/2014/main" id="{24788E6E-5084-AC9B-1FCD-9B144FB9E067}"/>
              </a:ext>
            </a:extLst>
          </p:cNvPr>
          <p:cNvGrpSpPr/>
          <p:nvPr/>
        </p:nvGrpSpPr>
        <p:grpSpPr>
          <a:xfrm>
            <a:off x="5491928" y="639036"/>
            <a:ext cx="1783800" cy="1595160"/>
            <a:chOff x="5491928" y="639036"/>
            <a:chExt cx="1783800" cy="159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747F1AA8-E7B8-F0E2-F054-096F3187669C}"/>
                    </a:ext>
                  </a:extLst>
                </p14:cNvPr>
                <p14:cNvContentPartPr/>
                <p14:nvPr/>
              </p14:nvContentPartPr>
              <p14:xfrm>
                <a:off x="5491928" y="748836"/>
                <a:ext cx="182160" cy="14853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747F1AA8-E7B8-F0E2-F054-096F3187669C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483288" y="739836"/>
                  <a:ext cx="199800" cy="150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BE794279-ECF5-B610-7076-153165411E8F}"/>
                    </a:ext>
                  </a:extLst>
                </p14:cNvPr>
                <p14:cNvContentPartPr/>
                <p14:nvPr/>
              </p14:nvContentPartPr>
              <p14:xfrm>
                <a:off x="5633048" y="777636"/>
                <a:ext cx="208800" cy="2307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BE794279-ECF5-B610-7076-153165411E8F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624408" y="768636"/>
                  <a:ext cx="2264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E79005F9-7D90-E18F-4C73-ABC7328AE855}"/>
                    </a:ext>
                  </a:extLst>
                </p14:cNvPr>
                <p14:cNvContentPartPr/>
                <p14:nvPr/>
              </p14:nvContentPartPr>
              <p14:xfrm>
                <a:off x="5645648" y="1973196"/>
                <a:ext cx="1596600" cy="399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E79005F9-7D90-E18F-4C73-ABC7328AE855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636648" y="1964196"/>
                  <a:ext cx="16142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83C023B1-82B1-4C39-E91C-4F3307568719}"/>
                    </a:ext>
                  </a:extLst>
                </p14:cNvPr>
                <p14:cNvContentPartPr/>
                <p14:nvPr/>
              </p14:nvContentPartPr>
              <p14:xfrm>
                <a:off x="7127768" y="1896156"/>
                <a:ext cx="147960" cy="2592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83C023B1-82B1-4C39-E91C-4F3307568719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119128" y="1887516"/>
                  <a:ext cx="16560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490A19C4-9EDB-BECA-BBA7-9EFBA5C0F0E1}"/>
                    </a:ext>
                  </a:extLst>
                </p14:cNvPr>
                <p14:cNvContentPartPr/>
                <p14:nvPr/>
              </p14:nvContentPartPr>
              <p14:xfrm>
                <a:off x="5963168" y="639036"/>
                <a:ext cx="181080" cy="1933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490A19C4-9EDB-BECA-BBA7-9EFBA5C0F0E1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5954528" y="630396"/>
                  <a:ext cx="198720" cy="21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F22ED636-FDB7-3C2F-E5A7-345639588770}"/>
              </a:ext>
            </a:extLst>
          </p:cNvPr>
          <p:cNvGrpSpPr/>
          <p:nvPr/>
        </p:nvGrpSpPr>
        <p:grpSpPr>
          <a:xfrm>
            <a:off x="5599208" y="1292436"/>
            <a:ext cx="430560" cy="3960"/>
            <a:chOff x="5599208" y="1292436"/>
            <a:chExt cx="430560" cy="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DA7DA2E3-1287-4B0C-8EB6-FE78BA6A589C}"/>
                    </a:ext>
                  </a:extLst>
                </p14:cNvPr>
                <p14:cNvContentPartPr/>
                <p14:nvPr/>
              </p14:nvContentPartPr>
              <p14:xfrm>
                <a:off x="5599208" y="1296036"/>
                <a:ext cx="48960" cy="3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DA7DA2E3-1287-4B0C-8EB6-FE78BA6A589C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590208" y="1287036"/>
                  <a:ext cx="66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6EFC6BD1-354B-ED5F-E0D9-09CE0E4D85FB}"/>
                    </a:ext>
                  </a:extLst>
                </p14:cNvPr>
                <p14:cNvContentPartPr/>
                <p14:nvPr/>
              </p14:nvContentPartPr>
              <p14:xfrm>
                <a:off x="5721968" y="1296036"/>
                <a:ext cx="360" cy="3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6EFC6BD1-354B-ED5F-E0D9-09CE0E4D85FB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713328" y="12870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F9954A9E-81C1-2346-041E-AA52CD2B2949}"/>
                    </a:ext>
                  </a:extLst>
                </p14:cNvPr>
                <p14:cNvContentPartPr/>
                <p14:nvPr/>
              </p14:nvContentPartPr>
              <p14:xfrm>
                <a:off x="5814848" y="1296036"/>
                <a:ext cx="6120" cy="3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F9954A9E-81C1-2346-041E-AA52CD2B2949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5806208" y="1287036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F8DA5B29-EE6D-F5E0-64B3-26DD07B2075B}"/>
                    </a:ext>
                  </a:extLst>
                </p14:cNvPr>
                <p14:cNvContentPartPr/>
                <p14:nvPr/>
              </p14:nvContentPartPr>
              <p14:xfrm>
                <a:off x="5930408" y="1292436"/>
                <a:ext cx="99360" cy="36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F8DA5B29-EE6D-F5E0-64B3-26DD07B2075B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5921408" y="1283796"/>
                  <a:ext cx="117000" cy="2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94FA7A22-02CB-DEA7-D5C4-B08F528624BD}"/>
              </a:ext>
            </a:extLst>
          </p:cNvPr>
          <p:cNvGrpSpPr/>
          <p:nvPr/>
        </p:nvGrpSpPr>
        <p:grpSpPr>
          <a:xfrm>
            <a:off x="5619728" y="1835316"/>
            <a:ext cx="1201680" cy="19080"/>
            <a:chOff x="5619728" y="1835316"/>
            <a:chExt cx="1201680" cy="1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A9B4DCDA-62F4-26DD-3576-9B75BBF3DE18}"/>
                    </a:ext>
                  </a:extLst>
                </p14:cNvPr>
                <p14:cNvContentPartPr/>
                <p14:nvPr/>
              </p14:nvContentPartPr>
              <p14:xfrm>
                <a:off x="5619728" y="1851156"/>
                <a:ext cx="12240" cy="32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A9B4DCDA-62F4-26DD-3576-9B75BBF3DE18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5611088" y="1842156"/>
                  <a:ext cx="29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55EC5CE8-7FF0-1198-53CC-8C2BB5229C9C}"/>
                    </a:ext>
                  </a:extLst>
                </p14:cNvPr>
                <p14:cNvContentPartPr/>
                <p14:nvPr/>
              </p14:nvContentPartPr>
              <p14:xfrm>
                <a:off x="5712968" y="1853676"/>
                <a:ext cx="73440" cy="3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55EC5CE8-7FF0-1198-53CC-8C2BB5229C9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704328" y="1845036"/>
                  <a:ext cx="9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6F103417-96DE-2BBF-53C3-616B3B06ADCE}"/>
                    </a:ext>
                  </a:extLst>
                </p14:cNvPr>
                <p14:cNvContentPartPr/>
                <p14:nvPr/>
              </p14:nvContentPartPr>
              <p14:xfrm>
                <a:off x="5889368" y="1853676"/>
                <a:ext cx="5760" cy="3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6F103417-96DE-2BBF-53C3-616B3B06ADCE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5880368" y="1845036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4192BDCB-EE44-7FED-A14E-819C8FFE46BD}"/>
                    </a:ext>
                  </a:extLst>
                </p14:cNvPr>
                <p14:cNvContentPartPr/>
                <p14:nvPr/>
              </p14:nvContentPartPr>
              <p14:xfrm>
                <a:off x="6060008" y="1847196"/>
                <a:ext cx="39240" cy="684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4192BDCB-EE44-7FED-A14E-819C8FFE46BD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6051008" y="1838556"/>
                  <a:ext cx="5688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E91774BD-1C9A-B19F-F608-B32053C0B4F8}"/>
                    </a:ext>
                  </a:extLst>
                </p14:cNvPr>
                <p14:cNvContentPartPr/>
                <p14:nvPr/>
              </p14:nvContentPartPr>
              <p14:xfrm>
                <a:off x="6276368" y="1847196"/>
                <a:ext cx="36360" cy="3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E91774BD-1C9A-B19F-F608-B32053C0B4F8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6267368" y="1838556"/>
                  <a:ext cx="54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2033F12E-3693-838D-39B2-77B5218E7D0C}"/>
                    </a:ext>
                  </a:extLst>
                </p14:cNvPr>
                <p14:cNvContentPartPr/>
                <p14:nvPr/>
              </p14:nvContentPartPr>
              <p14:xfrm>
                <a:off x="6447008" y="1838556"/>
                <a:ext cx="51840" cy="90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2033F12E-3693-838D-39B2-77B5218E7D0C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6438008" y="1829916"/>
                  <a:ext cx="694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1D85B200-5ED4-1790-6038-7C5AF808C25D}"/>
                    </a:ext>
                  </a:extLst>
                </p14:cNvPr>
                <p14:cNvContentPartPr/>
                <p14:nvPr/>
              </p14:nvContentPartPr>
              <p14:xfrm>
                <a:off x="6498488" y="1838556"/>
                <a:ext cx="11520" cy="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1D85B200-5ED4-1790-6038-7C5AF808C25D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6489488" y="1829916"/>
                  <a:ext cx="2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A67A964-AC38-B35F-777D-17767C2117CD}"/>
                    </a:ext>
                  </a:extLst>
                </p14:cNvPr>
                <p14:cNvContentPartPr/>
                <p14:nvPr/>
              </p14:nvContentPartPr>
              <p14:xfrm>
                <a:off x="6582728" y="1835316"/>
                <a:ext cx="88200" cy="36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A67A964-AC38-B35F-777D-17767C2117CD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6574088" y="1826676"/>
                  <a:ext cx="1058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74D4D13F-B21A-4D30-F832-C679179179EE}"/>
                    </a:ext>
                  </a:extLst>
                </p14:cNvPr>
                <p14:cNvContentPartPr/>
                <p14:nvPr/>
              </p14:nvContentPartPr>
              <p14:xfrm>
                <a:off x="6688928" y="1835316"/>
                <a:ext cx="132480" cy="3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74D4D13F-B21A-4D30-F832-C679179179EE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6680288" y="1826676"/>
                  <a:ext cx="1501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85705B21-EC8A-EC98-A359-266495FD5CAC}"/>
              </a:ext>
            </a:extLst>
          </p:cNvPr>
          <p:cNvGrpSpPr/>
          <p:nvPr/>
        </p:nvGrpSpPr>
        <p:grpSpPr>
          <a:xfrm>
            <a:off x="6154688" y="1007316"/>
            <a:ext cx="781920" cy="318240"/>
            <a:chOff x="6154688" y="1007316"/>
            <a:chExt cx="781920" cy="31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0DBCFC4B-8D8E-C7E7-7C28-BDDB1F8E8D06}"/>
                    </a:ext>
                  </a:extLst>
                </p14:cNvPr>
                <p14:cNvContentPartPr/>
                <p14:nvPr/>
              </p14:nvContentPartPr>
              <p14:xfrm>
                <a:off x="6261968" y="1073556"/>
                <a:ext cx="132840" cy="16632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0DBCFC4B-8D8E-C7E7-7C28-BDDB1F8E8D06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6253328" y="1064916"/>
                  <a:ext cx="1504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D642F252-2094-4187-AD8B-0BC9C180DE1C}"/>
                    </a:ext>
                  </a:extLst>
                </p14:cNvPr>
                <p14:cNvContentPartPr/>
                <p14:nvPr/>
              </p14:nvContentPartPr>
              <p14:xfrm>
                <a:off x="6460328" y="1007316"/>
                <a:ext cx="104400" cy="3182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D642F252-2094-4187-AD8B-0BC9C180DE1C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6451328" y="998676"/>
                  <a:ext cx="12204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DBD61DE3-1CA1-119A-CF53-1840831113B4}"/>
                    </a:ext>
                  </a:extLst>
                </p14:cNvPr>
                <p14:cNvContentPartPr/>
                <p14:nvPr/>
              </p14:nvContentPartPr>
              <p14:xfrm>
                <a:off x="6154688" y="1074636"/>
                <a:ext cx="246240" cy="15840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DBD61DE3-1CA1-119A-CF53-1840831113B4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6145688" y="1065636"/>
                  <a:ext cx="26388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33021CA6-9343-C931-EBF7-D74F9E324571}"/>
                    </a:ext>
                  </a:extLst>
                </p14:cNvPr>
                <p14:cNvContentPartPr/>
                <p14:nvPr/>
              </p14:nvContentPartPr>
              <p14:xfrm>
                <a:off x="6576608" y="1053036"/>
                <a:ext cx="105120" cy="1206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33021CA6-9343-C931-EBF7-D74F9E324571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6567608" y="1044036"/>
                  <a:ext cx="1227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AAA82263-EAE0-EA88-E23A-6305DF3919BD}"/>
                    </a:ext>
                  </a:extLst>
                </p14:cNvPr>
                <p14:cNvContentPartPr/>
                <p14:nvPr/>
              </p14:nvContentPartPr>
              <p14:xfrm>
                <a:off x="6753008" y="1076076"/>
                <a:ext cx="73800" cy="1558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AAA82263-EAE0-EA88-E23A-6305DF3919BD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6744368" y="1067436"/>
                  <a:ext cx="914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A3BAA85F-18E1-BC04-B554-86675CFC4954}"/>
                    </a:ext>
                  </a:extLst>
                </p14:cNvPr>
                <p14:cNvContentPartPr/>
                <p14:nvPr/>
              </p14:nvContentPartPr>
              <p14:xfrm>
                <a:off x="6840848" y="1033236"/>
                <a:ext cx="95760" cy="2246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A3BAA85F-18E1-BC04-B554-86675CFC4954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6831848" y="1024236"/>
                  <a:ext cx="113400" cy="24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5ABC2069-61CF-77B4-4EAB-58262B16C8B1}"/>
              </a:ext>
            </a:extLst>
          </p:cNvPr>
          <p:cNvGrpSpPr/>
          <p:nvPr/>
        </p:nvGrpSpPr>
        <p:grpSpPr>
          <a:xfrm>
            <a:off x="6803408" y="1373436"/>
            <a:ext cx="1046520" cy="357840"/>
            <a:chOff x="6803408" y="1373436"/>
            <a:chExt cx="1046520" cy="35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01A2B854-4BAD-CCA8-FB3F-88F67D835F1F}"/>
                    </a:ext>
                  </a:extLst>
                </p14:cNvPr>
                <p14:cNvContentPartPr/>
                <p14:nvPr/>
              </p14:nvContentPartPr>
              <p14:xfrm>
                <a:off x="6803408" y="1562076"/>
                <a:ext cx="127080" cy="1692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01A2B854-4BAD-CCA8-FB3F-88F67D835F1F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6794768" y="1553076"/>
                  <a:ext cx="14472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637DCCE0-58EF-DDE2-FEE5-46B7829D62A3}"/>
                    </a:ext>
                  </a:extLst>
                </p14:cNvPr>
                <p14:cNvContentPartPr/>
                <p14:nvPr/>
              </p14:nvContentPartPr>
              <p14:xfrm>
                <a:off x="7023728" y="1410876"/>
                <a:ext cx="113400" cy="3031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637DCCE0-58EF-DDE2-FEE5-46B7829D62A3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7014728" y="1402236"/>
                  <a:ext cx="13104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56D8BABF-E038-3D54-DDC8-8694E9F789C9}"/>
                    </a:ext>
                  </a:extLst>
                </p14:cNvPr>
                <p14:cNvContentPartPr/>
                <p14:nvPr/>
              </p14:nvContentPartPr>
              <p14:xfrm>
                <a:off x="7165928" y="1459476"/>
                <a:ext cx="99360" cy="1645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56D8BABF-E038-3D54-DDC8-8694E9F789C9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7157288" y="1450836"/>
                  <a:ext cx="1170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078CDBB1-A22E-89C3-8D11-97D846046486}"/>
                    </a:ext>
                  </a:extLst>
                </p14:cNvPr>
                <p14:cNvContentPartPr/>
                <p14:nvPr/>
              </p14:nvContentPartPr>
              <p14:xfrm>
                <a:off x="7314608" y="1501956"/>
                <a:ext cx="97920" cy="1818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078CDBB1-A22E-89C3-8D11-97D846046486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7305608" y="1493316"/>
                  <a:ext cx="11556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10B3E170-0D6F-04BD-F5AD-45A0DD17CEBB}"/>
                    </a:ext>
                  </a:extLst>
                </p14:cNvPr>
                <p14:cNvContentPartPr/>
                <p14:nvPr/>
              </p14:nvContentPartPr>
              <p14:xfrm>
                <a:off x="7483448" y="1538676"/>
                <a:ext cx="47880" cy="100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10B3E170-0D6F-04BD-F5AD-45A0DD17CEBB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7474448" y="1529676"/>
                  <a:ext cx="655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DCE493E0-5944-EA49-6C23-42AD9698A8B0}"/>
                    </a:ext>
                  </a:extLst>
                </p14:cNvPr>
                <p14:cNvContentPartPr/>
                <p14:nvPr/>
              </p14:nvContentPartPr>
              <p14:xfrm>
                <a:off x="7604768" y="1477116"/>
                <a:ext cx="175320" cy="1238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DCE493E0-5944-EA49-6C23-42AD9698A8B0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7595768" y="1468476"/>
                  <a:ext cx="1929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39D546A7-203B-75D2-539E-CB4A71B6D855}"/>
                    </a:ext>
                  </a:extLst>
                </p14:cNvPr>
                <p14:cNvContentPartPr/>
                <p14:nvPr/>
              </p14:nvContentPartPr>
              <p14:xfrm>
                <a:off x="7779728" y="1373436"/>
                <a:ext cx="70200" cy="2678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39D546A7-203B-75D2-539E-CB4A71B6D855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7770728" y="1364796"/>
                  <a:ext cx="8784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79F7697C-AE19-5F22-8D57-8E5B8E25F8BD}"/>
                    </a:ext>
                  </a:extLst>
                </p14:cNvPr>
                <p14:cNvContentPartPr/>
                <p14:nvPr/>
              </p14:nvContentPartPr>
              <p14:xfrm>
                <a:off x="7310648" y="1701036"/>
                <a:ext cx="360" cy="1440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79F7697C-AE19-5F22-8D57-8E5B8E25F8BD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7301648" y="1692396"/>
                  <a:ext cx="18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416A18AE-1D30-95E1-4615-CA0241D17323}"/>
                    </a:ext>
                  </a:extLst>
                </p14:cNvPr>
                <p14:cNvContentPartPr/>
                <p14:nvPr/>
              </p14:nvContentPartPr>
              <p14:xfrm>
                <a:off x="7327568" y="1638756"/>
                <a:ext cx="91440" cy="356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416A18AE-1D30-95E1-4615-CA0241D17323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7318928" y="1629756"/>
                  <a:ext cx="109080" cy="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34D9DFD-F89C-37AC-6077-034626E567BA}"/>
              </a:ext>
            </a:extLst>
          </p:cNvPr>
          <p:cNvGrpSpPr/>
          <p:nvPr/>
        </p:nvGrpSpPr>
        <p:grpSpPr>
          <a:xfrm>
            <a:off x="1411778" y="2394756"/>
            <a:ext cx="7505550" cy="3033030"/>
            <a:chOff x="1411778" y="2394756"/>
            <a:chExt cx="7505550" cy="303303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7AC3DA8-7385-ECE3-1DD0-D7A66E9CDBD2}"/>
                </a:ext>
              </a:extLst>
            </p:cNvPr>
            <p:cNvGrpSpPr/>
            <p:nvPr/>
          </p:nvGrpSpPr>
          <p:grpSpPr>
            <a:xfrm>
              <a:off x="1411778" y="4146659"/>
              <a:ext cx="3890700" cy="1221750"/>
              <a:chOff x="1255119" y="3620669"/>
              <a:chExt cx="3890700" cy="122175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9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391CDA82-4E2D-DCF6-E475-07DDE519702C}"/>
                      </a:ext>
                    </a:extLst>
                  </p14:cNvPr>
                  <p14:cNvContentPartPr/>
                  <p14:nvPr/>
                </p14:nvContentPartPr>
                <p14:xfrm>
                  <a:off x="1403889" y="3740819"/>
                  <a:ext cx="123390" cy="32427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391CDA82-4E2D-DCF6-E475-07DDE519702C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394896" y="3731821"/>
                    <a:ext cx="141017" cy="3419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0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E780F293-7F11-43D8-09C3-B474F4DB5755}"/>
                      </a:ext>
                    </a:extLst>
                  </p14:cNvPr>
                  <p14:cNvContentPartPr/>
                  <p14:nvPr/>
                </p14:nvContentPartPr>
                <p14:xfrm>
                  <a:off x="1511619" y="3960599"/>
                  <a:ext cx="77220" cy="19683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80F293-7F11-43D8-09C3-B474F4DB5755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1502640" y="3951603"/>
                    <a:ext cx="94819" cy="2144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1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3CA22AA4-CD76-A9E1-DD2D-16B1B90A5757}"/>
                      </a:ext>
                    </a:extLst>
                  </p14:cNvPr>
                  <p14:cNvContentPartPr/>
                  <p14:nvPr/>
                </p14:nvContentPartPr>
                <p14:xfrm>
                  <a:off x="1518639" y="4096679"/>
                  <a:ext cx="48870" cy="459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3CA22AA4-CD76-A9E1-DD2D-16B1B90A5757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1509656" y="4087852"/>
                    <a:ext cx="66478" cy="218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2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ECC53DA6-FEEC-EE44-7BBC-430A7DCF4934}"/>
                      </a:ext>
                    </a:extLst>
                  </p14:cNvPr>
                  <p14:cNvContentPartPr/>
                  <p14:nvPr/>
                </p14:nvContentPartPr>
                <p14:xfrm>
                  <a:off x="1621509" y="4143389"/>
                  <a:ext cx="62910" cy="7317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ECC53DA6-FEEC-EE44-7BBC-430A7DCF4934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1612573" y="4134378"/>
                    <a:ext cx="80425" cy="908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3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0855DDA3-A232-95B4-B9DB-D8DF681BE6D3}"/>
                      </a:ext>
                    </a:extLst>
                  </p14:cNvPr>
                  <p14:cNvContentPartPr/>
                  <p14:nvPr/>
                </p14:nvContentPartPr>
                <p14:xfrm>
                  <a:off x="1716009" y="4152839"/>
                  <a:ext cx="39150" cy="7425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0855DDA3-A232-95B4-B9DB-D8DF681BE6D3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1707111" y="4143872"/>
                    <a:ext cx="56590" cy="91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4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68354484-D29A-92C8-4186-96614CE34D87}"/>
                      </a:ext>
                    </a:extLst>
                  </p14:cNvPr>
                  <p14:cNvContentPartPr/>
                  <p14:nvPr/>
                </p14:nvContentPartPr>
                <p14:xfrm>
                  <a:off x="1889079" y="3995969"/>
                  <a:ext cx="99090" cy="21843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68354484-D29A-92C8-4186-96614CE34D87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1880103" y="3986973"/>
                    <a:ext cx="116682" cy="2360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5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65F28B3B-E177-2CE4-B54C-0DD9859A0065}"/>
                      </a:ext>
                    </a:extLst>
                  </p14:cNvPr>
                  <p14:cNvContentPartPr/>
                  <p14:nvPr/>
                </p14:nvContentPartPr>
                <p14:xfrm>
                  <a:off x="2057829" y="4083179"/>
                  <a:ext cx="36450" cy="5535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65F28B3B-E177-2CE4-B54C-0DD9859A0065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048895" y="4074194"/>
                    <a:ext cx="53960" cy="729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6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D716C06D-9F66-4506-F5D9-E8E7CAF56638}"/>
                      </a:ext>
                    </a:extLst>
                  </p14:cNvPr>
                  <p14:cNvContentPartPr/>
                  <p14:nvPr/>
                </p14:nvContentPartPr>
                <p14:xfrm>
                  <a:off x="1255119" y="4267319"/>
                  <a:ext cx="1036530" cy="226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D716C06D-9F66-4506-F5D9-E8E7CAF56638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1246121" y="4258319"/>
                    <a:ext cx="1054165" cy="4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7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29F6EAFA-B06F-9D13-9E59-EC1929DC3536}"/>
                      </a:ext>
                    </a:extLst>
                  </p14:cNvPr>
                  <p14:cNvContentPartPr/>
                  <p14:nvPr/>
                </p14:nvContentPartPr>
                <p14:xfrm>
                  <a:off x="1277799" y="4425269"/>
                  <a:ext cx="137430" cy="27783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29F6EAFA-B06F-9D13-9E59-EC1929DC3536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1268781" y="4416272"/>
                    <a:ext cx="155105" cy="2954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8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2589B67A-E50F-B86B-6EEC-84DD6545F857}"/>
                      </a:ext>
                    </a:extLst>
                  </p14:cNvPr>
                  <p14:cNvContentPartPr/>
                  <p14:nvPr/>
                </p14:nvContentPartPr>
                <p14:xfrm>
                  <a:off x="1449249" y="4638299"/>
                  <a:ext cx="36720" cy="14715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2589B67A-E50F-B86B-6EEC-84DD6545F857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1440249" y="4629282"/>
                    <a:ext cx="54360" cy="1648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9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48E9E2DC-035E-27F4-DFA0-D1C26CE9CEA3}"/>
                      </a:ext>
                    </a:extLst>
                  </p14:cNvPr>
                  <p14:cNvContentPartPr/>
                  <p14:nvPr/>
                </p14:nvContentPartPr>
                <p14:xfrm>
                  <a:off x="1462209" y="4718759"/>
                  <a:ext cx="57240" cy="837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48E9E2DC-035E-27F4-DFA0-D1C26CE9CEA3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1453209" y="4710040"/>
                    <a:ext cx="74880" cy="254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0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6D156328-C92B-2B22-1983-9BA664D5C3EC}"/>
                      </a:ext>
                    </a:extLst>
                  </p14:cNvPr>
                  <p14:cNvContentPartPr/>
                  <p14:nvPr/>
                </p14:nvContentPartPr>
                <p14:xfrm>
                  <a:off x="1545639" y="4742519"/>
                  <a:ext cx="67770" cy="9990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6D156328-C92B-2B22-1983-9BA664D5C3EC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1536675" y="4733535"/>
                    <a:ext cx="85340" cy="117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1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7E0FC815-75BA-FCE7-FBB0-026C719A9222}"/>
                      </a:ext>
                    </a:extLst>
                  </p14:cNvPr>
                  <p14:cNvContentPartPr/>
                  <p14:nvPr/>
                </p14:nvContentPartPr>
                <p14:xfrm>
                  <a:off x="2677479" y="4215209"/>
                  <a:ext cx="151200" cy="621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7E0FC815-75BA-FCE7-FBB0-026C719A9222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2668479" y="4206584"/>
                    <a:ext cx="168840" cy="231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2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875D79D2-04B0-2871-6FEE-C33904C6AB9A}"/>
                      </a:ext>
                    </a:extLst>
                  </p14:cNvPr>
                  <p14:cNvContentPartPr/>
                  <p14:nvPr/>
                </p14:nvContentPartPr>
                <p14:xfrm>
                  <a:off x="2724459" y="4334819"/>
                  <a:ext cx="120960" cy="27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875D79D2-04B0-2871-6FEE-C33904C6AB9A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715459" y="4328069"/>
                    <a:ext cx="138600" cy="135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3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124BE158-ABF2-0DFE-40A8-4DD60391EA48}"/>
                      </a:ext>
                    </a:extLst>
                  </p14:cNvPr>
                  <p14:cNvContentPartPr/>
                  <p14:nvPr/>
                </p14:nvContentPartPr>
                <p14:xfrm>
                  <a:off x="3876715" y="4039844"/>
                  <a:ext cx="255960" cy="34803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124BE158-ABF2-0DFE-40A8-4DD60391EA48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3867715" y="4030846"/>
                    <a:ext cx="273600" cy="3656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4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73AB64C9-9B59-1399-83CE-E34E2E516F65}"/>
                      </a:ext>
                    </a:extLst>
                  </p14:cNvPr>
                  <p14:cNvContentPartPr/>
                  <p14:nvPr/>
                </p14:nvContentPartPr>
                <p14:xfrm rot="5400000">
                  <a:off x="4127010" y="3721590"/>
                  <a:ext cx="135540" cy="75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73AB64C9-9B59-1399-83CE-E34E2E516F65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 rot="5400000">
                    <a:off x="4118022" y="3712590"/>
                    <a:ext cx="153157" cy="2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5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AB584BC3-B76E-044F-F3E4-9838F28E0AAB}"/>
                      </a:ext>
                    </a:extLst>
                  </p14:cNvPr>
                  <p14:cNvContentPartPr/>
                  <p14:nvPr/>
                </p14:nvContentPartPr>
                <p14:xfrm>
                  <a:off x="4154649" y="3744869"/>
                  <a:ext cx="103680" cy="27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AB584BC3-B76E-044F-F3E4-9838F28E0AAB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4145649" y="3738119"/>
                    <a:ext cx="121320" cy="135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6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45D10ED1-1546-D8F5-6C75-BA58CBD035E3}"/>
                      </a:ext>
                    </a:extLst>
                  </p14:cNvPr>
                  <p14:cNvContentPartPr/>
                  <p14:nvPr/>
                </p14:nvContentPartPr>
                <p14:xfrm>
                  <a:off x="4301799" y="3707069"/>
                  <a:ext cx="114480" cy="21546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45D10ED1-1546-D8F5-6C75-BA58CBD035E3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4292799" y="3698077"/>
                    <a:ext cx="132120" cy="2330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7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932E5D29-BCFD-68ED-327B-B090493A7CAA}"/>
                      </a:ext>
                    </a:extLst>
                  </p14:cNvPr>
                  <p14:cNvContentPartPr/>
                  <p14:nvPr/>
                </p14:nvContentPartPr>
                <p14:xfrm>
                  <a:off x="4470549" y="3741359"/>
                  <a:ext cx="88830" cy="9072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932E5D29-BCFD-68ED-327B-B090493A7CAA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4461558" y="3732359"/>
                    <a:ext cx="106452" cy="10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8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4C87D8B0-B23A-81C3-0156-EEC33A058AE2}"/>
                      </a:ext>
                    </a:extLst>
                  </p14:cNvPr>
                  <p14:cNvContentPartPr/>
                  <p14:nvPr/>
                </p14:nvContentPartPr>
                <p14:xfrm>
                  <a:off x="4591568" y="3620669"/>
                  <a:ext cx="188190" cy="33210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4C87D8B0-B23A-81C3-0156-EEC33A058AE2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4582589" y="3611684"/>
                    <a:ext cx="205788" cy="3497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9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E83F43E9-329D-63BD-D5B9-C04DF09574D8}"/>
                      </a:ext>
                    </a:extLst>
                  </p14:cNvPr>
                  <p14:cNvContentPartPr/>
                  <p14:nvPr/>
                </p14:nvContentPartPr>
                <p14:xfrm>
                  <a:off x="4815069" y="3737039"/>
                  <a:ext cx="137430" cy="14202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E83F43E9-329D-63BD-D5B9-C04DF09574D8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4806075" y="3728050"/>
                    <a:ext cx="155058" cy="1596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0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FB3100E5-9264-114C-BCA1-CE8B38A51F62}"/>
                      </a:ext>
                    </a:extLst>
                  </p14:cNvPr>
                  <p14:cNvContentPartPr/>
                  <p14:nvPr/>
                </p14:nvContentPartPr>
                <p14:xfrm>
                  <a:off x="4975719" y="3665489"/>
                  <a:ext cx="170100" cy="29376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FB3100E5-9264-114C-BCA1-CE8B38A51F62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4966729" y="3656489"/>
                    <a:ext cx="187721" cy="311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4F2A138-0E73-D07D-A078-84ECE3CA7768}"/>
                    </a:ext>
                  </a:extLst>
                </p14:cNvPr>
                <p14:cNvContentPartPr/>
                <p14:nvPr/>
              </p14:nvContentPartPr>
              <p14:xfrm>
                <a:off x="2530573" y="5284146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4F2A138-0E73-D07D-A078-84ECE3CA7768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2521573" y="527514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B408463-864C-5E45-16BF-D26C13C8AE7E}"/>
                </a:ext>
              </a:extLst>
            </p:cNvPr>
            <p:cNvGrpSpPr/>
            <p:nvPr/>
          </p:nvGrpSpPr>
          <p:grpSpPr>
            <a:xfrm>
              <a:off x="1841893" y="5186946"/>
              <a:ext cx="808200" cy="240840"/>
              <a:chOff x="1939448" y="3910356"/>
              <a:chExt cx="808200" cy="240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3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8A7D48CA-F807-9993-E963-431758324832}"/>
                      </a:ext>
                    </a:extLst>
                  </p14:cNvPr>
                  <p14:cNvContentPartPr/>
                  <p14:nvPr/>
                </p14:nvContentPartPr>
                <p14:xfrm>
                  <a:off x="1939448" y="3992076"/>
                  <a:ext cx="18000" cy="1314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8A7D48CA-F807-9993-E963-431758324832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1930448" y="3983076"/>
                    <a:ext cx="35640" cy="14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09689F1F-18CF-F719-F073-1E2C6242BCD7}"/>
                      </a:ext>
                    </a:extLst>
                  </p14:cNvPr>
                  <p14:cNvContentPartPr/>
                  <p14:nvPr/>
                </p14:nvContentPartPr>
                <p14:xfrm>
                  <a:off x="2138168" y="3910356"/>
                  <a:ext cx="94320" cy="1836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09689F1F-18CF-F719-F073-1E2C6242BCD7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2129528" y="3901356"/>
                    <a:ext cx="111960" cy="20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1AC7E4CC-C245-ACB2-1CFF-5CF69FBB8E9C}"/>
                      </a:ext>
                    </a:extLst>
                  </p14:cNvPr>
                  <p14:cNvContentPartPr/>
                  <p14:nvPr/>
                </p14:nvContentPartPr>
                <p14:xfrm>
                  <a:off x="2304848" y="4073436"/>
                  <a:ext cx="96840" cy="777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1AC7E4CC-C245-ACB2-1CFF-5CF69FBB8E9C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2295848" y="4064796"/>
                    <a:ext cx="114480" cy="9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6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43BA166A-66CA-04C6-F853-A37D53564699}"/>
                      </a:ext>
                    </a:extLst>
                  </p14:cNvPr>
                  <p14:cNvContentPartPr/>
                  <p14:nvPr/>
                </p14:nvContentPartPr>
                <p14:xfrm>
                  <a:off x="2337248" y="3999636"/>
                  <a:ext cx="159480" cy="32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43BA166A-66CA-04C6-F853-A37D53564699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2328248" y="3990996"/>
                    <a:ext cx="17712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7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CB700D83-1CD5-5B27-0BB2-50806F201093}"/>
                      </a:ext>
                    </a:extLst>
                  </p14:cNvPr>
                  <p14:cNvContentPartPr/>
                  <p14:nvPr/>
                </p14:nvContentPartPr>
                <p14:xfrm>
                  <a:off x="2420408" y="3924756"/>
                  <a:ext cx="10080" cy="120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CB700D83-1CD5-5B27-0BB2-50806F201093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2411408" y="3916116"/>
                    <a:ext cx="27720" cy="13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8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DD57776A-D360-93CF-8842-5BA31D293A3B}"/>
                      </a:ext>
                    </a:extLst>
                  </p14:cNvPr>
                  <p14:cNvContentPartPr/>
                  <p14:nvPr/>
                </p14:nvContentPartPr>
                <p14:xfrm>
                  <a:off x="2546048" y="3969036"/>
                  <a:ext cx="201600" cy="14292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DD57776A-D360-93CF-8842-5BA31D293A3B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2537048" y="3960036"/>
                    <a:ext cx="219240" cy="1605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7455910-835B-47D9-6318-1A20A2783E7E}"/>
                    </a:ext>
                  </a:extLst>
                </p14:cNvPr>
                <p14:cNvContentPartPr/>
                <p14:nvPr/>
              </p14:nvContentPartPr>
              <p14:xfrm>
                <a:off x="2457493" y="4785906"/>
                <a:ext cx="2052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7455910-835B-47D9-6318-1A20A2783E7E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2448493" y="4776906"/>
                  <a:ext cx="3816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9B5E7FBE-3840-7DF9-71F4-D386CE1DD551}"/>
                </a:ext>
              </a:extLst>
            </p:cNvPr>
            <p:cNvGrpSpPr/>
            <p:nvPr/>
          </p:nvGrpSpPr>
          <p:grpSpPr>
            <a:xfrm>
              <a:off x="1953488" y="3605076"/>
              <a:ext cx="148320" cy="459720"/>
              <a:chOff x="1953488" y="3605076"/>
              <a:chExt cx="148320" cy="459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1">
                <p14:nvContentPartPr>
                  <p14:cNvPr id="262" name="Ink 261">
                    <a:extLst>
                      <a:ext uri="{FF2B5EF4-FFF2-40B4-BE49-F238E27FC236}">
                        <a16:creationId xmlns:a16="http://schemas.microsoft.com/office/drawing/2014/main" id="{4F3CE6FA-377C-1C56-10A3-05AA3612C1CB}"/>
                      </a:ext>
                    </a:extLst>
                  </p14:cNvPr>
                  <p14:cNvContentPartPr/>
                  <p14:nvPr/>
                </p14:nvContentPartPr>
                <p14:xfrm>
                  <a:off x="1953488" y="3605076"/>
                  <a:ext cx="148320" cy="459720"/>
                </p14:xfrm>
              </p:contentPart>
            </mc:Choice>
            <mc:Fallback xmlns="">
              <p:pic>
                <p:nvPicPr>
                  <p:cNvPr id="262" name="Ink 261">
                    <a:extLst>
                      <a:ext uri="{FF2B5EF4-FFF2-40B4-BE49-F238E27FC236}">
                        <a16:creationId xmlns:a16="http://schemas.microsoft.com/office/drawing/2014/main" id="{4F3CE6FA-377C-1C56-10A3-05AA3612C1CB}"/>
                      </a:ext>
                    </a:extLst>
                  </p:cNvPr>
                  <p:cNvPicPr/>
                  <p:nvPr/>
                </p:nvPicPr>
                <p:blipFill>
                  <a:blip r:embed="rId432"/>
                  <a:stretch>
                    <a:fillRect/>
                  </a:stretch>
                </p:blipFill>
                <p:spPr>
                  <a:xfrm>
                    <a:off x="1944848" y="3596436"/>
                    <a:ext cx="165960" cy="47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3">
                <p14:nvContentPartPr>
                  <p14:cNvPr id="263" name="Ink 262">
                    <a:extLst>
                      <a:ext uri="{FF2B5EF4-FFF2-40B4-BE49-F238E27FC236}">
                        <a16:creationId xmlns:a16="http://schemas.microsoft.com/office/drawing/2014/main" id="{49289115-3E87-0395-D867-B3302639C084}"/>
                      </a:ext>
                    </a:extLst>
                  </p14:cNvPr>
                  <p14:cNvContentPartPr/>
                  <p14:nvPr/>
                </p14:nvContentPartPr>
                <p14:xfrm>
                  <a:off x="1992368" y="3605076"/>
                  <a:ext cx="99360" cy="143640"/>
                </p14:xfrm>
              </p:contentPart>
            </mc:Choice>
            <mc:Fallback xmlns="">
              <p:pic>
                <p:nvPicPr>
                  <p:cNvPr id="263" name="Ink 262">
                    <a:extLst>
                      <a:ext uri="{FF2B5EF4-FFF2-40B4-BE49-F238E27FC236}">
                        <a16:creationId xmlns:a16="http://schemas.microsoft.com/office/drawing/2014/main" id="{49289115-3E87-0395-D867-B3302639C084}"/>
                      </a:ext>
                    </a:extLst>
                  </p:cNvPr>
                  <p:cNvPicPr/>
                  <p:nvPr/>
                </p:nvPicPr>
                <p:blipFill>
                  <a:blip r:embed="rId434"/>
                  <a:stretch>
                    <a:fillRect/>
                  </a:stretch>
                </p:blipFill>
                <p:spPr>
                  <a:xfrm>
                    <a:off x="1983368" y="3596436"/>
                    <a:ext cx="117000" cy="161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4BA65EB4-82AD-2180-0F5D-30E845E9A429}"/>
                </a:ext>
              </a:extLst>
            </p:cNvPr>
            <p:cNvGrpSpPr/>
            <p:nvPr/>
          </p:nvGrpSpPr>
          <p:grpSpPr>
            <a:xfrm>
              <a:off x="2530208" y="2508876"/>
              <a:ext cx="1334880" cy="799560"/>
              <a:chOff x="2530208" y="2508876"/>
              <a:chExt cx="1334880" cy="799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5">
                <p14:nvContentPartPr>
                  <p14:cNvPr id="265" name="Ink 264">
                    <a:extLst>
                      <a:ext uri="{FF2B5EF4-FFF2-40B4-BE49-F238E27FC236}">
                        <a16:creationId xmlns:a16="http://schemas.microsoft.com/office/drawing/2014/main" id="{2BFCC9C5-44F8-462A-470F-1DE493F4C52A}"/>
                      </a:ext>
                    </a:extLst>
                  </p14:cNvPr>
                  <p14:cNvContentPartPr/>
                  <p14:nvPr/>
                </p14:nvContentPartPr>
                <p14:xfrm>
                  <a:off x="2530208" y="2948796"/>
                  <a:ext cx="166680" cy="359640"/>
                </p14:xfrm>
              </p:contentPart>
            </mc:Choice>
            <mc:Fallback xmlns="">
              <p:pic>
                <p:nvPicPr>
                  <p:cNvPr id="265" name="Ink 264">
                    <a:extLst>
                      <a:ext uri="{FF2B5EF4-FFF2-40B4-BE49-F238E27FC236}">
                        <a16:creationId xmlns:a16="http://schemas.microsoft.com/office/drawing/2014/main" id="{2BFCC9C5-44F8-462A-470F-1DE493F4C52A}"/>
                      </a:ext>
                    </a:extLst>
                  </p:cNvPr>
                  <p:cNvPicPr/>
                  <p:nvPr/>
                </p:nvPicPr>
                <p:blipFill>
                  <a:blip r:embed="rId436"/>
                  <a:stretch>
                    <a:fillRect/>
                  </a:stretch>
                </p:blipFill>
                <p:spPr>
                  <a:xfrm>
                    <a:off x="2521568" y="2939796"/>
                    <a:ext cx="184320" cy="37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7">
                <p14:nvContentPartPr>
                  <p14:cNvPr id="266" name="Ink 265">
                    <a:extLst>
                      <a:ext uri="{FF2B5EF4-FFF2-40B4-BE49-F238E27FC236}">
                        <a16:creationId xmlns:a16="http://schemas.microsoft.com/office/drawing/2014/main" id="{E65EC9C0-EDC1-360B-39CA-8C00D74C3A64}"/>
                      </a:ext>
                    </a:extLst>
                  </p14:cNvPr>
                  <p14:cNvContentPartPr/>
                  <p14:nvPr/>
                </p14:nvContentPartPr>
                <p14:xfrm>
                  <a:off x="2773928" y="2639556"/>
                  <a:ext cx="129600" cy="287640"/>
                </p14:xfrm>
              </p:contentPart>
            </mc:Choice>
            <mc:Fallback xmlns="">
              <p:pic>
                <p:nvPicPr>
                  <p:cNvPr id="266" name="Ink 265">
                    <a:extLst>
                      <a:ext uri="{FF2B5EF4-FFF2-40B4-BE49-F238E27FC236}">
                        <a16:creationId xmlns:a16="http://schemas.microsoft.com/office/drawing/2014/main" id="{E65EC9C0-EDC1-360B-39CA-8C00D74C3A64}"/>
                      </a:ext>
                    </a:extLst>
                  </p:cNvPr>
                  <p:cNvPicPr/>
                  <p:nvPr/>
                </p:nvPicPr>
                <p:blipFill>
                  <a:blip r:embed="rId438"/>
                  <a:stretch>
                    <a:fillRect/>
                  </a:stretch>
                </p:blipFill>
                <p:spPr>
                  <a:xfrm>
                    <a:off x="2765288" y="2630916"/>
                    <a:ext cx="147240" cy="30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9">
                <p14:nvContentPartPr>
                  <p14:cNvPr id="268" name="Ink 267">
                    <a:extLst>
                      <a:ext uri="{FF2B5EF4-FFF2-40B4-BE49-F238E27FC236}">
                        <a16:creationId xmlns:a16="http://schemas.microsoft.com/office/drawing/2014/main" id="{F0386D96-019D-CB0E-2F50-ABDC45DFD32D}"/>
                      </a:ext>
                    </a:extLst>
                  </p14:cNvPr>
                  <p14:cNvContentPartPr/>
                  <p14:nvPr/>
                </p14:nvContentPartPr>
                <p14:xfrm>
                  <a:off x="3056888" y="2558556"/>
                  <a:ext cx="64080" cy="403560"/>
                </p14:xfrm>
              </p:contentPart>
            </mc:Choice>
            <mc:Fallback xmlns="">
              <p:pic>
                <p:nvPicPr>
                  <p:cNvPr id="268" name="Ink 267">
                    <a:extLst>
                      <a:ext uri="{FF2B5EF4-FFF2-40B4-BE49-F238E27FC236}">
                        <a16:creationId xmlns:a16="http://schemas.microsoft.com/office/drawing/2014/main" id="{F0386D96-019D-CB0E-2F50-ABDC45DFD32D}"/>
                      </a:ext>
                    </a:extLst>
                  </p:cNvPr>
                  <p:cNvPicPr/>
                  <p:nvPr/>
                </p:nvPicPr>
                <p:blipFill>
                  <a:blip r:embed="rId440"/>
                  <a:stretch>
                    <a:fillRect/>
                  </a:stretch>
                </p:blipFill>
                <p:spPr>
                  <a:xfrm>
                    <a:off x="3048248" y="2549556"/>
                    <a:ext cx="81720" cy="42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1">
                <p14:nvContentPartPr>
                  <p14:cNvPr id="269" name="Ink 268">
                    <a:extLst>
                      <a:ext uri="{FF2B5EF4-FFF2-40B4-BE49-F238E27FC236}">
                        <a16:creationId xmlns:a16="http://schemas.microsoft.com/office/drawing/2014/main" id="{4DF3F310-DF2C-98E3-6B74-84B9BAC09DEA}"/>
                      </a:ext>
                    </a:extLst>
                  </p14:cNvPr>
                  <p14:cNvContentPartPr/>
                  <p14:nvPr/>
                </p14:nvContentPartPr>
                <p14:xfrm>
                  <a:off x="3077768" y="2688156"/>
                  <a:ext cx="126000" cy="153360"/>
                </p14:xfrm>
              </p:contentPart>
            </mc:Choice>
            <mc:Fallback xmlns="">
              <p:pic>
                <p:nvPicPr>
                  <p:cNvPr id="269" name="Ink 268">
                    <a:extLst>
                      <a:ext uri="{FF2B5EF4-FFF2-40B4-BE49-F238E27FC236}">
                        <a16:creationId xmlns:a16="http://schemas.microsoft.com/office/drawing/2014/main" id="{4DF3F310-DF2C-98E3-6B74-84B9BAC09DEA}"/>
                      </a:ext>
                    </a:extLst>
                  </p:cNvPr>
                  <p:cNvPicPr/>
                  <p:nvPr/>
                </p:nvPicPr>
                <p:blipFill>
                  <a:blip r:embed="rId442"/>
                  <a:stretch>
                    <a:fillRect/>
                  </a:stretch>
                </p:blipFill>
                <p:spPr>
                  <a:xfrm>
                    <a:off x="3069128" y="2679516"/>
                    <a:ext cx="143640" cy="17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3">
                <p14:nvContentPartPr>
                  <p14:cNvPr id="270" name="Ink 269">
                    <a:extLst>
                      <a:ext uri="{FF2B5EF4-FFF2-40B4-BE49-F238E27FC236}">
                        <a16:creationId xmlns:a16="http://schemas.microsoft.com/office/drawing/2014/main" id="{D5901FC1-873F-51D1-F296-7921654021B8}"/>
                      </a:ext>
                    </a:extLst>
                  </p14:cNvPr>
                  <p14:cNvContentPartPr/>
                  <p14:nvPr/>
                </p14:nvContentPartPr>
                <p14:xfrm>
                  <a:off x="3253448" y="2749716"/>
                  <a:ext cx="64800" cy="127800"/>
                </p14:xfrm>
              </p:contentPart>
            </mc:Choice>
            <mc:Fallback xmlns="">
              <p:pic>
                <p:nvPicPr>
                  <p:cNvPr id="270" name="Ink 269">
                    <a:extLst>
                      <a:ext uri="{FF2B5EF4-FFF2-40B4-BE49-F238E27FC236}">
                        <a16:creationId xmlns:a16="http://schemas.microsoft.com/office/drawing/2014/main" id="{D5901FC1-873F-51D1-F296-7921654021B8}"/>
                      </a:ext>
                    </a:extLst>
                  </p:cNvPr>
                  <p:cNvPicPr/>
                  <p:nvPr/>
                </p:nvPicPr>
                <p:blipFill>
                  <a:blip r:embed="rId444"/>
                  <a:stretch>
                    <a:fillRect/>
                  </a:stretch>
                </p:blipFill>
                <p:spPr>
                  <a:xfrm>
                    <a:off x="3244448" y="2740716"/>
                    <a:ext cx="8244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5">
                <p14:nvContentPartPr>
                  <p14:cNvPr id="271" name="Ink 270">
                    <a:extLst>
                      <a:ext uri="{FF2B5EF4-FFF2-40B4-BE49-F238E27FC236}">
                        <a16:creationId xmlns:a16="http://schemas.microsoft.com/office/drawing/2014/main" id="{6708AE78-A7F3-4E85-8DD3-5393A440B23B}"/>
                      </a:ext>
                    </a:extLst>
                  </p14:cNvPr>
                  <p14:cNvContentPartPr/>
                  <p14:nvPr/>
                </p14:nvContentPartPr>
                <p14:xfrm>
                  <a:off x="3318248" y="2583036"/>
                  <a:ext cx="87840" cy="280800"/>
                </p14:xfrm>
              </p:contentPart>
            </mc:Choice>
            <mc:Fallback xmlns="">
              <p:pic>
                <p:nvPicPr>
                  <p:cNvPr id="271" name="Ink 270">
                    <a:extLst>
                      <a:ext uri="{FF2B5EF4-FFF2-40B4-BE49-F238E27FC236}">
                        <a16:creationId xmlns:a16="http://schemas.microsoft.com/office/drawing/2014/main" id="{6708AE78-A7F3-4E85-8DD3-5393A440B23B}"/>
                      </a:ext>
                    </a:extLst>
                  </p:cNvPr>
                  <p:cNvPicPr/>
                  <p:nvPr/>
                </p:nvPicPr>
                <p:blipFill>
                  <a:blip r:embed="rId446"/>
                  <a:stretch>
                    <a:fillRect/>
                  </a:stretch>
                </p:blipFill>
                <p:spPr>
                  <a:xfrm>
                    <a:off x="3309248" y="2574396"/>
                    <a:ext cx="105480" cy="29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7">
                <p14:nvContentPartPr>
                  <p14:cNvPr id="272" name="Ink 271">
                    <a:extLst>
                      <a:ext uri="{FF2B5EF4-FFF2-40B4-BE49-F238E27FC236}">
                        <a16:creationId xmlns:a16="http://schemas.microsoft.com/office/drawing/2014/main" id="{C23231C1-071C-BBBD-0D22-1E782221A677}"/>
                      </a:ext>
                    </a:extLst>
                  </p14:cNvPr>
                  <p14:cNvContentPartPr/>
                  <p14:nvPr/>
                </p14:nvContentPartPr>
                <p14:xfrm>
                  <a:off x="3534968" y="2736756"/>
                  <a:ext cx="105480" cy="12240"/>
                </p14:xfrm>
              </p:contentPart>
            </mc:Choice>
            <mc:Fallback xmlns="">
              <p:pic>
                <p:nvPicPr>
                  <p:cNvPr id="272" name="Ink 271">
                    <a:extLst>
                      <a:ext uri="{FF2B5EF4-FFF2-40B4-BE49-F238E27FC236}">
                        <a16:creationId xmlns:a16="http://schemas.microsoft.com/office/drawing/2014/main" id="{C23231C1-071C-BBBD-0D22-1E782221A677}"/>
                      </a:ext>
                    </a:extLst>
                  </p:cNvPr>
                  <p:cNvPicPr/>
                  <p:nvPr/>
                </p:nvPicPr>
                <p:blipFill>
                  <a:blip r:embed="rId448"/>
                  <a:stretch>
                    <a:fillRect/>
                  </a:stretch>
                </p:blipFill>
                <p:spPr>
                  <a:xfrm>
                    <a:off x="3526328" y="2728116"/>
                    <a:ext cx="123120" cy="2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9">
                <p14:nvContentPartPr>
                  <p14:cNvPr id="274" name="Ink 273">
                    <a:extLst>
                      <a:ext uri="{FF2B5EF4-FFF2-40B4-BE49-F238E27FC236}">
                        <a16:creationId xmlns:a16="http://schemas.microsoft.com/office/drawing/2014/main" id="{40B6DF6C-40DB-9DAF-7AC4-23C44936475A}"/>
                      </a:ext>
                    </a:extLst>
                  </p14:cNvPr>
                  <p14:cNvContentPartPr/>
                  <p14:nvPr/>
                </p14:nvContentPartPr>
                <p14:xfrm>
                  <a:off x="3767168" y="2629836"/>
                  <a:ext cx="97920" cy="235800"/>
                </p14:xfrm>
              </p:contentPart>
            </mc:Choice>
            <mc:Fallback xmlns="">
              <p:pic>
                <p:nvPicPr>
                  <p:cNvPr id="274" name="Ink 273">
                    <a:extLst>
                      <a:ext uri="{FF2B5EF4-FFF2-40B4-BE49-F238E27FC236}">
                        <a16:creationId xmlns:a16="http://schemas.microsoft.com/office/drawing/2014/main" id="{40B6DF6C-40DB-9DAF-7AC4-23C44936475A}"/>
                      </a:ext>
                    </a:extLst>
                  </p:cNvPr>
                  <p:cNvPicPr/>
                  <p:nvPr/>
                </p:nvPicPr>
                <p:blipFill>
                  <a:blip r:embed="rId450"/>
                  <a:stretch>
                    <a:fillRect/>
                  </a:stretch>
                </p:blipFill>
                <p:spPr>
                  <a:xfrm>
                    <a:off x="3758528" y="2620836"/>
                    <a:ext cx="115560" cy="25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1">
                <p14:nvContentPartPr>
                  <p14:cNvPr id="285" name="Ink 284">
                    <a:extLst>
                      <a:ext uri="{FF2B5EF4-FFF2-40B4-BE49-F238E27FC236}">
                        <a16:creationId xmlns:a16="http://schemas.microsoft.com/office/drawing/2014/main" id="{06074B98-ADF8-19BD-CE8B-7FB5A2520122}"/>
                      </a:ext>
                    </a:extLst>
                  </p14:cNvPr>
                  <p14:cNvContentPartPr/>
                  <p14:nvPr/>
                </p14:nvContentPartPr>
                <p14:xfrm>
                  <a:off x="2741528" y="2508876"/>
                  <a:ext cx="239040" cy="577080"/>
                </p14:xfrm>
              </p:contentPart>
            </mc:Choice>
            <mc:Fallback xmlns="">
              <p:pic>
                <p:nvPicPr>
                  <p:cNvPr id="285" name="Ink 284">
                    <a:extLst>
                      <a:ext uri="{FF2B5EF4-FFF2-40B4-BE49-F238E27FC236}">
                        <a16:creationId xmlns:a16="http://schemas.microsoft.com/office/drawing/2014/main" id="{06074B98-ADF8-19BD-CE8B-7FB5A2520122}"/>
                      </a:ext>
                    </a:extLst>
                  </p:cNvPr>
                  <p:cNvPicPr/>
                  <p:nvPr/>
                </p:nvPicPr>
                <p:blipFill>
                  <a:blip r:embed="rId452"/>
                  <a:stretch>
                    <a:fillRect/>
                  </a:stretch>
                </p:blipFill>
                <p:spPr>
                  <a:xfrm>
                    <a:off x="2732888" y="2500236"/>
                    <a:ext cx="256680" cy="594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85E76EB8-0A67-58A4-6B36-1FCAAC090CAE}"/>
                </a:ext>
              </a:extLst>
            </p:cNvPr>
            <p:cNvGrpSpPr/>
            <p:nvPr/>
          </p:nvGrpSpPr>
          <p:grpSpPr>
            <a:xfrm>
              <a:off x="3995768" y="2394756"/>
              <a:ext cx="1828080" cy="736920"/>
              <a:chOff x="3995768" y="2394756"/>
              <a:chExt cx="1828080" cy="73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3">
                <p14:nvContentPartPr>
                  <p14:cNvPr id="276" name="Ink 275">
                    <a:extLst>
                      <a:ext uri="{FF2B5EF4-FFF2-40B4-BE49-F238E27FC236}">
                        <a16:creationId xmlns:a16="http://schemas.microsoft.com/office/drawing/2014/main" id="{59C0A715-4934-234F-1D68-174DAFF2F714}"/>
                      </a:ext>
                    </a:extLst>
                  </p14:cNvPr>
                  <p14:cNvContentPartPr/>
                  <p14:nvPr/>
                </p14:nvContentPartPr>
                <p14:xfrm>
                  <a:off x="3995768" y="2566476"/>
                  <a:ext cx="99720" cy="276480"/>
                </p14:xfrm>
              </p:contentPart>
            </mc:Choice>
            <mc:Fallback xmlns="">
              <p:pic>
                <p:nvPicPr>
                  <p:cNvPr id="276" name="Ink 275">
                    <a:extLst>
                      <a:ext uri="{FF2B5EF4-FFF2-40B4-BE49-F238E27FC236}">
                        <a16:creationId xmlns:a16="http://schemas.microsoft.com/office/drawing/2014/main" id="{59C0A715-4934-234F-1D68-174DAFF2F714}"/>
                      </a:ext>
                    </a:extLst>
                  </p:cNvPr>
                  <p:cNvPicPr/>
                  <p:nvPr/>
                </p:nvPicPr>
                <p:blipFill>
                  <a:blip r:embed="rId454"/>
                  <a:stretch>
                    <a:fillRect/>
                  </a:stretch>
                </p:blipFill>
                <p:spPr>
                  <a:xfrm>
                    <a:off x="3986768" y="2557836"/>
                    <a:ext cx="117360" cy="29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5">
                <p14:nvContentPartPr>
                  <p14:cNvPr id="277" name="Ink 276">
                    <a:extLst>
                      <a:ext uri="{FF2B5EF4-FFF2-40B4-BE49-F238E27FC236}">
                        <a16:creationId xmlns:a16="http://schemas.microsoft.com/office/drawing/2014/main" id="{D9DFF476-03CF-12D0-5E1A-3768FF828B96}"/>
                      </a:ext>
                    </a:extLst>
                  </p14:cNvPr>
                  <p14:cNvContentPartPr/>
                  <p14:nvPr/>
                </p14:nvContentPartPr>
                <p14:xfrm>
                  <a:off x="4095128" y="2567916"/>
                  <a:ext cx="110520" cy="175320"/>
                </p14:xfrm>
              </p:contentPart>
            </mc:Choice>
            <mc:Fallback xmlns="">
              <p:pic>
                <p:nvPicPr>
                  <p:cNvPr id="277" name="Ink 276">
                    <a:extLst>
                      <a:ext uri="{FF2B5EF4-FFF2-40B4-BE49-F238E27FC236}">
                        <a16:creationId xmlns:a16="http://schemas.microsoft.com/office/drawing/2014/main" id="{D9DFF476-03CF-12D0-5E1A-3768FF828B96}"/>
                      </a:ext>
                    </a:extLst>
                  </p:cNvPr>
                  <p:cNvPicPr/>
                  <p:nvPr/>
                </p:nvPicPr>
                <p:blipFill>
                  <a:blip r:embed="rId456"/>
                  <a:stretch>
                    <a:fillRect/>
                  </a:stretch>
                </p:blipFill>
                <p:spPr>
                  <a:xfrm>
                    <a:off x="4086128" y="2559276"/>
                    <a:ext cx="128160" cy="19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7">
                <p14:nvContentPartPr>
                  <p14:cNvPr id="278" name="Ink 277">
                    <a:extLst>
                      <a:ext uri="{FF2B5EF4-FFF2-40B4-BE49-F238E27FC236}">
                        <a16:creationId xmlns:a16="http://schemas.microsoft.com/office/drawing/2014/main" id="{0DC1883D-F6ED-5680-A65A-56ED6962BFA1}"/>
                      </a:ext>
                    </a:extLst>
                  </p14:cNvPr>
                  <p14:cNvContentPartPr/>
                  <p14:nvPr/>
                </p14:nvContentPartPr>
                <p14:xfrm>
                  <a:off x="4239128" y="2729556"/>
                  <a:ext cx="91080" cy="87120"/>
                </p14:xfrm>
              </p:contentPart>
            </mc:Choice>
            <mc:Fallback xmlns="">
              <p:pic>
                <p:nvPicPr>
                  <p:cNvPr id="278" name="Ink 277">
                    <a:extLst>
                      <a:ext uri="{FF2B5EF4-FFF2-40B4-BE49-F238E27FC236}">
                        <a16:creationId xmlns:a16="http://schemas.microsoft.com/office/drawing/2014/main" id="{0DC1883D-F6ED-5680-A65A-56ED6962BFA1}"/>
                      </a:ext>
                    </a:extLst>
                  </p:cNvPr>
                  <p:cNvPicPr/>
                  <p:nvPr/>
                </p:nvPicPr>
                <p:blipFill>
                  <a:blip r:embed="rId458"/>
                  <a:stretch>
                    <a:fillRect/>
                  </a:stretch>
                </p:blipFill>
                <p:spPr>
                  <a:xfrm>
                    <a:off x="4230128" y="2720556"/>
                    <a:ext cx="10872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9">
                <p14:nvContentPartPr>
                  <p14:cNvPr id="280" name="Ink 279">
                    <a:extLst>
                      <a:ext uri="{FF2B5EF4-FFF2-40B4-BE49-F238E27FC236}">
                        <a16:creationId xmlns:a16="http://schemas.microsoft.com/office/drawing/2014/main" id="{911E1E68-37A0-C053-F707-6BF9CEB4CC9A}"/>
                      </a:ext>
                    </a:extLst>
                  </p14:cNvPr>
                  <p14:cNvContentPartPr/>
                  <p14:nvPr/>
                </p14:nvContentPartPr>
                <p14:xfrm>
                  <a:off x="4366928" y="2646036"/>
                  <a:ext cx="123840" cy="9000"/>
                </p14:xfrm>
              </p:contentPart>
            </mc:Choice>
            <mc:Fallback xmlns="">
              <p:pic>
                <p:nvPicPr>
                  <p:cNvPr id="280" name="Ink 279">
                    <a:extLst>
                      <a:ext uri="{FF2B5EF4-FFF2-40B4-BE49-F238E27FC236}">
                        <a16:creationId xmlns:a16="http://schemas.microsoft.com/office/drawing/2014/main" id="{911E1E68-37A0-C053-F707-6BF9CEB4CC9A}"/>
                      </a:ext>
                    </a:extLst>
                  </p:cNvPr>
                  <p:cNvPicPr/>
                  <p:nvPr/>
                </p:nvPicPr>
                <p:blipFill>
                  <a:blip r:embed="rId460"/>
                  <a:stretch>
                    <a:fillRect/>
                  </a:stretch>
                </p:blipFill>
                <p:spPr>
                  <a:xfrm>
                    <a:off x="4357928" y="2637396"/>
                    <a:ext cx="14148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1">
                <p14:nvContentPartPr>
                  <p14:cNvPr id="281" name="Ink 280">
                    <a:extLst>
                      <a:ext uri="{FF2B5EF4-FFF2-40B4-BE49-F238E27FC236}">
                        <a16:creationId xmlns:a16="http://schemas.microsoft.com/office/drawing/2014/main" id="{C7B91AB8-F7ED-5A2A-8507-BBD7DDCBC458}"/>
                      </a:ext>
                    </a:extLst>
                  </p14:cNvPr>
                  <p14:cNvContentPartPr/>
                  <p14:nvPr/>
                </p14:nvContentPartPr>
                <p14:xfrm>
                  <a:off x="4564568" y="2566836"/>
                  <a:ext cx="200160" cy="178920"/>
                </p14:xfrm>
              </p:contentPart>
            </mc:Choice>
            <mc:Fallback xmlns="">
              <p:pic>
                <p:nvPicPr>
                  <p:cNvPr id="281" name="Ink 280">
                    <a:extLst>
                      <a:ext uri="{FF2B5EF4-FFF2-40B4-BE49-F238E27FC236}">
                        <a16:creationId xmlns:a16="http://schemas.microsoft.com/office/drawing/2014/main" id="{C7B91AB8-F7ED-5A2A-8507-BBD7DDCBC458}"/>
                      </a:ext>
                    </a:extLst>
                  </p:cNvPr>
                  <p:cNvPicPr/>
                  <p:nvPr/>
                </p:nvPicPr>
                <p:blipFill>
                  <a:blip r:embed="rId462"/>
                  <a:stretch>
                    <a:fillRect/>
                  </a:stretch>
                </p:blipFill>
                <p:spPr>
                  <a:xfrm>
                    <a:off x="4555928" y="2557836"/>
                    <a:ext cx="217800" cy="19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3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72244640-3E93-C5DD-D3D6-5DC3385F13C5}"/>
                      </a:ext>
                    </a:extLst>
                  </p14:cNvPr>
                  <p14:cNvContentPartPr/>
                  <p14:nvPr/>
                </p14:nvContentPartPr>
                <p14:xfrm>
                  <a:off x="4785248" y="2578356"/>
                  <a:ext cx="28440" cy="23292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72244640-3E93-C5DD-D3D6-5DC3385F13C5}"/>
                      </a:ext>
                    </a:extLst>
                  </p:cNvPr>
                  <p:cNvPicPr/>
                  <p:nvPr/>
                </p:nvPicPr>
                <p:blipFill>
                  <a:blip r:embed="rId464"/>
                  <a:stretch>
                    <a:fillRect/>
                  </a:stretch>
                </p:blipFill>
                <p:spPr>
                  <a:xfrm>
                    <a:off x="4776248" y="2569716"/>
                    <a:ext cx="46080" cy="25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5">
                <p14:nvContentPartPr>
                  <p14:cNvPr id="283" name="Ink 282">
                    <a:extLst>
                      <a:ext uri="{FF2B5EF4-FFF2-40B4-BE49-F238E27FC236}">
                        <a16:creationId xmlns:a16="http://schemas.microsoft.com/office/drawing/2014/main" id="{CCD44014-BD60-2357-55DF-9241301ED92A}"/>
                      </a:ext>
                    </a:extLst>
                  </p14:cNvPr>
                  <p14:cNvContentPartPr/>
                  <p14:nvPr/>
                </p14:nvContentPartPr>
                <p14:xfrm>
                  <a:off x="4896488" y="2394756"/>
                  <a:ext cx="101520" cy="584280"/>
                </p14:xfrm>
              </p:contentPart>
            </mc:Choice>
            <mc:Fallback xmlns="">
              <p:pic>
                <p:nvPicPr>
                  <p:cNvPr id="283" name="Ink 282">
                    <a:extLst>
                      <a:ext uri="{FF2B5EF4-FFF2-40B4-BE49-F238E27FC236}">
                        <a16:creationId xmlns:a16="http://schemas.microsoft.com/office/drawing/2014/main" id="{CCD44014-BD60-2357-55DF-9241301ED92A}"/>
                      </a:ext>
                    </a:extLst>
                  </p:cNvPr>
                  <p:cNvPicPr/>
                  <p:nvPr/>
                </p:nvPicPr>
                <p:blipFill>
                  <a:blip r:embed="rId466"/>
                  <a:stretch>
                    <a:fillRect/>
                  </a:stretch>
                </p:blipFill>
                <p:spPr>
                  <a:xfrm>
                    <a:off x="4887848" y="2385756"/>
                    <a:ext cx="119160" cy="60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7">
                <p14:nvContentPartPr>
                  <p14:cNvPr id="287" name="Ink 286">
                    <a:extLst>
                      <a:ext uri="{FF2B5EF4-FFF2-40B4-BE49-F238E27FC236}">
                        <a16:creationId xmlns:a16="http://schemas.microsoft.com/office/drawing/2014/main" id="{A996230C-E026-B6B1-B732-662026E24DF6}"/>
                      </a:ext>
                    </a:extLst>
                  </p14:cNvPr>
                  <p14:cNvContentPartPr/>
                  <p14:nvPr/>
                </p14:nvContentPartPr>
                <p14:xfrm>
                  <a:off x="4973168" y="2558196"/>
                  <a:ext cx="387720" cy="358200"/>
                </p14:xfrm>
              </p:contentPart>
            </mc:Choice>
            <mc:Fallback xmlns="">
              <p:pic>
                <p:nvPicPr>
                  <p:cNvPr id="287" name="Ink 286">
                    <a:extLst>
                      <a:ext uri="{FF2B5EF4-FFF2-40B4-BE49-F238E27FC236}">
                        <a16:creationId xmlns:a16="http://schemas.microsoft.com/office/drawing/2014/main" id="{A996230C-E026-B6B1-B732-662026E24DF6}"/>
                      </a:ext>
                    </a:extLst>
                  </p:cNvPr>
                  <p:cNvPicPr/>
                  <p:nvPr/>
                </p:nvPicPr>
                <p:blipFill>
                  <a:blip r:embed="rId468"/>
                  <a:stretch>
                    <a:fillRect/>
                  </a:stretch>
                </p:blipFill>
                <p:spPr>
                  <a:xfrm>
                    <a:off x="4964528" y="2549556"/>
                    <a:ext cx="405360" cy="37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9">
                <p14:nvContentPartPr>
                  <p14:cNvPr id="288" name="Ink 287">
                    <a:extLst>
                      <a:ext uri="{FF2B5EF4-FFF2-40B4-BE49-F238E27FC236}">
                        <a16:creationId xmlns:a16="http://schemas.microsoft.com/office/drawing/2014/main" id="{7573557A-200C-FC04-03CA-2CC2BFFD2A04}"/>
                      </a:ext>
                    </a:extLst>
                  </p14:cNvPr>
                  <p14:cNvContentPartPr/>
                  <p14:nvPr/>
                </p14:nvContentPartPr>
                <p14:xfrm>
                  <a:off x="5241008" y="2782116"/>
                  <a:ext cx="115200" cy="188640"/>
                </p14:xfrm>
              </p:contentPart>
            </mc:Choice>
            <mc:Fallback xmlns="">
              <p:pic>
                <p:nvPicPr>
                  <p:cNvPr id="288" name="Ink 287">
                    <a:extLst>
                      <a:ext uri="{FF2B5EF4-FFF2-40B4-BE49-F238E27FC236}">
                        <a16:creationId xmlns:a16="http://schemas.microsoft.com/office/drawing/2014/main" id="{7573557A-200C-FC04-03CA-2CC2BFFD2A04}"/>
                      </a:ext>
                    </a:extLst>
                  </p:cNvPr>
                  <p:cNvPicPr/>
                  <p:nvPr/>
                </p:nvPicPr>
                <p:blipFill>
                  <a:blip r:embed="rId470"/>
                  <a:stretch>
                    <a:fillRect/>
                  </a:stretch>
                </p:blipFill>
                <p:spPr>
                  <a:xfrm>
                    <a:off x="5232368" y="2773476"/>
                    <a:ext cx="132840" cy="20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1">
                <p14:nvContentPartPr>
                  <p14:cNvPr id="291" name="Ink 290">
                    <a:extLst>
                      <a:ext uri="{FF2B5EF4-FFF2-40B4-BE49-F238E27FC236}">
                        <a16:creationId xmlns:a16="http://schemas.microsoft.com/office/drawing/2014/main" id="{E4AFD355-CF8B-EE3F-415B-B20E4A1859DF}"/>
                      </a:ext>
                    </a:extLst>
                  </p14:cNvPr>
                  <p14:cNvContentPartPr/>
                  <p14:nvPr/>
                </p14:nvContentPartPr>
                <p14:xfrm>
                  <a:off x="5718728" y="3030876"/>
                  <a:ext cx="105120" cy="3240"/>
                </p14:xfrm>
              </p:contentPart>
            </mc:Choice>
            <mc:Fallback xmlns="">
              <p:pic>
                <p:nvPicPr>
                  <p:cNvPr id="291" name="Ink 290">
                    <a:extLst>
                      <a:ext uri="{FF2B5EF4-FFF2-40B4-BE49-F238E27FC236}">
                        <a16:creationId xmlns:a16="http://schemas.microsoft.com/office/drawing/2014/main" id="{E4AFD355-CF8B-EE3F-415B-B20E4A1859DF}"/>
                      </a:ext>
                    </a:extLst>
                  </p:cNvPr>
                  <p:cNvPicPr/>
                  <p:nvPr/>
                </p:nvPicPr>
                <p:blipFill>
                  <a:blip r:embed="rId472"/>
                  <a:stretch>
                    <a:fillRect/>
                  </a:stretch>
                </p:blipFill>
                <p:spPr>
                  <a:xfrm>
                    <a:off x="5709728" y="3021876"/>
                    <a:ext cx="1227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3">
                <p14:nvContentPartPr>
                  <p14:cNvPr id="292" name="Ink 291">
                    <a:extLst>
                      <a:ext uri="{FF2B5EF4-FFF2-40B4-BE49-F238E27FC236}">
                        <a16:creationId xmlns:a16="http://schemas.microsoft.com/office/drawing/2014/main" id="{B3D28D95-3291-F53B-9E08-AAB98951D4E2}"/>
                      </a:ext>
                    </a:extLst>
                  </p14:cNvPr>
                  <p14:cNvContentPartPr/>
                  <p14:nvPr/>
                </p14:nvContentPartPr>
                <p14:xfrm>
                  <a:off x="5733488" y="3121596"/>
                  <a:ext cx="87480" cy="10080"/>
                </p14:xfrm>
              </p:contentPart>
            </mc:Choice>
            <mc:Fallback xmlns="">
              <p:pic>
                <p:nvPicPr>
                  <p:cNvPr id="292" name="Ink 291">
                    <a:extLst>
                      <a:ext uri="{FF2B5EF4-FFF2-40B4-BE49-F238E27FC236}">
                        <a16:creationId xmlns:a16="http://schemas.microsoft.com/office/drawing/2014/main" id="{B3D28D95-3291-F53B-9E08-AAB98951D4E2}"/>
                      </a:ext>
                    </a:extLst>
                  </p:cNvPr>
                  <p:cNvPicPr/>
                  <p:nvPr/>
                </p:nvPicPr>
                <p:blipFill>
                  <a:blip r:embed="rId474"/>
                  <a:stretch>
                    <a:fillRect/>
                  </a:stretch>
                </p:blipFill>
                <p:spPr>
                  <a:xfrm>
                    <a:off x="5724488" y="3112596"/>
                    <a:ext cx="105120" cy="27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690E7F74-123B-3A34-7885-C46D7AD00BA3}"/>
                </a:ext>
              </a:extLst>
            </p:cNvPr>
            <p:cNvGrpSpPr/>
            <p:nvPr/>
          </p:nvGrpSpPr>
          <p:grpSpPr>
            <a:xfrm>
              <a:off x="6180968" y="2682396"/>
              <a:ext cx="476640" cy="596520"/>
              <a:chOff x="6180968" y="2682396"/>
              <a:chExt cx="476640" cy="596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5">
                <p14:nvContentPartPr>
                  <p14:cNvPr id="293" name="Ink 292">
                    <a:extLst>
                      <a:ext uri="{FF2B5EF4-FFF2-40B4-BE49-F238E27FC236}">
                        <a16:creationId xmlns:a16="http://schemas.microsoft.com/office/drawing/2014/main" id="{284A43B7-13DF-FA04-A939-1FC70ED70E9E}"/>
                      </a:ext>
                    </a:extLst>
                  </p14:cNvPr>
                  <p14:cNvContentPartPr/>
                  <p14:nvPr/>
                </p14:nvContentPartPr>
                <p14:xfrm>
                  <a:off x="6180968" y="2966796"/>
                  <a:ext cx="244800" cy="312120"/>
                </p14:xfrm>
              </p:contentPart>
            </mc:Choice>
            <mc:Fallback xmlns="">
              <p:pic>
                <p:nvPicPr>
                  <p:cNvPr id="293" name="Ink 292">
                    <a:extLst>
                      <a:ext uri="{FF2B5EF4-FFF2-40B4-BE49-F238E27FC236}">
                        <a16:creationId xmlns:a16="http://schemas.microsoft.com/office/drawing/2014/main" id="{284A43B7-13DF-FA04-A939-1FC70ED70E9E}"/>
                      </a:ext>
                    </a:extLst>
                  </p:cNvPr>
                  <p:cNvPicPr/>
                  <p:nvPr/>
                </p:nvPicPr>
                <p:blipFill>
                  <a:blip r:embed="rId476"/>
                  <a:stretch>
                    <a:fillRect/>
                  </a:stretch>
                </p:blipFill>
                <p:spPr>
                  <a:xfrm>
                    <a:off x="6171968" y="2958156"/>
                    <a:ext cx="262440" cy="32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7">
                <p14:nvContentPartPr>
                  <p14:cNvPr id="294" name="Ink 293">
                    <a:extLst>
                      <a:ext uri="{FF2B5EF4-FFF2-40B4-BE49-F238E27FC236}">
                        <a16:creationId xmlns:a16="http://schemas.microsoft.com/office/drawing/2014/main" id="{40354336-58D6-646C-1A2D-C61BB9075755}"/>
                      </a:ext>
                    </a:extLst>
                  </p14:cNvPr>
                  <p14:cNvContentPartPr/>
                  <p14:nvPr/>
                </p14:nvContentPartPr>
                <p14:xfrm>
                  <a:off x="6413168" y="2682396"/>
                  <a:ext cx="244440" cy="201240"/>
                </p14:xfrm>
              </p:contentPart>
            </mc:Choice>
            <mc:Fallback xmlns="">
              <p:pic>
                <p:nvPicPr>
                  <p:cNvPr id="294" name="Ink 293">
                    <a:extLst>
                      <a:ext uri="{FF2B5EF4-FFF2-40B4-BE49-F238E27FC236}">
                        <a16:creationId xmlns:a16="http://schemas.microsoft.com/office/drawing/2014/main" id="{40354336-58D6-646C-1A2D-C61BB9075755}"/>
                      </a:ext>
                    </a:extLst>
                  </p:cNvPr>
                  <p:cNvPicPr/>
                  <p:nvPr/>
                </p:nvPicPr>
                <p:blipFill>
                  <a:blip r:embed="rId478"/>
                  <a:stretch>
                    <a:fillRect/>
                  </a:stretch>
                </p:blipFill>
                <p:spPr>
                  <a:xfrm>
                    <a:off x="6404528" y="2673756"/>
                    <a:ext cx="262080" cy="218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0CF12A08-9BB5-6714-8413-720A91F3175B}"/>
                </a:ext>
              </a:extLst>
            </p:cNvPr>
            <p:cNvGrpSpPr/>
            <p:nvPr/>
          </p:nvGrpSpPr>
          <p:grpSpPr>
            <a:xfrm>
              <a:off x="6805928" y="2445516"/>
              <a:ext cx="565200" cy="545400"/>
              <a:chOff x="6805928" y="2445516"/>
              <a:chExt cx="565200" cy="545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9">
                <p14:nvContentPartPr>
                  <p14:cNvPr id="298" name="Ink 297">
                    <a:extLst>
                      <a:ext uri="{FF2B5EF4-FFF2-40B4-BE49-F238E27FC236}">
                        <a16:creationId xmlns:a16="http://schemas.microsoft.com/office/drawing/2014/main" id="{931B400E-8AC8-3317-F215-FC1556F3DF1F}"/>
                      </a:ext>
                    </a:extLst>
                  </p14:cNvPr>
                  <p14:cNvContentPartPr/>
                  <p14:nvPr/>
                </p14:nvContentPartPr>
                <p14:xfrm>
                  <a:off x="6805928" y="2445516"/>
                  <a:ext cx="137880" cy="234360"/>
                </p14:xfrm>
              </p:contentPart>
            </mc:Choice>
            <mc:Fallback xmlns="">
              <p:pic>
                <p:nvPicPr>
                  <p:cNvPr id="298" name="Ink 297">
                    <a:extLst>
                      <a:ext uri="{FF2B5EF4-FFF2-40B4-BE49-F238E27FC236}">
                        <a16:creationId xmlns:a16="http://schemas.microsoft.com/office/drawing/2014/main" id="{931B400E-8AC8-3317-F215-FC1556F3DF1F}"/>
                      </a:ext>
                    </a:extLst>
                  </p:cNvPr>
                  <p:cNvPicPr/>
                  <p:nvPr/>
                </p:nvPicPr>
                <p:blipFill>
                  <a:blip r:embed="rId480"/>
                  <a:stretch>
                    <a:fillRect/>
                  </a:stretch>
                </p:blipFill>
                <p:spPr>
                  <a:xfrm>
                    <a:off x="6796928" y="2436516"/>
                    <a:ext cx="155520" cy="25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1">
                <p14:nvContentPartPr>
                  <p14:cNvPr id="299" name="Ink 298">
                    <a:extLst>
                      <a:ext uri="{FF2B5EF4-FFF2-40B4-BE49-F238E27FC236}">
                        <a16:creationId xmlns:a16="http://schemas.microsoft.com/office/drawing/2014/main" id="{CF832B77-EBC4-487E-8A2F-AC6DDAF56596}"/>
                      </a:ext>
                    </a:extLst>
                  </p14:cNvPr>
                  <p14:cNvContentPartPr/>
                  <p14:nvPr/>
                </p14:nvContentPartPr>
                <p14:xfrm>
                  <a:off x="6966488" y="2522556"/>
                  <a:ext cx="97200" cy="181440"/>
                </p14:xfrm>
              </p:contentPart>
            </mc:Choice>
            <mc:Fallback xmlns="">
              <p:pic>
                <p:nvPicPr>
                  <p:cNvPr id="299" name="Ink 298">
                    <a:extLst>
                      <a:ext uri="{FF2B5EF4-FFF2-40B4-BE49-F238E27FC236}">
                        <a16:creationId xmlns:a16="http://schemas.microsoft.com/office/drawing/2014/main" id="{CF832B77-EBC4-487E-8A2F-AC6DDAF56596}"/>
                      </a:ext>
                    </a:extLst>
                  </p:cNvPr>
                  <p:cNvPicPr/>
                  <p:nvPr/>
                </p:nvPicPr>
                <p:blipFill>
                  <a:blip r:embed="rId482"/>
                  <a:stretch>
                    <a:fillRect/>
                  </a:stretch>
                </p:blipFill>
                <p:spPr>
                  <a:xfrm>
                    <a:off x="6957488" y="2513916"/>
                    <a:ext cx="11484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3">
                <p14:nvContentPartPr>
                  <p14:cNvPr id="300" name="Ink 299">
                    <a:extLst>
                      <a:ext uri="{FF2B5EF4-FFF2-40B4-BE49-F238E27FC236}">
                        <a16:creationId xmlns:a16="http://schemas.microsoft.com/office/drawing/2014/main" id="{FE9F18B1-50AF-C23E-BBF1-C3B5E53F5929}"/>
                      </a:ext>
                    </a:extLst>
                  </p14:cNvPr>
                  <p14:cNvContentPartPr/>
                  <p14:nvPr/>
                </p14:nvContentPartPr>
                <p14:xfrm>
                  <a:off x="6906728" y="2582316"/>
                  <a:ext cx="281160" cy="313920"/>
                </p14:xfrm>
              </p:contentPart>
            </mc:Choice>
            <mc:Fallback xmlns="">
              <p:pic>
                <p:nvPicPr>
                  <p:cNvPr id="300" name="Ink 299">
                    <a:extLst>
                      <a:ext uri="{FF2B5EF4-FFF2-40B4-BE49-F238E27FC236}">
                        <a16:creationId xmlns:a16="http://schemas.microsoft.com/office/drawing/2014/main" id="{FE9F18B1-50AF-C23E-BBF1-C3B5E53F5929}"/>
                      </a:ext>
                    </a:extLst>
                  </p:cNvPr>
                  <p:cNvPicPr/>
                  <p:nvPr/>
                </p:nvPicPr>
                <p:blipFill>
                  <a:blip r:embed="rId484"/>
                  <a:stretch>
                    <a:fillRect/>
                  </a:stretch>
                </p:blipFill>
                <p:spPr>
                  <a:xfrm>
                    <a:off x="6898088" y="2573316"/>
                    <a:ext cx="298800" cy="33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5">
                <p14:nvContentPartPr>
                  <p14:cNvPr id="301" name="Ink 300">
                    <a:extLst>
                      <a:ext uri="{FF2B5EF4-FFF2-40B4-BE49-F238E27FC236}">
                        <a16:creationId xmlns:a16="http://schemas.microsoft.com/office/drawing/2014/main" id="{AD92F607-ADF4-5F0A-858F-1F04A04F76FB}"/>
                      </a:ext>
                    </a:extLst>
                  </p14:cNvPr>
                  <p14:cNvContentPartPr/>
                  <p14:nvPr/>
                </p14:nvContentPartPr>
                <p14:xfrm>
                  <a:off x="6972608" y="2725956"/>
                  <a:ext cx="183600" cy="264960"/>
                </p14:xfrm>
              </p:contentPart>
            </mc:Choice>
            <mc:Fallback xmlns="">
              <p:pic>
                <p:nvPicPr>
                  <p:cNvPr id="301" name="Ink 300">
                    <a:extLst>
                      <a:ext uri="{FF2B5EF4-FFF2-40B4-BE49-F238E27FC236}">
                        <a16:creationId xmlns:a16="http://schemas.microsoft.com/office/drawing/2014/main" id="{AD92F607-ADF4-5F0A-858F-1F04A04F76FB}"/>
                      </a:ext>
                    </a:extLst>
                  </p:cNvPr>
                  <p:cNvPicPr/>
                  <p:nvPr/>
                </p:nvPicPr>
                <p:blipFill>
                  <a:blip r:embed="rId486"/>
                  <a:stretch>
                    <a:fillRect/>
                  </a:stretch>
                </p:blipFill>
                <p:spPr>
                  <a:xfrm>
                    <a:off x="6963968" y="2716956"/>
                    <a:ext cx="201240" cy="28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7">
                <p14:nvContentPartPr>
                  <p14:cNvPr id="302" name="Ink 301">
                    <a:extLst>
                      <a:ext uri="{FF2B5EF4-FFF2-40B4-BE49-F238E27FC236}">
                        <a16:creationId xmlns:a16="http://schemas.microsoft.com/office/drawing/2014/main" id="{CBE85BB4-CF14-FE5F-7B9E-19AAEBDD5B91}"/>
                      </a:ext>
                    </a:extLst>
                  </p14:cNvPr>
                  <p14:cNvContentPartPr/>
                  <p14:nvPr/>
                </p14:nvContentPartPr>
                <p14:xfrm>
                  <a:off x="7217768" y="2684556"/>
                  <a:ext cx="153360" cy="245520"/>
                </p14:xfrm>
              </p:contentPart>
            </mc:Choice>
            <mc:Fallback xmlns="">
              <p:pic>
                <p:nvPicPr>
                  <p:cNvPr id="302" name="Ink 301">
                    <a:extLst>
                      <a:ext uri="{FF2B5EF4-FFF2-40B4-BE49-F238E27FC236}">
                        <a16:creationId xmlns:a16="http://schemas.microsoft.com/office/drawing/2014/main" id="{CBE85BB4-CF14-FE5F-7B9E-19AAEBDD5B91}"/>
                      </a:ext>
                    </a:extLst>
                  </p:cNvPr>
                  <p:cNvPicPr/>
                  <p:nvPr/>
                </p:nvPicPr>
                <p:blipFill>
                  <a:blip r:embed="rId488"/>
                  <a:stretch>
                    <a:fillRect/>
                  </a:stretch>
                </p:blipFill>
                <p:spPr>
                  <a:xfrm>
                    <a:off x="7209128" y="2675916"/>
                    <a:ext cx="171000" cy="263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A85B8B11-16F1-976C-26FA-5CA07839FE5C}"/>
                    </a:ext>
                  </a:extLst>
                </p14:cNvPr>
                <p14:cNvContentPartPr/>
                <p14:nvPr/>
              </p14:nvContentPartPr>
              <p14:xfrm>
                <a:off x="2541008" y="2764836"/>
                <a:ext cx="115200" cy="3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A85B8B11-16F1-976C-26FA-5CA07839FE5C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2532008" y="2755836"/>
                  <a:ext cx="132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B77C5A9D-BDB4-A890-B06F-36FDAEE757BD}"/>
                    </a:ext>
                  </a:extLst>
                </p14:cNvPr>
                <p14:cNvContentPartPr/>
                <p14:nvPr/>
              </p14:nvContentPartPr>
              <p14:xfrm>
                <a:off x="6258008" y="2826396"/>
                <a:ext cx="118440" cy="3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B77C5A9D-BDB4-A890-B06F-36FDAEE757BD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6249008" y="2817396"/>
                  <a:ext cx="13608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31CD567A-9E77-D602-D9CD-F59B9285DE8F}"/>
                </a:ext>
              </a:extLst>
            </p:cNvPr>
            <p:cNvGrpSpPr/>
            <p:nvPr/>
          </p:nvGrpSpPr>
          <p:grpSpPr>
            <a:xfrm>
              <a:off x="7754168" y="3087756"/>
              <a:ext cx="100080" cy="74160"/>
              <a:chOff x="7754168" y="3087756"/>
              <a:chExt cx="100080" cy="7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93">
                <p14:nvContentPartPr>
                  <p14:cNvPr id="306" name="Ink 305">
                    <a:extLst>
                      <a:ext uri="{FF2B5EF4-FFF2-40B4-BE49-F238E27FC236}">
                        <a16:creationId xmlns:a16="http://schemas.microsoft.com/office/drawing/2014/main" id="{07C88A35-0EB2-BB46-5220-49D445160983}"/>
                      </a:ext>
                    </a:extLst>
                  </p14:cNvPr>
                  <p14:cNvContentPartPr/>
                  <p14:nvPr/>
                </p14:nvContentPartPr>
                <p14:xfrm>
                  <a:off x="7754168" y="3087756"/>
                  <a:ext cx="74160" cy="360"/>
                </p14:xfrm>
              </p:contentPart>
            </mc:Choice>
            <mc:Fallback xmlns="">
              <p:pic>
                <p:nvPicPr>
                  <p:cNvPr id="306" name="Ink 305">
                    <a:extLst>
                      <a:ext uri="{FF2B5EF4-FFF2-40B4-BE49-F238E27FC236}">
                        <a16:creationId xmlns:a16="http://schemas.microsoft.com/office/drawing/2014/main" id="{07C88A35-0EB2-BB46-5220-49D445160983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7745528" y="3079116"/>
                    <a:ext cx="91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4">
                <p14:nvContentPartPr>
                  <p14:cNvPr id="307" name="Ink 306">
                    <a:extLst>
                      <a:ext uri="{FF2B5EF4-FFF2-40B4-BE49-F238E27FC236}">
                        <a16:creationId xmlns:a16="http://schemas.microsoft.com/office/drawing/2014/main" id="{992C0971-A56A-221E-FB3F-E8F0BB880806}"/>
                      </a:ext>
                    </a:extLst>
                  </p14:cNvPr>
                  <p14:cNvContentPartPr/>
                  <p14:nvPr/>
                </p14:nvContentPartPr>
                <p14:xfrm>
                  <a:off x="7807088" y="3155076"/>
                  <a:ext cx="47160" cy="6840"/>
                </p14:xfrm>
              </p:contentPart>
            </mc:Choice>
            <mc:Fallback xmlns="">
              <p:pic>
                <p:nvPicPr>
                  <p:cNvPr id="307" name="Ink 306">
                    <a:extLst>
                      <a:ext uri="{FF2B5EF4-FFF2-40B4-BE49-F238E27FC236}">
                        <a16:creationId xmlns:a16="http://schemas.microsoft.com/office/drawing/2014/main" id="{992C0971-A56A-221E-FB3F-E8F0BB880806}"/>
                      </a:ext>
                    </a:extLst>
                  </p:cNvPr>
                  <p:cNvPicPr/>
                  <p:nvPr/>
                </p:nvPicPr>
                <p:blipFill>
                  <a:blip r:embed="rId495"/>
                  <a:stretch>
                    <a:fillRect/>
                  </a:stretch>
                </p:blipFill>
                <p:spPr>
                  <a:xfrm>
                    <a:off x="7798448" y="3146436"/>
                    <a:ext cx="64800" cy="24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94FEF11E-DCB2-B8AF-F38B-044FAA3A3520}"/>
                </a:ext>
              </a:extLst>
            </p:cNvPr>
            <p:cNvGrpSpPr/>
            <p:nvPr/>
          </p:nvGrpSpPr>
          <p:grpSpPr>
            <a:xfrm>
              <a:off x="8085368" y="2530836"/>
              <a:ext cx="831960" cy="696960"/>
              <a:chOff x="8085368" y="2530836"/>
              <a:chExt cx="831960" cy="69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96">
                <p14:nvContentPartPr>
                  <p14:cNvPr id="308" name="Ink 307">
                    <a:extLst>
                      <a:ext uri="{FF2B5EF4-FFF2-40B4-BE49-F238E27FC236}">
                        <a16:creationId xmlns:a16="http://schemas.microsoft.com/office/drawing/2014/main" id="{E8D780F1-99BC-C1E6-35EB-78ADA8144FC9}"/>
                      </a:ext>
                    </a:extLst>
                  </p14:cNvPr>
                  <p14:cNvContentPartPr/>
                  <p14:nvPr/>
                </p14:nvContentPartPr>
                <p14:xfrm>
                  <a:off x="8085368" y="2927916"/>
                  <a:ext cx="221040" cy="299880"/>
                </p14:xfrm>
              </p:contentPart>
            </mc:Choice>
            <mc:Fallback xmlns="">
              <p:pic>
                <p:nvPicPr>
                  <p:cNvPr id="308" name="Ink 307">
                    <a:extLst>
                      <a:ext uri="{FF2B5EF4-FFF2-40B4-BE49-F238E27FC236}">
                        <a16:creationId xmlns:a16="http://schemas.microsoft.com/office/drawing/2014/main" id="{E8D780F1-99BC-C1E6-35EB-78ADA8144FC9}"/>
                      </a:ext>
                    </a:extLst>
                  </p:cNvPr>
                  <p:cNvPicPr/>
                  <p:nvPr/>
                </p:nvPicPr>
                <p:blipFill>
                  <a:blip r:embed="rId497"/>
                  <a:stretch>
                    <a:fillRect/>
                  </a:stretch>
                </p:blipFill>
                <p:spPr>
                  <a:xfrm>
                    <a:off x="8076728" y="2919276"/>
                    <a:ext cx="238680" cy="31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8">
                <p14:nvContentPartPr>
                  <p14:cNvPr id="309" name="Ink 308">
                    <a:extLst>
                      <a:ext uri="{FF2B5EF4-FFF2-40B4-BE49-F238E27FC236}">
                        <a16:creationId xmlns:a16="http://schemas.microsoft.com/office/drawing/2014/main" id="{EEA0E72C-3848-639E-B5A2-EE3867768475}"/>
                      </a:ext>
                    </a:extLst>
                  </p14:cNvPr>
                  <p14:cNvContentPartPr/>
                  <p14:nvPr/>
                </p14:nvContentPartPr>
                <p14:xfrm>
                  <a:off x="8363648" y="2741436"/>
                  <a:ext cx="111600" cy="203760"/>
                </p14:xfrm>
              </p:contentPart>
            </mc:Choice>
            <mc:Fallback xmlns="">
              <p:pic>
                <p:nvPicPr>
                  <p:cNvPr id="309" name="Ink 308">
                    <a:extLst>
                      <a:ext uri="{FF2B5EF4-FFF2-40B4-BE49-F238E27FC236}">
                        <a16:creationId xmlns:a16="http://schemas.microsoft.com/office/drawing/2014/main" id="{EEA0E72C-3848-639E-B5A2-EE3867768475}"/>
                      </a:ext>
                    </a:extLst>
                  </p:cNvPr>
                  <p:cNvPicPr/>
                  <p:nvPr/>
                </p:nvPicPr>
                <p:blipFill>
                  <a:blip r:embed="rId499"/>
                  <a:stretch>
                    <a:fillRect/>
                  </a:stretch>
                </p:blipFill>
                <p:spPr>
                  <a:xfrm>
                    <a:off x="8355008" y="2732796"/>
                    <a:ext cx="129240" cy="22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0">
                <p14:nvContentPartPr>
                  <p14:cNvPr id="310" name="Ink 309">
                    <a:extLst>
                      <a:ext uri="{FF2B5EF4-FFF2-40B4-BE49-F238E27FC236}">
                        <a16:creationId xmlns:a16="http://schemas.microsoft.com/office/drawing/2014/main" id="{CD0953AB-6859-52F1-F5AB-4037565AD941}"/>
                      </a:ext>
                    </a:extLst>
                  </p14:cNvPr>
                  <p14:cNvContentPartPr/>
                  <p14:nvPr/>
                </p14:nvContentPartPr>
                <p14:xfrm>
                  <a:off x="8483888" y="2693916"/>
                  <a:ext cx="95400" cy="122400"/>
                </p14:xfrm>
              </p:contentPart>
            </mc:Choice>
            <mc:Fallback xmlns="">
              <p:pic>
                <p:nvPicPr>
                  <p:cNvPr id="310" name="Ink 309">
                    <a:extLst>
                      <a:ext uri="{FF2B5EF4-FFF2-40B4-BE49-F238E27FC236}">
                        <a16:creationId xmlns:a16="http://schemas.microsoft.com/office/drawing/2014/main" id="{CD0953AB-6859-52F1-F5AB-4037565AD941}"/>
                      </a:ext>
                    </a:extLst>
                  </p:cNvPr>
                  <p:cNvPicPr/>
                  <p:nvPr/>
                </p:nvPicPr>
                <p:blipFill>
                  <a:blip r:embed="rId501"/>
                  <a:stretch>
                    <a:fillRect/>
                  </a:stretch>
                </p:blipFill>
                <p:spPr>
                  <a:xfrm>
                    <a:off x="8475248" y="2684916"/>
                    <a:ext cx="113040" cy="14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2">
                <p14:nvContentPartPr>
                  <p14:cNvPr id="311" name="Ink 310">
                    <a:extLst>
                      <a:ext uri="{FF2B5EF4-FFF2-40B4-BE49-F238E27FC236}">
                        <a16:creationId xmlns:a16="http://schemas.microsoft.com/office/drawing/2014/main" id="{79EAC1B5-DCAF-9CFD-3828-F667014E005D}"/>
                      </a:ext>
                    </a:extLst>
                  </p14:cNvPr>
                  <p14:cNvContentPartPr/>
                  <p14:nvPr/>
                </p14:nvContentPartPr>
                <p14:xfrm>
                  <a:off x="8553008" y="2530836"/>
                  <a:ext cx="200160" cy="419400"/>
                </p14:xfrm>
              </p:contentPart>
            </mc:Choice>
            <mc:Fallback xmlns="">
              <p:pic>
                <p:nvPicPr>
                  <p:cNvPr id="311" name="Ink 310">
                    <a:extLst>
                      <a:ext uri="{FF2B5EF4-FFF2-40B4-BE49-F238E27FC236}">
                        <a16:creationId xmlns:a16="http://schemas.microsoft.com/office/drawing/2014/main" id="{79EAC1B5-DCAF-9CFD-3828-F667014E005D}"/>
                      </a:ext>
                    </a:extLst>
                  </p:cNvPr>
                  <p:cNvPicPr/>
                  <p:nvPr/>
                </p:nvPicPr>
                <p:blipFill>
                  <a:blip r:embed="rId503"/>
                  <a:stretch>
                    <a:fillRect/>
                  </a:stretch>
                </p:blipFill>
                <p:spPr>
                  <a:xfrm>
                    <a:off x="8544008" y="2522196"/>
                    <a:ext cx="217800" cy="43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4">
                <p14:nvContentPartPr>
                  <p14:cNvPr id="312" name="Ink 311">
                    <a:extLst>
                      <a:ext uri="{FF2B5EF4-FFF2-40B4-BE49-F238E27FC236}">
                        <a16:creationId xmlns:a16="http://schemas.microsoft.com/office/drawing/2014/main" id="{65C6F191-CA0F-2CEA-5CFA-B88A912FF1A0}"/>
                      </a:ext>
                    </a:extLst>
                  </p14:cNvPr>
                  <p14:cNvContentPartPr/>
                  <p14:nvPr/>
                </p14:nvContentPartPr>
                <p14:xfrm>
                  <a:off x="8696288" y="2785356"/>
                  <a:ext cx="109080" cy="157680"/>
                </p14:xfrm>
              </p:contentPart>
            </mc:Choice>
            <mc:Fallback xmlns="">
              <p:pic>
                <p:nvPicPr>
                  <p:cNvPr id="312" name="Ink 311">
                    <a:extLst>
                      <a:ext uri="{FF2B5EF4-FFF2-40B4-BE49-F238E27FC236}">
                        <a16:creationId xmlns:a16="http://schemas.microsoft.com/office/drawing/2014/main" id="{65C6F191-CA0F-2CEA-5CFA-B88A912FF1A0}"/>
                      </a:ext>
                    </a:extLst>
                  </p:cNvPr>
                  <p:cNvPicPr/>
                  <p:nvPr/>
                </p:nvPicPr>
                <p:blipFill>
                  <a:blip r:embed="rId505"/>
                  <a:stretch>
                    <a:fillRect/>
                  </a:stretch>
                </p:blipFill>
                <p:spPr>
                  <a:xfrm>
                    <a:off x="8687648" y="2776716"/>
                    <a:ext cx="12672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6">
                <p14:nvContentPartPr>
                  <p14:cNvPr id="313" name="Ink 312">
                    <a:extLst>
                      <a:ext uri="{FF2B5EF4-FFF2-40B4-BE49-F238E27FC236}">
                        <a16:creationId xmlns:a16="http://schemas.microsoft.com/office/drawing/2014/main" id="{FFCC0F16-D82B-5848-1A99-76F158721F17}"/>
                      </a:ext>
                    </a:extLst>
                  </p14:cNvPr>
                  <p14:cNvContentPartPr/>
                  <p14:nvPr/>
                </p14:nvContentPartPr>
                <p14:xfrm>
                  <a:off x="8825168" y="2735676"/>
                  <a:ext cx="92160" cy="360"/>
                </p14:xfrm>
              </p:contentPart>
            </mc:Choice>
            <mc:Fallback xmlns="">
              <p:pic>
                <p:nvPicPr>
                  <p:cNvPr id="313" name="Ink 312">
                    <a:extLst>
                      <a:ext uri="{FF2B5EF4-FFF2-40B4-BE49-F238E27FC236}">
                        <a16:creationId xmlns:a16="http://schemas.microsoft.com/office/drawing/2014/main" id="{FFCC0F16-D82B-5848-1A99-76F158721F17}"/>
                      </a:ext>
                    </a:extLst>
                  </p:cNvPr>
                  <p:cNvPicPr/>
                  <p:nvPr/>
                </p:nvPicPr>
                <p:blipFill>
                  <a:blip r:embed="rId507"/>
                  <a:stretch>
                    <a:fillRect/>
                  </a:stretch>
                </p:blipFill>
                <p:spPr>
                  <a:xfrm>
                    <a:off x="8816168" y="2727036"/>
                    <a:ext cx="109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8">
                <p14:nvContentPartPr>
                  <p14:cNvPr id="314" name="Ink 313">
                    <a:extLst>
                      <a:ext uri="{FF2B5EF4-FFF2-40B4-BE49-F238E27FC236}">
                        <a16:creationId xmlns:a16="http://schemas.microsoft.com/office/drawing/2014/main" id="{AD29FF9D-184A-2395-548B-D81225B60306}"/>
                      </a:ext>
                    </a:extLst>
                  </p14:cNvPr>
                  <p14:cNvContentPartPr/>
                  <p14:nvPr/>
                </p14:nvContentPartPr>
                <p14:xfrm>
                  <a:off x="8857208" y="2778876"/>
                  <a:ext cx="3960" cy="203400"/>
                </p14:xfrm>
              </p:contentPart>
            </mc:Choice>
            <mc:Fallback xmlns="">
              <p:pic>
                <p:nvPicPr>
                  <p:cNvPr id="314" name="Ink 313">
                    <a:extLst>
                      <a:ext uri="{FF2B5EF4-FFF2-40B4-BE49-F238E27FC236}">
                        <a16:creationId xmlns:a16="http://schemas.microsoft.com/office/drawing/2014/main" id="{AD29FF9D-184A-2395-548B-D81225B60306}"/>
                      </a:ext>
                    </a:extLst>
                  </p:cNvPr>
                  <p:cNvPicPr/>
                  <p:nvPr/>
                </p:nvPicPr>
                <p:blipFill>
                  <a:blip r:embed="rId509"/>
                  <a:stretch>
                    <a:fillRect/>
                  </a:stretch>
                </p:blipFill>
                <p:spPr>
                  <a:xfrm>
                    <a:off x="8848208" y="2769876"/>
                    <a:ext cx="21600" cy="22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0">
                <p14:nvContentPartPr>
                  <p14:cNvPr id="315" name="Ink 314">
                    <a:extLst>
                      <a:ext uri="{FF2B5EF4-FFF2-40B4-BE49-F238E27FC236}">
                        <a16:creationId xmlns:a16="http://schemas.microsoft.com/office/drawing/2014/main" id="{37539AB7-4279-FA94-DEEB-6603A5FAFAF8}"/>
                      </a:ext>
                    </a:extLst>
                  </p14:cNvPr>
                  <p14:cNvContentPartPr/>
                  <p14:nvPr/>
                </p14:nvContentPartPr>
                <p14:xfrm>
                  <a:off x="8817968" y="2738196"/>
                  <a:ext cx="92880" cy="3240"/>
                </p14:xfrm>
              </p:contentPart>
            </mc:Choice>
            <mc:Fallback xmlns="">
              <p:pic>
                <p:nvPicPr>
                  <p:cNvPr id="315" name="Ink 314">
                    <a:extLst>
                      <a:ext uri="{FF2B5EF4-FFF2-40B4-BE49-F238E27FC236}">
                        <a16:creationId xmlns:a16="http://schemas.microsoft.com/office/drawing/2014/main" id="{37539AB7-4279-FA94-DEEB-6603A5FAFAF8}"/>
                      </a:ext>
                    </a:extLst>
                  </p:cNvPr>
                  <p:cNvPicPr/>
                  <p:nvPr/>
                </p:nvPicPr>
                <p:blipFill>
                  <a:blip r:embed="rId511"/>
                  <a:stretch>
                    <a:fillRect/>
                  </a:stretch>
                </p:blipFill>
                <p:spPr>
                  <a:xfrm>
                    <a:off x="8808968" y="2729556"/>
                    <a:ext cx="11052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2">
                <p14:nvContentPartPr>
                  <p14:cNvPr id="316" name="Ink 315">
                    <a:extLst>
                      <a:ext uri="{FF2B5EF4-FFF2-40B4-BE49-F238E27FC236}">
                        <a16:creationId xmlns:a16="http://schemas.microsoft.com/office/drawing/2014/main" id="{5A1678F7-0C8A-1172-043C-CB6F034EE650}"/>
                      </a:ext>
                    </a:extLst>
                  </p14:cNvPr>
                  <p14:cNvContentPartPr/>
                  <p14:nvPr/>
                </p14:nvContentPartPr>
                <p14:xfrm>
                  <a:off x="8867288" y="2738196"/>
                  <a:ext cx="360" cy="37080"/>
                </p14:xfrm>
              </p:contentPart>
            </mc:Choice>
            <mc:Fallback xmlns="">
              <p:pic>
                <p:nvPicPr>
                  <p:cNvPr id="316" name="Ink 315">
                    <a:extLst>
                      <a:ext uri="{FF2B5EF4-FFF2-40B4-BE49-F238E27FC236}">
                        <a16:creationId xmlns:a16="http://schemas.microsoft.com/office/drawing/2014/main" id="{5A1678F7-0C8A-1172-043C-CB6F034EE650}"/>
                      </a:ext>
                    </a:extLst>
                  </p:cNvPr>
                  <p:cNvPicPr/>
                  <p:nvPr/>
                </p:nvPicPr>
                <p:blipFill>
                  <a:blip r:embed="rId513"/>
                  <a:stretch>
                    <a:fillRect/>
                  </a:stretch>
                </p:blipFill>
                <p:spPr>
                  <a:xfrm>
                    <a:off x="8858648" y="2729556"/>
                    <a:ext cx="18000" cy="547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F16D73-3AFA-1C87-2B70-E900C73DAF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5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0037"/>
    </mc:Choice>
    <mc:Fallback xmlns="">
      <p:transition advClick="0" advTm="130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eural Networks From Scratch - victorzhou.com">
            <a:extLst>
              <a:ext uri="{FF2B5EF4-FFF2-40B4-BE49-F238E27FC236}">
                <a16:creationId xmlns:a16="http://schemas.microsoft.com/office/drawing/2014/main" id="{E75AAF29-117D-CCF4-9D11-6EBCC2921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02" y="4038958"/>
            <a:ext cx="1848798" cy="9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3</a:t>
            </a:fld>
            <a:endParaRPr lang="en-US" sz="1400"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9F8BC-5D93-CD56-AA95-7D6634C182A6}"/>
              </a:ext>
            </a:extLst>
          </p:cNvPr>
          <p:cNvSpPr txBox="1"/>
          <p:nvPr/>
        </p:nvSpPr>
        <p:spPr>
          <a:xfrm>
            <a:off x="4863208" y="4778568"/>
            <a:ext cx="3664786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/>
              <a:t>Depth of Neurons</a:t>
            </a:r>
          </a:p>
          <a:p>
            <a:pPr marL="342900" indent="-342900"/>
            <a:r>
              <a:rPr lang="en-US" dirty="0"/>
              <a:t>Speed of CMOS </a:t>
            </a:r>
          </a:p>
          <a:p>
            <a:pPr marL="342900" indent="-342900"/>
            <a:r>
              <a:rPr lang="en-US" dirty="0"/>
              <a:t>Architecture of GPUs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FFA6A-C57F-DFED-E0B0-F8CE55D07AC1}"/>
              </a:ext>
            </a:extLst>
          </p:cNvPr>
          <p:cNvSpPr txBox="1"/>
          <p:nvPr/>
        </p:nvSpPr>
        <p:spPr>
          <a:xfrm>
            <a:off x="187548" y="456125"/>
            <a:ext cx="574708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Analytical thinking</a:t>
            </a:r>
          </a:p>
          <a:p>
            <a:pPr>
              <a:buNone/>
            </a:pPr>
            <a:endParaRPr lang="en-US" dirty="0"/>
          </a:p>
          <a:p>
            <a:pPr marL="342900" indent="-342900"/>
            <a:r>
              <a:rPr lang="en-US" dirty="0"/>
              <a:t>Ability to segregate objects</a:t>
            </a:r>
          </a:p>
          <a:p>
            <a:pPr>
              <a:buNone/>
            </a:pPr>
            <a:r>
              <a:rPr lang="en-US" dirty="0"/>
              <a:t>measurably so we can </a:t>
            </a:r>
            <a:r>
              <a:rPr lang="en-US" dirty="0">
                <a:solidFill>
                  <a:srgbClr val="0000FF"/>
                </a:solidFill>
              </a:rPr>
              <a:t>count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pPr marL="342900" indent="-342900"/>
            <a:r>
              <a:rPr lang="en-US" dirty="0"/>
              <a:t>Static </a:t>
            </a:r>
            <a:r>
              <a:rPr lang="en-US" dirty="0" err="1"/>
              <a:t>datastreams</a:t>
            </a:r>
            <a:r>
              <a:rPr lang="en-US" dirty="0"/>
              <a:t> so we can </a:t>
            </a:r>
            <a:r>
              <a:rPr lang="en-US" dirty="0">
                <a:solidFill>
                  <a:srgbClr val="0000FF"/>
                </a:solidFill>
              </a:rPr>
              <a:t>fixate</a:t>
            </a:r>
          </a:p>
        </p:txBody>
      </p:sp>
      <p:pic>
        <p:nvPicPr>
          <p:cNvPr id="1028" name="Picture 4" descr="Displaced Dots (3/3) – Connected Chaos – GIF and TELL">
            <a:extLst>
              <a:ext uri="{FF2B5EF4-FFF2-40B4-BE49-F238E27FC236}">
                <a16:creationId xmlns:a16="http://schemas.microsoft.com/office/drawing/2014/main" id="{7656EA4D-C2F9-4A96-35A6-21D8D3280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3154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1B9B5C-458A-E1DF-EC66-70BD70F297DF}"/>
              </a:ext>
            </a:extLst>
          </p:cNvPr>
          <p:cNvSpPr txBox="1"/>
          <p:nvPr/>
        </p:nvSpPr>
        <p:spPr>
          <a:xfrm>
            <a:off x="2545976" y="6611779"/>
            <a:ext cx="66249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rgbClr val="C00000"/>
                </a:solidFill>
              </a:rPr>
              <a:t>https://</a:t>
            </a:r>
            <a:r>
              <a:rPr lang="en-US" sz="1000" dirty="0" err="1">
                <a:solidFill>
                  <a:srgbClr val="C00000"/>
                </a:solidFill>
              </a:rPr>
              <a:t>gifandtell.wordpress.com</a:t>
            </a:r>
            <a:r>
              <a:rPr lang="en-US" sz="1000" dirty="0">
                <a:solidFill>
                  <a:srgbClr val="C00000"/>
                </a:solidFill>
              </a:rPr>
              <a:t>/2015/09/21/displaced-dots-33-connected-chaos/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D73FE-BFC1-3C5C-597C-7CC58C36B775}"/>
              </a:ext>
            </a:extLst>
          </p:cNvPr>
          <p:cNvSpPr txBox="1"/>
          <p:nvPr/>
        </p:nvSpPr>
        <p:spPr>
          <a:xfrm>
            <a:off x="381000" y="4083623"/>
            <a:ext cx="4113627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Logical thinking</a:t>
            </a:r>
          </a:p>
          <a:p>
            <a:pPr>
              <a:buNone/>
            </a:pPr>
            <a:endParaRPr lang="en-US" dirty="0"/>
          </a:p>
          <a:p>
            <a:pPr marL="342900" indent="-342900"/>
            <a:r>
              <a:rPr lang="en-US" dirty="0"/>
              <a:t>Ability to </a:t>
            </a:r>
            <a:r>
              <a:rPr lang="en-US" dirty="0">
                <a:solidFill>
                  <a:srgbClr val="0000FF"/>
                </a:solidFill>
              </a:rPr>
              <a:t>learn </a:t>
            </a:r>
            <a:r>
              <a:rPr lang="en-US" dirty="0"/>
              <a:t>&amp;</a:t>
            </a:r>
            <a:r>
              <a:rPr lang="en-US" dirty="0">
                <a:solidFill>
                  <a:srgbClr val="0000FF"/>
                </a:solidFill>
              </a:rPr>
              <a:t> infer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(interpolate</a:t>
            </a:r>
            <a:r>
              <a:rPr lang="en-US" dirty="0"/>
              <a:t> &amp; </a:t>
            </a:r>
            <a:r>
              <a:rPr lang="en-US" dirty="0">
                <a:solidFill>
                  <a:srgbClr val="0000FF"/>
                </a:solidFill>
              </a:rPr>
              <a:t>extrapolate</a:t>
            </a:r>
            <a:r>
              <a:rPr lang="en-US" dirty="0"/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68922C-EAED-7DDB-01B0-41C8C404874F}"/>
              </a:ext>
            </a:extLst>
          </p:cNvPr>
          <p:cNvSpPr/>
          <p:nvPr/>
        </p:nvSpPr>
        <p:spPr>
          <a:xfrm>
            <a:off x="187548" y="447160"/>
            <a:ext cx="6060852" cy="298767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1" name="Picture 2" descr="Points of view: Color blindness | Nature Methods">
            <a:extLst>
              <a:ext uri="{FF2B5EF4-FFF2-40B4-BE49-F238E27FC236}">
                <a16:creationId xmlns:a16="http://schemas.microsoft.com/office/drawing/2014/main" id="{79B2DEDA-1F2C-AB92-F971-9E7594995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943" y="310635"/>
            <a:ext cx="1585157" cy="167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180E4E1-104E-C160-FC3F-F7E8D3CE14AE}"/>
              </a:ext>
            </a:extLst>
          </p:cNvPr>
          <p:cNvSpPr/>
          <p:nvPr/>
        </p:nvSpPr>
        <p:spPr>
          <a:xfrm>
            <a:off x="209315" y="3671208"/>
            <a:ext cx="4587692" cy="243062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8A95E5D-422D-CDFB-0665-0703F909D3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2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3077"/>
    </mc:Choice>
    <mc:Fallback xmlns="">
      <p:transition advTm="23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8B0910-8416-C42B-8CDF-0234A0643D31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Introduce a Helmholtz Free energy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12FF9F3-FFF6-8A34-E50B-781BC6E578FA}"/>
              </a:ext>
            </a:extLst>
          </p:cNvPr>
          <p:cNvGrpSpPr/>
          <p:nvPr/>
        </p:nvGrpSpPr>
        <p:grpSpPr>
          <a:xfrm>
            <a:off x="199374" y="761292"/>
            <a:ext cx="2706120" cy="2210760"/>
            <a:chOff x="199374" y="761292"/>
            <a:chExt cx="2706120" cy="221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A9246A2-91D7-4CD9-33DE-E8345382EF6D}"/>
                    </a:ext>
                  </a:extLst>
                </p14:cNvPr>
                <p14:cNvContentPartPr/>
                <p14:nvPr/>
              </p14:nvContentPartPr>
              <p14:xfrm>
                <a:off x="407454" y="1102932"/>
                <a:ext cx="29700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A9246A2-91D7-4CD9-33DE-E8345382EF6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8814" y="1093932"/>
                  <a:ext cx="314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D433260-5198-A249-49D0-37CCFC8450D3}"/>
                    </a:ext>
                  </a:extLst>
                </p14:cNvPr>
                <p14:cNvContentPartPr/>
                <p14:nvPr/>
              </p14:nvContentPartPr>
              <p14:xfrm>
                <a:off x="748014" y="955332"/>
                <a:ext cx="297000" cy="371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D433260-5198-A249-49D0-37CCFC8450D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9014" y="946692"/>
                  <a:ext cx="31464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B4542BE-DFB1-1B15-FA69-6A2D9C916F20}"/>
                    </a:ext>
                  </a:extLst>
                </p14:cNvPr>
                <p14:cNvContentPartPr/>
                <p14:nvPr/>
              </p14:nvContentPartPr>
              <p14:xfrm>
                <a:off x="606174" y="1339092"/>
                <a:ext cx="732960" cy="126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B4542BE-DFB1-1B15-FA69-6A2D9C916F2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7174" y="1330092"/>
                  <a:ext cx="7506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E0AFB72-365B-CD6C-49C0-966936B18F92}"/>
                    </a:ext>
                  </a:extLst>
                </p14:cNvPr>
                <p14:cNvContentPartPr/>
                <p14:nvPr/>
              </p14:nvContentPartPr>
              <p14:xfrm>
                <a:off x="852774" y="1514772"/>
                <a:ext cx="307080" cy="54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E0AFB72-365B-CD6C-49C0-966936B18F9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43774" y="1505772"/>
                  <a:ext cx="3247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8151901-0448-1FE9-23B0-DC0758B68CCF}"/>
                    </a:ext>
                  </a:extLst>
                </p14:cNvPr>
                <p14:cNvContentPartPr/>
                <p14:nvPr/>
              </p14:nvContentPartPr>
              <p14:xfrm>
                <a:off x="1008654" y="1532772"/>
                <a:ext cx="23400" cy="259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8151901-0448-1FE9-23B0-DC0758B68CC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00014" y="1523772"/>
                  <a:ext cx="4104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B2EF30F-15B9-30B7-10AA-805FD63E6610}"/>
                    </a:ext>
                  </a:extLst>
                </p14:cNvPr>
                <p14:cNvContentPartPr/>
                <p14:nvPr/>
              </p14:nvContentPartPr>
              <p14:xfrm>
                <a:off x="1519134" y="1333692"/>
                <a:ext cx="1191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B2EF30F-15B9-30B7-10AA-805FD63E661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510494" y="1324692"/>
                  <a:ext cx="13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128F676-5019-2B7D-2A4E-D40709779A78}"/>
                    </a:ext>
                  </a:extLst>
                </p14:cNvPr>
                <p14:cNvContentPartPr/>
                <p14:nvPr/>
              </p14:nvContentPartPr>
              <p14:xfrm>
                <a:off x="1563774" y="1429812"/>
                <a:ext cx="1101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128F676-5019-2B7D-2A4E-D40709779A7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554774" y="1421172"/>
                  <a:ext cx="127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8DBEE57-A364-257B-1239-20DDCCEE7EE6}"/>
                    </a:ext>
                  </a:extLst>
                </p14:cNvPr>
                <p14:cNvContentPartPr/>
                <p14:nvPr/>
              </p14:nvContentPartPr>
              <p14:xfrm>
                <a:off x="1842414" y="1030572"/>
                <a:ext cx="253800" cy="245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8DBEE57-A364-257B-1239-20DDCCEE7EE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833414" y="1021932"/>
                  <a:ext cx="2714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79E8C23-47CF-3F2F-B054-9AFEF6F7371D}"/>
                    </a:ext>
                  </a:extLst>
                </p14:cNvPr>
                <p14:cNvContentPartPr/>
                <p14:nvPr/>
              </p14:nvContentPartPr>
              <p14:xfrm>
                <a:off x="2114574" y="954252"/>
                <a:ext cx="189000" cy="285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79E8C23-47CF-3F2F-B054-9AFEF6F7371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105934" y="945252"/>
                  <a:ext cx="2066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B26ED10-FAAA-8BEA-4DE8-EB149EEFBB9C}"/>
                    </a:ext>
                  </a:extLst>
                </p14:cNvPr>
                <p14:cNvContentPartPr/>
                <p14:nvPr/>
              </p14:nvContentPartPr>
              <p14:xfrm>
                <a:off x="1892094" y="1314252"/>
                <a:ext cx="569880" cy="39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B26ED10-FAAA-8BEA-4DE8-EB149EEFBB9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83094" y="1305252"/>
                  <a:ext cx="5875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676D409-6A56-D29D-D6DA-AC2C3A3DF272}"/>
                    </a:ext>
                  </a:extLst>
                </p14:cNvPr>
                <p14:cNvContentPartPr/>
                <p14:nvPr/>
              </p14:nvContentPartPr>
              <p14:xfrm>
                <a:off x="1925214" y="1474812"/>
                <a:ext cx="193680" cy="201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676D409-6A56-D29D-D6DA-AC2C3A3DF27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916574" y="1466172"/>
                  <a:ext cx="2113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6A6EB09-EDA9-D527-1D78-5A7A921FB21E}"/>
                    </a:ext>
                  </a:extLst>
                </p14:cNvPr>
                <p14:cNvContentPartPr/>
                <p14:nvPr/>
              </p14:nvContentPartPr>
              <p14:xfrm>
                <a:off x="2225814" y="1382652"/>
                <a:ext cx="156240" cy="211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6A6EB09-EDA9-D527-1D78-5A7A921FB21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217174" y="1374012"/>
                  <a:ext cx="1738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F05079D-3878-D95C-98AE-F78A9A7900D6}"/>
                    </a:ext>
                  </a:extLst>
                </p14:cNvPr>
                <p14:cNvContentPartPr/>
                <p14:nvPr/>
              </p14:nvContentPartPr>
              <p14:xfrm>
                <a:off x="2475654" y="992412"/>
                <a:ext cx="7200" cy="644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F05079D-3878-D95C-98AE-F78A9A7900D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466654" y="983772"/>
                  <a:ext cx="24840" cy="66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B525B68-5B12-D3F8-4CAB-A3B5802C1D30}"/>
                    </a:ext>
                  </a:extLst>
                </p14:cNvPr>
                <p14:cNvContentPartPr/>
                <p14:nvPr/>
              </p14:nvContentPartPr>
              <p14:xfrm>
                <a:off x="2557734" y="1554372"/>
                <a:ext cx="110880" cy="23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B525B68-5B12-D3F8-4CAB-A3B5802C1D3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9094" y="1545372"/>
                  <a:ext cx="1285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60F4A82-D845-D89C-7E1F-3F325F34F2BA}"/>
                    </a:ext>
                  </a:extLst>
                </p14:cNvPr>
                <p14:cNvContentPartPr/>
                <p14:nvPr/>
              </p14:nvContentPartPr>
              <p14:xfrm>
                <a:off x="2557014" y="1698732"/>
                <a:ext cx="124920" cy="19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60F4A82-D845-D89C-7E1F-3F325F34F2B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548014" y="1690092"/>
                  <a:ext cx="1425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C97EF7F-930B-3AD1-7882-642D6F99359B}"/>
                    </a:ext>
                  </a:extLst>
                </p14:cNvPr>
                <p14:cNvContentPartPr/>
                <p14:nvPr/>
              </p14:nvContentPartPr>
              <p14:xfrm>
                <a:off x="862494" y="1987092"/>
                <a:ext cx="6840" cy="164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C97EF7F-930B-3AD1-7882-642D6F99359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53494" y="1978092"/>
                  <a:ext cx="2448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DD38D70-9177-4656-3428-9F49E977443D}"/>
                    </a:ext>
                  </a:extLst>
                </p14:cNvPr>
                <p14:cNvContentPartPr/>
                <p14:nvPr/>
              </p14:nvContentPartPr>
              <p14:xfrm>
                <a:off x="717054" y="2200572"/>
                <a:ext cx="433080" cy="6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DD38D70-9177-4656-3428-9F49E977443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08414" y="2191572"/>
                  <a:ext cx="4507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48B5B5A-B9DE-46A3-7A8D-DAC4608C8476}"/>
                    </a:ext>
                  </a:extLst>
                </p14:cNvPr>
                <p14:cNvContentPartPr/>
                <p14:nvPr/>
              </p14:nvContentPartPr>
              <p14:xfrm>
                <a:off x="860694" y="2369772"/>
                <a:ext cx="29808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48B5B5A-B9DE-46A3-7A8D-DAC4608C847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51694" y="2361132"/>
                  <a:ext cx="315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4FFBF61-E000-6E82-0FA5-53B76A6AE7BB}"/>
                    </a:ext>
                  </a:extLst>
                </p14:cNvPr>
                <p14:cNvContentPartPr/>
                <p14:nvPr/>
              </p14:nvContentPartPr>
              <p14:xfrm>
                <a:off x="1012254" y="2369772"/>
                <a:ext cx="11520" cy="239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4FFBF61-E000-6E82-0FA5-53B76A6AE7B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03614" y="2361132"/>
                  <a:ext cx="2916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2626481-B680-90CB-FB95-A7C03623886A}"/>
                    </a:ext>
                  </a:extLst>
                </p14:cNvPr>
                <p14:cNvContentPartPr/>
                <p14:nvPr/>
              </p14:nvContentPartPr>
              <p14:xfrm>
                <a:off x="1267494" y="2272212"/>
                <a:ext cx="119880" cy="30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2626481-B680-90CB-FB95-A7C03623886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258494" y="2263212"/>
                  <a:ext cx="1375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2DB05C7-AA34-0824-452E-49206324149E}"/>
                    </a:ext>
                  </a:extLst>
                </p14:cNvPr>
                <p14:cNvContentPartPr/>
                <p14:nvPr/>
              </p14:nvContentPartPr>
              <p14:xfrm>
                <a:off x="1221414" y="2191932"/>
                <a:ext cx="104400" cy="3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2DB05C7-AA34-0824-452E-49206324149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212774" y="2183292"/>
                  <a:ext cx="122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33D0B78-A619-D068-9A6D-8B04CA12312A}"/>
                    </a:ext>
                  </a:extLst>
                </p14:cNvPr>
                <p14:cNvContentPartPr/>
                <p14:nvPr/>
              </p14:nvContentPartPr>
              <p14:xfrm>
                <a:off x="1638294" y="1929132"/>
                <a:ext cx="222480" cy="286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33D0B78-A619-D068-9A6D-8B04CA12312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629654" y="1920132"/>
                  <a:ext cx="24012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E6CB3A8-AA1A-37DD-266A-52BC4A5F5A9D}"/>
                    </a:ext>
                  </a:extLst>
                </p14:cNvPr>
                <p14:cNvContentPartPr/>
                <p14:nvPr/>
              </p14:nvContentPartPr>
              <p14:xfrm>
                <a:off x="1958694" y="1904652"/>
                <a:ext cx="180360" cy="318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E6CB3A8-AA1A-37DD-266A-52BC4A5F5A9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950054" y="1896012"/>
                  <a:ext cx="19800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6562D2E-B4B0-334B-5C15-4C594E8EC222}"/>
                    </a:ext>
                  </a:extLst>
                </p14:cNvPr>
                <p14:cNvContentPartPr/>
                <p14:nvPr/>
              </p14:nvContentPartPr>
              <p14:xfrm>
                <a:off x="1709934" y="2308932"/>
                <a:ext cx="56268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6562D2E-B4B0-334B-5C15-4C594E8EC22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701294" y="2299932"/>
                  <a:ext cx="58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E61808-8D29-F230-F21D-967F0E9C6A26}"/>
                    </a:ext>
                  </a:extLst>
                </p14:cNvPr>
                <p14:cNvContentPartPr/>
                <p14:nvPr/>
              </p14:nvContentPartPr>
              <p14:xfrm>
                <a:off x="1731174" y="2439972"/>
                <a:ext cx="235440" cy="235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E61808-8D29-F230-F21D-967F0E9C6A2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722174" y="2430972"/>
                  <a:ext cx="25308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9F77A28-DBC1-C841-4245-A9A10E9C5FCA}"/>
                    </a:ext>
                  </a:extLst>
                </p14:cNvPr>
                <p14:cNvContentPartPr/>
                <p14:nvPr/>
              </p14:nvContentPartPr>
              <p14:xfrm>
                <a:off x="2019534" y="2417292"/>
                <a:ext cx="208440" cy="338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9F77A28-DBC1-C841-4245-A9A10E9C5FC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010894" y="2408292"/>
                  <a:ext cx="2260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8E520B2-0929-ECD6-F301-8DD1A848B25E}"/>
                    </a:ext>
                  </a:extLst>
                </p14:cNvPr>
                <p14:cNvContentPartPr/>
                <p14:nvPr/>
              </p14:nvContentPartPr>
              <p14:xfrm>
                <a:off x="2036094" y="2553732"/>
                <a:ext cx="158760" cy="74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8E520B2-0929-ECD6-F301-8DD1A848B25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027454" y="2544732"/>
                  <a:ext cx="1764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32C2E34-6563-D0AB-E0D2-A80F9FEE09E4}"/>
                    </a:ext>
                  </a:extLst>
                </p14:cNvPr>
                <p14:cNvContentPartPr/>
                <p14:nvPr/>
              </p14:nvContentPartPr>
              <p14:xfrm>
                <a:off x="2369454" y="2022372"/>
                <a:ext cx="25200" cy="693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32C2E34-6563-D0AB-E0D2-A80F9FEE09E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360814" y="2013372"/>
                  <a:ext cx="42840" cy="71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647FAE7-A4D2-1653-D7E8-E90AB863EE5E}"/>
                    </a:ext>
                  </a:extLst>
                </p14:cNvPr>
                <p14:cNvContentPartPr/>
                <p14:nvPr/>
              </p14:nvContentPartPr>
              <p14:xfrm>
                <a:off x="2539374" y="2465532"/>
                <a:ext cx="163440" cy="260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647FAE7-A4D2-1653-D7E8-E90AB863EE5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530374" y="2456532"/>
                  <a:ext cx="18108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271366D-39CB-2C1A-7618-DF3A98DC35AB}"/>
                    </a:ext>
                  </a:extLst>
                </p14:cNvPr>
                <p14:cNvContentPartPr/>
                <p14:nvPr/>
              </p14:nvContentPartPr>
              <p14:xfrm>
                <a:off x="199374" y="761292"/>
                <a:ext cx="2706120" cy="2210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271366D-39CB-2C1A-7618-DF3A98DC35A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90374" y="752652"/>
                  <a:ext cx="2723760" cy="222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1DE2E7C-DE61-1980-27A2-D48E5B4F2AC1}"/>
              </a:ext>
            </a:extLst>
          </p:cNvPr>
          <p:cNvGrpSpPr/>
          <p:nvPr/>
        </p:nvGrpSpPr>
        <p:grpSpPr>
          <a:xfrm>
            <a:off x="3110334" y="1323252"/>
            <a:ext cx="601200" cy="576720"/>
            <a:chOff x="3110334" y="1323252"/>
            <a:chExt cx="601200" cy="57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5A2680C-56AF-9250-82FB-58ACDE10BF27}"/>
                    </a:ext>
                  </a:extLst>
                </p14:cNvPr>
                <p14:cNvContentPartPr/>
                <p14:nvPr/>
              </p14:nvContentPartPr>
              <p14:xfrm>
                <a:off x="3110334" y="1483092"/>
                <a:ext cx="462600" cy="78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5A2680C-56AF-9250-82FB-58ACDE10BF2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101334" y="1474092"/>
                  <a:ext cx="48024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4F109FE-F5CB-22A5-5B2E-EB09EEE3606C}"/>
                    </a:ext>
                  </a:extLst>
                </p14:cNvPr>
                <p14:cNvContentPartPr/>
                <p14:nvPr/>
              </p14:nvContentPartPr>
              <p14:xfrm>
                <a:off x="3145254" y="1732572"/>
                <a:ext cx="453960" cy="6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4F109FE-F5CB-22A5-5B2E-EB09EEE3606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136254" y="1723572"/>
                  <a:ext cx="4716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97487BE-A98A-9CD6-86A3-EA3D2DA3CB19}"/>
                    </a:ext>
                  </a:extLst>
                </p14:cNvPr>
                <p14:cNvContentPartPr/>
                <p14:nvPr/>
              </p14:nvContentPartPr>
              <p14:xfrm>
                <a:off x="3336414" y="1323252"/>
                <a:ext cx="375120" cy="576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97487BE-A98A-9CD6-86A3-EA3D2DA3CB1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327414" y="1314252"/>
                  <a:ext cx="392760" cy="59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0C4A5AD-264A-AD17-4A56-744314929197}"/>
              </a:ext>
            </a:extLst>
          </p:cNvPr>
          <p:cNvGrpSpPr/>
          <p:nvPr/>
        </p:nvGrpSpPr>
        <p:grpSpPr>
          <a:xfrm>
            <a:off x="4803054" y="993492"/>
            <a:ext cx="827640" cy="448560"/>
            <a:chOff x="4803054" y="993492"/>
            <a:chExt cx="82764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28CAFC9-7503-F307-11A6-A5AB7D9782E0}"/>
                    </a:ext>
                  </a:extLst>
                </p14:cNvPr>
                <p14:cNvContentPartPr/>
                <p14:nvPr/>
              </p14:nvContentPartPr>
              <p14:xfrm>
                <a:off x="4803054" y="993492"/>
                <a:ext cx="244800" cy="448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28CAFC9-7503-F307-11A6-A5AB7D9782E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794414" y="984852"/>
                  <a:ext cx="26244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D04D6A7-218C-B8D0-6569-52DC5707E532}"/>
                    </a:ext>
                  </a:extLst>
                </p14:cNvPr>
                <p14:cNvContentPartPr/>
                <p14:nvPr/>
              </p14:nvContentPartPr>
              <p14:xfrm>
                <a:off x="5158014" y="1048572"/>
                <a:ext cx="146160" cy="3888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D04D6A7-218C-B8D0-6569-52DC5707E53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149014" y="1039932"/>
                  <a:ext cx="16380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F76CC56-AF8A-04BA-9DA3-35A7B420F51F}"/>
                    </a:ext>
                  </a:extLst>
                </p14:cNvPr>
                <p14:cNvContentPartPr/>
                <p14:nvPr/>
              </p14:nvContentPartPr>
              <p14:xfrm>
                <a:off x="5454294" y="1239732"/>
                <a:ext cx="16344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F76CC56-AF8A-04BA-9DA3-35A7B420F51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445294" y="1230732"/>
                  <a:ext cx="18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18E9545-4CC5-6E97-D773-4CE4F92AA8D3}"/>
                    </a:ext>
                  </a:extLst>
                </p14:cNvPr>
                <p14:cNvContentPartPr/>
                <p14:nvPr/>
              </p14:nvContentPartPr>
              <p14:xfrm>
                <a:off x="5448894" y="1379412"/>
                <a:ext cx="181800" cy="2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18E9545-4CC5-6E97-D773-4CE4F92AA8D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440254" y="1370772"/>
                  <a:ext cx="19944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9B5A0006-CFDC-4F47-1DDA-AF6F7864851E}"/>
              </a:ext>
            </a:extLst>
          </p:cNvPr>
          <p:cNvGrpSpPr/>
          <p:nvPr/>
        </p:nvGrpSpPr>
        <p:grpSpPr>
          <a:xfrm>
            <a:off x="6239814" y="537372"/>
            <a:ext cx="2766240" cy="1207440"/>
            <a:chOff x="6239814" y="537372"/>
            <a:chExt cx="2766240" cy="120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BEF2580-3852-2C4D-5C29-FDB5F6286008}"/>
                    </a:ext>
                  </a:extLst>
                </p14:cNvPr>
                <p14:cNvContentPartPr/>
                <p14:nvPr/>
              </p14:nvContentPartPr>
              <p14:xfrm>
                <a:off x="6239814" y="791532"/>
                <a:ext cx="249840" cy="400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BEF2580-3852-2C4D-5C29-FDB5F628600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231174" y="782892"/>
                  <a:ext cx="26748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100863F-F1CA-965F-45D9-75EC5FB7D1A7}"/>
                    </a:ext>
                  </a:extLst>
                </p14:cNvPr>
                <p14:cNvContentPartPr/>
                <p14:nvPr/>
              </p14:nvContentPartPr>
              <p14:xfrm>
                <a:off x="6523854" y="884772"/>
                <a:ext cx="182880" cy="302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100863F-F1CA-965F-45D9-75EC5FB7D1A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514854" y="875772"/>
                  <a:ext cx="20052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DC2CBDA-C897-6EAE-DD00-AB3E3BD9279D}"/>
                    </a:ext>
                  </a:extLst>
                </p14:cNvPr>
                <p14:cNvContentPartPr/>
                <p14:nvPr/>
              </p14:nvContentPartPr>
              <p14:xfrm>
                <a:off x="6560574" y="1057212"/>
                <a:ext cx="101880" cy="28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DC2CBDA-C897-6EAE-DD00-AB3E3BD9279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551574" y="1048572"/>
                  <a:ext cx="119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D210B18-90B5-ADF1-8352-64D52C413853}"/>
                    </a:ext>
                  </a:extLst>
                </p14:cNvPr>
                <p14:cNvContentPartPr/>
                <p14:nvPr/>
              </p14:nvContentPartPr>
              <p14:xfrm>
                <a:off x="6885654" y="1044252"/>
                <a:ext cx="36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D210B18-90B5-ADF1-8352-64D52C41385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877014" y="10356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9649773-03C7-A642-1978-0D001AA8332D}"/>
                    </a:ext>
                  </a:extLst>
                </p14:cNvPr>
                <p14:cNvContentPartPr/>
                <p14:nvPr/>
              </p14:nvContentPartPr>
              <p14:xfrm>
                <a:off x="6855054" y="674892"/>
                <a:ext cx="278280" cy="262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9649773-03C7-A642-1978-0D001AA8332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846414" y="665892"/>
                  <a:ext cx="29592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34E300E-2592-4CEF-A1D8-D9439112DC86}"/>
                    </a:ext>
                  </a:extLst>
                </p14:cNvPr>
                <p14:cNvContentPartPr/>
                <p14:nvPr/>
              </p14:nvContentPartPr>
              <p14:xfrm>
                <a:off x="6960534" y="791532"/>
                <a:ext cx="140760" cy="174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34E300E-2592-4CEF-A1D8-D9439112DC8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951894" y="782532"/>
                  <a:ext cx="1584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953778F-7B4E-5D67-C702-C4905411B30C}"/>
                    </a:ext>
                  </a:extLst>
                </p14:cNvPr>
                <p14:cNvContentPartPr/>
                <p14:nvPr/>
              </p14:nvContentPartPr>
              <p14:xfrm>
                <a:off x="7173294" y="733932"/>
                <a:ext cx="149040" cy="233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953778F-7B4E-5D67-C702-C4905411B30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164654" y="725292"/>
                  <a:ext cx="16668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E8A9E6C-BDC2-D36A-AA37-37B519533BF8}"/>
                    </a:ext>
                  </a:extLst>
                </p14:cNvPr>
                <p14:cNvContentPartPr/>
                <p14:nvPr/>
              </p14:nvContentPartPr>
              <p14:xfrm>
                <a:off x="6956214" y="1119492"/>
                <a:ext cx="367200" cy="18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E8A9E6C-BDC2-D36A-AA37-37B519533BF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947214" y="1110852"/>
                  <a:ext cx="3848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D323041-EE94-9BD3-8E5A-4F1B793A8B6C}"/>
                    </a:ext>
                  </a:extLst>
                </p14:cNvPr>
                <p14:cNvContentPartPr/>
                <p14:nvPr/>
              </p14:nvContentPartPr>
              <p14:xfrm>
                <a:off x="6970614" y="1232892"/>
                <a:ext cx="185760" cy="228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D323041-EE94-9BD3-8E5A-4F1B793A8B6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961614" y="1224252"/>
                  <a:ext cx="20340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DE61F93-8A18-3702-073E-C127C7BE1B9F}"/>
                    </a:ext>
                  </a:extLst>
                </p14:cNvPr>
                <p14:cNvContentPartPr/>
                <p14:nvPr/>
              </p14:nvContentPartPr>
              <p14:xfrm>
                <a:off x="7206774" y="1233612"/>
                <a:ext cx="117360" cy="253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DE61F93-8A18-3702-073E-C127C7BE1B9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197774" y="1224972"/>
                  <a:ext cx="13500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CE361C1-B27C-4C96-8542-FDB55EC59A6D}"/>
                    </a:ext>
                  </a:extLst>
                </p14:cNvPr>
                <p14:cNvContentPartPr/>
                <p14:nvPr/>
              </p14:nvContentPartPr>
              <p14:xfrm>
                <a:off x="7249254" y="1354932"/>
                <a:ext cx="109440" cy="500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CE361C1-B27C-4C96-8542-FDB55EC59A6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240254" y="1345932"/>
                  <a:ext cx="1270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838E53B-368D-4FFF-CA61-DFEBE871C21A}"/>
                    </a:ext>
                  </a:extLst>
                </p14:cNvPr>
                <p14:cNvContentPartPr/>
                <p14:nvPr/>
              </p14:nvContentPartPr>
              <p14:xfrm>
                <a:off x="7549134" y="1117692"/>
                <a:ext cx="165600" cy="158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838E53B-368D-4FFF-CA61-DFEBE871C21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540494" y="1108692"/>
                  <a:ext cx="1832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D8B0FC4-AB0B-EA34-AD0A-BC5E2E6E985A}"/>
                    </a:ext>
                  </a:extLst>
                </p14:cNvPr>
                <p14:cNvContentPartPr/>
                <p14:nvPr/>
              </p14:nvContentPartPr>
              <p14:xfrm>
                <a:off x="7631574" y="1075212"/>
                <a:ext cx="6840" cy="2152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D8B0FC4-AB0B-EA34-AD0A-BC5E2E6E985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622934" y="1066212"/>
                  <a:ext cx="244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4611508-875E-1B0C-246A-FD161A64EDAC}"/>
                    </a:ext>
                  </a:extLst>
                </p14:cNvPr>
                <p14:cNvContentPartPr/>
                <p14:nvPr/>
              </p14:nvContentPartPr>
              <p14:xfrm>
                <a:off x="7852254" y="883692"/>
                <a:ext cx="176040" cy="3186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4611508-875E-1B0C-246A-FD161A64EDA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843254" y="874692"/>
                  <a:ext cx="19368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957A573-586D-F931-019E-D2DD6AD11A55}"/>
                    </a:ext>
                  </a:extLst>
                </p14:cNvPr>
                <p14:cNvContentPartPr/>
                <p14:nvPr/>
              </p14:nvContentPartPr>
              <p14:xfrm>
                <a:off x="8083734" y="959652"/>
                <a:ext cx="141120" cy="2595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957A573-586D-F931-019E-D2DD6AD11A5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074734" y="950652"/>
                  <a:ext cx="15876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37B00EB-54D7-7034-8C3A-9BB5864B8E4C}"/>
                    </a:ext>
                  </a:extLst>
                </p14:cNvPr>
                <p14:cNvContentPartPr/>
                <p14:nvPr/>
              </p14:nvContentPartPr>
              <p14:xfrm>
                <a:off x="8289654" y="649692"/>
                <a:ext cx="201600" cy="2566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37B00EB-54D7-7034-8C3A-9BB5864B8E4C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281014" y="641052"/>
                  <a:ext cx="21924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6FBF1DAD-4BEA-28F0-6BEC-989190871A7A}"/>
                    </a:ext>
                  </a:extLst>
                </p14:cNvPr>
                <p14:cNvContentPartPr/>
                <p14:nvPr/>
              </p14:nvContentPartPr>
              <p14:xfrm>
                <a:off x="8486214" y="647892"/>
                <a:ext cx="140400" cy="279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6FBF1DAD-4BEA-28F0-6BEC-989190871A7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477214" y="638892"/>
                  <a:ext cx="15804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174A00F6-2F36-811D-A370-5DCD9B55FFDE}"/>
                    </a:ext>
                  </a:extLst>
                </p14:cNvPr>
                <p14:cNvContentPartPr/>
                <p14:nvPr/>
              </p14:nvContentPartPr>
              <p14:xfrm>
                <a:off x="8344734" y="1028772"/>
                <a:ext cx="414360" cy="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174A00F6-2F36-811D-A370-5DCD9B55FFD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336094" y="1019772"/>
                  <a:ext cx="432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F4D4505-59E5-671F-8525-B826B8C9BF34}"/>
                    </a:ext>
                  </a:extLst>
                </p14:cNvPr>
                <p14:cNvContentPartPr/>
                <p14:nvPr/>
              </p14:nvContentPartPr>
              <p14:xfrm>
                <a:off x="8355894" y="1196172"/>
                <a:ext cx="214200" cy="2232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F4D4505-59E5-671F-8525-B826B8C9BF3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346894" y="1187172"/>
                  <a:ext cx="23184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B7DB372D-782D-9354-CA83-BA7C3AE85A59}"/>
                    </a:ext>
                  </a:extLst>
                </p14:cNvPr>
                <p14:cNvContentPartPr/>
                <p14:nvPr/>
              </p14:nvContentPartPr>
              <p14:xfrm>
                <a:off x="8639934" y="1070892"/>
                <a:ext cx="241200" cy="3121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B7DB372D-782D-9354-CA83-BA7C3AE85A5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630934" y="1062252"/>
                  <a:ext cx="25884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928647B-9425-3BA5-2475-A1C083769F53}"/>
                    </a:ext>
                  </a:extLst>
                </p14:cNvPr>
                <p14:cNvContentPartPr/>
                <p14:nvPr/>
              </p14:nvContentPartPr>
              <p14:xfrm>
                <a:off x="7417014" y="537372"/>
                <a:ext cx="20880" cy="11692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928647B-9425-3BA5-2475-A1C083769F53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408374" y="528372"/>
                  <a:ext cx="38520" cy="11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09A73CE-AE34-3499-DCA7-DCC0FF809556}"/>
                    </a:ext>
                  </a:extLst>
                </p14:cNvPr>
                <p14:cNvContentPartPr/>
                <p14:nvPr/>
              </p14:nvContentPartPr>
              <p14:xfrm>
                <a:off x="7574694" y="1537092"/>
                <a:ext cx="133920" cy="207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09A73CE-AE34-3499-DCA7-DCC0FF80955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566054" y="1528092"/>
                  <a:ext cx="1515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0B25C18-F0AE-CA69-F830-9E27C1623291}"/>
                    </a:ext>
                  </a:extLst>
                </p14:cNvPr>
                <p14:cNvContentPartPr/>
                <p14:nvPr/>
              </p14:nvContentPartPr>
              <p14:xfrm>
                <a:off x="8867094" y="583092"/>
                <a:ext cx="26280" cy="9367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0B25C18-F0AE-CA69-F830-9E27C162329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8858094" y="574452"/>
                  <a:ext cx="43920" cy="9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058475A-5C5E-D241-6908-CD35CF1C7BE6}"/>
                    </a:ext>
                  </a:extLst>
                </p14:cNvPr>
                <p14:cNvContentPartPr/>
                <p14:nvPr/>
              </p14:nvContentPartPr>
              <p14:xfrm>
                <a:off x="8813454" y="1522692"/>
                <a:ext cx="185400" cy="1990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058475A-5C5E-D241-6908-CD35CF1C7BE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804814" y="1513692"/>
                  <a:ext cx="2030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92C2FC8F-151B-1C25-48FD-EF3046D32F4C}"/>
                    </a:ext>
                  </a:extLst>
                </p14:cNvPr>
                <p14:cNvContentPartPr/>
                <p14:nvPr/>
              </p14:nvContentPartPr>
              <p14:xfrm>
                <a:off x="8886894" y="1600092"/>
                <a:ext cx="119160" cy="28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92C2FC8F-151B-1C25-48FD-EF3046D32F4C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877894" y="1591092"/>
                  <a:ext cx="13680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5820DEC0-BFAE-1EEA-A440-4EE89741D11D}"/>
                  </a:ext>
                </a:extLst>
              </p14:cNvPr>
              <p14:cNvContentPartPr/>
              <p14:nvPr/>
            </p14:nvContentPartPr>
            <p14:xfrm>
              <a:off x="5725014" y="2306412"/>
              <a:ext cx="225720" cy="28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5820DEC0-BFAE-1EEA-A440-4EE89741D11D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5716014" y="2297772"/>
                <a:ext cx="24336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44173E31-A61E-B2BA-2643-3250AF7F68EB}"/>
                  </a:ext>
                </a:extLst>
              </p14:cNvPr>
              <p14:cNvContentPartPr/>
              <p14:nvPr/>
            </p14:nvContentPartPr>
            <p14:xfrm>
              <a:off x="5758134" y="2480652"/>
              <a:ext cx="198360" cy="576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44173E31-A61E-B2BA-2643-3250AF7F68EB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749494" y="2472012"/>
                <a:ext cx="21600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4141728-A513-A670-988D-9E6F2D810DEC}"/>
              </a:ext>
            </a:extLst>
          </p:cNvPr>
          <p:cNvGrpSpPr/>
          <p:nvPr/>
        </p:nvGrpSpPr>
        <p:grpSpPr>
          <a:xfrm>
            <a:off x="6434574" y="2137572"/>
            <a:ext cx="1817640" cy="515880"/>
            <a:chOff x="6434574" y="2137572"/>
            <a:chExt cx="1817640" cy="51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CC536FED-E77B-E58D-F95B-85CCDAA34439}"/>
                    </a:ext>
                  </a:extLst>
                </p14:cNvPr>
                <p14:cNvContentPartPr/>
                <p14:nvPr/>
              </p14:nvContentPartPr>
              <p14:xfrm>
                <a:off x="6517734" y="2157372"/>
                <a:ext cx="266040" cy="3103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CC536FED-E77B-E58D-F95B-85CCDAA34439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508734" y="2148372"/>
                  <a:ext cx="28368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E91E193E-1ED8-7AE7-8785-7068EA8E60AF}"/>
                    </a:ext>
                  </a:extLst>
                </p14:cNvPr>
                <p14:cNvContentPartPr/>
                <p14:nvPr/>
              </p14:nvContentPartPr>
              <p14:xfrm>
                <a:off x="6861894" y="2219652"/>
                <a:ext cx="151560" cy="2044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E91E193E-1ED8-7AE7-8785-7068EA8E60A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853254" y="2211012"/>
                  <a:ext cx="16920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0197E7F-C4C1-DA01-83CD-45E703845B4C}"/>
                    </a:ext>
                  </a:extLst>
                </p14:cNvPr>
                <p14:cNvContentPartPr/>
                <p14:nvPr/>
              </p14:nvContentPartPr>
              <p14:xfrm>
                <a:off x="6894294" y="2333772"/>
                <a:ext cx="87840" cy="122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0197E7F-C4C1-DA01-83CD-45E703845B4C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885294" y="2324772"/>
                  <a:ext cx="1054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6BC98445-F4AB-2FB0-A0AE-CF0E033AEB1A}"/>
                    </a:ext>
                  </a:extLst>
                </p14:cNvPr>
                <p14:cNvContentPartPr/>
                <p14:nvPr/>
              </p14:nvContentPartPr>
              <p14:xfrm>
                <a:off x="6892134" y="2230092"/>
                <a:ext cx="120960" cy="28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6BC98445-F4AB-2FB0-A0AE-CF0E033AEB1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883134" y="2221452"/>
                  <a:ext cx="138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3B7BBAE-2349-DF57-BBA1-507519A7B14A}"/>
                    </a:ext>
                  </a:extLst>
                </p14:cNvPr>
                <p14:cNvContentPartPr/>
                <p14:nvPr/>
              </p14:nvContentPartPr>
              <p14:xfrm>
                <a:off x="7203534" y="2363292"/>
                <a:ext cx="82440" cy="32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3B7BBAE-2349-DF57-BBA1-507519A7B14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194894" y="2354652"/>
                  <a:ext cx="100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225BB46-89E9-71E4-F4BA-6A7D72DF861C}"/>
                    </a:ext>
                  </a:extLst>
                </p14:cNvPr>
                <p14:cNvContentPartPr/>
                <p14:nvPr/>
              </p14:nvContentPartPr>
              <p14:xfrm>
                <a:off x="7484334" y="2189052"/>
                <a:ext cx="143280" cy="3726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225BB46-89E9-71E4-F4BA-6A7D72DF861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475694" y="2180052"/>
                  <a:ext cx="16092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A71FC584-6A40-742E-41DA-C27ADE7618E9}"/>
                    </a:ext>
                  </a:extLst>
                </p14:cNvPr>
                <p14:cNvContentPartPr/>
                <p14:nvPr/>
              </p14:nvContentPartPr>
              <p14:xfrm>
                <a:off x="7679814" y="2142252"/>
                <a:ext cx="182520" cy="2714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A71FC584-6A40-742E-41DA-C27ADE7618E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671174" y="2133252"/>
                  <a:ext cx="2001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BF2DC81E-3DDD-C564-DB9C-7B1A1A76C846}"/>
                    </a:ext>
                  </a:extLst>
                </p14:cNvPr>
                <p14:cNvContentPartPr/>
                <p14:nvPr/>
              </p14:nvContentPartPr>
              <p14:xfrm>
                <a:off x="7966734" y="2137572"/>
                <a:ext cx="195840" cy="2466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BF2DC81E-3DDD-C564-DB9C-7B1A1A76C84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958094" y="2128932"/>
                  <a:ext cx="2134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395BF1C6-B4E4-A317-B5EA-4761594CAD74}"/>
                    </a:ext>
                  </a:extLst>
                </p14:cNvPr>
                <p14:cNvContentPartPr/>
                <p14:nvPr/>
              </p14:nvContentPartPr>
              <p14:xfrm>
                <a:off x="6434574" y="2512332"/>
                <a:ext cx="1817640" cy="1411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395BF1C6-B4E4-A317-B5EA-4761594CAD7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425574" y="2503692"/>
                  <a:ext cx="1835280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7B2EF2EB-6CCA-E79E-146C-6E4D82CBBE31}"/>
              </a:ext>
            </a:extLst>
          </p:cNvPr>
          <p:cNvGrpSpPr/>
          <p:nvPr/>
        </p:nvGrpSpPr>
        <p:grpSpPr>
          <a:xfrm>
            <a:off x="7078974" y="2817972"/>
            <a:ext cx="340920" cy="299520"/>
            <a:chOff x="7078974" y="2817972"/>
            <a:chExt cx="340920" cy="29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6D99EAAA-D218-D6D1-09BC-F53C508919EF}"/>
                    </a:ext>
                  </a:extLst>
                </p14:cNvPr>
                <p14:cNvContentPartPr/>
                <p14:nvPr/>
              </p14:nvContentPartPr>
              <p14:xfrm>
                <a:off x="7078974" y="2817972"/>
                <a:ext cx="340920" cy="813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6D99EAAA-D218-D6D1-09BC-F53C508919E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070334" y="2808972"/>
                  <a:ext cx="3585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8F83776-164E-8CC2-E1C6-FDF48F320463}"/>
                    </a:ext>
                  </a:extLst>
                </p14:cNvPr>
                <p14:cNvContentPartPr/>
                <p14:nvPr/>
              </p14:nvContentPartPr>
              <p14:xfrm>
                <a:off x="7266174" y="2837412"/>
                <a:ext cx="9000" cy="280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8F83776-164E-8CC2-E1C6-FDF48F32046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257534" y="2828412"/>
                  <a:ext cx="26640" cy="29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51884A-16B5-705D-1859-4ADD0A921EA5}"/>
              </a:ext>
            </a:extLst>
          </p:cNvPr>
          <p:cNvGrpSpPr/>
          <p:nvPr/>
        </p:nvGrpSpPr>
        <p:grpSpPr>
          <a:xfrm>
            <a:off x="2940054" y="3530052"/>
            <a:ext cx="2814120" cy="662040"/>
            <a:chOff x="2940054" y="3530052"/>
            <a:chExt cx="2814120" cy="662040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0F09576B-CB5C-3A4A-4247-A683E7D0E238}"/>
                </a:ext>
              </a:extLst>
            </p:cNvPr>
            <p:cNvGrpSpPr/>
            <p:nvPr/>
          </p:nvGrpSpPr>
          <p:grpSpPr>
            <a:xfrm>
              <a:off x="2940054" y="3676572"/>
              <a:ext cx="582120" cy="515520"/>
              <a:chOff x="2940054" y="3676572"/>
              <a:chExt cx="582120" cy="515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C68DAB35-EC7C-FB66-2E4E-B7E7D3401C36}"/>
                      </a:ext>
                    </a:extLst>
                  </p14:cNvPr>
                  <p14:cNvContentPartPr/>
                  <p14:nvPr/>
                </p14:nvContentPartPr>
                <p14:xfrm>
                  <a:off x="2966334" y="3676572"/>
                  <a:ext cx="27000" cy="51552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C68DAB35-EC7C-FB66-2E4E-B7E7D3401C36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2957694" y="3667572"/>
                    <a:ext cx="44640" cy="53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000F368A-4B09-01B4-8820-EA49E2F7F5A5}"/>
                      </a:ext>
                    </a:extLst>
                  </p14:cNvPr>
                  <p14:cNvContentPartPr/>
                  <p14:nvPr/>
                </p14:nvContentPartPr>
                <p14:xfrm>
                  <a:off x="2940054" y="3678732"/>
                  <a:ext cx="282960" cy="468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000F368A-4B09-01B4-8820-EA49E2F7F5A5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2931054" y="3669732"/>
                    <a:ext cx="300600" cy="2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68648063-2AAE-C39C-3D6D-A2B540E33C0A}"/>
                      </a:ext>
                    </a:extLst>
                  </p14:cNvPr>
                  <p14:cNvContentPartPr/>
                  <p14:nvPr/>
                </p14:nvContentPartPr>
                <p14:xfrm>
                  <a:off x="2952654" y="3984012"/>
                  <a:ext cx="182160" cy="288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68648063-2AAE-C39C-3D6D-A2B540E33C0A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2943654" y="3975012"/>
                    <a:ext cx="1998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C9BF3A0E-5678-16C8-CA5C-0A84E4772FB0}"/>
                      </a:ext>
                    </a:extLst>
                  </p14:cNvPr>
                  <p14:cNvContentPartPr/>
                  <p14:nvPr/>
                </p14:nvContentPartPr>
                <p14:xfrm>
                  <a:off x="3358734" y="3898332"/>
                  <a:ext cx="163440" cy="396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C9BF3A0E-5678-16C8-CA5C-0A84E4772FB0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3350094" y="3889692"/>
                    <a:ext cx="181080" cy="2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EA6BED2D-192D-4CAB-E39A-840EEE942A35}"/>
                      </a:ext>
                    </a:extLst>
                  </p14:cNvPr>
                  <p14:cNvContentPartPr/>
                  <p14:nvPr/>
                </p14:nvContentPartPr>
                <p14:xfrm>
                  <a:off x="3350814" y="4016052"/>
                  <a:ext cx="151920" cy="576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EA6BED2D-192D-4CAB-E39A-840EEE942A35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3342174" y="4007412"/>
                    <a:ext cx="169560" cy="23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895DBE43-0581-5AF2-8406-73C7A03CA62F}"/>
                </a:ext>
              </a:extLst>
            </p:cNvPr>
            <p:cNvGrpSpPr/>
            <p:nvPr/>
          </p:nvGrpSpPr>
          <p:grpSpPr>
            <a:xfrm>
              <a:off x="3825294" y="3600972"/>
              <a:ext cx="1102320" cy="583920"/>
              <a:chOff x="3825294" y="3600972"/>
              <a:chExt cx="1102320" cy="583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8EC08BA7-1240-42B3-C663-8FBC9455B09C}"/>
                      </a:ext>
                    </a:extLst>
                  </p14:cNvPr>
                  <p14:cNvContentPartPr/>
                  <p14:nvPr/>
                </p14:nvContentPartPr>
                <p14:xfrm>
                  <a:off x="3825294" y="3634452"/>
                  <a:ext cx="196200" cy="55044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8EC08BA7-1240-42B3-C663-8FBC9455B09C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3816294" y="3625812"/>
                    <a:ext cx="213840" cy="56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D45AAEEA-5F7D-F5F6-F8D7-042FBE0ADF84}"/>
                      </a:ext>
                    </a:extLst>
                  </p14:cNvPr>
                  <p14:cNvContentPartPr/>
                  <p14:nvPr/>
                </p14:nvContentPartPr>
                <p14:xfrm>
                  <a:off x="3868854" y="3960252"/>
                  <a:ext cx="81360" cy="288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D45AAEEA-5F7D-F5F6-F8D7-042FBE0ADF84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3859854" y="3951252"/>
                    <a:ext cx="99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E9C0EAD3-4026-E3B0-8CCC-B9DD378ED13B}"/>
                      </a:ext>
                    </a:extLst>
                  </p14:cNvPr>
                  <p14:cNvContentPartPr/>
                  <p14:nvPr/>
                </p14:nvContentPartPr>
                <p14:xfrm>
                  <a:off x="4143174" y="3929652"/>
                  <a:ext cx="158760" cy="36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E9C0EAD3-4026-E3B0-8CCC-B9DD378ED13B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134534" y="3920652"/>
                    <a:ext cx="176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AF475360-C8C7-7F4C-A3F1-75B567C848C0}"/>
                      </a:ext>
                    </a:extLst>
                  </p14:cNvPr>
                  <p14:cNvContentPartPr/>
                  <p14:nvPr/>
                </p14:nvContentPartPr>
                <p14:xfrm>
                  <a:off x="4437654" y="3600972"/>
                  <a:ext cx="293760" cy="36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AF475360-C8C7-7F4C-A3F1-75B567C848C0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4429014" y="3592332"/>
                    <a:ext cx="311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253CC424-D39E-1C4B-9FB0-E74284F52D55}"/>
                      </a:ext>
                    </a:extLst>
                  </p14:cNvPr>
                  <p14:cNvContentPartPr/>
                  <p14:nvPr/>
                </p14:nvContentPartPr>
                <p14:xfrm>
                  <a:off x="4583814" y="3600972"/>
                  <a:ext cx="47880" cy="50904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253CC424-D39E-1C4B-9FB0-E74284F52D55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4574814" y="3592332"/>
                    <a:ext cx="65520" cy="52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21E2A049-A94F-880F-62BB-E0BFA5C184C0}"/>
                      </a:ext>
                    </a:extLst>
                  </p14:cNvPr>
                  <p14:cNvContentPartPr/>
                  <p14:nvPr/>
                </p14:nvContentPartPr>
                <p14:xfrm>
                  <a:off x="4723854" y="3688092"/>
                  <a:ext cx="203760" cy="38844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21E2A049-A94F-880F-62BB-E0BFA5C184C0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4715214" y="3679452"/>
                    <a:ext cx="221400" cy="406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1C250319-5374-F9BE-1E4B-84FA0F4496B7}"/>
                </a:ext>
              </a:extLst>
            </p:cNvPr>
            <p:cNvGrpSpPr/>
            <p:nvPr/>
          </p:nvGrpSpPr>
          <p:grpSpPr>
            <a:xfrm>
              <a:off x="5041374" y="3530052"/>
              <a:ext cx="712800" cy="532800"/>
              <a:chOff x="5041374" y="3530052"/>
              <a:chExt cx="712800" cy="532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C0DD5E54-4307-97F6-0184-6752925E700D}"/>
                      </a:ext>
                    </a:extLst>
                  </p14:cNvPr>
                  <p14:cNvContentPartPr/>
                  <p14:nvPr/>
                </p14:nvContentPartPr>
                <p14:xfrm>
                  <a:off x="5041374" y="3955572"/>
                  <a:ext cx="108000" cy="36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C0DD5E54-4307-97F6-0184-6752925E700D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5032734" y="3946932"/>
                    <a:ext cx="125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B939D577-1E6B-D4FD-9224-3C919B3DBC05}"/>
                      </a:ext>
                    </a:extLst>
                  </p14:cNvPr>
                  <p14:cNvContentPartPr/>
                  <p14:nvPr/>
                </p14:nvContentPartPr>
                <p14:xfrm>
                  <a:off x="5283294" y="3740652"/>
                  <a:ext cx="164880" cy="32220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B939D577-1E6B-D4FD-9224-3C919B3DBC05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5274294" y="3731652"/>
                    <a:ext cx="182520" cy="33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B4CA4431-2337-6008-1315-FCB2758E723A}"/>
                      </a:ext>
                    </a:extLst>
                  </p14:cNvPr>
                  <p14:cNvContentPartPr/>
                  <p14:nvPr/>
                </p14:nvContentPartPr>
                <p14:xfrm>
                  <a:off x="5488134" y="3530052"/>
                  <a:ext cx="266040" cy="44388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B4CA4431-2337-6008-1315-FCB2758E723A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5479494" y="3521052"/>
                    <a:ext cx="283680" cy="461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C92CB2A-A513-9F97-694E-F041A62B881E}"/>
              </a:ext>
            </a:extLst>
          </p:cNvPr>
          <p:cNvGrpSpPr/>
          <p:nvPr/>
        </p:nvGrpSpPr>
        <p:grpSpPr>
          <a:xfrm>
            <a:off x="2199354" y="4820292"/>
            <a:ext cx="4831560" cy="1593000"/>
            <a:chOff x="2024934" y="4669812"/>
            <a:chExt cx="4831560" cy="1593000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8A84E9DD-CFBA-A74C-4612-24E5D935BAD4}"/>
                </a:ext>
              </a:extLst>
            </p:cNvPr>
            <p:cNvGrpSpPr/>
            <p:nvPr/>
          </p:nvGrpSpPr>
          <p:grpSpPr>
            <a:xfrm>
              <a:off x="2024934" y="4976172"/>
              <a:ext cx="424440" cy="425160"/>
              <a:chOff x="2024934" y="4976172"/>
              <a:chExt cx="424440" cy="425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E2B2E6E3-D5EB-CBFD-0459-EA4BD3B0FDFB}"/>
                      </a:ext>
                    </a:extLst>
                  </p14:cNvPr>
                  <p14:cNvContentPartPr/>
                  <p14:nvPr/>
                </p14:nvContentPartPr>
                <p14:xfrm>
                  <a:off x="2024934" y="4976172"/>
                  <a:ext cx="239040" cy="42084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E2B2E6E3-D5EB-CBFD-0459-EA4BD3B0FDFB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016294" y="4967532"/>
                    <a:ext cx="256680" cy="43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ABD63132-9C85-D5FA-622A-723A08971D06}"/>
                      </a:ext>
                    </a:extLst>
                  </p14:cNvPr>
                  <p14:cNvContentPartPr/>
                  <p14:nvPr/>
                </p14:nvContentPartPr>
                <p14:xfrm>
                  <a:off x="2277654" y="4993092"/>
                  <a:ext cx="171720" cy="40824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ABD63132-9C85-D5FA-622A-723A08971D06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2269014" y="4984452"/>
                    <a:ext cx="189360" cy="42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95AA714C-F734-AD4E-48C6-9FE3B9E05B4E}"/>
                      </a:ext>
                    </a:extLst>
                  </p14:cNvPr>
                  <p14:cNvContentPartPr/>
                  <p14:nvPr/>
                </p14:nvContentPartPr>
                <p14:xfrm>
                  <a:off x="2284134" y="5102892"/>
                  <a:ext cx="145440" cy="288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95AA714C-F734-AD4E-48C6-9FE3B9E05B4E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2275134" y="5093892"/>
                    <a:ext cx="16308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8F93155B-78E6-9B5E-9CC0-3979DA9125B6}"/>
                </a:ext>
              </a:extLst>
            </p:cNvPr>
            <p:cNvGrpSpPr/>
            <p:nvPr/>
          </p:nvGrpSpPr>
          <p:grpSpPr>
            <a:xfrm>
              <a:off x="2715774" y="5174892"/>
              <a:ext cx="193680" cy="91440"/>
              <a:chOff x="2715774" y="5174892"/>
              <a:chExt cx="193680" cy="91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20A2BA01-9164-CCA2-B19D-30E539AD3293}"/>
                      </a:ext>
                    </a:extLst>
                  </p14:cNvPr>
                  <p14:cNvContentPartPr/>
                  <p14:nvPr/>
                </p14:nvContentPartPr>
                <p14:xfrm>
                  <a:off x="2715774" y="5174892"/>
                  <a:ext cx="149760" cy="288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20A2BA01-9164-CCA2-B19D-30E539AD3293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707134" y="5166252"/>
                    <a:ext cx="1674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1F0C4598-8491-4ECD-5538-755B393D1A68}"/>
                      </a:ext>
                    </a:extLst>
                  </p14:cNvPr>
                  <p14:cNvContentPartPr/>
                  <p14:nvPr/>
                </p14:nvContentPartPr>
                <p14:xfrm>
                  <a:off x="2790654" y="5204052"/>
                  <a:ext cx="118800" cy="6228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1F0C4598-8491-4ECD-5538-755B393D1A6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781654" y="5195412"/>
                    <a:ext cx="136440" cy="79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A7A0E5E5-DA9B-7E8E-E03C-40AAA7415108}"/>
                </a:ext>
              </a:extLst>
            </p:cNvPr>
            <p:cNvGrpSpPr/>
            <p:nvPr/>
          </p:nvGrpSpPr>
          <p:grpSpPr>
            <a:xfrm>
              <a:off x="3401934" y="4669812"/>
              <a:ext cx="3454560" cy="639000"/>
              <a:chOff x="3401934" y="4669812"/>
              <a:chExt cx="3454560" cy="639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3DBC7658-31A0-90E2-D3FE-C1D2C1B3F422}"/>
                      </a:ext>
                    </a:extLst>
                  </p14:cNvPr>
                  <p14:cNvContentPartPr/>
                  <p14:nvPr/>
                </p14:nvContentPartPr>
                <p14:xfrm>
                  <a:off x="3401934" y="4843692"/>
                  <a:ext cx="195120" cy="39852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3DBC7658-31A0-90E2-D3FE-C1D2C1B3F422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3393294" y="4835052"/>
                    <a:ext cx="212760" cy="41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6D6EBEC8-956B-F9D2-A2C3-1648373F257D}"/>
                      </a:ext>
                    </a:extLst>
                  </p14:cNvPr>
                  <p14:cNvContentPartPr/>
                  <p14:nvPr/>
                </p14:nvContentPartPr>
                <p14:xfrm>
                  <a:off x="3635934" y="4948812"/>
                  <a:ext cx="136080" cy="33876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6D6EBEC8-956B-F9D2-A2C3-1648373F257D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3626934" y="4940172"/>
                    <a:ext cx="153720" cy="35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3D8E21C6-7235-87E6-7CE5-3D441E7BB6FC}"/>
                      </a:ext>
                    </a:extLst>
                  </p14:cNvPr>
                  <p14:cNvContentPartPr/>
                  <p14:nvPr/>
                </p14:nvContentPartPr>
                <p14:xfrm>
                  <a:off x="3683454" y="5117292"/>
                  <a:ext cx="96120" cy="2412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3D8E21C6-7235-87E6-7CE5-3D441E7BB6FC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3674454" y="5108292"/>
                    <a:ext cx="11376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A0AF0277-69F8-8204-A11D-6601AF4D0D8F}"/>
                      </a:ext>
                    </a:extLst>
                  </p14:cNvPr>
                  <p14:cNvContentPartPr/>
                  <p14:nvPr/>
                </p14:nvContentPartPr>
                <p14:xfrm>
                  <a:off x="3964974" y="5117292"/>
                  <a:ext cx="138600" cy="36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A0AF0277-69F8-8204-A11D-6601AF4D0D8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3955974" y="5108292"/>
                    <a:ext cx="156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488B047A-1027-72B3-55BA-AA5CD1000900}"/>
                      </a:ext>
                    </a:extLst>
                  </p14:cNvPr>
                  <p14:cNvContentPartPr/>
                  <p14:nvPr/>
                </p14:nvContentPartPr>
                <p14:xfrm>
                  <a:off x="4288974" y="4950252"/>
                  <a:ext cx="230400" cy="35856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488B047A-1027-72B3-55BA-AA5CD1000900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4280334" y="4941612"/>
                    <a:ext cx="248040" cy="37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F08C5957-FF0C-D1B8-4FAB-71834D9A9B3E}"/>
                      </a:ext>
                    </a:extLst>
                  </p14:cNvPr>
                  <p14:cNvContentPartPr/>
                  <p14:nvPr/>
                </p14:nvContentPartPr>
                <p14:xfrm>
                  <a:off x="4579854" y="4754412"/>
                  <a:ext cx="158760" cy="36792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F08C5957-FF0C-D1B8-4FAB-71834D9A9B3E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4571214" y="4745412"/>
                    <a:ext cx="176400" cy="38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3E2DCFF8-5BE8-C63C-822E-7B6DD403F527}"/>
                      </a:ext>
                    </a:extLst>
                  </p14:cNvPr>
                  <p14:cNvContentPartPr/>
                  <p14:nvPr/>
                </p14:nvContentPartPr>
                <p14:xfrm>
                  <a:off x="4845534" y="4788972"/>
                  <a:ext cx="178200" cy="29448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3E2DCFF8-5BE8-C63C-822E-7B6DD403F527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4836894" y="4780332"/>
                    <a:ext cx="195840" cy="31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615E3107-9E76-CDEC-5A84-C12E9B817F78}"/>
                      </a:ext>
                    </a:extLst>
                  </p14:cNvPr>
                  <p14:cNvContentPartPr/>
                  <p14:nvPr/>
                </p14:nvContentPartPr>
                <p14:xfrm>
                  <a:off x="5235414" y="4927932"/>
                  <a:ext cx="104400" cy="612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615E3107-9E76-CDEC-5A84-C12E9B817F78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5226774" y="4919292"/>
                    <a:ext cx="12204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33A5CF8C-7AC2-09D9-CB1E-84DEA71E7C11}"/>
                      </a:ext>
                    </a:extLst>
                  </p14:cNvPr>
                  <p14:cNvContentPartPr/>
                  <p14:nvPr/>
                </p14:nvContentPartPr>
                <p14:xfrm>
                  <a:off x="5435214" y="4773492"/>
                  <a:ext cx="257400" cy="288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33A5CF8C-7AC2-09D9-CB1E-84DEA71E7C11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5426574" y="4764492"/>
                    <a:ext cx="2750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89F11A5D-A52A-E831-FD2A-7D39E4B9F2E2}"/>
                      </a:ext>
                    </a:extLst>
                  </p14:cNvPr>
                  <p14:cNvContentPartPr/>
                  <p14:nvPr/>
                </p14:nvContentPartPr>
                <p14:xfrm>
                  <a:off x="5692614" y="4773492"/>
                  <a:ext cx="25200" cy="28476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89F11A5D-A52A-E831-FD2A-7D39E4B9F2E2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5683614" y="4764492"/>
                    <a:ext cx="42840" cy="30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AAC69E4C-BC0C-7664-DE54-5C3CF351402A}"/>
                      </a:ext>
                    </a:extLst>
                  </p14:cNvPr>
                  <p14:cNvContentPartPr/>
                  <p14:nvPr/>
                </p14:nvContentPartPr>
                <p14:xfrm>
                  <a:off x="5678214" y="4750452"/>
                  <a:ext cx="190440" cy="1332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AAC69E4C-BC0C-7664-DE54-5C3CF351402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5669574" y="4741452"/>
                    <a:ext cx="208080" cy="3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55CCDF5F-0F42-4C3C-AB2F-4DBB9F4CC60C}"/>
                      </a:ext>
                    </a:extLst>
                  </p14:cNvPr>
                  <p14:cNvContentPartPr/>
                  <p14:nvPr/>
                </p14:nvContentPartPr>
                <p14:xfrm>
                  <a:off x="5874414" y="4669812"/>
                  <a:ext cx="208800" cy="42228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55CCDF5F-0F42-4C3C-AB2F-4DBB9F4CC60C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5865414" y="4660812"/>
                    <a:ext cx="226440" cy="43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0623BFC6-A125-534E-8947-597C44079BE9}"/>
                      </a:ext>
                    </a:extLst>
                  </p14:cNvPr>
                  <p14:cNvContentPartPr/>
                  <p14:nvPr/>
                </p14:nvContentPartPr>
                <p14:xfrm>
                  <a:off x="6133254" y="4761252"/>
                  <a:ext cx="158400" cy="34056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0623BFC6-A125-534E-8947-597C44079BE9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6124614" y="4752612"/>
                    <a:ext cx="176040" cy="35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64CB4031-B8BF-5686-6681-B6301F1F091B}"/>
                      </a:ext>
                    </a:extLst>
                  </p14:cNvPr>
                  <p14:cNvContentPartPr/>
                  <p14:nvPr/>
                </p14:nvContentPartPr>
                <p14:xfrm>
                  <a:off x="6334494" y="4716612"/>
                  <a:ext cx="150120" cy="324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64CB4031-B8BF-5686-6681-B6301F1F091B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6325854" y="4707972"/>
                    <a:ext cx="1677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BBA4C693-DF7D-C673-2FEE-E3A1BE6BBE1E}"/>
                      </a:ext>
                    </a:extLst>
                  </p14:cNvPr>
                  <p14:cNvContentPartPr/>
                  <p14:nvPr/>
                </p14:nvContentPartPr>
                <p14:xfrm>
                  <a:off x="6307854" y="4847292"/>
                  <a:ext cx="157320" cy="6480"/>
                </p14:xfrm>
              </p:contentPart>
            </mc:Choice>
            <mc:Fallback xmlns="">
              <p:pic>
                <p:nvPicPr>
                  <p:cNvPr id="219" name="Ink 218">
                    <a:extLst>
                      <a:ext uri="{FF2B5EF4-FFF2-40B4-BE49-F238E27FC236}">
                        <a16:creationId xmlns:a16="http://schemas.microsoft.com/office/drawing/2014/main" id="{BBA4C693-DF7D-C673-2FEE-E3A1BE6BBE1E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6298854" y="4838652"/>
                    <a:ext cx="17496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5099539C-4834-6388-8D61-AC1F188F6D96}"/>
                      </a:ext>
                    </a:extLst>
                  </p14:cNvPr>
                  <p14:cNvContentPartPr/>
                  <p14:nvPr/>
                </p14:nvContentPartPr>
                <p14:xfrm>
                  <a:off x="6598734" y="4743252"/>
                  <a:ext cx="257760" cy="38232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5099539C-4834-6388-8D61-AC1F188F6D96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6589734" y="4734612"/>
                    <a:ext cx="275400" cy="399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0595BB75-9488-D988-40E1-517EF512E9AA}"/>
                </a:ext>
              </a:extLst>
            </p:cNvPr>
            <p:cNvGrpSpPr/>
            <p:nvPr/>
          </p:nvGrpSpPr>
          <p:grpSpPr>
            <a:xfrm>
              <a:off x="3016014" y="5651532"/>
              <a:ext cx="459360" cy="360720"/>
              <a:chOff x="3016014" y="5651532"/>
              <a:chExt cx="459360" cy="360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E82D5481-7FDF-8F12-49DD-D87670678A1E}"/>
                      </a:ext>
                    </a:extLst>
                  </p14:cNvPr>
                  <p14:cNvContentPartPr/>
                  <p14:nvPr/>
                </p14:nvContentPartPr>
                <p14:xfrm>
                  <a:off x="3016014" y="5651532"/>
                  <a:ext cx="459360" cy="36072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E82D5481-7FDF-8F12-49DD-D87670678A1E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3007374" y="5642892"/>
                    <a:ext cx="477000" cy="37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74B43B71-4BEC-794D-A658-9B43BCAA7B64}"/>
                      </a:ext>
                    </a:extLst>
                  </p14:cNvPr>
                  <p14:cNvContentPartPr/>
                  <p14:nvPr/>
                </p14:nvContentPartPr>
                <p14:xfrm>
                  <a:off x="3242094" y="5739732"/>
                  <a:ext cx="117720" cy="972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74B43B71-4BEC-794D-A658-9B43BCAA7B64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3233094" y="5730732"/>
                    <a:ext cx="135360" cy="2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80578853-25D7-7110-0B14-64CC30D1BD32}"/>
                      </a:ext>
                    </a:extLst>
                  </p14:cNvPr>
                  <p14:cNvContentPartPr/>
                  <p14:nvPr/>
                </p14:nvContentPartPr>
                <p14:xfrm>
                  <a:off x="3131934" y="5775012"/>
                  <a:ext cx="154080" cy="30240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80578853-25D7-7110-0B14-64CC30D1BD32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3122934" y="5766372"/>
                    <a:ext cx="171720" cy="47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14A9503D-0394-69EF-28B9-6F47EB23716B}"/>
                </a:ext>
              </a:extLst>
            </p:cNvPr>
            <p:cNvGrpSpPr/>
            <p:nvPr/>
          </p:nvGrpSpPr>
          <p:grpSpPr>
            <a:xfrm>
              <a:off x="3943734" y="5434092"/>
              <a:ext cx="2174400" cy="828720"/>
              <a:chOff x="3943734" y="5434092"/>
              <a:chExt cx="2174400" cy="828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969306CE-31D7-5C14-ABF9-2AA530721FEE}"/>
                      </a:ext>
                    </a:extLst>
                  </p14:cNvPr>
                  <p14:cNvContentPartPr/>
                  <p14:nvPr/>
                </p14:nvContentPartPr>
                <p14:xfrm>
                  <a:off x="3943734" y="5502132"/>
                  <a:ext cx="1229040" cy="76068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969306CE-31D7-5C14-ABF9-2AA530721FEE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935094" y="5493492"/>
                    <a:ext cx="1246680" cy="77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4A648A6F-F2FE-D3AD-6D58-C73CCD3B80EF}"/>
                      </a:ext>
                    </a:extLst>
                  </p14:cNvPr>
                  <p14:cNvContentPartPr/>
                  <p14:nvPr/>
                </p14:nvContentPartPr>
                <p14:xfrm>
                  <a:off x="5308494" y="5434092"/>
                  <a:ext cx="807480" cy="53028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4A648A6F-F2FE-D3AD-6D58-C73CCD3B80EF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5299854" y="5425092"/>
                    <a:ext cx="825120" cy="54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3EB27311-2DDA-6D88-131A-165D5B68647C}"/>
                      </a:ext>
                    </a:extLst>
                  </p14:cNvPr>
                  <p14:cNvContentPartPr/>
                  <p14:nvPr/>
                </p14:nvContentPartPr>
                <p14:xfrm>
                  <a:off x="5399574" y="5537772"/>
                  <a:ext cx="718560" cy="21564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3EB27311-2DDA-6D88-131A-165D5B68647C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5390934" y="5528772"/>
                    <a:ext cx="736200" cy="233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CE630BCD-444D-73A8-B91F-4F966FAC27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247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2352"/>
    </mc:Choice>
    <mc:Fallback xmlns="">
      <p:transition advClick="0" advTm="102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8B0910-8416-C42B-8CDF-0234A0643D31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For chemists (const temperature, pressure)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12FF9F3-FFF6-8A34-E50B-781BC6E578FA}"/>
              </a:ext>
            </a:extLst>
          </p:cNvPr>
          <p:cNvGrpSpPr/>
          <p:nvPr/>
        </p:nvGrpSpPr>
        <p:grpSpPr>
          <a:xfrm>
            <a:off x="407454" y="954252"/>
            <a:ext cx="2295360" cy="1801080"/>
            <a:chOff x="407454" y="954252"/>
            <a:chExt cx="2295360" cy="180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A9246A2-91D7-4CD9-33DE-E8345382EF6D}"/>
                    </a:ext>
                  </a:extLst>
                </p14:cNvPr>
                <p14:cNvContentPartPr/>
                <p14:nvPr/>
              </p14:nvContentPartPr>
              <p14:xfrm>
                <a:off x="407454" y="1102932"/>
                <a:ext cx="29700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A9246A2-91D7-4CD9-33DE-E8345382EF6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8814" y="1093932"/>
                  <a:ext cx="314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D433260-5198-A249-49D0-37CCFC8450D3}"/>
                    </a:ext>
                  </a:extLst>
                </p14:cNvPr>
                <p14:cNvContentPartPr/>
                <p14:nvPr/>
              </p14:nvContentPartPr>
              <p14:xfrm>
                <a:off x="748014" y="955332"/>
                <a:ext cx="297000" cy="371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D433260-5198-A249-49D0-37CCFC8450D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9014" y="946692"/>
                  <a:ext cx="31464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B4542BE-DFB1-1B15-FA69-6A2D9C916F20}"/>
                    </a:ext>
                  </a:extLst>
                </p14:cNvPr>
                <p14:cNvContentPartPr/>
                <p14:nvPr/>
              </p14:nvContentPartPr>
              <p14:xfrm>
                <a:off x="606174" y="1339092"/>
                <a:ext cx="732960" cy="126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B4542BE-DFB1-1B15-FA69-6A2D9C916F2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7174" y="1330092"/>
                  <a:ext cx="7506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E0AFB72-365B-CD6C-49C0-966936B18F92}"/>
                    </a:ext>
                  </a:extLst>
                </p14:cNvPr>
                <p14:cNvContentPartPr/>
                <p14:nvPr/>
              </p14:nvContentPartPr>
              <p14:xfrm>
                <a:off x="852774" y="1514772"/>
                <a:ext cx="307080" cy="54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E0AFB72-365B-CD6C-49C0-966936B18F9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43774" y="1505772"/>
                  <a:ext cx="3247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8151901-0448-1FE9-23B0-DC0758B68CCF}"/>
                    </a:ext>
                  </a:extLst>
                </p14:cNvPr>
                <p14:cNvContentPartPr/>
                <p14:nvPr/>
              </p14:nvContentPartPr>
              <p14:xfrm>
                <a:off x="1008654" y="1532772"/>
                <a:ext cx="23400" cy="259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8151901-0448-1FE9-23B0-DC0758B68CC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0014" y="1523772"/>
                  <a:ext cx="4104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B2EF30F-15B9-30B7-10AA-805FD63E6610}"/>
                    </a:ext>
                  </a:extLst>
                </p14:cNvPr>
                <p14:cNvContentPartPr/>
                <p14:nvPr/>
              </p14:nvContentPartPr>
              <p14:xfrm>
                <a:off x="1519134" y="1333692"/>
                <a:ext cx="1191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B2EF30F-15B9-30B7-10AA-805FD63E661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10494" y="1324692"/>
                  <a:ext cx="13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128F676-5019-2B7D-2A4E-D40709779A78}"/>
                    </a:ext>
                  </a:extLst>
                </p14:cNvPr>
                <p14:cNvContentPartPr/>
                <p14:nvPr/>
              </p14:nvContentPartPr>
              <p14:xfrm>
                <a:off x="1563774" y="1429812"/>
                <a:ext cx="1101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128F676-5019-2B7D-2A4E-D40709779A7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54774" y="1421172"/>
                  <a:ext cx="127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8DBEE57-A364-257B-1239-20DDCCEE7EE6}"/>
                    </a:ext>
                  </a:extLst>
                </p14:cNvPr>
                <p14:cNvContentPartPr/>
                <p14:nvPr/>
              </p14:nvContentPartPr>
              <p14:xfrm>
                <a:off x="1842414" y="1030572"/>
                <a:ext cx="253800" cy="245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8DBEE57-A364-257B-1239-20DDCCEE7EE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33414" y="1021932"/>
                  <a:ext cx="2714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79E8C23-47CF-3F2F-B054-9AFEF6F7371D}"/>
                    </a:ext>
                  </a:extLst>
                </p14:cNvPr>
                <p14:cNvContentPartPr/>
                <p14:nvPr/>
              </p14:nvContentPartPr>
              <p14:xfrm>
                <a:off x="2114574" y="954252"/>
                <a:ext cx="189000" cy="285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79E8C23-47CF-3F2F-B054-9AFEF6F7371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05934" y="945252"/>
                  <a:ext cx="2066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B26ED10-FAAA-8BEA-4DE8-EB149EEFBB9C}"/>
                    </a:ext>
                  </a:extLst>
                </p14:cNvPr>
                <p14:cNvContentPartPr/>
                <p14:nvPr/>
              </p14:nvContentPartPr>
              <p14:xfrm>
                <a:off x="1892094" y="1314252"/>
                <a:ext cx="569880" cy="39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B26ED10-FAAA-8BEA-4DE8-EB149EEFBB9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883094" y="1305252"/>
                  <a:ext cx="5875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676D409-6A56-D29D-D6DA-AC2C3A3DF272}"/>
                    </a:ext>
                  </a:extLst>
                </p14:cNvPr>
                <p14:cNvContentPartPr/>
                <p14:nvPr/>
              </p14:nvContentPartPr>
              <p14:xfrm>
                <a:off x="1925214" y="1474812"/>
                <a:ext cx="193680" cy="201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676D409-6A56-D29D-D6DA-AC2C3A3DF27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16574" y="1466172"/>
                  <a:ext cx="2113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6A6EB09-EDA9-D527-1D78-5A7A921FB21E}"/>
                    </a:ext>
                  </a:extLst>
                </p14:cNvPr>
                <p14:cNvContentPartPr/>
                <p14:nvPr/>
              </p14:nvContentPartPr>
              <p14:xfrm>
                <a:off x="2225814" y="1382652"/>
                <a:ext cx="156240" cy="211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6A6EB09-EDA9-D527-1D78-5A7A921FB21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217174" y="1374012"/>
                  <a:ext cx="1738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F05079D-3878-D95C-98AE-F78A9A7900D6}"/>
                    </a:ext>
                  </a:extLst>
                </p14:cNvPr>
                <p14:cNvContentPartPr/>
                <p14:nvPr/>
              </p14:nvContentPartPr>
              <p14:xfrm>
                <a:off x="2475654" y="992412"/>
                <a:ext cx="7200" cy="644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F05079D-3878-D95C-98AE-F78A9A7900D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466654" y="983772"/>
                  <a:ext cx="24840" cy="66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B525B68-5B12-D3F8-4CAB-A3B5802C1D30}"/>
                    </a:ext>
                  </a:extLst>
                </p14:cNvPr>
                <p14:cNvContentPartPr/>
                <p14:nvPr/>
              </p14:nvContentPartPr>
              <p14:xfrm>
                <a:off x="2557734" y="1554372"/>
                <a:ext cx="110880" cy="23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B525B68-5B12-D3F8-4CAB-A3B5802C1D3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549094" y="1545372"/>
                  <a:ext cx="1285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60F4A82-D845-D89C-7E1F-3F325F34F2BA}"/>
                    </a:ext>
                  </a:extLst>
                </p14:cNvPr>
                <p14:cNvContentPartPr/>
                <p14:nvPr/>
              </p14:nvContentPartPr>
              <p14:xfrm>
                <a:off x="2557014" y="1698732"/>
                <a:ext cx="124920" cy="19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60F4A82-D845-D89C-7E1F-3F325F34F2B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548014" y="1690092"/>
                  <a:ext cx="1425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C97EF7F-930B-3AD1-7882-642D6F99359B}"/>
                    </a:ext>
                  </a:extLst>
                </p14:cNvPr>
                <p14:cNvContentPartPr/>
                <p14:nvPr/>
              </p14:nvContentPartPr>
              <p14:xfrm>
                <a:off x="862494" y="1987092"/>
                <a:ext cx="6840" cy="164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C97EF7F-930B-3AD1-7882-642D6F99359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3494" y="1978092"/>
                  <a:ext cx="2448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DD38D70-9177-4656-3428-9F49E977443D}"/>
                    </a:ext>
                  </a:extLst>
                </p14:cNvPr>
                <p14:cNvContentPartPr/>
                <p14:nvPr/>
              </p14:nvContentPartPr>
              <p14:xfrm>
                <a:off x="717054" y="2200572"/>
                <a:ext cx="433080" cy="6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DD38D70-9177-4656-3428-9F49E977443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08414" y="2191572"/>
                  <a:ext cx="4507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48B5B5A-B9DE-46A3-7A8D-DAC4608C8476}"/>
                    </a:ext>
                  </a:extLst>
                </p14:cNvPr>
                <p14:cNvContentPartPr/>
                <p14:nvPr/>
              </p14:nvContentPartPr>
              <p14:xfrm>
                <a:off x="860694" y="2369772"/>
                <a:ext cx="29808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48B5B5A-B9DE-46A3-7A8D-DAC4608C847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1694" y="2361132"/>
                  <a:ext cx="315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4FFBF61-E000-6E82-0FA5-53B76A6AE7BB}"/>
                    </a:ext>
                  </a:extLst>
                </p14:cNvPr>
                <p14:cNvContentPartPr/>
                <p14:nvPr/>
              </p14:nvContentPartPr>
              <p14:xfrm>
                <a:off x="1012254" y="2369772"/>
                <a:ext cx="11520" cy="239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4FFBF61-E000-6E82-0FA5-53B76A6AE7B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03614" y="2361132"/>
                  <a:ext cx="2916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2626481-B680-90CB-FB95-A7C03623886A}"/>
                    </a:ext>
                  </a:extLst>
                </p14:cNvPr>
                <p14:cNvContentPartPr/>
                <p14:nvPr/>
              </p14:nvContentPartPr>
              <p14:xfrm>
                <a:off x="1267494" y="2272212"/>
                <a:ext cx="119880" cy="30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2626481-B680-90CB-FB95-A7C03623886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258494" y="2263212"/>
                  <a:ext cx="1375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2DB05C7-AA34-0824-452E-49206324149E}"/>
                    </a:ext>
                  </a:extLst>
                </p14:cNvPr>
                <p14:cNvContentPartPr/>
                <p14:nvPr/>
              </p14:nvContentPartPr>
              <p14:xfrm>
                <a:off x="1221414" y="2191932"/>
                <a:ext cx="104400" cy="3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2DB05C7-AA34-0824-452E-49206324149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212774" y="2183292"/>
                  <a:ext cx="122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33D0B78-A619-D068-9A6D-8B04CA12312A}"/>
                    </a:ext>
                  </a:extLst>
                </p14:cNvPr>
                <p14:cNvContentPartPr/>
                <p14:nvPr/>
              </p14:nvContentPartPr>
              <p14:xfrm>
                <a:off x="1638294" y="1929132"/>
                <a:ext cx="222480" cy="286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33D0B78-A619-D068-9A6D-8B04CA12312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629654" y="1920132"/>
                  <a:ext cx="24012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E6CB3A8-AA1A-37DD-266A-52BC4A5F5A9D}"/>
                    </a:ext>
                  </a:extLst>
                </p14:cNvPr>
                <p14:cNvContentPartPr/>
                <p14:nvPr/>
              </p14:nvContentPartPr>
              <p14:xfrm>
                <a:off x="1958694" y="1904652"/>
                <a:ext cx="180360" cy="318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E6CB3A8-AA1A-37DD-266A-52BC4A5F5A9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950054" y="1896012"/>
                  <a:ext cx="19800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6562D2E-B4B0-334B-5C15-4C594E8EC222}"/>
                    </a:ext>
                  </a:extLst>
                </p14:cNvPr>
                <p14:cNvContentPartPr/>
                <p14:nvPr/>
              </p14:nvContentPartPr>
              <p14:xfrm>
                <a:off x="1709934" y="2308932"/>
                <a:ext cx="56268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6562D2E-B4B0-334B-5C15-4C594E8EC22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701294" y="2299932"/>
                  <a:ext cx="58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E61808-8D29-F230-F21D-967F0E9C6A26}"/>
                    </a:ext>
                  </a:extLst>
                </p14:cNvPr>
                <p14:cNvContentPartPr/>
                <p14:nvPr/>
              </p14:nvContentPartPr>
              <p14:xfrm>
                <a:off x="1731174" y="2439972"/>
                <a:ext cx="235440" cy="235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E61808-8D29-F230-F21D-967F0E9C6A2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722174" y="2430972"/>
                  <a:ext cx="25308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9F77A28-DBC1-C841-4245-A9A10E9C5FCA}"/>
                    </a:ext>
                  </a:extLst>
                </p14:cNvPr>
                <p14:cNvContentPartPr/>
                <p14:nvPr/>
              </p14:nvContentPartPr>
              <p14:xfrm>
                <a:off x="2019534" y="2417292"/>
                <a:ext cx="208440" cy="338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9F77A28-DBC1-C841-4245-A9A10E9C5FC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010894" y="2408292"/>
                  <a:ext cx="2260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8E520B2-0929-ECD6-F301-8DD1A848B25E}"/>
                    </a:ext>
                  </a:extLst>
                </p14:cNvPr>
                <p14:cNvContentPartPr/>
                <p14:nvPr/>
              </p14:nvContentPartPr>
              <p14:xfrm>
                <a:off x="2036094" y="2553732"/>
                <a:ext cx="158760" cy="74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8E520B2-0929-ECD6-F301-8DD1A848B25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027454" y="2544732"/>
                  <a:ext cx="1764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32C2E34-6563-D0AB-E0D2-A80F9FEE09E4}"/>
                    </a:ext>
                  </a:extLst>
                </p14:cNvPr>
                <p14:cNvContentPartPr/>
                <p14:nvPr/>
              </p14:nvContentPartPr>
              <p14:xfrm>
                <a:off x="2369454" y="2022372"/>
                <a:ext cx="25200" cy="693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32C2E34-6563-D0AB-E0D2-A80F9FEE09E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360814" y="2013372"/>
                  <a:ext cx="42840" cy="71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647FAE7-A4D2-1653-D7E8-E90AB863EE5E}"/>
                    </a:ext>
                  </a:extLst>
                </p14:cNvPr>
                <p14:cNvContentPartPr/>
                <p14:nvPr/>
              </p14:nvContentPartPr>
              <p14:xfrm>
                <a:off x="2539374" y="2465532"/>
                <a:ext cx="163440" cy="260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647FAE7-A4D2-1653-D7E8-E90AB863EE5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530374" y="2456532"/>
                  <a:ext cx="181080" cy="27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1DE2E7C-DE61-1980-27A2-D48E5B4F2AC1}"/>
              </a:ext>
            </a:extLst>
          </p:cNvPr>
          <p:cNvGrpSpPr/>
          <p:nvPr/>
        </p:nvGrpSpPr>
        <p:grpSpPr>
          <a:xfrm>
            <a:off x="3110334" y="1323252"/>
            <a:ext cx="601200" cy="576720"/>
            <a:chOff x="3110334" y="1323252"/>
            <a:chExt cx="601200" cy="57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5A2680C-56AF-9250-82FB-58ACDE10BF27}"/>
                    </a:ext>
                  </a:extLst>
                </p14:cNvPr>
                <p14:cNvContentPartPr/>
                <p14:nvPr/>
              </p14:nvContentPartPr>
              <p14:xfrm>
                <a:off x="3110334" y="1483092"/>
                <a:ext cx="462600" cy="78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5A2680C-56AF-9250-82FB-58ACDE10BF2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101334" y="1474092"/>
                  <a:ext cx="48024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4F109FE-F5CB-22A5-5B2E-EB09EEE3606C}"/>
                    </a:ext>
                  </a:extLst>
                </p14:cNvPr>
                <p14:cNvContentPartPr/>
                <p14:nvPr/>
              </p14:nvContentPartPr>
              <p14:xfrm>
                <a:off x="3145254" y="1732572"/>
                <a:ext cx="453960" cy="6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4F109FE-F5CB-22A5-5B2E-EB09EEE3606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136254" y="1723572"/>
                  <a:ext cx="4716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97487BE-A98A-9CD6-86A3-EA3D2DA3CB19}"/>
                    </a:ext>
                  </a:extLst>
                </p14:cNvPr>
                <p14:cNvContentPartPr/>
                <p14:nvPr/>
              </p14:nvContentPartPr>
              <p14:xfrm>
                <a:off x="3336414" y="1323252"/>
                <a:ext cx="375120" cy="576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97487BE-A98A-9CD6-86A3-EA3D2DA3CB1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327414" y="1314252"/>
                  <a:ext cx="392760" cy="59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CDD8399-F343-0077-5775-9179FC1A2C3E}"/>
              </a:ext>
            </a:extLst>
          </p:cNvPr>
          <p:cNvGrpSpPr/>
          <p:nvPr/>
        </p:nvGrpSpPr>
        <p:grpSpPr>
          <a:xfrm>
            <a:off x="4404368" y="734796"/>
            <a:ext cx="2354400" cy="1327680"/>
            <a:chOff x="4404368" y="734796"/>
            <a:chExt cx="2354400" cy="132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D9447BD-6D13-B225-5813-D6BE6E412373}"/>
                    </a:ext>
                  </a:extLst>
                </p14:cNvPr>
                <p14:cNvContentPartPr/>
                <p14:nvPr/>
              </p14:nvContentPartPr>
              <p14:xfrm>
                <a:off x="4404368" y="886356"/>
                <a:ext cx="237960" cy="433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D9447BD-6D13-B225-5813-D6BE6E41237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395728" y="877716"/>
                  <a:ext cx="255600" cy="45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CF55870-681B-C158-28E5-7EF17D498172}"/>
                    </a:ext>
                  </a:extLst>
                </p14:cNvPr>
                <p14:cNvContentPartPr/>
                <p14:nvPr/>
              </p14:nvContentPartPr>
              <p14:xfrm>
                <a:off x="4683728" y="993636"/>
                <a:ext cx="167040" cy="3351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CF55870-681B-C158-28E5-7EF17D49817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675088" y="984996"/>
                  <a:ext cx="18468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6A9403F-F283-F254-B5CB-A60F5B50D3B1}"/>
                    </a:ext>
                  </a:extLst>
                </p14:cNvPr>
                <p14:cNvContentPartPr/>
                <p14:nvPr/>
              </p14:nvContentPartPr>
              <p14:xfrm>
                <a:off x="4930328" y="1151676"/>
                <a:ext cx="11988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6A9403F-F283-F254-B5CB-A60F5B50D3B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921328" y="1142676"/>
                  <a:ext cx="137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8AB7CA5-F546-1F0D-7BCF-56609F339206}"/>
                    </a:ext>
                  </a:extLst>
                </p14:cNvPr>
                <p14:cNvContentPartPr/>
                <p14:nvPr/>
              </p14:nvContentPartPr>
              <p14:xfrm>
                <a:off x="4946888" y="1259316"/>
                <a:ext cx="11808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8AB7CA5-F546-1F0D-7BCF-56609F33920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938248" y="1250676"/>
                  <a:ext cx="135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57F4667-3FAF-DA31-1E59-2F3BEEB9EFCF}"/>
                    </a:ext>
                  </a:extLst>
                </p14:cNvPr>
                <p14:cNvContentPartPr/>
                <p14:nvPr/>
              </p14:nvContentPartPr>
              <p14:xfrm>
                <a:off x="5235608" y="850716"/>
                <a:ext cx="214200" cy="4644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57F4667-3FAF-DA31-1E59-2F3BEEB9EFC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226608" y="842076"/>
                  <a:ext cx="231840" cy="48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33BDC92-3763-2527-6818-452F76996965}"/>
                    </a:ext>
                  </a:extLst>
                </p14:cNvPr>
                <p14:cNvContentPartPr/>
                <p14:nvPr/>
              </p14:nvContentPartPr>
              <p14:xfrm>
                <a:off x="5509568" y="943596"/>
                <a:ext cx="145080" cy="323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33BDC92-3763-2527-6818-452F7699696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500568" y="934596"/>
                  <a:ext cx="16272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21A1524-428B-879B-333C-1D153E56B96D}"/>
                    </a:ext>
                  </a:extLst>
                </p14:cNvPr>
                <p14:cNvContentPartPr/>
                <p14:nvPr/>
              </p14:nvContentPartPr>
              <p14:xfrm>
                <a:off x="5507408" y="1121076"/>
                <a:ext cx="159120" cy="36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21A1524-428B-879B-333C-1D153E56B96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498408" y="1112076"/>
                  <a:ext cx="1767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B51172A-CE93-400F-97A7-6BD01A28B39D}"/>
                    </a:ext>
                  </a:extLst>
                </p14:cNvPr>
                <p14:cNvContentPartPr/>
                <p14:nvPr/>
              </p14:nvContentPartPr>
              <p14:xfrm>
                <a:off x="5793968" y="775116"/>
                <a:ext cx="230760" cy="296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B51172A-CE93-400F-97A7-6BD01A28B39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784968" y="766116"/>
                  <a:ext cx="24840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EA6BE2A-A819-0B23-8363-7781A76CD58E}"/>
                    </a:ext>
                  </a:extLst>
                </p14:cNvPr>
                <p14:cNvContentPartPr/>
                <p14:nvPr/>
              </p14:nvContentPartPr>
              <p14:xfrm>
                <a:off x="6095648" y="734796"/>
                <a:ext cx="132840" cy="243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EA6BE2A-A819-0B23-8363-7781A76CD58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086648" y="725796"/>
                  <a:ext cx="1504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65CBB19-49BB-7AF9-EF48-2938826CAB01}"/>
                    </a:ext>
                  </a:extLst>
                </p14:cNvPr>
                <p14:cNvContentPartPr/>
                <p14:nvPr/>
              </p14:nvContentPartPr>
              <p14:xfrm>
                <a:off x="5824568" y="1095516"/>
                <a:ext cx="5061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65CBB19-49BB-7AF9-EF48-2938826CAB0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815568" y="1086516"/>
                  <a:ext cx="52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B95AA7C-2CE6-A46D-710D-B2B699D563AB}"/>
                    </a:ext>
                  </a:extLst>
                </p14:cNvPr>
                <p14:cNvContentPartPr/>
                <p14:nvPr/>
              </p14:nvContentPartPr>
              <p14:xfrm>
                <a:off x="5838968" y="1270836"/>
                <a:ext cx="190800" cy="2534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B95AA7C-2CE6-A46D-710D-B2B699D563A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829968" y="1261836"/>
                  <a:ext cx="2084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C2EA3A6-1030-7DFE-04BA-69944AF758A2}"/>
                    </a:ext>
                  </a:extLst>
                </p14:cNvPr>
                <p14:cNvContentPartPr/>
                <p14:nvPr/>
              </p14:nvContentPartPr>
              <p14:xfrm>
                <a:off x="6088088" y="1267236"/>
                <a:ext cx="105480" cy="2671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C2EA3A6-1030-7DFE-04BA-69944AF758A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79448" y="1258236"/>
                  <a:ext cx="12312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6D55A4D-ECED-FA9C-D63B-3A9752A7CE46}"/>
                    </a:ext>
                  </a:extLst>
                </p14:cNvPr>
                <p14:cNvContentPartPr/>
                <p14:nvPr/>
              </p14:nvContentPartPr>
              <p14:xfrm>
                <a:off x="6077288" y="1404396"/>
                <a:ext cx="126000" cy="216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6D55A4D-ECED-FA9C-D63B-3A9752A7CE4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068288" y="1395756"/>
                  <a:ext cx="1436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FD188EB-D5BD-145A-51DA-C2F08CAD69CB}"/>
                    </a:ext>
                  </a:extLst>
                </p14:cNvPr>
                <p14:cNvContentPartPr/>
                <p14:nvPr/>
              </p14:nvContentPartPr>
              <p14:xfrm>
                <a:off x="6384368" y="793476"/>
                <a:ext cx="11160" cy="862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FD188EB-D5BD-145A-51DA-C2F08CAD69C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375368" y="784476"/>
                  <a:ext cx="28800" cy="88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60CF395-553B-0F04-398D-C624F6ECCB80}"/>
                    </a:ext>
                  </a:extLst>
                </p14:cNvPr>
                <p14:cNvContentPartPr/>
                <p14:nvPr/>
              </p14:nvContentPartPr>
              <p14:xfrm>
                <a:off x="6395168" y="1761156"/>
                <a:ext cx="115560" cy="1836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60CF395-553B-0F04-398D-C624F6ECCB8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386168" y="1752516"/>
                  <a:ext cx="13320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7C1CDAF-C3BB-F156-AD51-67A819B8F8E2}"/>
                    </a:ext>
                  </a:extLst>
                </p14:cNvPr>
                <p14:cNvContentPartPr/>
                <p14:nvPr/>
              </p14:nvContentPartPr>
              <p14:xfrm>
                <a:off x="6520088" y="1956636"/>
                <a:ext cx="51480" cy="1058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7C1CDAF-C3BB-F156-AD51-67A819B8F8E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511088" y="1947996"/>
                  <a:ext cx="6912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C4E3A7C-4A9B-09DD-7AEA-E7D2A0BAD234}"/>
                    </a:ext>
                  </a:extLst>
                </p14:cNvPr>
                <p14:cNvContentPartPr/>
                <p14:nvPr/>
              </p14:nvContentPartPr>
              <p14:xfrm>
                <a:off x="6625568" y="1779876"/>
                <a:ext cx="133200" cy="2156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C4E3A7C-4A9B-09DD-7AEA-E7D2A0BAD23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616568" y="1771236"/>
                  <a:ext cx="150840" cy="23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0849215-031B-905A-9172-DBB9EC2F6072}"/>
              </a:ext>
            </a:extLst>
          </p:cNvPr>
          <p:cNvGrpSpPr/>
          <p:nvPr/>
        </p:nvGrpSpPr>
        <p:grpSpPr>
          <a:xfrm>
            <a:off x="6736808" y="703116"/>
            <a:ext cx="1491480" cy="750600"/>
            <a:chOff x="6736808" y="703116"/>
            <a:chExt cx="1491480" cy="75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AC45CFC-B865-EF7F-C033-CD969FF87921}"/>
                    </a:ext>
                  </a:extLst>
                </p14:cNvPr>
                <p14:cNvContentPartPr/>
                <p14:nvPr/>
              </p14:nvContentPartPr>
              <p14:xfrm>
                <a:off x="6736808" y="1127196"/>
                <a:ext cx="234720" cy="9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AC45CFC-B865-EF7F-C033-CD969FF8792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727808" y="1118196"/>
                  <a:ext cx="2523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F58AD59-42A6-A600-5219-848971196338}"/>
                    </a:ext>
                  </a:extLst>
                </p14:cNvPr>
                <p14:cNvContentPartPr/>
                <p14:nvPr/>
              </p14:nvContentPartPr>
              <p14:xfrm>
                <a:off x="6864248" y="1031076"/>
                <a:ext cx="3240" cy="2638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F58AD59-42A6-A600-5219-84897119633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855608" y="1022436"/>
                  <a:ext cx="2088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8C61DCE-16CC-E4B4-6E09-12776AA198FC}"/>
                    </a:ext>
                  </a:extLst>
                </p14:cNvPr>
                <p14:cNvContentPartPr/>
                <p14:nvPr/>
              </p14:nvContentPartPr>
              <p14:xfrm>
                <a:off x="7230728" y="891036"/>
                <a:ext cx="198360" cy="2926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8C61DCE-16CC-E4B4-6E09-12776AA198F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221728" y="882036"/>
                  <a:ext cx="21600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6E4916C-A088-7AA8-6C23-170306F0D5A0}"/>
                    </a:ext>
                  </a:extLst>
                </p14:cNvPr>
                <p14:cNvContentPartPr/>
                <p14:nvPr/>
              </p14:nvContentPartPr>
              <p14:xfrm>
                <a:off x="7147568" y="1083276"/>
                <a:ext cx="114480" cy="101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6E4916C-A088-7AA8-6C23-170306F0D5A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138928" y="1074276"/>
                  <a:ext cx="1321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0E5574A-C046-CC51-82FB-8BE447C626A4}"/>
                    </a:ext>
                  </a:extLst>
                </p14:cNvPr>
                <p14:cNvContentPartPr/>
                <p14:nvPr/>
              </p14:nvContentPartPr>
              <p14:xfrm>
                <a:off x="7430528" y="928836"/>
                <a:ext cx="185760" cy="3045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0E5574A-C046-CC51-82FB-8BE447C626A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421528" y="920196"/>
                  <a:ext cx="20340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C371D83-44CB-5E65-4D46-BAF8042A25A2}"/>
                    </a:ext>
                  </a:extLst>
                </p14:cNvPr>
                <p14:cNvContentPartPr/>
                <p14:nvPr/>
              </p14:nvContentPartPr>
              <p14:xfrm>
                <a:off x="7692968" y="714276"/>
                <a:ext cx="286200" cy="2646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C371D83-44CB-5E65-4D46-BAF8042A25A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684328" y="705636"/>
                  <a:ext cx="30384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F81CA4A-FB70-92BB-F966-B22409FBFAF7}"/>
                    </a:ext>
                  </a:extLst>
                </p14:cNvPr>
                <p14:cNvContentPartPr/>
                <p14:nvPr/>
              </p14:nvContentPartPr>
              <p14:xfrm>
                <a:off x="7943888" y="703116"/>
                <a:ext cx="243360" cy="3157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F81CA4A-FB70-92BB-F966-B22409FBFAF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934888" y="694116"/>
                  <a:ext cx="26100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61384AC-1FEF-2368-FD03-B4A983F1048A}"/>
                    </a:ext>
                  </a:extLst>
                </p14:cNvPr>
                <p14:cNvContentPartPr/>
                <p14:nvPr/>
              </p14:nvContentPartPr>
              <p14:xfrm>
                <a:off x="7696568" y="1051956"/>
                <a:ext cx="531720" cy="64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61384AC-1FEF-2368-FD03-B4A983F1048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687568" y="1042956"/>
                  <a:ext cx="5493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FE925E3-34D4-BB98-B0AB-AD301053AF10}"/>
                    </a:ext>
                  </a:extLst>
                </p14:cNvPr>
                <p14:cNvContentPartPr/>
                <p14:nvPr/>
              </p14:nvContentPartPr>
              <p14:xfrm>
                <a:off x="7713128" y="1181556"/>
                <a:ext cx="184320" cy="2721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FE925E3-34D4-BB98-B0AB-AD301053AF1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704128" y="1172916"/>
                  <a:ext cx="201960" cy="28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9B126A62-4A34-8FBD-444D-A74AA2E41BEF}"/>
                  </a:ext>
                </a:extLst>
              </p14:cNvPr>
              <p14:cNvContentPartPr/>
              <p14:nvPr/>
            </p14:nvContentPartPr>
            <p14:xfrm>
              <a:off x="7961528" y="1140156"/>
              <a:ext cx="191160" cy="24840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9B126A62-4A34-8FBD-444D-A74AA2E41BEF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7952888" y="1131516"/>
                <a:ext cx="20880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C1A8779-C1BA-2BF2-5EE0-1F9E47DCA438}"/>
                  </a:ext>
                </a:extLst>
              </p14:cNvPr>
              <p14:cNvContentPartPr/>
              <p14:nvPr/>
            </p14:nvContentPartPr>
            <p14:xfrm>
              <a:off x="8292368" y="695556"/>
              <a:ext cx="360" cy="9568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C1A8779-C1BA-2BF2-5EE0-1F9E47DCA438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8283368" y="686916"/>
                <a:ext cx="18000" cy="9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C6F2C92A-159E-9B20-1D3C-6E9479A79D97}"/>
                  </a:ext>
                </a:extLst>
              </p14:cNvPr>
              <p14:cNvContentPartPr/>
              <p14:nvPr/>
            </p14:nvContentPartPr>
            <p14:xfrm>
              <a:off x="8385608" y="1578636"/>
              <a:ext cx="153000" cy="2149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C6F2C92A-159E-9B20-1D3C-6E9479A79D97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8376608" y="1569636"/>
                <a:ext cx="17064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FC84E83E-2A05-FF78-CE78-1ED617A47AE2}"/>
                  </a:ext>
                </a:extLst>
              </p14:cNvPr>
              <p14:cNvContentPartPr/>
              <p14:nvPr/>
            </p14:nvContentPartPr>
            <p14:xfrm>
              <a:off x="8439608" y="1718316"/>
              <a:ext cx="49320" cy="3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FC84E83E-2A05-FF78-CE78-1ED617A47AE2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8430608" y="1709676"/>
                <a:ext cx="66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8BA071E2-BEB7-AAB1-E5CF-2C8A0B8F34C6}"/>
                  </a:ext>
                </a:extLst>
              </p14:cNvPr>
              <p14:cNvContentPartPr/>
              <p14:nvPr/>
            </p14:nvContentPartPr>
            <p14:xfrm>
              <a:off x="8587928" y="1744956"/>
              <a:ext cx="51120" cy="1612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8BA071E2-BEB7-AAB1-E5CF-2C8A0B8F34C6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8578928" y="1735956"/>
                <a:ext cx="6876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4E56C910-CB26-C1EC-2C5D-8D3C097C4CBD}"/>
                  </a:ext>
                </a:extLst>
              </p14:cNvPr>
              <p14:cNvContentPartPr/>
              <p14:nvPr/>
            </p14:nvContentPartPr>
            <p14:xfrm>
              <a:off x="8753888" y="1512036"/>
              <a:ext cx="231840" cy="3146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4E56C910-CB26-C1EC-2C5D-8D3C097C4CBD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8744888" y="1503036"/>
                <a:ext cx="24948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B61C8310-6AE4-8EC4-C648-4924D202BE99}"/>
                  </a:ext>
                </a:extLst>
              </p14:cNvPr>
              <p14:cNvContentPartPr/>
              <p14:nvPr/>
            </p14:nvContentPartPr>
            <p14:xfrm>
              <a:off x="4551248" y="4239036"/>
              <a:ext cx="232920" cy="360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B61C8310-6AE4-8EC4-C648-4924D202BE99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4542248" y="4230396"/>
                <a:ext cx="25056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09BD5045-8DF9-6258-2250-5769E92EF04E}"/>
                  </a:ext>
                </a:extLst>
              </p14:cNvPr>
              <p14:cNvContentPartPr/>
              <p14:nvPr/>
            </p14:nvContentPartPr>
            <p14:xfrm>
              <a:off x="4569608" y="4391676"/>
              <a:ext cx="249840" cy="32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09BD5045-8DF9-6258-2250-5769E92EF04E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560968" y="4382676"/>
                <a:ext cx="26748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7" name="Group 236">
            <a:extLst>
              <a:ext uri="{FF2B5EF4-FFF2-40B4-BE49-F238E27FC236}">
                <a16:creationId xmlns:a16="http://schemas.microsoft.com/office/drawing/2014/main" id="{C9453706-D213-8ACB-8280-BE6543085FE2}"/>
              </a:ext>
            </a:extLst>
          </p:cNvPr>
          <p:cNvGrpSpPr/>
          <p:nvPr/>
        </p:nvGrpSpPr>
        <p:grpSpPr>
          <a:xfrm>
            <a:off x="5145248" y="3751596"/>
            <a:ext cx="3368160" cy="1117800"/>
            <a:chOff x="5145248" y="3751596"/>
            <a:chExt cx="3368160" cy="111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BF008AEC-2867-609C-756B-080E4132736E}"/>
                    </a:ext>
                  </a:extLst>
                </p14:cNvPr>
                <p14:cNvContentPartPr/>
                <p14:nvPr/>
              </p14:nvContentPartPr>
              <p14:xfrm>
                <a:off x="5332448" y="3849156"/>
                <a:ext cx="265320" cy="3920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BF008AEC-2867-609C-756B-080E4132736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323448" y="3840156"/>
                  <a:ext cx="28296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FFE92EA-D580-CEB7-45F8-672F55651C80}"/>
                    </a:ext>
                  </a:extLst>
                </p14:cNvPr>
                <p14:cNvContentPartPr/>
                <p14:nvPr/>
              </p14:nvContentPartPr>
              <p14:xfrm>
                <a:off x="5664728" y="3922956"/>
                <a:ext cx="164880" cy="330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FFE92EA-D580-CEB7-45F8-672F55651C80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655728" y="3913956"/>
                  <a:ext cx="18252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C9875E1-1D3A-355F-7EFA-96D198524C98}"/>
                    </a:ext>
                  </a:extLst>
                </p14:cNvPr>
                <p14:cNvContentPartPr/>
                <p14:nvPr/>
              </p14:nvContentPartPr>
              <p14:xfrm>
                <a:off x="5657528" y="4086396"/>
                <a:ext cx="165960" cy="428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C9875E1-1D3A-355F-7EFA-96D198524C9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648528" y="4077396"/>
                  <a:ext cx="1836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DE9CAFD-F67A-08BE-6365-041CD3908A2D}"/>
                    </a:ext>
                  </a:extLst>
                </p14:cNvPr>
                <p14:cNvContentPartPr/>
                <p14:nvPr/>
              </p14:nvContentPartPr>
              <p14:xfrm>
                <a:off x="5947328" y="4083516"/>
                <a:ext cx="202680" cy="32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DE9CAFD-F67A-08BE-6365-041CD3908A2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938328" y="4074516"/>
                  <a:ext cx="220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66C48DC-1949-EE8F-198B-F185EC73D760}"/>
                    </a:ext>
                  </a:extLst>
                </p14:cNvPr>
                <p14:cNvContentPartPr/>
                <p14:nvPr/>
              </p14:nvContentPartPr>
              <p14:xfrm>
                <a:off x="6296888" y="3937356"/>
                <a:ext cx="269280" cy="5072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66C48DC-1949-EE8F-198B-F185EC73D76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288248" y="3928716"/>
                  <a:ext cx="286920" cy="52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DDFDD6F-3B4F-D80C-9114-92BED5CDE43D}"/>
                    </a:ext>
                  </a:extLst>
                </p14:cNvPr>
                <p14:cNvContentPartPr/>
                <p14:nvPr/>
              </p14:nvContentPartPr>
              <p14:xfrm>
                <a:off x="6633848" y="3751596"/>
                <a:ext cx="292680" cy="5364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DDFDD6F-3B4F-D80C-9114-92BED5CDE43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624848" y="3742956"/>
                  <a:ext cx="310320" cy="55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048A2D12-C726-0991-C3D0-F628094AF1E7}"/>
                    </a:ext>
                  </a:extLst>
                </p14:cNvPr>
                <p14:cNvContentPartPr/>
                <p14:nvPr/>
              </p14:nvContentPartPr>
              <p14:xfrm>
                <a:off x="6988088" y="3846636"/>
                <a:ext cx="250200" cy="4064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048A2D12-C726-0991-C3D0-F628094AF1E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979448" y="3837996"/>
                  <a:ext cx="26784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B150910F-E7A3-F530-FE37-1EED819B5394}"/>
                    </a:ext>
                  </a:extLst>
                </p14:cNvPr>
                <p14:cNvContentPartPr/>
                <p14:nvPr/>
              </p14:nvContentPartPr>
              <p14:xfrm>
                <a:off x="7344848" y="4127796"/>
                <a:ext cx="249840" cy="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B150910F-E7A3-F530-FE37-1EED819B539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335848" y="4119156"/>
                  <a:ext cx="267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BEBB9A60-7375-850A-4D86-A2452125E884}"/>
                    </a:ext>
                  </a:extLst>
                </p14:cNvPr>
                <p14:cNvContentPartPr/>
                <p14:nvPr/>
              </p14:nvContentPartPr>
              <p14:xfrm>
                <a:off x="7470488" y="3962196"/>
                <a:ext cx="10440" cy="3416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BEBB9A60-7375-850A-4D86-A2452125E88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461488" y="3953196"/>
                  <a:ext cx="2808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EA10ADB6-607E-9A8B-AB12-82850AB3350F}"/>
                    </a:ext>
                  </a:extLst>
                </p14:cNvPr>
                <p14:cNvContentPartPr/>
                <p14:nvPr/>
              </p14:nvContentPartPr>
              <p14:xfrm>
                <a:off x="7754528" y="3950676"/>
                <a:ext cx="27360" cy="2934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EA10ADB6-607E-9A8B-AB12-82850AB3350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745528" y="3942036"/>
                  <a:ext cx="4500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D32F1B84-F147-EC25-7AD8-035612FB1E94}"/>
                    </a:ext>
                  </a:extLst>
                </p14:cNvPr>
                <p14:cNvContentPartPr/>
                <p14:nvPr/>
              </p14:nvContentPartPr>
              <p14:xfrm>
                <a:off x="7748768" y="3875436"/>
                <a:ext cx="181800" cy="2178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D32F1B84-F147-EC25-7AD8-035612FB1E9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740128" y="3866436"/>
                  <a:ext cx="1994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C10E54CF-DE1C-62E6-ACA8-B0E66CCD8186}"/>
                    </a:ext>
                  </a:extLst>
                </p14:cNvPr>
                <p14:cNvContentPartPr/>
                <p14:nvPr/>
              </p14:nvContentPartPr>
              <p14:xfrm>
                <a:off x="8030288" y="3884076"/>
                <a:ext cx="205920" cy="2862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C10E54CF-DE1C-62E6-ACA8-B0E66CCD818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021288" y="3875436"/>
                  <a:ext cx="22356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A35FDC21-4FF7-1CF1-8630-5563E2B1F57E}"/>
                    </a:ext>
                  </a:extLst>
                </p14:cNvPr>
                <p14:cNvContentPartPr/>
                <p14:nvPr/>
              </p14:nvContentPartPr>
              <p14:xfrm>
                <a:off x="8245208" y="3806316"/>
                <a:ext cx="263880" cy="3603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A35FDC21-4FF7-1CF1-8630-5563E2B1F57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236568" y="3797316"/>
                  <a:ext cx="28152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4AA62AC4-9387-ECA2-A585-E3FC1315C466}"/>
                    </a:ext>
                  </a:extLst>
                </p14:cNvPr>
                <p14:cNvContentPartPr/>
                <p14:nvPr/>
              </p14:nvContentPartPr>
              <p14:xfrm>
                <a:off x="5145248" y="4247316"/>
                <a:ext cx="3368160" cy="1688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4AA62AC4-9387-ECA2-A585-E3FC1315C46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136248" y="4238676"/>
                  <a:ext cx="33858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2AB44207-D0B5-0931-5E82-6355F6117803}"/>
                    </a:ext>
                  </a:extLst>
                </p14:cNvPr>
                <p14:cNvContentPartPr/>
                <p14:nvPr/>
              </p14:nvContentPartPr>
              <p14:xfrm>
                <a:off x="6850208" y="4536036"/>
                <a:ext cx="408240" cy="3024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2AB44207-D0B5-0931-5E82-6355F611780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841568" y="4527396"/>
                  <a:ext cx="4258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06B88C95-8ACA-FAA5-265C-8B5ECCFA38A8}"/>
                    </a:ext>
                  </a:extLst>
                </p14:cNvPr>
                <p14:cNvContentPartPr/>
                <p14:nvPr/>
              </p14:nvContentPartPr>
              <p14:xfrm>
                <a:off x="7114088" y="4558716"/>
                <a:ext cx="360" cy="3106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06B88C95-8ACA-FAA5-265C-8B5ECCFA38A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05088" y="4550076"/>
                  <a:ext cx="18000" cy="32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2CEABC34-CAB1-BB39-37CC-C36DB8E36ACC}"/>
              </a:ext>
            </a:extLst>
          </p:cNvPr>
          <p:cNvGrpSpPr/>
          <p:nvPr/>
        </p:nvGrpSpPr>
        <p:grpSpPr>
          <a:xfrm>
            <a:off x="5707928" y="5095116"/>
            <a:ext cx="1969200" cy="788040"/>
            <a:chOff x="5707928" y="5095116"/>
            <a:chExt cx="1969200" cy="78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44029A67-0752-624B-D9AE-12B594411E0F}"/>
                    </a:ext>
                  </a:extLst>
                </p14:cNvPr>
                <p14:cNvContentPartPr/>
                <p14:nvPr/>
              </p14:nvContentPartPr>
              <p14:xfrm>
                <a:off x="5707928" y="5095116"/>
                <a:ext cx="209520" cy="5994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44029A67-0752-624B-D9AE-12B594411E0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698928" y="5086116"/>
                  <a:ext cx="227160" cy="61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AC7CFE6E-5E4B-2A4E-4ACF-A7715F530708}"/>
                    </a:ext>
                  </a:extLst>
                </p14:cNvPr>
                <p14:cNvContentPartPr/>
                <p14:nvPr/>
              </p14:nvContentPartPr>
              <p14:xfrm>
                <a:off x="5746448" y="5312196"/>
                <a:ext cx="518760" cy="3355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AC7CFE6E-5E4B-2A4E-4ACF-A7715F53070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737448" y="5303556"/>
                  <a:ext cx="53640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51C8C7F3-8978-34A7-2E53-177949BCE8F8}"/>
                    </a:ext>
                  </a:extLst>
                </p14:cNvPr>
                <p14:cNvContentPartPr/>
                <p14:nvPr/>
              </p14:nvContentPartPr>
              <p14:xfrm>
                <a:off x="6356648" y="5112756"/>
                <a:ext cx="1320480" cy="77040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51C8C7F3-8978-34A7-2E53-177949BCE8F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348008" y="5104116"/>
                  <a:ext cx="1338120" cy="78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F941E8C1-5B22-A101-D22D-44A548EFA4E0}"/>
              </a:ext>
            </a:extLst>
          </p:cNvPr>
          <p:cNvGrpSpPr/>
          <p:nvPr/>
        </p:nvGrpSpPr>
        <p:grpSpPr>
          <a:xfrm>
            <a:off x="621848" y="4802796"/>
            <a:ext cx="4763160" cy="2140200"/>
            <a:chOff x="621848" y="4802796"/>
            <a:chExt cx="4763160" cy="21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DBC06ECA-DAE0-E7DE-3852-FB247B966B26}"/>
                    </a:ext>
                  </a:extLst>
                </p14:cNvPr>
                <p14:cNvContentPartPr/>
                <p14:nvPr/>
              </p14:nvContentPartPr>
              <p14:xfrm>
                <a:off x="4202048" y="5261796"/>
                <a:ext cx="372240" cy="3351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DBC06ECA-DAE0-E7DE-3852-FB247B966B2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193408" y="5253156"/>
                  <a:ext cx="38988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27CF1AFF-453A-9FF6-E031-04B73D5045FF}"/>
                    </a:ext>
                  </a:extLst>
                </p14:cNvPr>
                <p14:cNvContentPartPr/>
                <p14:nvPr/>
              </p14:nvContentPartPr>
              <p14:xfrm>
                <a:off x="4701008" y="5507676"/>
                <a:ext cx="67680" cy="13392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27CF1AFF-453A-9FF6-E031-04B73D5045F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692368" y="5499036"/>
                  <a:ext cx="853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B2B6FD3B-B714-1396-5188-830CED84B3B3}"/>
                    </a:ext>
                  </a:extLst>
                </p14:cNvPr>
                <p14:cNvContentPartPr/>
                <p14:nvPr/>
              </p14:nvContentPartPr>
              <p14:xfrm>
                <a:off x="4674728" y="5438916"/>
                <a:ext cx="11160" cy="36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B2B6FD3B-B714-1396-5188-830CED84B3B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665728" y="5430276"/>
                  <a:ext cx="288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DBAB4B1C-0D4B-9FB4-0658-39469CA5A91F}"/>
                    </a:ext>
                  </a:extLst>
                </p14:cNvPr>
                <p14:cNvContentPartPr/>
                <p14:nvPr/>
              </p14:nvContentPartPr>
              <p14:xfrm>
                <a:off x="4799648" y="5304996"/>
                <a:ext cx="426240" cy="3733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DBAB4B1C-0D4B-9FB4-0658-39469CA5A91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790648" y="5296356"/>
                  <a:ext cx="44388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0AF39C3C-2E9D-8981-7683-B0C3650CA88D}"/>
                    </a:ext>
                  </a:extLst>
                </p14:cNvPr>
                <p14:cNvContentPartPr/>
                <p14:nvPr/>
              </p14:nvContentPartPr>
              <p14:xfrm>
                <a:off x="4815848" y="5461236"/>
                <a:ext cx="190440" cy="2304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0AF39C3C-2E9D-8981-7683-B0C3650CA88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807208" y="5452596"/>
                  <a:ext cx="2080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0C4A3EE5-0A9C-60EB-DD1B-FB42475CB2A0}"/>
                    </a:ext>
                  </a:extLst>
                </p14:cNvPr>
                <p14:cNvContentPartPr/>
                <p14:nvPr/>
              </p14:nvContentPartPr>
              <p14:xfrm>
                <a:off x="5230208" y="5484996"/>
                <a:ext cx="154800" cy="22392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0C4A3EE5-0A9C-60EB-DD1B-FB42475CB2A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221568" y="5475996"/>
                  <a:ext cx="1724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3C06FC97-76C8-C5CC-CF8E-7D0B7CD69AEF}"/>
                    </a:ext>
                  </a:extLst>
                </p14:cNvPr>
                <p14:cNvContentPartPr/>
                <p14:nvPr/>
              </p14:nvContentPartPr>
              <p14:xfrm>
                <a:off x="5228408" y="5355396"/>
                <a:ext cx="59400" cy="439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3C06FC97-76C8-C5CC-CF8E-7D0B7CD69AE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219768" y="5346756"/>
                  <a:ext cx="770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887F0E00-DAC7-1BA3-B2B0-7020DF4A1756}"/>
                    </a:ext>
                  </a:extLst>
                </p14:cNvPr>
                <p14:cNvContentPartPr/>
                <p14:nvPr/>
              </p14:nvContentPartPr>
              <p14:xfrm>
                <a:off x="690608" y="5150196"/>
                <a:ext cx="320400" cy="4582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887F0E00-DAC7-1BA3-B2B0-7020DF4A175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81968" y="5141196"/>
                  <a:ext cx="33804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734883A2-3678-9416-7AF7-08DDC1C0541F}"/>
                    </a:ext>
                  </a:extLst>
                </p14:cNvPr>
                <p14:cNvContentPartPr/>
                <p14:nvPr/>
              </p14:nvContentPartPr>
              <p14:xfrm>
                <a:off x="1202168" y="5225796"/>
                <a:ext cx="144720" cy="82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734883A2-3678-9416-7AF7-08DDC1C0541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193168" y="5216796"/>
                  <a:ext cx="1623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34148A52-E989-A4A6-BC43-AA3D2ADB7081}"/>
                    </a:ext>
                  </a:extLst>
                </p14:cNvPr>
                <p14:cNvContentPartPr/>
                <p14:nvPr/>
              </p14:nvContentPartPr>
              <p14:xfrm>
                <a:off x="1227368" y="5366556"/>
                <a:ext cx="139320" cy="32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34148A52-E989-A4A6-BC43-AA3D2ADB7081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218728" y="5357916"/>
                  <a:ext cx="156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9911B5EF-1922-7B7E-EBE9-894BC8B26B5B}"/>
                    </a:ext>
                  </a:extLst>
                </p14:cNvPr>
                <p14:cNvContentPartPr/>
                <p14:nvPr/>
              </p14:nvContentPartPr>
              <p14:xfrm>
                <a:off x="1626608" y="5127876"/>
                <a:ext cx="5040" cy="4021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9911B5EF-1922-7B7E-EBE9-894BC8B26B5B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617608" y="5119236"/>
                  <a:ext cx="2268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82BE3138-DED7-3A60-1584-BA3DDC254CA8}"/>
                    </a:ext>
                  </a:extLst>
                </p14:cNvPr>
                <p14:cNvContentPartPr/>
                <p14:nvPr/>
              </p14:nvContentPartPr>
              <p14:xfrm>
                <a:off x="1631288" y="5351436"/>
                <a:ext cx="220320" cy="529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82BE3138-DED7-3A60-1584-BA3DDC254CA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622288" y="5342796"/>
                  <a:ext cx="23796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554BE435-2A33-47C8-99DC-B92F6CF7C3C7}"/>
                    </a:ext>
                  </a:extLst>
                </p14:cNvPr>
                <p14:cNvContentPartPr/>
                <p14:nvPr/>
              </p14:nvContentPartPr>
              <p14:xfrm>
                <a:off x="1850888" y="5193756"/>
                <a:ext cx="27360" cy="3164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554BE435-2A33-47C8-99DC-B92F6CF7C3C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842248" y="5185116"/>
                  <a:ext cx="4500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3DAF5D69-0BE9-61D9-BC62-6EDFBD82E975}"/>
                    </a:ext>
                  </a:extLst>
                </p14:cNvPr>
                <p14:cNvContentPartPr/>
                <p14:nvPr/>
              </p14:nvContentPartPr>
              <p14:xfrm>
                <a:off x="2002088" y="5347116"/>
                <a:ext cx="172080" cy="3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3DAF5D69-0BE9-61D9-BC62-6EDFBD82E97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993448" y="5338476"/>
                  <a:ext cx="18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238399DE-7809-9961-3538-A6B11D9DC63F}"/>
                    </a:ext>
                  </a:extLst>
                </p14:cNvPr>
                <p14:cNvContentPartPr/>
                <p14:nvPr/>
              </p14:nvContentPartPr>
              <p14:xfrm>
                <a:off x="2266328" y="5151996"/>
                <a:ext cx="279360" cy="3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238399DE-7809-9961-3538-A6B11D9DC63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257328" y="5143356"/>
                  <a:ext cx="297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13AAAA14-4F06-FA14-0AB3-6D36F7030F92}"/>
                    </a:ext>
                  </a:extLst>
                </p14:cNvPr>
                <p14:cNvContentPartPr/>
                <p14:nvPr/>
              </p14:nvContentPartPr>
              <p14:xfrm>
                <a:off x="2400608" y="5177556"/>
                <a:ext cx="5040" cy="3708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13AAAA14-4F06-FA14-0AB3-6D36F7030F9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391968" y="5168916"/>
                  <a:ext cx="2268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A7F0FAC4-F74B-AEFC-B2C2-720B68BF478C}"/>
                    </a:ext>
                  </a:extLst>
                </p14:cNvPr>
                <p14:cNvContentPartPr/>
                <p14:nvPr/>
              </p14:nvContentPartPr>
              <p14:xfrm>
                <a:off x="2556488" y="5095116"/>
                <a:ext cx="232560" cy="4370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A7F0FAC4-F74B-AEFC-B2C2-720B68BF478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547488" y="5086116"/>
                  <a:ext cx="25020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515C251A-64C7-60CB-6E51-5849C8922A15}"/>
                    </a:ext>
                  </a:extLst>
                </p14:cNvPr>
                <p14:cNvContentPartPr/>
                <p14:nvPr/>
              </p14:nvContentPartPr>
              <p14:xfrm>
                <a:off x="2850968" y="5340996"/>
                <a:ext cx="109800" cy="32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515C251A-64C7-60CB-6E51-5849C8922A15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841968" y="5332356"/>
                  <a:ext cx="1274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43C68589-826D-0CC0-73BE-B17BB5AE5BDB}"/>
                    </a:ext>
                  </a:extLst>
                </p14:cNvPr>
                <p14:cNvContentPartPr/>
                <p14:nvPr/>
              </p14:nvContentPartPr>
              <p14:xfrm>
                <a:off x="3028088" y="5256756"/>
                <a:ext cx="254880" cy="4834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43C68589-826D-0CC0-73BE-B17BB5AE5BD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019448" y="5248116"/>
                  <a:ext cx="27252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5DD3E0A6-3F55-1956-F9FA-9E33DC2AF10A}"/>
                    </a:ext>
                  </a:extLst>
                </p14:cNvPr>
                <p14:cNvContentPartPr/>
                <p14:nvPr/>
              </p14:nvContentPartPr>
              <p14:xfrm>
                <a:off x="3382328" y="5058396"/>
                <a:ext cx="210600" cy="3657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5DD3E0A6-3F55-1956-F9FA-9E33DC2AF10A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373688" y="5049396"/>
                  <a:ext cx="22824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38F8DBF8-7DC3-5CEC-4BD0-22AF6EF817A5}"/>
                    </a:ext>
                  </a:extLst>
                </p14:cNvPr>
                <p14:cNvContentPartPr/>
                <p14:nvPr/>
              </p14:nvContentPartPr>
              <p14:xfrm>
                <a:off x="621848" y="4802796"/>
                <a:ext cx="3299040" cy="123948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38F8DBF8-7DC3-5CEC-4BD0-22AF6EF817A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13208" y="4793796"/>
                  <a:ext cx="3316680" cy="12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328FA977-B3F4-F881-A77F-002C58A79C4F}"/>
                    </a:ext>
                  </a:extLst>
                </p14:cNvPr>
                <p14:cNvContentPartPr/>
                <p14:nvPr/>
              </p14:nvContentPartPr>
              <p14:xfrm>
                <a:off x="1808768" y="5637276"/>
                <a:ext cx="223200" cy="65952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328FA977-B3F4-F881-A77F-002C58A79C4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800128" y="5628276"/>
                  <a:ext cx="240840" cy="67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2CC1FE8F-983E-0A0E-1147-153185E37337}"/>
                    </a:ext>
                  </a:extLst>
                </p14:cNvPr>
                <p14:cNvContentPartPr/>
                <p14:nvPr/>
              </p14:nvContentPartPr>
              <p14:xfrm>
                <a:off x="2136368" y="6249276"/>
                <a:ext cx="235440" cy="42228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2CC1FE8F-983E-0A0E-1147-153185E37337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127728" y="6240636"/>
                  <a:ext cx="25308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945AD703-EA77-D5D0-6272-E4BA2E6D939D}"/>
                    </a:ext>
                  </a:extLst>
                </p14:cNvPr>
                <p14:cNvContentPartPr/>
                <p14:nvPr/>
              </p14:nvContentPartPr>
              <p14:xfrm>
                <a:off x="2201888" y="6560316"/>
                <a:ext cx="173160" cy="1368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945AD703-EA77-D5D0-6272-E4BA2E6D939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192888" y="6551316"/>
                  <a:ext cx="1908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2EE30330-1294-AEFC-26C1-86B016DE94A3}"/>
                    </a:ext>
                  </a:extLst>
                </p14:cNvPr>
                <p14:cNvContentPartPr/>
                <p14:nvPr/>
              </p14:nvContentPartPr>
              <p14:xfrm>
                <a:off x="2374688" y="6213996"/>
                <a:ext cx="497160" cy="5454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2EE30330-1294-AEFC-26C1-86B016DE94A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365688" y="6205356"/>
                  <a:ext cx="514800" cy="56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89325B94-6E17-BE32-3BB1-3C0CF76C84A1}"/>
                    </a:ext>
                  </a:extLst>
                </p14:cNvPr>
                <p14:cNvContentPartPr/>
                <p14:nvPr/>
              </p14:nvContentPartPr>
              <p14:xfrm>
                <a:off x="2826128" y="6193116"/>
                <a:ext cx="746280" cy="74988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89325B94-6E17-BE32-3BB1-3C0CF76C84A1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817128" y="6184476"/>
                  <a:ext cx="763920" cy="76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728B7B9D-971D-101A-E73B-5E8633282AA6}"/>
                    </a:ext>
                  </a:extLst>
                </p14:cNvPr>
                <p14:cNvContentPartPr/>
                <p14:nvPr/>
              </p14:nvContentPartPr>
              <p14:xfrm>
                <a:off x="2559008" y="6468876"/>
                <a:ext cx="296280" cy="684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728B7B9D-971D-101A-E73B-5E8633282AA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550008" y="6459876"/>
                  <a:ext cx="3139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FF1787F0-6DCE-75C3-8988-2A9699128CCE}"/>
                    </a:ext>
                  </a:extLst>
                </p14:cNvPr>
                <p14:cNvContentPartPr/>
                <p14:nvPr/>
              </p14:nvContentPartPr>
              <p14:xfrm>
                <a:off x="3803528" y="6292116"/>
                <a:ext cx="200880" cy="30564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FF1787F0-6DCE-75C3-8988-2A9699128CC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794528" y="6283476"/>
                  <a:ext cx="21852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EC377363-A83D-2D49-82E0-37BA9241F439}"/>
                    </a:ext>
                  </a:extLst>
                </p14:cNvPr>
                <p14:cNvContentPartPr/>
                <p14:nvPr/>
              </p14:nvContentPartPr>
              <p14:xfrm>
                <a:off x="3794888" y="6504876"/>
                <a:ext cx="107280" cy="3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EC377363-A83D-2D49-82E0-37BA9241F43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785888" y="6495876"/>
                  <a:ext cx="124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F4387D00-5FA2-A0AC-8A8C-5E6B335C5924}"/>
                    </a:ext>
                  </a:extLst>
                </p14:cNvPr>
                <p14:cNvContentPartPr/>
                <p14:nvPr/>
              </p14:nvContentPartPr>
              <p14:xfrm>
                <a:off x="4152008" y="6488316"/>
                <a:ext cx="220680" cy="4644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F4387D00-5FA2-A0AC-8A8C-5E6B335C592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143368" y="6479316"/>
                  <a:ext cx="2383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F2DFE50E-6FD7-9A11-9928-BD8A61367B96}"/>
                    </a:ext>
                  </a:extLst>
                </p14:cNvPr>
                <p14:cNvContentPartPr/>
                <p14:nvPr/>
              </p14:nvContentPartPr>
              <p14:xfrm>
                <a:off x="4261808" y="6363396"/>
                <a:ext cx="11160" cy="38232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F2DFE50E-6FD7-9A11-9928-BD8A61367B9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253168" y="6354396"/>
                  <a:ext cx="2880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9BDB7636-5F73-56C9-706D-A0EA0A1DCF01}"/>
                    </a:ext>
                  </a:extLst>
                </p14:cNvPr>
                <p14:cNvContentPartPr/>
                <p14:nvPr/>
              </p14:nvContentPartPr>
              <p14:xfrm>
                <a:off x="4435328" y="6348276"/>
                <a:ext cx="222480" cy="42624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9BDB7636-5F73-56C9-706D-A0EA0A1DCF0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426688" y="6339276"/>
                  <a:ext cx="24012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2DD936E7-493D-45ED-8949-A12A435F1347}"/>
                    </a:ext>
                  </a:extLst>
                </p14:cNvPr>
                <p14:cNvContentPartPr/>
                <p14:nvPr/>
              </p14:nvContentPartPr>
              <p14:xfrm>
                <a:off x="4745648" y="6277716"/>
                <a:ext cx="204480" cy="53676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2DD936E7-493D-45ED-8949-A12A435F134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736648" y="6268716"/>
                  <a:ext cx="222120" cy="554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82" name="Ink 281">
                <a:extLst>
                  <a:ext uri="{FF2B5EF4-FFF2-40B4-BE49-F238E27FC236}">
                    <a16:creationId xmlns:a16="http://schemas.microsoft.com/office/drawing/2014/main" id="{93CFEE8F-AE83-96E0-40C0-6FDFE9101CF8}"/>
                  </a:ext>
                </a:extLst>
              </p14:cNvPr>
              <p14:cNvContentPartPr/>
              <p14:nvPr/>
            </p14:nvContentPartPr>
            <p14:xfrm>
              <a:off x="262928" y="649476"/>
              <a:ext cx="72360" cy="3729600"/>
            </p14:xfrm>
          </p:contentPart>
        </mc:Choice>
        <mc:Fallback xmlns="">
          <p:pic>
            <p:nvPicPr>
              <p:cNvPr id="282" name="Ink 281">
                <a:extLst>
                  <a:ext uri="{FF2B5EF4-FFF2-40B4-BE49-F238E27FC236}">
                    <a16:creationId xmlns:a16="http://schemas.microsoft.com/office/drawing/2014/main" id="{93CFEE8F-AE83-96E0-40C0-6FDFE9101CF8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254288" y="640836"/>
                <a:ext cx="90000" cy="374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4" name="Group 283">
            <a:extLst>
              <a:ext uri="{FF2B5EF4-FFF2-40B4-BE49-F238E27FC236}">
                <a16:creationId xmlns:a16="http://schemas.microsoft.com/office/drawing/2014/main" id="{6322AB71-5FAA-64FD-E490-17B703389F15}"/>
              </a:ext>
            </a:extLst>
          </p:cNvPr>
          <p:cNvGrpSpPr/>
          <p:nvPr/>
        </p:nvGrpSpPr>
        <p:grpSpPr>
          <a:xfrm>
            <a:off x="286688" y="566676"/>
            <a:ext cx="3027240" cy="3885480"/>
            <a:chOff x="286688" y="566676"/>
            <a:chExt cx="3027240" cy="388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B7F7DD82-5177-BDA1-3DDA-3F0CB6506B68}"/>
                    </a:ext>
                  </a:extLst>
                </p14:cNvPr>
                <p14:cNvContentPartPr/>
                <p14:nvPr/>
              </p14:nvContentPartPr>
              <p14:xfrm>
                <a:off x="2694008" y="1845396"/>
                <a:ext cx="26280" cy="831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B7F7DD82-5177-BDA1-3DDA-3F0CB6506B68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2685008" y="1836396"/>
                  <a:ext cx="439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B295FBD-8141-73E8-FFFC-307DCDD8F5EC}"/>
                    </a:ext>
                  </a:extLst>
                </p14:cNvPr>
                <p14:cNvContentPartPr/>
                <p14:nvPr/>
              </p14:nvContentPartPr>
              <p14:xfrm>
                <a:off x="2801288" y="1574316"/>
                <a:ext cx="127440" cy="1922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B295FBD-8141-73E8-FFFC-307DCDD8F5E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792288" y="1565676"/>
                  <a:ext cx="1450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F63E1E2-7BAC-F401-FC58-BB6ED56D064D}"/>
                    </a:ext>
                  </a:extLst>
                </p14:cNvPr>
                <p14:cNvContentPartPr/>
                <p14:nvPr/>
              </p14:nvContentPartPr>
              <p14:xfrm>
                <a:off x="2749448" y="2777076"/>
                <a:ext cx="30960" cy="1162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F63E1E2-7BAC-F401-FC58-BB6ED56D064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740448" y="2768436"/>
                  <a:ext cx="486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67EFBDF-86A0-7B32-6BE2-0579090DFE0D}"/>
                    </a:ext>
                  </a:extLst>
                </p14:cNvPr>
                <p14:cNvContentPartPr/>
                <p14:nvPr/>
              </p14:nvContentPartPr>
              <p14:xfrm>
                <a:off x="2869328" y="2499156"/>
                <a:ext cx="143280" cy="216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67EFBDF-86A0-7B32-6BE2-0579090DFE0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860328" y="2490156"/>
                  <a:ext cx="1609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247EF79-2E1F-9F7D-8D3E-2A0181D082D3}"/>
                    </a:ext>
                  </a:extLst>
                </p14:cNvPr>
                <p14:cNvContentPartPr/>
                <p14:nvPr/>
              </p14:nvContentPartPr>
              <p14:xfrm>
                <a:off x="973208" y="3237876"/>
                <a:ext cx="360" cy="3430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247EF79-2E1F-9F7D-8D3E-2A0181D082D3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964568" y="3228876"/>
                  <a:ext cx="1800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C7A7A029-A667-F927-24F6-9561CB0F0D5B}"/>
                    </a:ext>
                  </a:extLst>
                </p14:cNvPr>
                <p14:cNvContentPartPr/>
                <p14:nvPr/>
              </p14:nvContentPartPr>
              <p14:xfrm>
                <a:off x="964568" y="3259836"/>
                <a:ext cx="149760" cy="1508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C7A7A029-A667-F927-24F6-9561CB0F0D5B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55928" y="3251196"/>
                  <a:ext cx="1674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10B1F39-8E3E-10E3-C2C6-A7FB37412790}"/>
                    </a:ext>
                  </a:extLst>
                </p14:cNvPr>
                <p14:cNvContentPartPr/>
                <p14:nvPr/>
              </p14:nvContentPartPr>
              <p14:xfrm>
                <a:off x="755408" y="3654396"/>
                <a:ext cx="50616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10B1F39-8E3E-10E3-C2C6-A7FB3741279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46768" y="3645396"/>
                  <a:ext cx="52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7DB9A3E-A38B-C78E-BD46-75F2B1E55F73}"/>
                    </a:ext>
                  </a:extLst>
                </p14:cNvPr>
                <p14:cNvContentPartPr/>
                <p14:nvPr/>
              </p14:nvContentPartPr>
              <p14:xfrm>
                <a:off x="870968" y="3850236"/>
                <a:ext cx="252360" cy="3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7DB9A3E-A38B-C78E-BD46-75F2B1E55F73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62328" y="3841236"/>
                  <a:ext cx="270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F7864DCE-6143-BAB4-F9E9-2A805C51DF40}"/>
                    </a:ext>
                  </a:extLst>
                </p14:cNvPr>
                <p14:cNvContentPartPr/>
                <p14:nvPr/>
              </p14:nvContentPartPr>
              <p14:xfrm>
                <a:off x="1009928" y="3853116"/>
                <a:ext cx="10800" cy="3387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F7864DCE-6143-BAB4-F9E9-2A805C51DF40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001288" y="3844116"/>
                  <a:ext cx="2844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3C47311-3F24-8522-B455-085EDBF652A3}"/>
                    </a:ext>
                  </a:extLst>
                </p14:cNvPr>
                <p14:cNvContentPartPr/>
                <p14:nvPr/>
              </p14:nvContentPartPr>
              <p14:xfrm>
                <a:off x="1405928" y="3544236"/>
                <a:ext cx="18648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3C47311-3F24-8522-B455-085EDBF652A3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397288" y="3535596"/>
                  <a:ext cx="20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1414C8B-C272-CEF9-228A-C16DDFDDF320}"/>
                    </a:ext>
                  </a:extLst>
                </p14:cNvPr>
                <p14:cNvContentPartPr/>
                <p14:nvPr/>
              </p14:nvContentPartPr>
              <p14:xfrm>
                <a:off x="1449128" y="3703356"/>
                <a:ext cx="198000" cy="115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1414C8B-C272-CEF9-228A-C16DDFDDF320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440128" y="3694356"/>
                  <a:ext cx="2156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887DDF2-18D5-2F97-D921-ACC2E0EE46A4}"/>
                    </a:ext>
                  </a:extLst>
                </p14:cNvPr>
                <p14:cNvContentPartPr/>
                <p14:nvPr/>
              </p14:nvContentPartPr>
              <p14:xfrm>
                <a:off x="1816688" y="3231396"/>
                <a:ext cx="276120" cy="297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887DDF2-18D5-2F97-D921-ACC2E0EE46A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807688" y="3222756"/>
                  <a:ext cx="29376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D5E5620-0ACB-01E9-7182-5DE3075CF615}"/>
                    </a:ext>
                  </a:extLst>
                </p14:cNvPr>
                <p14:cNvContentPartPr/>
                <p14:nvPr/>
              </p14:nvContentPartPr>
              <p14:xfrm>
                <a:off x="2195768" y="3192516"/>
                <a:ext cx="212760" cy="356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D5E5620-0ACB-01E9-7182-5DE3075CF615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2186768" y="3183876"/>
                  <a:ext cx="23040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D63BE3D-33EA-FCE4-E1EC-28081D34C845}"/>
                    </a:ext>
                  </a:extLst>
                </p14:cNvPr>
                <p14:cNvContentPartPr/>
                <p14:nvPr/>
              </p14:nvContentPartPr>
              <p14:xfrm>
                <a:off x="1953128" y="3601476"/>
                <a:ext cx="598680" cy="464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D63BE3D-33EA-FCE4-E1EC-28081D34C845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944488" y="3592476"/>
                  <a:ext cx="6163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9B560E1-B789-0D09-239A-406F99458C75}"/>
                    </a:ext>
                  </a:extLst>
                </p14:cNvPr>
                <p14:cNvContentPartPr/>
                <p14:nvPr/>
              </p14:nvContentPartPr>
              <p14:xfrm>
                <a:off x="1995248" y="3804156"/>
                <a:ext cx="226800" cy="267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9B560E1-B789-0D09-239A-406F99458C75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986248" y="3795516"/>
                  <a:ext cx="24444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0A31449-36DB-A568-A264-CE901142084A}"/>
                    </a:ext>
                  </a:extLst>
                </p14:cNvPr>
                <p14:cNvContentPartPr/>
                <p14:nvPr/>
              </p14:nvContentPartPr>
              <p14:xfrm>
                <a:off x="2387288" y="3786876"/>
                <a:ext cx="186840" cy="2887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0A31449-36DB-A568-A264-CE901142084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378648" y="3778236"/>
                  <a:ext cx="20448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142FCDE-50B1-55AD-7CA9-4BC0D0C46E41}"/>
                    </a:ext>
                  </a:extLst>
                </p14:cNvPr>
                <p14:cNvContentPartPr/>
                <p14:nvPr/>
              </p14:nvContentPartPr>
              <p14:xfrm>
                <a:off x="2665928" y="3195036"/>
                <a:ext cx="61560" cy="8758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142FCDE-50B1-55AD-7CA9-4BC0D0C46E4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657288" y="3186396"/>
                  <a:ext cx="79200" cy="89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54ECA332-5A3D-B2D1-82C0-BCCF3750DD84}"/>
                    </a:ext>
                  </a:extLst>
                </p14:cNvPr>
                <p14:cNvContentPartPr/>
                <p14:nvPr/>
              </p14:nvContentPartPr>
              <p14:xfrm>
                <a:off x="2798408" y="3957516"/>
                <a:ext cx="101520" cy="2466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54ECA332-5A3D-B2D1-82C0-BCCF3750DD84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789768" y="3948516"/>
                  <a:ext cx="11916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CD51573-69FC-2D6E-E4CA-60675F02977F}"/>
                    </a:ext>
                  </a:extLst>
                </p14:cNvPr>
                <p14:cNvContentPartPr/>
                <p14:nvPr/>
              </p14:nvContentPartPr>
              <p14:xfrm>
                <a:off x="2794448" y="4099356"/>
                <a:ext cx="79560" cy="68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CD51573-69FC-2D6E-E4CA-60675F02977F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2785448" y="4090356"/>
                  <a:ext cx="972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10B53AB7-2EF8-237E-5806-13BC576A666C}"/>
                    </a:ext>
                  </a:extLst>
                </p14:cNvPr>
                <p14:cNvContentPartPr/>
                <p14:nvPr/>
              </p14:nvContentPartPr>
              <p14:xfrm>
                <a:off x="2912168" y="4150836"/>
                <a:ext cx="55440" cy="1652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10B53AB7-2EF8-237E-5806-13BC576A666C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903528" y="4141836"/>
                  <a:ext cx="730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C3B555F-C28A-1529-80D7-49D14118B66C}"/>
                    </a:ext>
                  </a:extLst>
                </p14:cNvPr>
                <p14:cNvContentPartPr/>
                <p14:nvPr/>
              </p14:nvContentPartPr>
              <p14:xfrm>
                <a:off x="3063008" y="3836916"/>
                <a:ext cx="167040" cy="2944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C3B555F-C28A-1529-80D7-49D14118B66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3054008" y="3828276"/>
                  <a:ext cx="18468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C829ABDA-E793-78D7-D775-8F33ABB7B5D6}"/>
                    </a:ext>
                  </a:extLst>
                </p14:cNvPr>
                <p14:cNvContentPartPr/>
                <p14:nvPr/>
              </p14:nvContentPartPr>
              <p14:xfrm>
                <a:off x="286688" y="566676"/>
                <a:ext cx="3027240" cy="388548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C829ABDA-E793-78D7-D775-8F33ABB7B5D6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278048" y="557676"/>
                  <a:ext cx="3044880" cy="39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2E6E10E1-CE2C-06F7-FA08-66D317BD48A0}"/>
              </a:ext>
            </a:extLst>
          </p:cNvPr>
          <p:cNvGrpSpPr/>
          <p:nvPr/>
        </p:nvGrpSpPr>
        <p:grpSpPr>
          <a:xfrm>
            <a:off x="5372048" y="2170476"/>
            <a:ext cx="2941920" cy="1105560"/>
            <a:chOff x="5372048" y="2170476"/>
            <a:chExt cx="2941920" cy="110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E586F3C-6242-4299-CDAC-93CAB58FF697}"/>
                    </a:ext>
                  </a:extLst>
                </p14:cNvPr>
                <p14:cNvContentPartPr/>
                <p14:nvPr/>
              </p14:nvContentPartPr>
              <p14:xfrm>
                <a:off x="5550968" y="2677356"/>
                <a:ext cx="34920" cy="3996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E586F3C-6242-4299-CDAC-93CAB58FF697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541968" y="2668716"/>
                  <a:ext cx="525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1AE016F-5326-C16A-29AB-97CBD9E4F86A}"/>
                    </a:ext>
                  </a:extLst>
                </p14:cNvPr>
                <p14:cNvContentPartPr/>
                <p14:nvPr/>
              </p14:nvContentPartPr>
              <p14:xfrm>
                <a:off x="5372048" y="2933676"/>
                <a:ext cx="399960" cy="100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1AE016F-5326-C16A-29AB-97CBD9E4F86A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363408" y="2924676"/>
                  <a:ext cx="4176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E29450D-8FB2-D53B-C534-26CDC2DB343F}"/>
                    </a:ext>
                  </a:extLst>
                </p14:cNvPr>
                <p14:cNvContentPartPr/>
                <p14:nvPr/>
              </p14:nvContentPartPr>
              <p14:xfrm>
                <a:off x="6049568" y="2618316"/>
                <a:ext cx="259920" cy="3837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E29450D-8FB2-D53B-C534-26CDC2DB343F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6040568" y="2609316"/>
                  <a:ext cx="27756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CCA4150-153C-DFCA-A99B-6FEF8ADA2120}"/>
                    </a:ext>
                  </a:extLst>
                </p14:cNvPr>
                <p14:cNvContentPartPr/>
                <p14:nvPr/>
              </p14:nvContentPartPr>
              <p14:xfrm>
                <a:off x="6340808" y="2571156"/>
                <a:ext cx="236160" cy="375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CCA4150-153C-DFCA-A99B-6FEF8ADA2120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332168" y="2562156"/>
                  <a:ext cx="25380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EA7A062-93F9-76DC-A8B8-774D974BFBE1}"/>
                    </a:ext>
                  </a:extLst>
                </p14:cNvPr>
                <p14:cNvContentPartPr/>
                <p14:nvPr/>
              </p14:nvContentPartPr>
              <p14:xfrm>
                <a:off x="6793328" y="2290356"/>
                <a:ext cx="330480" cy="3592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EA7A062-93F9-76DC-A8B8-774D974BFBE1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784328" y="2281716"/>
                  <a:ext cx="34812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3F700CE-3002-F02F-6788-D3A8DAB2A91A}"/>
                    </a:ext>
                  </a:extLst>
                </p14:cNvPr>
                <p14:cNvContentPartPr/>
                <p14:nvPr/>
              </p14:nvContentPartPr>
              <p14:xfrm>
                <a:off x="7206608" y="2331396"/>
                <a:ext cx="188280" cy="3067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3F700CE-3002-F02F-6788-D3A8DAB2A91A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197608" y="2322756"/>
                  <a:ext cx="20592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DB04DD9-CF7C-49E8-5391-109FC8108DCA}"/>
                    </a:ext>
                  </a:extLst>
                </p14:cNvPr>
                <p14:cNvContentPartPr/>
                <p14:nvPr/>
              </p14:nvContentPartPr>
              <p14:xfrm>
                <a:off x="6750128" y="2660796"/>
                <a:ext cx="776880" cy="1141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DB04DD9-CF7C-49E8-5391-109FC8108DC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741488" y="2651796"/>
                  <a:ext cx="7945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A0C96B36-30AC-5A0F-AF15-F0FBD8372367}"/>
                    </a:ext>
                  </a:extLst>
                </p14:cNvPr>
                <p14:cNvContentPartPr/>
                <p14:nvPr/>
              </p14:nvContentPartPr>
              <p14:xfrm>
                <a:off x="6836528" y="2863476"/>
                <a:ext cx="333360" cy="2221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A0C96B36-30AC-5A0F-AF15-F0FBD8372367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827888" y="2854836"/>
                  <a:ext cx="35100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9D6E5D0-400F-E71C-ACF1-2F37D0A13842}"/>
                    </a:ext>
                  </a:extLst>
                </p14:cNvPr>
                <p14:cNvContentPartPr/>
                <p14:nvPr/>
              </p14:nvContentPartPr>
              <p14:xfrm>
                <a:off x="7230368" y="2782836"/>
                <a:ext cx="249840" cy="376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9D6E5D0-400F-E71C-ACF1-2F37D0A13842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7221728" y="2774196"/>
                  <a:ext cx="26748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ACB29B80-7155-ED65-8524-C10160D36C34}"/>
                    </a:ext>
                  </a:extLst>
                </p14:cNvPr>
                <p14:cNvContentPartPr/>
                <p14:nvPr/>
              </p14:nvContentPartPr>
              <p14:xfrm>
                <a:off x="7646168" y="2170476"/>
                <a:ext cx="33840" cy="9558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ACB29B80-7155-ED65-8524-C10160D36C34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7637168" y="2161836"/>
                  <a:ext cx="51480" cy="9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0181386-4F22-D995-0EE6-B17D12CC1E09}"/>
                    </a:ext>
                  </a:extLst>
                </p14:cNvPr>
                <p14:cNvContentPartPr/>
                <p14:nvPr/>
              </p14:nvContentPartPr>
              <p14:xfrm>
                <a:off x="7803128" y="3032316"/>
                <a:ext cx="123120" cy="1980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0181386-4F22-D995-0EE6-B17D12CC1E09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794128" y="3023316"/>
                  <a:ext cx="1407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A222682-CF99-F54A-E1AA-D5D8E94AA9F1}"/>
                    </a:ext>
                  </a:extLst>
                </p14:cNvPr>
                <p14:cNvContentPartPr/>
                <p14:nvPr/>
              </p14:nvContentPartPr>
              <p14:xfrm>
                <a:off x="7831928" y="3137076"/>
                <a:ext cx="9540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A222682-CF99-F54A-E1AA-D5D8E94AA9F1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823288" y="3128436"/>
                  <a:ext cx="11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5F9CD67-65D5-A5A6-9B15-59248B5986BF}"/>
                    </a:ext>
                  </a:extLst>
                </p14:cNvPr>
                <p14:cNvContentPartPr/>
                <p14:nvPr/>
              </p14:nvContentPartPr>
              <p14:xfrm>
                <a:off x="7985288" y="3172356"/>
                <a:ext cx="21240" cy="103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5F9CD67-65D5-A5A6-9B15-59248B5986BF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976288" y="3163716"/>
                  <a:ext cx="3888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CB71DE20-A66F-BF6B-B5AE-A07266CDC833}"/>
                    </a:ext>
                  </a:extLst>
                </p14:cNvPr>
                <p14:cNvContentPartPr/>
                <p14:nvPr/>
              </p14:nvContentPartPr>
              <p14:xfrm>
                <a:off x="8112008" y="2986596"/>
                <a:ext cx="184320" cy="1911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CB71DE20-A66F-BF6B-B5AE-A07266CDC83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8103368" y="2977956"/>
                  <a:ext cx="2019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B89EADD7-B416-65C9-C437-91E4DD649244}"/>
                    </a:ext>
                  </a:extLst>
                </p14:cNvPr>
                <p14:cNvContentPartPr/>
                <p14:nvPr/>
              </p14:nvContentPartPr>
              <p14:xfrm>
                <a:off x="7047488" y="2508876"/>
                <a:ext cx="52920" cy="6228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B89EADD7-B416-65C9-C437-91E4DD649244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038488" y="2499876"/>
                  <a:ext cx="7056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6DF6A5F1-A50D-7CE2-EAB9-3DF24F61C993}"/>
                    </a:ext>
                  </a:extLst>
                </p14:cNvPr>
                <p14:cNvContentPartPr/>
                <p14:nvPr/>
              </p14:nvContentPartPr>
              <p14:xfrm>
                <a:off x="8087888" y="2961396"/>
                <a:ext cx="226080" cy="25992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6DF6A5F1-A50D-7CE2-EAB9-3DF24F61C993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8078888" y="2952396"/>
                  <a:ext cx="243720" cy="277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8" name="Picture 4" descr="Premium Vector | Beaker glass with chemical liquid cartoon icon  illustration. science laboratory icon concept isolated . flat cartoon style">
            <a:extLst>
              <a:ext uri="{FF2B5EF4-FFF2-40B4-BE49-F238E27FC236}">
                <a16:creationId xmlns:a16="http://schemas.microsoft.com/office/drawing/2014/main" id="{62702A12-8415-9A41-B001-1152E25DA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74" y="1791739"/>
            <a:ext cx="1646154" cy="164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67DE79D-CCCE-0A95-BF94-48A44FAC6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3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2352"/>
    </mc:Choice>
    <mc:Fallback xmlns="">
      <p:transition advClick="0" advTm="102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8B0910-8416-C42B-8CDF-0234A0643D31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For chemists (const temperature, pressure)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12FF9F3-FFF6-8A34-E50B-781BC6E578FA}"/>
              </a:ext>
            </a:extLst>
          </p:cNvPr>
          <p:cNvGrpSpPr/>
          <p:nvPr/>
        </p:nvGrpSpPr>
        <p:grpSpPr>
          <a:xfrm>
            <a:off x="407454" y="954252"/>
            <a:ext cx="2295360" cy="1801080"/>
            <a:chOff x="407454" y="954252"/>
            <a:chExt cx="2295360" cy="180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A9246A2-91D7-4CD9-33DE-E8345382EF6D}"/>
                    </a:ext>
                  </a:extLst>
                </p14:cNvPr>
                <p14:cNvContentPartPr/>
                <p14:nvPr/>
              </p14:nvContentPartPr>
              <p14:xfrm>
                <a:off x="407454" y="1102932"/>
                <a:ext cx="29700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A9246A2-91D7-4CD9-33DE-E8345382EF6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8814" y="1093932"/>
                  <a:ext cx="314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D433260-5198-A249-49D0-37CCFC8450D3}"/>
                    </a:ext>
                  </a:extLst>
                </p14:cNvPr>
                <p14:cNvContentPartPr/>
                <p14:nvPr/>
              </p14:nvContentPartPr>
              <p14:xfrm>
                <a:off x="748014" y="955332"/>
                <a:ext cx="297000" cy="371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D433260-5198-A249-49D0-37CCFC8450D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9014" y="946692"/>
                  <a:ext cx="31464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B4542BE-DFB1-1B15-FA69-6A2D9C916F20}"/>
                    </a:ext>
                  </a:extLst>
                </p14:cNvPr>
                <p14:cNvContentPartPr/>
                <p14:nvPr/>
              </p14:nvContentPartPr>
              <p14:xfrm>
                <a:off x="606174" y="1339092"/>
                <a:ext cx="732960" cy="126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B4542BE-DFB1-1B15-FA69-6A2D9C916F2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7174" y="1330092"/>
                  <a:ext cx="7506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E0AFB72-365B-CD6C-49C0-966936B18F92}"/>
                    </a:ext>
                  </a:extLst>
                </p14:cNvPr>
                <p14:cNvContentPartPr/>
                <p14:nvPr/>
              </p14:nvContentPartPr>
              <p14:xfrm>
                <a:off x="852774" y="1514772"/>
                <a:ext cx="307080" cy="54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E0AFB72-365B-CD6C-49C0-966936B18F9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43774" y="1505772"/>
                  <a:ext cx="3247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8151901-0448-1FE9-23B0-DC0758B68CCF}"/>
                    </a:ext>
                  </a:extLst>
                </p14:cNvPr>
                <p14:cNvContentPartPr/>
                <p14:nvPr/>
              </p14:nvContentPartPr>
              <p14:xfrm>
                <a:off x="1008654" y="1532772"/>
                <a:ext cx="23400" cy="259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8151901-0448-1FE9-23B0-DC0758B68CC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0014" y="1523772"/>
                  <a:ext cx="4104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B2EF30F-15B9-30B7-10AA-805FD63E6610}"/>
                    </a:ext>
                  </a:extLst>
                </p14:cNvPr>
                <p14:cNvContentPartPr/>
                <p14:nvPr/>
              </p14:nvContentPartPr>
              <p14:xfrm>
                <a:off x="1519134" y="1333692"/>
                <a:ext cx="1191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B2EF30F-15B9-30B7-10AA-805FD63E661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10494" y="1324692"/>
                  <a:ext cx="13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128F676-5019-2B7D-2A4E-D40709779A78}"/>
                    </a:ext>
                  </a:extLst>
                </p14:cNvPr>
                <p14:cNvContentPartPr/>
                <p14:nvPr/>
              </p14:nvContentPartPr>
              <p14:xfrm>
                <a:off x="1563774" y="1429812"/>
                <a:ext cx="1101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128F676-5019-2B7D-2A4E-D40709779A7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54774" y="1421172"/>
                  <a:ext cx="127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8DBEE57-A364-257B-1239-20DDCCEE7EE6}"/>
                    </a:ext>
                  </a:extLst>
                </p14:cNvPr>
                <p14:cNvContentPartPr/>
                <p14:nvPr/>
              </p14:nvContentPartPr>
              <p14:xfrm>
                <a:off x="1842414" y="1030572"/>
                <a:ext cx="253800" cy="245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8DBEE57-A364-257B-1239-20DDCCEE7EE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33414" y="1021932"/>
                  <a:ext cx="2714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79E8C23-47CF-3F2F-B054-9AFEF6F7371D}"/>
                    </a:ext>
                  </a:extLst>
                </p14:cNvPr>
                <p14:cNvContentPartPr/>
                <p14:nvPr/>
              </p14:nvContentPartPr>
              <p14:xfrm>
                <a:off x="2114574" y="954252"/>
                <a:ext cx="189000" cy="285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79E8C23-47CF-3F2F-B054-9AFEF6F7371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05934" y="945252"/>
                  <a:ext cx="2066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B26ED10-FAAA-8BEA-4DE8-EB149EEFBB9C}"/>
                    </a:ext>
                  </a:extLst>
                </p14:cNvPr>
                <p14:cNvContentPartPr/>
                <p14:nvPr/>
              </p14:nvContentPartPr>
              <p14:xfrm>
                <a:off x="1892094" y="1314252"/>
                <a:ext cx="569880" cy="39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B26ED10-FAAA-8BEA-4DE8-EB149EEFBB9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883094" y="1305252"/>
                  <a:ext cx="58752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676D409-6A56-D29D-D6DA-AC2C3A3DF272}"/>
                    </a:ext>
                  </a:extLst>
                </p14:cNvPr>
                <p14:cNvContentPartPr/>
                <p14:nvPr/>
              </p14:nvContentPartPr>
              <p14:xfrm>
                <a:off x="1925214" y="1474812"/>
                <a:ext cx="193680" cy="201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676D409-6A56-D29D-D6DA-AC2C3A3DF27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16574" y="1466172"/>
                  <a:ext cx="2113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6A6EB09-EDA9-D527-1D78-5A7A921FB21E}"/>
                    </a:ext>
                  </a:extLst>
                </p14:cNvPr>
                <p14:cNvContentPartPr/>
                <p14:nvPr/>
              </p14:nvContentPartPr>
              <p14:xfrm>
                <a:off x="2225814" y="1382652"/>
                <a:ext cx="156240" cy="211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6A6EB09-EDA9-D527-1D78-5A7A921FB21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217174" y="1374012"/>
                  <a:ext cx="1738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F05079D-3878-D95C-98AE-F78A9A7900D6}"/>
                    </a:ext>
                  </a:extLst>
                </p14:cNvPr>
                <p14:cNvContentPartPr/>
                <p14:nvPr/>
              </p14:nvContentPartPr>
              <p14:xfrm>
                <a:off x="2475654" y="992412"/>
                <a:ext cx="7200" cy="644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F05079D-3878-D95C-98AE-F78A9A7900D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466654" y="983772"/>
                  <a:ext cx="24840" cy="66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B525B68-5B12-D3F8-4CAB-A3B5802C1D30}"/>
                    </a:ext>
                  </a:extLst>
                </p14:cNvPr>
                <p14:cNvContentPartPr/>
                <p14:nvPr/>
              </p14:nvContentPartPr>
              <p14:xfrm>
                <a:off x="2557734" y="1554372"/>
                <a:ext cx="110880" cy="23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B525B68-5B12-D3F8-4CAB-A3B5802C1D3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549094" y="1545372"/>
                  <a:ext cx="1285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60F4A82-D845-D89C-7E1F-3F325F34F2BA}"/>
                    </a:ext>
                  </a:extLst>
                </p14:cNvPr>
                <p14:cNvContentPartPr/>
                <p14:nvPr/>
              </p14:nvContentPartPr>
              <p14:xfrm>
                <a:off x="2557014" y="1698732"/>
                <a:ext cx="124920" cy="19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60F4A82-D845-D89C-7E1F-3F325F34F2B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548014" y="1690092"/>
                  <a:ext cx="1425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C97EF7F-930B-3AD1-7882-642D6F99359B}"/>
                    </a:ext>
                  </a:extLst>
                </p14:cNvPr>
                <p14:cNvContentPartPr/>
                <p14:nvPr/>
              </p14:nvContentPartPr>
              <p14:xfrm>
                <a:off x="862494" y="1987092"/>
                <a:ext cx="6840" cy="164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C97EF7F-930B-3AD1-7882-642D6F99359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3494" y="1978092"/>
                  <a:ext cx="2448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DD38D70-9177-4656-3428-9F49E977443D}"/>
                    </a:ext>
                  </a:extLst>
                </p14:cNvPr>
                <p14:cNvContentPartPr/>
                <p14:nvPr/>
              </p14:nvContentPartPr>
              <p14:xfrm>
                <a:off x="717054" y="2200572"/>
                <a:ext cx="433080" cy="6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DD38D70-9177-4656-3428-9F49E977443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08414" y="2191572"/>
                  <a:ext cx="4507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48B5B5A-B9DE-46A3-7A8D-DAC4608C8476}"/>
                    </a:ext>
                  </a:extLst>
                </p14:cNvPr>
                <p14:cNvContentPartPr/>
                <p14:nvPr/>
              </p14:nvContentPartPr>
              <p14:xfrm>
                <a:off x="860694" y="2369772"/>
                <a:ext cx="29808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48B5B5A-B9DE-46A3-7A8D-DAC4608C847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1694" y="2361132"/>
                  <a:ext cx="315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4FFBF61-E000-6E82-0FA5-53B76A6AE7BB}"/>
                    </a:ext>
                  </a:extLst>
                </p14:cNvPr>
                <p14:cNvContentPartPr/>
                <p14:nvPr/>
              </p14:nvContentPartPr>
              <p14:xfrm>
                <a:off x="1012254" y="2369772"/>
                <a:ext cx="11520" cy="239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4FFBF61-E000-6E82-0FA5-53B76A6AE7B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03614" y="2361132"/>
                  <a:ext cx="2916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2626481-B680-90CB-FB95-A7C03623886A}"/>
                    </a:ext>
                  </a:extLst>
                </p14:cNvPr>
                <p14:cNvContentPartPr/>
                <p14:nvPr/>
              </p14:nvContentPartPr>
              <p14:xfrm>
                <a:off x="1267494" y="2272212"/>
                <a:ext cx="119880" cy="30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2626481-B680-90CB-FB95-A7C03623886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258494" y="2263212"/>
                  <a:ext cx="1375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2DB05C7-AA34-0824-452E-49206324149E}"/>
                    </a:ext>
                  </a:extLst>
                </p14:cNvPr>
                <p14:cNvContentPartPr/>
                <p14:nvPr/>
              </p14:nvContentPartPr>
              <p14:xfrm>
                <a:off x="1221414" y="2191932"/>
                <a:ext cx="104400" cy="3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2DB05C7-AA34-0824-452E-49206324149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212774" y="2183292"/>
                  <a:ext cx="122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33D0B78-A619-D068-9A6D-8B04CA12312A}"/>
                    </a:ext>
                  </a:extLst>
                </p14:cNvPr>
                <p14:cNvContentPartPr/>
                <p14:nvPr/>
              </p14:nvContentPartPr>
              <p14:xfrm>
                <a:off x="1638294" y="1929132"/>
                <a:ext cx="222480" cy="286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33D0B78-A619-D068-9A6D-8B04CA12312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629654" y="1920132"/>
                  <a:ext cx="24012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E6CB3A8-AA1A-37DD-266A-52BC4A5F5A9D}"/>
                    </a:ext>
                  </a:extLst>
                </p14:cNvPr>
                <p14:cNvContentPartPr/>
                <p14:nvPr/>
              </p14:nvContentPartPr>
              <p14:xfrm>
                <a:off x="1958694" y="1904652"/>
                <a:ext cx="180360" cy="318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E6CB3A8-AA1A-37DD-266A-52BC4A5F5A9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950054" y="1896012"/>
                  <a:ext cx="19800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6562D2E-B4B0-334B-5C15-4C594E8EC222}"/>
                    </a:ext>
                  </a:extLst>
                </p14:cNvPr>
                <p14:cNvContentPartPr/>
                <p14:nvPr/>
              </p14:nvContentPartPr>
              <p14:xfrm>
                <a:off x="1709934" y="2308932"/>
                <a:ext cx="56268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6562D2E-B4B0-334B-5C15-4C594E8EC22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701294" y="2299932"/>
                  <a:ext cx="58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E61808-8D29-F230-F21D-967F0E9C6A26}"/>
                    </a:ext>
                  </a:extLst>
                </p14:cNvPr>
                <p14:cNvContentPartPr/>
                <p14:nvPr/>
              </p14:nvContentPartPr>
              <p14:xfrm>
                <a:off x="1731174" y="2439972"/>
                <a:ext cx="235440" cy="235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E61808-8D29-F230-F21D-967F0E9C6A2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722174" y="2430972"/>
                  <a:ext cx="25308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9F77A28-DBC1-C841-4245-A9A10E9C5FCA}"/>
                    </a:ext>
                  </a:extLst>
                </p14:cNvPr>
                <p14:cNvContentPartPr/>
                <p14:nvPr/>
              </p14:nvContentPartPr>
              <p14:xfrm>
                <a:off x="2019534" y="2417292"/>
                <a:ext cx="208440" cy="338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9F77A28-DBC1-C841-4245-A9A10E9C5FC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010894" y="2408292"/>
                  <a:ext cx="2260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8E520B2-0929-ECD6-F301-8DD1A848B25E}"/>
                    </a:ext>
                  </a:extLst>
                </p14:cNvPr>
                <p14:cNvContentPartPr/>
                <p14:nvPr/>
              </p14:nvContentPartPr>
              <p14:xfrm>
                <a:off x="2036094" y="2553732"/>
                <a:ext cx="158760" cy="74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8E520B2-0929-ECD6-F301-8DD1A848B25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027454" y="2544732"/>
                  <a:ext cx="1764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32C2E34-6563-D0AB-E0D2-A80F9FEE09E4}"/>
                    </a:ext>
                  </a:extLst>
                </p14:cNvPr>
                <p14:cNvContentPartPr/>
                <p14:nvPr/>
              </p14:nvContentPartPr>
              <p14:xfrm>
                <a:off x="2369454" y="2022372"/>
                <a:ext cx="25200" cy="693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32C2E34-6563-D0AB-E0D2-A80F9FEE09E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360814" y="2013372"/>
                  <a:ext cx="42840" cy="71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647FAE7-A4D2-1653-D7E8-E90AB863EE5E}"/>
                    </a:ext>
                  </a:extLst>
                </p14:cNvPr>
                <p14:cNvContentPartPr/>
                <p14:nvPr/>
              </p14:nvContentPartPr>
              <p14:xfrm>
                <a:off x="2539374" y="2465532"/>
                <a:ext cx="163440" cy="260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647FAE7-A4D2-1653-D7E8-E90AB863EE5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530374" y="2456532"/>
                  <a:ext cx="181080" cy="27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1DE2E7C-DE61-1980-27A2-D48E5B4F2AC1}"/>
              </a:ext>
            </a:extLst>
          </p:cNvPr>
          <p:cNvGrpSpPr/>
          <p:nvPr/>
        </p:nvGrpSpPr>
        <p:grpSpPr>
          <a:xfrm>
            <a:off x="3110334" y="1323252"/>
            <a:ext cx="601200" cy="576720"/>
            <a:chOff x="3110334" y="1323252"/>
            <a:chExt cx="601200" cy="57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5A2680C-56AF-9250-82FB-58ACDE10BF27}"/>
                    </a:ext>
                  </a:extLst>
                </p14:cNvPr>
                <p14:cNvContentPartPr/>
                <p14:nvPr/>
              </p14:nvContentPartPr>
              <p14:xfrm>
                <a:off x="3110334" y="1483092"/>
                <a:ext cx="462600" cy="78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5A2680C-56AF-9250-82FB-58ACDE10BF2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101334" y="1474092"/>
                  <a:ext cx="48024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4F109FE-F5CB-22A5-5B2E-EB09EEE3606C}"/>
                    </a:ext>
                  </a:extLst>
                </p14:cNvPr>
                <p14:cNvContentPartPr/>
                <p14:nvPr/>
              </p14:nvContentPartPr>
              <p14:xfrm>
                <a:off x="3145254" y="1732572"/>
                <a:ext cx="453960" cy="6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4F109FE-F5CB-22A5-5B2E-EB09EEE3606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136254" y="1723572"/>
                  <a:ext cx="4716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97487BE-A98A-9CD6-86A3-EA3D2DA3CB19}"/>
                    </a:ext>
                  </a:extLst>
                </p14:cNvPr>
                <p14:cNvContentPartPr/>
                <p14:nvPr/>
              </p14:nvContentPartPr>
              <p14:xfrm>
                <a:off x="3336414" y="1323252"/>
                <a:ext cx="375120" cy="576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97487BE-A98A-9CD6-86A3-EA3D2DA3CB1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327414" y="1314252"/>
                  <a:ext cx="392760" cy="59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D9447BD-6D13-B225-5813-D6BE6E412373}"/>
                  </a:ext>
                </a:extLst>
              </p14:cNvPr>
              <p14:cNvContentPartPr/>
              <p14:nvPr/>
            </p14:nvContentPartPr>
            <p14:xfrm>
              <a:off x="4404368" y="886356"/>
              <a:ext cx="237960" cy="433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D9447BD-6D13-B225-5813-D6BE6E41237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395728" y="877716"/>
                <a:ext cx="255600" cy="4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CF55870-681B-C158-28E5-7EF17D498172}"/>
                  </a:ext>
                </a:extLst>
              </p14:cNvPr>
              <p14:cNvContentPartPr/>
              <p14:nvPr/>
            </p14:nvContentPartPr>
            <p14:xfrm>
              <a:off x="4683728" y="993636"/>
              <a:ext cx="167040" cy="3351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CF55870-681B-C158-28E5-7EF17D49817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675088" y="984996"/>
                <a:ext cx="184680" cy="35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AF3929B-7BCB-4740-B678-CF3020EF152C}"/>
              </a:ext>
            </a:extLst>
          </p:cNvPr>
          <p:cNvGrpSpPr/>
          <p:nvPr/>
        </p:nvGrpSpPr>
        <p:grpSpPr>
          <a:xfrm>
            <a:off x="2694008" y="1574316"/>
            <a:ext cx="234720" cy="354240"/>
            <a:chOff x="2694008" y="1574316"/>
            <a:chExt cx="234720" cy="35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B7F7DD82-5177-BDA1-3DDA-3F0CB6506B68}"/>
                    </a:ext>
                  </a:extLst>
                </p14:cNvPr>
                <p14:cNvContentPartPr/>
                <p14:nvPr/>
              </p14:nvContentPartPr>
              <p14:xfrm>
                <a:off x="2694008" y="1845396"/>
                <a:ext cx="26280" cy="831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B7F7DD82-5177-BDA1-3DDA-3F0CB6506B6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685008" y="1836396"/>
                  <a:ext cx="439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B295FBD-8141-73E8-FFFC-307DCDD8F5EC}"/>
                    </a:ext>
                  </a:extLst>
                </p14:cNvPr>
                <p14:cNvContentPartPr/>
                <p14:nvPr/>
              </p14:nvContentPartPr>
              <p14:xfrm>
                <a:off x="2801288" y="1574316"/>
                <a:ext cx="127440" cy="1922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B295FBD-8141-73E8-FFFC-307DCDD8F5E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792288" y="1565676"/>
                  <a:ext cx="145080" cy="20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0469F5E-137D-570A-3167-87E34A570894}"/>
              </a:ext>
            </a:extLst>
          </p:cNvPr>
          <p:cNvGrpSpPr/>
          <p:nvPr/>
        </p:nvGrpSpPr>
        <p:grpSpPr>
          <a:xfrm>
            <a:off x="2749448" y="2499156"/>
            <a:ext cx="263160" cy="394200"/>
            <a:chOff x="2749448" y="2499156"/>
            <a:chExt cx="263160" cy="39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F63E1E2-7BAC-F401-FC58-BB6ED56D064D}"/>
                    </a:ext>
                  </a:extLst>
                </p14:cNvPr>
                <p14:cNvContentPartPr/>
                <p14:nvPr/>
              </p14:nvContentPartPr>
              <p14:xfrm>
                <a:off x="2749448" y="2777076"/>
                <a:ext cx="30960" cy="1162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F63E1E2-7BAC-F401-FC58-BB6ED56D064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740448" y="2768436"/>
                  <a:ext cx="486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67EFBDF-86A0-7B32-6BE2-0579090DFE0D}"/>
                    </a:ext>
                  </a:extLst>
                </p14:cNvPr>
                <p14:cNvContentPartPr/>
                <p14:nvPr/>
              </p14:nvContentPartPr>
              <p14:xfrm>
                <a:off x="2869328" y="2499156"/>
                <a:ext cx="143280" cy="216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67EFBDF-86A0-7B32-6BE2-0579090DFE0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860328" y="2490156"/>
                  <a:ext cx="160920" cy="23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FC8C609-FED2-FAB5-1B79-6E4586672A87}"/>
              </a:ext>
            </a:extLst>
          </p:cNvPr>
          <p:cNvGrpSpPr/>
          <p:nvPr/>
        </p:nvGrpSpPr>
        <p:grpSpPr>
          <a:xfrm>
            <a:off x="755408" y="3192516"/>
            <a:ext cx="2474640" cy="1123560"/>
            <a:chOff x="755408" y="3192516"/>
            <a:chExt cx="2474640" cy="112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247EF79-2E1F-9F7D-8D3E-2A0181D082D3}"/>
                    </a:ext>
                  </a:extLst>
                </p14:cNvPr>
                <p14:cNvContentPartPr/>
                <p14:nvPr/>
              </p14:nvContentPartPr>
              <p14:xfrm>
                <a:off x="973208" y="3237876"/>
                <a:ext cx="360" cy="3430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247EF79-2E1F-9F7D-8D3E-2A0181D082D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64568" y="3228876"/>
                  <a:ext cx="1800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C7A7A029-A667-F927-24F6-9561CB0F0D5B}"/>
                    </a:ext>
                  </a:extLst>
                </p14:cNvPr>
                <p14:cNvContentPartPr/>
                <p14:nvPr/>
              </p14:nvContentPartPr>
              <p14:xfrm>
                <a:off x="964568" y="3259836"/>
                <a:ext cx="149760" cy="1508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C7A7A029-A667-F927-24F6-9561CB0F0D5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55928" y="3251196"/>
                  <a:ext cx="1674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10B1F39-8E3E-10E3-C2C6-A7FB37412790}"/>
                    </a:ext>
                  </a:extLst>
                </p14:cNvPr>
                <p14:cNvContentPartPr/>
                <p14:nvPr/>
              </p14:nvContentPartPr>
              <p14:xfrm>
                <a:off x="755408" y="3654396"/>
                <a:ext cx="50616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10B1F39-8E3E-10E3-C2C6-A7FB3741279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6768" y="3645396"/>
                  <a:ext cx="52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7DB9A3E-A38B-C78E-BD46-75F2B1E55F73}"/>
                    </a:ext>
                  </a:extLst>
                </p14:cNvPr>
                <p14:cNvContentPartPr/>
                <p14:nvPr/>
              </p14:nvContentPartPr>
              <p14:xfrm>
                <a:off x="870968" y="3850236"/>
                <a:ext cx="252360" cy="3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7DB9A3E-A38B-C78E-BD46-75F2B1E55F7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62328" y="3841236"/>
                  <a:ext cx="270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F7864DCE-6143-BAB4-F9E9-2A805C51DF40}"/>
                    </a:ext>
                  </a:extLst>
                </p14:cNvPr>
                <p14:cNvContentPartPr/>
                <p14:nvPr/>
              </p14:nvContentPartPr>
              <p14:xfrm>
                <a:off x="1009928" y="3853116"/>
                <a:ext cx="10800" cy="3387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F7864DCE-6143-BAB4-F9E9-2A805C51DF4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01288" y="3844116"/>
                  <a:ext cx="2844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3C47311-3F24-8522-B455-085EDBF652A3}"/>
                    </a:ext>
                  </a:extLst>
                </p14:cNvPr>
                <p14:cNvContentPartPr/>
                <p14:nvPr/>
              </p14:nvContentPartPr>
              <p14:xfrm>
                <a:off x="1405928" y="3544236"/>
                <a:ext cx="18648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3C47311-3F24-8522-B455-085EDBF652A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397288" y="3535596"/>
                  <a:ext cx="20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1414C8B-C272-CEF9-228A-C16DDFDDF320}"/>
                    </a:ext>
                  </a:extLst>
                </p14:cNvPr>
                <p14:cNvContentPartPr/>
                <p14:nvPr/>
              </p14:nvContentPartPr>
              <p14:xfrm>
                <a:off x="1449128" y="3703356"/>
                <a:ext cx="198000" cy="115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1414C8B-C272-CEF9-228A-C16DDFDDF32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440128" y="3694356"/>
                  <a:ext cx="2156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887DDF2-18D5-2F97-D921-ACC2E0EE46A4}"/>
                    </a:ext>
                  </a:extLst>
                </p14:cNvPr>
                <p14:cNvContentPartPr/>
                <p14:nvPr/>
              </p14:nvContentPartPr>
              <p14:xfrm>
                <a:off x="1816688" y="3231396"/>
                <a:ext cx="276120" cy="297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887DDF2-18D5-2F97-D921-ACC2E0EE46A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807688" y="3222756"/>
                  <a:ext cx="29376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D5E5620-0ACB-01E9-7182-5DE3075CF615}"/>
                    </a:ext>
                  </a:extLst>
                </p14:cNvPr>
                <p14:cNvContentPartPr/>
                <p14:nvPr/>
              </p14:nvContentPartPr>
              <p14:xfrm>
                <a:off x="2195768" y="3192516"/>
                <a:ext cx="212760" cy="356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D5E5620-0ACB-01E9-7182-5DE3075CF61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186768" y="3183876"/>
                  <a:ext cx="23040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D63BE3D-33EA-FCE4-E1EC-28081D34C845}"/>
                    </a:ext>
                  </a:extLst>
                </p14:cNvPr>
                <p14:cNvContentPartPr/>
                <p14:nvPr/>
              </p14:nvContentPartPr>
              <p14:xfrm>
                <a:off x="1953128" y="3601476"/>
                <a:ext cx="598680" cy="464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D63BE3D-33EA-FCE4-E1EC-28081D34C84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944488" y="3592476"/>
                  <a:ext cx="6163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9B560E1-B789-0D09-239A-406F99458C75}"/>
                    </a:ext>
                  </a:extLst>
                </p14:cNvPr>
                <p14:cNvContentPartPr/>
                <p14:nvPr/>
              </p14:nvContentPartPr>
              <p14:xfrm>
                <a:off x="1995248" y="3804156"/>
                <a:ext cx="226800" cy="267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9B560E1-B789-0D09-239A-406F99458C7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986248" y="3795516"/>
                  <a:ext cx="24444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0A31449-36DB-A568-A264-CE901142084A}"/>
                    </a:ext>
                  </a:extLst>
                </p14:cNvPr>
                <p14:cNvContentPartPr/>
                <p14:nvPr/>
              </p14:nvContentPartPr>
              <p14:xfrm>
                <a:off x="2387288" y="3786876"/>
                <a:ext cx="186840" cy="2887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0A31449-36DB-A568-A264-CE901142084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378648" y="3778236"/>
                  <a:ext cx="20448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142FCDE-50B1-55AD-7CA9-4BC0D0C46E41}"/>
                    </a:ext>
                  </a:extLst>
                </p14:cNvPr>
                <p14:cNvContentPartPr/>
                <p14:nvPr/>
              </p14:nvContentPartPr>
              <p14:xfrm>
                <a:off x="2665928" y="3195036"/>
                <a:ext cx="61560" cy="8758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142FCDE-50B1-55AD-7CA9-4BC0D0C46E4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657288" y="3186396"/>
                  <a:ext cx="79200" cy="89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54ECA332-5A3D-B2D1-82C0-BCCF3750DD84}"/>
                    </a:ext>
                  </a:extLst>
                </p14:cNvPr>
                <p14:cNvContentPartPr/>
                <p14:nvPr/>
              </p14:nvContentPartPr>
              <p14:xfrm>
                <a:off x="2798408" y="3957516"/>
                <a:ext cx="101520" cy="2466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54ECA332-5A3D-B2D1-82C0-BCCF3750DD8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789768" y="3948516"/>
                  <a:ext cx="11916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CD51573-69FC-2D6E-E4CA-60675F02977F}"/>
                    </a:ext>
                  </a:extLst>
                </p14:cNvPr>
                <p14:cNvContentPartPr/>
                <p14:nvPr/>
              </p14:nvContentPartPr>
              <p14:xfrm>
                <a:off x="2794448" y="4099356"/>
                <a:ext cx="79560" cy="68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CD51573-69FC-2D6E-E4CA-60675F02977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785448" y="4090356"/>
                  <a:ext cx="972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10B53AB7-2EF8-237E-5806-13BC576A666C}"/>
                    </a:ext>
                  </a:extLst>
                </p14:cNvPr>
                <p14:cNvContentPartPr/>
                <p14:nvPr/>
              </p14:nvContentPartPr>
              <p14:xfrm>
                <a:off x="2912168" y="4150836"/>
                <a:ext cx="55440" cy="1652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10B53AB7-2EF8-237E-5806-13BC576A666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903528" y="4141836"/>
                  <a:ext cx="730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C3B555F-C28A-1529-80D7-49D14118B66C}"/>
                    </a:ext>
                  </a:extLst>
                </p14:cNvPr>
                <p14:cNvContentPartPr/>
                <p14:nvPr/>
              </p14:nvContentPartPr>
              <p14:xfrm>
                <a:off x="3063008" y="3836916"/>
                <a:ext cx="167040" cy="2944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C3B555F-C28A-1529-80D7-49D14118B66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054008" y="3828276"/>
                  <a:ext cx="184680" cy="312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B61C8310-6AE4-8EC4-C648-4924D202BE99}"/>
                  </a:ext>
                </a:extLst>
              </p14:cNvPr>
              <p14:cNvContentPartPr/>
              <p14:nvPr/>
            </p14:nvContentPartPr>
            <p14:xfrm>
              <a:off x="4444036" y="1683077"/>
              <a:ext cx="232920" cy="360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B61C8310-6AE4-8EC4-C648-4924D202BE99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435036" y="1674437"/>
                <a:ext cx="25056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09BD5045-8DF9-6258-2250-5769E92EF04E}"/>
                  </a:ext>
                </a:extLst>
              </p14:cNvPr>
              <p14:cNvContentPartPr/>
              <p14:nvPr/>
            </p14:nvContentPartPr>
            <p14:xfrm>
              <a:off x="4462396" y="1835717"/>
              <a:ext cx="249840" cy="32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09BD5045-8DF9-6258-2250-5769E92EF04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453756" y="1826717"/>
                <a:ext cx="26748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7" name="Group 236">
            <a:extLst>
              <a:ext uri="{FF2B5EF4-FFF2-40B4-BE49-F238E27FC236}">
                <a16:creationId xmlns:a16="http://schemas.microsoft.com/office/drawing/2014/main" id="{C9453706-D213-8ACB-8280-BE6543085FE2}"/>
              </a:ext>
            </a:extLst>
          </p:cNvPr>
          <p:cNvGrpSpPr/>
          <p:nvPr/>
        </p:nvGrpSpPr>
        <p:grpSpPr>
          <a:xfrm>
            <a:off x="5038036" y="1195637"/>
            <a:ext cx="3368160" cy="1117800"/>
            <a:chOff x="5145248" y="3751596"/>
            <a:chExt cx="3368160" cy="111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BF008AEC-2867-609C-756B-080E4132736E}"/>
                    </a:ext>
                  </a:extLst>
                </p14:cNvPr>
                <p14:cNvContentPartPr/>
                <p14:nvPr/>
              </p14:nvContentPartPr>
              <p14:xfrm>
                <a:off x="5332448" y="3849156"/>
                <a:ext cx="265320" cy="3920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BF008AEC-2867-609C-756B-080E4132736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323448" y="3840156"/>
                  <a:ext cx="28296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FFE92EA-D580-CEB7-45F8-672F55651C80}"/>
                    </a:ext>
                  </a:extLst>
                </p14:cNvPr>
                <p14:cNvContentPartPr/>
                <p14:nvPr/>
              </p14:nvContentPartPr>
              <p14:xfrm>
                <a:off x="5664728" y="3922956"/>
                <a:ext cx="164880" cy="330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FFE92EA-D580-CEB7-45F8-672F55651C8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655728" y="3913956"/>
                  <a:ext cx="18252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C9875E1-1D3A-355F-7EFA-96D198524C98}"/>
                    </a:ext>
                  </a:extLst>
                </p14:cNvPr>
                <p14:cNvContentPartPr/>
                <p14:nvPr/>
              </p14:nvContentPartPr>
              <p14:xfrm>
                <a:off x="5657528" y="4086396"/>
                <a:ext cx="165960" cy="428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C9875E1-1D3A-355F-7EFA-96D198524C9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648528" y="4077396"/>
                  <a:ext cx="1836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DE9CAFD-F67A-08BE-6365-041CD3908A2D}"/>
                    </a:ext>
                  </a:extLst>
                </p14:cNvPr>
                <p14:cNvContentPartPr/>
                <p14:nvPr/>
              </p14:nvContentPartPr>
              <p14:xfrm>
                <a:off x="5947328" y="4083516"/>
                <a:ext cx="202680" cy="32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DE9CAFD-F67A-08BE-6365-041CD3908A2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938328" y="4074516"/>
                  <a:ext cx="220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66C48DC-1949-EE8F-198B-F185EC73D760}"/>
                    </a:ext>
                  </a:extLst>
                </p14:cNvPr>
                <p14:cNvContentPartPr/>
                <p14:nvPr/>
              </p14:nvContentPartPr>
              <p14:xfrm>
                <a:off x="6296888" y="3937356"/>
                <a:ext cx="269280" cy="5072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66C48DC-1949-EE8F-198B-F185EC73D76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288248" y="3928716"/>
                  <a:ext cx="286920" cy="52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DDFDD6F-3B4F-D80C-9114-92BED5CDE43D}"/>
                    </a:ext>
                  </a:extLst>
                </p14:cNvPr>
                <p14:cNvContentPartPr/>
                <p14:nvPr/>
              </p14:nvContentPartPr>
              <p14:xfrm>
                <a:off x="6633848" y="3751596"/>
                <a:ext cx="292680" cy="5364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DDFDD6F-3B4F-D80C-9114-92BED5CDE43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624848" y="3742956"/>
                  <a:ext cx="310320" cy="55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048A2D12-C726-0991-C3D0-F628094AF1E7}"/>
                    </a:ext>
                  </a:extLst>
                </p14:cNvPr>
                <p14:cNvContentPartPr/>
                <p14:nvPr/>
              </p14:nvContentPartPr>
              <p14:xfrm>
                <a:off x="6988088" y="3846636"/>
                <a:ext cx="250200" cy="4064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048A2D12-C726-0991-C3D0-F628094AF1E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979448" y="3837996"/>
                  <a:ext cx="26784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B150910F-E7A3-F530-FE37-1EED819B5394}"/>
                    </a:ext>
                  </a:extLst>
                </p14:cNvPr>
                <p14:cNvContentPartPr/>
                <p14:nvPr/>
              </p14:nvContentPartPr>
              <p14:xfrm>
                <a:off x="7344848" y="4127796"/>
                <a:ext cx="249840" cy="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B150910F-E7A3-F530-FE37-1EED819B539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335848" y="4119156"/>
                  <a:ext cx="267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BEBB9A60-7375-850A-4D86-A2452125E884}"/>
                    </a:ext>
                  </a:extLst>
                </p14:cNvPr>
                <p14:cNvContentPartPr/>
                <p14:nvPr/>
              </p14:nvContentPartPr>
              <p14:xfrm>
                <a:off x="7470488" y="3962196"/>
                <a:ext cx="10440" cy="3416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BEBB9A60-7375-850A-4D86-A2452125E88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461488" y="3953196"/>
                  <a:ext cx="2808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EA10ADB6-607E-9A8B-AB12-82850AB3350F}"/>
                    </a:ext>
                  </a:extLst>
                </p14:cNvPr>
                <p14:cNvContentPartPr/>
                <p14:nvPr/>
              </p14:nvContentPartPr>
              <p14:xfrm>
                <a:off x="7754528" y="3950676"/>
                <a:ext cx="27360" cy="2934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EA10ADB6-607E-9A8B-AB12-82850AB3350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745528" y="3942036"/>
                  <a:ext cx="4500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D32F1B84-F147-EC25-7AD8-035612FB1E94}"/>
                    </a:ext>
                  </a:extLst>
                </p14:cNvPr>
                <p14:cNvContentPartPr/>
                <p14:nvPr/>
              </p14:nvContentPartPr>
              <p14:xfrm>
                <a:off x="7748768" y="3875436"/>
                <a:ext cx="181800" cy="2178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D32F1B84-F147-EC25-7AD8-035612FB1E9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740128" y="3866436"/>
                  <a:ext cx="1994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C10E54CF-DE1C-62E6-ACA8-B0E66CCD8186}"/>
                    </a:ext>
                  </a:extLst>
                </p14:cNvPr>
                <p14:cNvContentPartPr/>
                <p14:nvPr/>
              </p14:nvContentPartPr>
              <p14:xfrm>
                <a:off x="8030288" y="3884076"/>
                <a:ext cx="205920" cy="2862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C10E54CF-DE1C-62E6-ACA8-B0E66CCD818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021288" y="3875436"/>
                  <a:ext cx="22356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A35FDC21-4FF7-1CF1-8630-5563E2B1F57E}"/>
                    </a:ext>
                  </a:extLst>
                </p14:cNvPr>
                <p14:cNvContentPartPr/>
                <p14:nvPr/>
              </p14:nvContentPartPr>
              <p14:xfrm>
                <a:off x="8245208" y="3806316"/>
                <a:ext cx="263880" cy="3603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A35FDC21-4FF7-1CF1-8630-5563E2B1F57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236568" y="3797316"/>
                  <a:ext cx="28152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4AA62AC4-9387-ECA2-A585-E3FC1315C466}"/>
                    </a:ext>
                  </a:extLst>
                </p14:cNvPr>
                <p14:cNvContentPartPr/>
                <p14:nvPr/>
              </p14:nvContentPartPr>
              <p14:xfrm>
                <a:off x="5145248" y="4247316"/>
                <a:ext cx="3368160" cy="1688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4AA62AC4-9387-ECA2-A585-E3FC1315C46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136248" y="4238676"/>
                  <a:ext cx="33858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2AB44207-D0B5-0931-5E82-6355F6117803}"/>
                    </a:ext>
                  </a:extLst>
                </p14:cNvPr>
                <p14:cNvContentPartPr/>
                <p14:nvPr/>
              </p14:nvContentPartPr>
              <p14:xfrm>
                <a:off x="6850208" y="4536036"/>
                <a:ext cx="408240" cy="3024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2AB44207-D0B5-0931-5E82-6355F611780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841568" y="4527396"/>
                  <a:ext cx="4258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06B88C95-8ACA-FAA5-265C-8B5ECCFA38A8}"/>
                    </a:ext>
                  </a:extLst>
                </p14:cNvPr>
                <p14:cNvContentPartPr/>
                <p14:nvPr/>
              </p14:nvContentPartPr>
              <p14:xfrm>
                <a:off x="7114088" y="4558716"/>
                <a:ext cx="360" cy="3106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06B88C95-8ACA-FAA5-265C-8B5ECCFA38A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105088" y="4550076"/>
                  <a:ext cx="18000" cy="32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2CEABC34-CAB1-BB39-37CC-C36DB8E36ACC}"/>
              </a:ext>
            </a:extLst>
          </p:cNvPr>
          <p:cNvGrpSpPr/>
          <p:nvPr/>
        </p:nvGrpSpPr>
        <p:grpSpPr>
          <a:xfrm>
            <a:off x="5707928" y="5095116"/>
            <a:ext cx="1969200" cy="788040"/>
            <a:chOff x="5707928" y="5095116"/>
            <a:chExt cx="1969200" cy="78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44029A67-0752-624B-D9AE-12B594411E0F}"/>
                    </a:ext>
                  </a:extLst>
                </p14:cNvPr>
                <p14:cNvContentPartPr/>
                <p14:nvPr/>
              </p14:nvContentPartPr>
              <p14:xfrm>
                <a:off x="5707928" y="5095116"/>
                <a:ext cx="209520" cy="5994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44029A67-0752-624B-D9AE-12B594411E0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698928" y="5086116"/>
                  <a:ext cx="227160" cy="61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AC7CFE6E-5E4B-2A4E-4ACF-A7715F530708}"/>
                    </a:ext>
                  </a:extLst>
                </p14:cNvPr>
                <p14:cNvContentPartPr/>
                <p14:nvPr/>
              </p14:nvContentPartPr>
              <p14:xfrm>
                <a:off x="5746448" y="5312196"/>
                <a:ext cx="518760" cy="3355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AC7CFE6E-5E4B-2A4E-4ACF-A7715F53070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737448" y="5303556"/>
                  <a:ext cx="53640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51C8C7F3-8978-34A7-2E53-177949BCE8F8}"/>
                    </a:ext>
                  </a:extLst>
                </p14:cNvPr>
                <p14:cNvContentPartPr/>
                <p14:nvPr/>
              </p14:nvContentPartPr>
              <p14:xfrm>
                <a:off x="6356648" y="5112756"/>
                <a:ext cx="1320480" cy="77040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51C8C7F3-8978-34A7-2E53-177949BCE8F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348008" y="5104116"/>
                  <a:ext cx="1338120" cy="78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F941E8C1-5B22-A101-D22D-44A548EFA4E0}"/>
              </a:ext>
            </a:extLst>
          </p:cNvPr>
          <p:cNvGrpSpPr/>
          <p:nvPr/>
        </p:nvGrpSpPr>
        <p:grpSpPr>
          <a:xfrm>
            <a:off x="621848" y="4802796"/>
            <a:ext cx="4763160" cy="2140200"/>
            <a:chOff x="621848" y="4802796"/>
            <a:chExt cx="4763160" cy="21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DBC06ECA-DAE0-E7DE-3852-FB247B966B26}"/>
                    </a:ext>
                  </a:extLst>
                </p14:cNvPr>
                <p14:cNvContentPartPr/>
                <p14:nvPr/>
              </p14:nvContentPartPr>
              <p14:xfrm>
                <a:off x="4202048" y="5261796"/>
                <a:ext cx="372240" cy="3351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DBC06ECA-DAE0-E7DE-3852-FB247B966B2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193408" y="5253156"/>
                  <a:ext cx="38988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27CF1AFF-453A-9FF6-E031-04B73D5045FF}"/>
                    </a:ext>
                  </a:extLst>
                </p14:cNvPr>
                <p14:cNvContentPartPr/>
                <p14:nvPr/>
              </p14:nvContentPartPr>
              <p14:xfrm>
                <a:off x="4701008" y="5507676"/>
                <a:ext cx="67680" cy="13392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27CF1AFF-453A-9FF6-E031-04B73D5045F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692368" y="5499036"/>
                  <a:ext cx="853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B2B6FD3B-B714-1396-5188-830CED84B3B3}"/>
                    </a:ext>
                  </a:extLst>
                </p14:cNvPr>
                <p14:cNvContentPartPr/>
                <p14:nvPr/>
              </p14:nvContentPartPr>
              <p14:xfrm>
                <a:off x="4674728" y="5438916"/>
                <a:ext cx="11160" cy="36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B2B6FD3B-B714-1396-5188-830CED84B3B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665728" y="5430276"/>
                  <a:ext cx="288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DBAB4B1C-0D4B-9FB4-0658-39469CA5A91F}"/>
                    </a:ext>
                  </a:extLst>
                </p14:cNvPr>
                <p14:cNvContentPartPr/>
                <p14:nvPr/>
              </p14:nvContentPartPr>
              <p14:xfrm>
                <a:off x="4799648" y="5304996"/>
                <a:ext cx="426240" cy="3733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DBAB4B1C-0D4B-9FB4-0658-39469CA5A91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790648" y="5296356"/>
                  <a:ext cx="44388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0AF39C3C-2E9D-8981-7683-B0C3650CA88D}"/>
                    </a:ext>
                  </a:extLst>
                </p14:cNvPr>
                <p14:cNvContentPartPr/>
                <p14:nvPr/>
              </p14:nvContentPartPr>
              <p14:xfrm>
                <a:off x="4815848" y="5461236"/>
                <a:ext cx="190440" cy="2304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0AF39C3C-2E9D-8981-7683-B0C3650CA88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807208" y="5452596"/>
                  <a:ext cx="2080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0C4A3EE5-0A9C-60EB-DD1B-FB42475CB2A0}"/>
                    </a:ext>
                  </a:extLst>
                </p14:cNvPr>
                <p14:cNvContentPartPr/>
                <p14:nvPr/>
              </p14:nvContentPartPr>
              <p14:xfrm>
                <a:off x="5230208" y="5484996"/>
                <a:ext cx="154800" cy="22392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0C4A3EE5-0A9C-60EB-DD1B-FB42475CB2A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221568" y="5475996"/>
                  <a:ext cx="1724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3C06FC97-76C8-C5CC-CF8E-7D0B7CD69AEF}"/>
                    </a:ext>
                  </a:extLst>
                </p14:cNvPr>
                <p14:cNvContentPartPr/>
                <p14:nvPr/>
              </p14:nvContentPartPr>
              <p14:xfrm>
                <a:off x="5228408" y="5355396"/>
                <a:ext cx="59400" cy="439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3C06FC97-76C8-C5CC-CF8E-7D0B7CD69AE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219768" y="5346756"/>
                  <a:ext cx="770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887F0E00-DAC7-1BA3-B2B0-7020DF4A1756}"/>
                    </a:ext>
                  </a:extLst>
                </p14:cNvPr>
                <p14:cNvContentPartPr/>
                <p14:nvPr/>
              </p14:nvContentPartPr>
              <p14:xfrm>
                <a:off x="690608" y="5150196"/>
                <a:ext cx="320400" cy="4582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887F0E00-DAC7-1BA3-B2B0-7020DF4A175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81968" y="5141196"/>
                  <a:ext cx="33804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734883A2-3678-9416-7AF7-08DDC1C0541F}"/>
                    </a:ext>
                  </a:extLst>
                </p14:cNvPr>
                <p14:cNvContentPartPr/>
                <p14:nvPr/>
              </p14:nvContentPartPr>
              <p14:xfrm>
                <a:off x="1202168" y="5225796"/>
                <a:ext cx="144720" cy="82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734883A2-3678-9416-7AF7-08DDC1C0541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93168" y="5216796"/>
                  <a:ext cx="1623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34148A52-E989-A4A6-BC43-AA3D2ADB7081}"/>
                    </a:ext>
                  </a:extLst>
                </p14:cNvPr>
                <p14:cNvContentPartPr/>
                <p14:nvPr/>
              </p14:nvContentPartPr>
              <p14:xfrm>
                <a:off x="1227368" y="5366556"/>
                <a:ext cx="139320" cy="32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34148A52-E989-A4A6-BC43-AA3D2ADB708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218728" y="5357916"/>
                  <a:ext cx="156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9911B5EF-1922-7B7E-EBE9-894BC8B26B5B}"/>
                    </a:ext>
                  </a:extLst>
                </p14:cNvPr>
                <p14:cNvContentPartPr/>
                <p14:nvPr/>
              </p14:nvContentPartPr>
              <p14:xfrm>
                <a:off x="1626608" y="5127876"/>
                <a:ext cx="5040" cy="4021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9911B5EF-1922-7B7E-EBE9-894BC8B26B5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617608" y="5119236"/>
                  <a:ext cx="2268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82BE3138-DED7-3A60-1584-BA3DDC254CA8}"/>
                    </a:ext>
                  </a:extLst>
                </p14:cNvPr>
                <p14:cNvContentPartPr/>
                <p14:nvPr/>
              </p14:nvContentPartPr>
              <p14:xfrm>
                <a:off x="1631288" y="5351436"/>
                <a:ext cx="220320" cy="529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82BE3138-DED7-3A60-1584-BA3DDC254CA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622288" y="5342796"/>
                  <a:ext cx="23796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554BE435-2A33-47C8-99DC-B92F6CF7C3C7}"/>
                    </a:ext>
                  </a:extLst>
                </p14:cNvPr>
                <p14:cNvContentPartPr/>
                <p14:nvPr/>
              </p14:nvContentPartPr>
              <p14:xfrm>
                <a:off x="1850888" y="5193756"/>
                <a:ext cx="27360" cy="3164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554BE435-2A33-47C8-99DC-B92F6CF7C3C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842248" y="5185116"/>
                  <a:ext cx="4500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3DAF5D69-0BE9-61D9-BC62-6EDFBD82E975}"/>
                    </a:ext>
                  </a:extLst>
                </p14:cNvPr>
                <p14:cNvContentPartPr/>
                <p14:nvPr/>
              </p14:nvContentPartPr>
              <p14:xfrm>
                <a:off x="2002088" y="5347116"/>
                <a:ext cx="172080" cy="3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3DAF5D69-0BE9-61D9-BC62-6EDFBD82E97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993448" y="5338476"/>
                  <a:ext cx="18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238399DE-7809-9961-3538-A6B11D9DC63F}"/>
                    </a:ext>
                  </a:extLst>
                </p14:cNvPr>
                <p14:cNvContentPartPr/>
                <p14:nvPr/>
              </p14:nvContentPartPr>
              <p14:xfrm>
                <a:off x="2266328" y="5151996"/>
                <a:ext cx="279360" cy="3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238399DE-7809-9961-3538-A6B11D9DC63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257328" y="5143356"/>
                  <a:ext cx="297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13AAAA14-4F06-FA14-0AB3-6D36F7030F92}"/>
                    </a:ext>
                  </a:extLst>
                </p14:cNvPr>
                <p14:cNvContentPartPr/>
                <p14:nvPr/>
              </p14:nvContentPartPr>
              <p14:xfrm>
                <a:off x="2400608" y="5177556"/>
                <a:ext cx="5040" cy="3708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13AAAA14-4F06-FA14-0AB3-6D36F7030F9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391968" y="5168916"/>
                  <a:ext cx="2268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A7F0FAC4-F74B-AEFC-B2C2-720B68BF478C}"/>
                    </a:ext>
                  </a:extLst>
                </p14:cNvPr>
                <p14:cNvContentPartPr/>
                <p14:nvPr/>
              </p14:nvContentPartPr>
              <p14:xfrm>
                <a:off x="2556488" y="5095116"/>
                <a:ext cx="232560" cy="4370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A7F0FAC4-F74B-AEFC-B2C2-720B68BF478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547488" y="5086116"/>
                  <a:ext cx="25020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515C251A-64C7-60CB-6E51-5849C8922A15}"/>
                    </a:ext>
                  </a:extLst>
                </p14:cNvPr>
                <p14:cNvContentPartPr/>
                <p14:nvPr/>
              </p14:nvContentPartPr>
              <p14:xfrm>
                <a:off x="2850968" y="5340996"/>
                <a:ext cx="109800" cy="32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515C251A-64C7-60CB-6E51-5849C8922A1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841968" y="5332356"/>
                  <a:ext cx="1274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43C68589-826D-0CC0-73BE-B17BB5AE5BDB}"/>
                    </a:ext>
                  </a:extLst>
                </p14:cNvPr>
                <p14:cNvContentPartPr/>
                <p14:nvPr/>
              </p14:nvContentPartPr>
              <p14:xfrm>
                <a:off x="3028088" y="5256756"/>
                <a:ext cx="254880" cy="4834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43C68589-826D-0CC0-73BE-B17BB5AE5BD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019448" y="5248116"/>
                  <a:ext cx="27252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5DD3E0A6-3F55-1956-F9FA-9E33DC2AF10A}"/>
                    </a:ext>
                  </a:extLst>
                </p14:cNvPr>
                <p14:cNvContentPartPr/>
                <p14:nvPr/>
              </p14:nvContentPartPr>
              <p14:xfrm>
                <a:off x="3382328" y="5058396"/>
                <a:ext cx="210600" cy="3657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5DD3E0A6-3F55-1956-F9FA-9E33DC2AF10A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373688" y="5049396"/>
                  <a:ext cx="22824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38F8DBF8-7DC3-5CEC-4BD0-22AF6EF817A5}"/>
                    </a:ext>
                  </a:extLst>
                </p14:cNvPr>
                <p14:cNvContentPartPr/>
                <p14:nvPr/>
              </p14:nvContentPartPr>
              <p14:xfrm>
                <a:off x="621848" y="4802796"/>
                <a:ext cx="3299040" cy="123948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38F8DBF8-7DC3-5CEC-4BD0-22AF6EF817A5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13208" y="4793796"/>
                  <a:ext cx="3316680" cy="12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328FA977-B3F4-F881-A77F-002C58A79C4F}"/>
                    </a:ext>
                  </a:extLst>
                </p14:cNvPr>
                <p14:cNvContentPartPr/>
                <p14:nvPr/>
              </p14:nvContentPartPr>
              <p14:xfrm>
                <a:off x="1808768" y="5637276"/>
                <a:ext cx="223200" cy="65952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328FA977-B3F4-F881-A77F-002C58A79C4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800128" y="5628276"/>
                  <a:ext cx="240840" cy="67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2CC1FE8F-983E-0A0E-1147-153185E37337}"/>
                    </a:ext>
                  </a:extLst>
                </p14:cNvPr>
                <p14:cNvContentPartPr/>
                <p14:nvPr/>
              </p14:nvContentPartPr>
              <p14:xfrm>
                <a:off x="2136368" y="6249276"/>
                <a:ext cx="235440" cy="42228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2CC1FE8F-983E-0A0E-1147-153185E37337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127728" y="6240636"/>
                  <a:ext cx="25308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945AD703-EA77-D5D0-6272-E4BA2E6D939D}"/>
                    </a:ext>
                  </a:extLst>
                </p14:cNvPr>
                <p14:cNvContentPartPr/>
                <p14:nvPr/>
              </p14:nvContentPartPr>
              <p14:xfrm>
                <a:off x="2201888" y="6560316"/>
                <a:ext cx="173160" cy="1368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945AD703-EA77-D5D0-6272-E4BA2E6D939D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192888" y="6551316"/>
                  <a:ext cx="1908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2EE30330-1294-AEFC-26C1-86B016DE94A3}"/>
                    </a:ext>
                  </a:extLst>
                </p14:cNvPr>
                <p14:cNvContentPartPr/>
                <p14:nvPr/>
              </p14:nvContentPartPr>
              <p14:xfrm>
                <a:off x="2374688" y="6213996"/>
                <a:ext cx="497160" cy="5454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2EE30330-1294-AEFC-26C1-86B016DE94A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365688" y="6205356"/>
                  <a:ext cx="514800" cy="56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89325B94-6E17-BE32-3BB1-3C0CF76C84A1}"/>
                    </a:ext>
                  </a:extLst>
                </p14:cNvPr>
                <p14:cNvContentPartPr/>
                <p14:nvPr/>
              </p14:nvContentPartPr>
              <p14:xfrm>
                <a:off x="2826128" y="6193116"/>
                <a:ext cx="746280" cy="74988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89325B94-6E17-BE32-3BB1-3C0CF76C84A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817128" y="6184476"/>
                  <a:ext cx="763920" cy="76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728B7B9D-971D-101A-E73B-5E8633282AA6}"/>
                    </a:ext>
                  </a:extLst>
                </p14:cNvPr>
                <p14:cNvContentPartPr/>
                <p14:nvPr/>
              </p14:nvContentPartPr>
              <p14:xfrm>
                <a:off x="2559008" y="6468876"/>
                <a:ext cx="296280" cy="684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728B7B9D-971D-101A-E73B-5E8633282AA6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550008" y="6459876"/>
                  <a:ext cx="3139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FF1787F0-6DCE-75C3-8988-2A9699128CCE}"/>
                    </a:ext>
                  </a:extLst>
                </p14:cNvPr>
                <p14:cNvContentPartPr/>
                <p14:nvPr/>
              </p14:nvContentPartPr>
              <p14:xfrm>
                <a:off x="3803528" y="6292116"/>
                <a:ext cx="200880" cy="30564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FF1787F0-6DCE-75C3-8988-2A9699128CCE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794528" y="6283476"/>
                  <a:ext cx="21852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EC377363-A83D-2D49-82E0-37BA9241F439}"/>
                    </a:ext>
                  </a:extLst>
                </p14:cNvPr>
                <p14:cNvContentPartPr/>
                <p14:nvPr/>
              </p14:nvContentPartPr>
              <p14:xfrm>
                <a:off x="3794888" y="6504876"/>
                <a:ext cx="107280" cy="3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EC377363-A83D-2D49-82E0-37BA9241F439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785888" y="6495876"/>
                  <a:ext cx="124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F4387D00-5FA2-A0AC-8A8C-5E6B335C5924}"/>
                    </a:ext>
                  </a:extLst>
                </p14:cNvPr>
                <p14:cNvContentPartPr/>
                <p14:nvPr/>
              </p14:nvContentPartPr>
              <p14:xfrm>
                <a:off x="4152008" y="6488316"/>
                <a:ext cx="220680" cy="4644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F4387D00-5FA2-A0AC-8A8C-5E6B335C592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143368" y="6479316"/>
                  <a:ext cx="2383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F2DFE50E-6FD7-9A11-9928-BD8A61367B96}"/>
                    </a:ext>
                  </a:extLst>
                </p14:cNvPr>
                <p14:cNvContentPartPr/>
                <p14:nvPr/>
              </p14:nvContentPartPr>
              <p14:xfrm>
                <a:off x="4261808" y="6363396"/>
                <a:ext cx="11160" cy="38232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F2DFE50E-6FD7-9A11-9928-BD8A61367B9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253168" y="6354396"/>
                  <a:ext cx="2880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9BDB7636-5F73-56C9-706D-A0EA0A1DCF01}"/>
                    </a:ext>
                  </a:extLst>
                </p14:cNvPr>
                <p14:cNvContentPartPr/>
                <p14:nvPr/>
              </p14:nvContentPartPr>
              <p14:xfrm>
                <a:off x="4435328" y="6348276"/>
                <a:ext cx="222480" cy="42624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9BDB7636-5F73-56C9-706D-A0EA0A1DCF0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426688" y="6339276"/>
                  <a:ext cx="24012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2DD936E7-493D-45ED-8949-A12A435F1347}"/>
                    </a:ext>
                  </a:extLst>
                </p14:cNvPr>
                <p14:cNvContentPartPr/>
                <p14:nvPr/>
              </p14:nvContentPartPr>
              <p14:xfrm>
                <a:off x="4745648" y="6277716"/>
                <a:ext cx="204480" cy="53676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2DD936E7-493D-45ED-8949-A12A435F1347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736648" y="6268716"/>
                  <a:ext cx="222120" cy="55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AEF0611-7612-4B6D-0097-88C444904470}"/>
              </a:ext>
            </a:extLst>
          </p:cNvPr>
          <p:cNvGrpSpPr/>
          <p:nvPr/>
        </p:nvGrpSpPr>
        <p:grpSpPr>
          <a:xfrm>
            <a:off x="4315448" y="2803356"/>
            <a:ext cx="852480" cy="516240"/>
            <a:chOff x="4315448" y="2803356"/>
            <a:chExt cx="852480" cy="51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30BCDA-BA78-CB0E-4211-BE9BE89B7F94}"/>
                    </a:ext>
                  </a:extLst>
                </p14:cNvPr>
                <p14:cNvContentPartPr/>
                <p14:nvPr/>
              </p14:nvContentPartPr>
              <p14:xfrm>
                <a:off x="4315448" y="2803356"/>
                <a:ext cx="265680" cy="448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30BCDA-BA78-CB0E-4211-BE9BE89B7F94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306808" y="2794356"/>
                  <a:ext cx="28332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FF57CC7-7E4A-E109-75E0-1509C9323C4F}"/>
                    </a:ext>
                  </a:extLst>
                </p14:cNvPr>
                <p14:cNvContentPartPr/>
                <p14:nvPr/>
              </p14:nvContentPartPr>
              <p14:xfrm>
                <a:off x="4628288" y="2890116"/>
                <a:ext cx="180000" cy="315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FF57CC7-7E4A-E109-75E0-1509C9323C4F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4619648" y="2881476"/>
                  <a:ext cx="19764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0C61743-74B9-BA49-82E3-96AD8581C3BF}"/>
                    </a:ext>
                  </a:extLst>
                </p14:cNvPr>
                <p14:cNvContentPartPr/>
                <p14:nvPr/>
              </p14:nvContentPartPr>
              <p14:xfrm>
                <a:off x="4756448" y="3103236"/>
                <a:ext cx="56520" cy="216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0C61743-74B9-BA49-82E3-96AD8581C3BF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747808" y="3094596"/>
                  <a:ext cx="7416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F3E246A-B440-D7FA-4F02-0DD218282D10}"/>
                    </a:ext>
                  </a:extLst>
                </p14:cNvPr>
                <p14:cNvContentPartPr/>
                <p14:nvPr/>
              </p14:nvContentPartPr>
              <p14:xfrm>
                <a:off x="4986848" y="3062916"/>
                <a:ext cx="167760" cy="10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F3E246A-B440-D7FA-4F02-0DD218282D10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978208" y="3054276"/>
                  <a:ext cx="1854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6AEE045-B668-C73A-2525-E1CA058473EA}"/>
                    </a:ext>
                  </a:extLst>
                </p14:cNvPr>
                <p14:cNvContentPartPr/>
                <p14:nvPr/>
              </p14:nvContentPartPr>
              <p14:xfrm>
                <a:off x="5033648" y="3168036"/>
                <a:ext cx="134280" cy="11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6AEE045-B668-C73A-2525-E1CA058473EA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025008" y="3159036"/>
                  <a:ext cx="151920" cy="2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CC33C8-4804-A9A6-5E6D-E1A2697F2397}"/>
              </a:ext>
            </a:extLst>
          </p:cNvPr>
          <p:cNvGrpSpPr/>
          <p:nvPr/>
        </p:nvGrpSpPr>
        <p:grpSpPr>
          <a:xfrm>
            <a:off x="5500208" y="2744316"/>
            <a:ext cx="854280" cy="569160"/>
            <a:chOff x="5500208" y="2744316"/>
            <a:chExt cx="854280" cy="56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71001B2-21E2-1984-7BDD-7A98BE1BAB64}"/>
                    </a:ext>
                  </a:extLst>
                </p14:cNvPr>
                <p14:cNvContentPartPr/>
                <p14:nvPr/>
              </p14:nvContentPartPr>
              <p14:xfrm>
                <a:off x="5500208" y="2744316"/>
                <a:ext cx="271800" cy="471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71001B2-21E2-1984-7BDD-7A98BE1BAB6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491208" y="2735676"/>
                  <a:ext cx="28944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4112C38-FE2F-8CC2-C783-1679D5E5EBB0}"/>
                    </a:ext>
                  </a:extLst>
                </p14:cNvPr>
                <p14:cNvContentPartPr/>
                <p14:nvPr/>
              </p14:nvContentPartPr>
              <p14:xfrm>
                <a:off x="5846528" y="2828916"/>
                <a:ext cx="137880" cy="337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4112C38-FE2F-8CC2-C783-1679D5E5EBB0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837528" y="2819916"/>
                  <a:ext cx="15552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406BE50-4180-A74D-01B3-97C9C43F9FAA}"/>
                    </a:ext>
                  </a:extLst>
                </p14:cNvPr>
                <p14:cNvContentPartPr/>
                <p14:nvPr/>
              </p14:nvContentPartPr>
              <p14:xfrm>
                <a:off x="5829968" y="3009276"/>
                <a:ext cx="132120" cy="13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406BE50-4180-A74D-01B3-97C9C43F9FA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821328" y="3000276"/>
                  <a:ext cx="1497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D338C23-194E-5382-DD92-F712F85D6B0F}"/>
                    </a:ext>
                  </a:extLst>
                </p14:cNvPr>
                <p14:cNvContentPartPr/>
                <p14:nvPr/>
              </p14:nvContentPartPr>
              <p14:xfrm>
                <a:off x="6114728" y="3009276"/>
                <a:ext cx="2397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D338C23-194E-5382-DD92-F712F85D6B0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105728" y="3000276"/>
                  <a:ext cx="257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B8F6AD9-80D6-0E54-318B-CC1104BD09DB}"/>
                    </a:ext>
                  </a:extLst>
                </p14:cNvPr>
                <p14:cNvContentPartPr/>
                <p14:nvPr/>
              </p14:nvContentPartPr>
              <p14:xfrm>
                <a:off x="6287888" y="2916756"/>
                <a:ext cx="6120" cy="396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B8F6AD9-80D6-0E54-318B-CC1104BD09DB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278888" y="2908116"/>
                  <a:ext cx="23760" cy="41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A3C595E-0415-4188-0F1D-E6F22638EAA1}"/>
              </a:ext>
            </a:extLst>
          </p:cNvPr>
          <p:cNvGrpSpPr/>
          <p:nvPr/>
        </p:nvGrpSpPr>
        <p:grpSpPr>
          <a:xfrm>
            <a:off x="6652568" y="2688156"/>
            <a:ext cx="2054520" cy="1272240"/>
            <a:chOff x="6652568" y="2688156"/>
            <a:chExt cx="2054520" cy="127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BCABAFB-AB89-E378-B2A4-83DEB474B355}"/>
                    </a:ext>
                  </a:extLst>
                </p14:cNvPr>
                <p14:cNvContentPartPr/>
                <p14:nvPr/>
              </p14:nvContentPartPr>
              <p14:xfrm>
                <a:off x="6652568" y="2843316"/>
                <a:ext cx="31320" cy="297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BCABAFB-AB89-E378-B2A4-83DEB474B355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643568" y="2834316"/>
                  <a:ext cx="4896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EE0290B-291A-C4B1-D18A-D2AA31A8952D}"/>
                    </a:ext>
                  </a:extLst>
                </p14:cNvPr>
                <p14:cNvContentPartPr/>
                <p14:nvPr/>
              </p14:nvContentPartPr>
              <p14:xfrm>
                <a:off x="6673808" y="2806596"/>
                <a:ext cx="110880" cy="114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EE0290B-291A-C4B1-D18A-D2AA31A8952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664808" y="2797956"/>
                  <a:ext cx="12852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7D21489-EB23-10E0-E942-04260846C22D}"/>
                    </a:ext>
                  </a:extLst>
                </p14:cNvPr>
                <p14:cNvContentPartPr/>
                <p14:nvPr/>
              </p14:nvContentPartPr>
              <p14:xfrm>
                <a:off x="6896288" y="2715516"/>
                <a:ext cx="275400" cy="461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7D21489-EB23-10E0-E942-04260846C22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887648" y="2706516"/>
                  <a:ext cx="29304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C700D34-5382-9EF1-4D10-D39A59CBA680}"/>
                    </a:ext>
                  </a:extLst>
                </p14:cNvPr>
                <p14:cNvContentPartPr/>
                <p14:nvPr/>
              </p14:nvContentPartPr>
              <p14:xfrm>
                <a:off x="7268888" y="2701116"/>
                <a:ext cx="169920" cy="4633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C700D34-5382-9EF1-4D10-D39A59CBA68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260248" y="2692476"/>
                  <a:ext cx="18756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F39B19A-4256-03B5-CCF1-3C969ED06CD9}"/>
                    </a:ext>
                  </a:extLst>
                </p14:cNvPr>
                <p14:cNvContentPartPr/>
                <p14:nvPr/>
              </p14:nvContentPartPr>
              <p14:xfrm>
                <a:off x="7569128" y="2990556"/>
                <a:ext cx="245160" cy="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CF39B19A-4256-03B5-CCF1-3C969ED06CD9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560128" y="2981556"/>
                  <a:ext cx="262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01D20ED-8B9C-F0DA-D41E-2356A67C33FF}"/>
                    </a:ext>
                  </a:extLst>
                </p14:cNvPr>
                <p14:cNvContentPartPr/>
                <p14:nvPr/>
              </p14:nvContentPartPr>
              <p14:xfrm>
                <a:off x="7835888" y="2796876"/>
                <a:ext cx="291960" cy="424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01D20ED-8B9C-F0DA-D41E-2356A67C33F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827248" y="2788236"/>
                  <a:ext cx="3096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2D793B0-A65D-661E-1FC3-4E48875AB175}"/>
                    </a:ext>
                  </a:extLst>
                </p14:cNvPr>
                <p14:cNvContentPartPr/>
                <p14:nvPr/>
              </p14:nvContentPartPr>
              <p14:xfrm>
                <a:off x="8018768" y="2800476"/>
                <a:ext cx="28440" cy="3042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2D793B0-A65D-661E-1FC3-4E48875AB17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009768" y="2791476"/>
                  <a:ext cx="460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9F1F620-42F3-6E0C-6AFC-9B5272610ADB}"/>
                    </a:ext>
                  </a:extLst>
                </p14:cNvPr>
                <p14:cNvContentPartPr/>
                <p14:nvPr/>
              </p14:nvContentPartPr>
              <p14:xfrm>
                <a:off x="8265008" y="2688156"/>
                <a:ext cx="109440" cy="349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9F1F620-42F3-6E0C-6AFC-9B5272610ADB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256368" y="2679516"/>
                  <a:ext cx="12708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19F5F1B-BF63-DE9F-604B-782A1493F7E8}"/>
                    </a:ext>
                  </a:extLst>
                </p14:cNvPr>
                <p14:cNvContentPartPr/>
                <p14:nvPr/>
              </p14:nvContentPartPr>
              <p14:xfrm>
                <a:off x="8205248" y="2987676"/>
                <a:ext cx="169200" cy="1040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19F5F1B-BF63-DE9F-604B-782A1493F7E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196608" y="2978676"/>
                  <a:ext cx="1868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EB07789-AD47-1ABE-D0A9-4C57D960FED7}"/>
                    </a:ext>
                  </a:extLst>
                </p14:cNvPr>
                <p14:cNvContentPartPr/>
                <p14:nvPr/>
              </p14:nvContentPartPr>
              <p14:xfrm>
                <a:off x="8446088" y="2810916"/>
                <a:ext cx="261000" cy="3114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EB07789-AD47-1ABE-D0A9-4C57D960FED7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437088" y="2801916"/>
                  <a:ext cx="27864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E0C01E9-0E9B-5963-F08C-80EA446AC9D8}"/>
                    </a:ext>
                  </a:extLst>
                </p14:cNvPr>
                <p14:cNvContentPartPr/>
                <p14:nvPr/>
              </p14:nvContentPartPr>
              <p14:xfrm>
                <a:off x="7165928" y="3621276"/>
                <a:ext cx="23436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E0C01E9-0E9B-5963-F08C-80EA446AC9D8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157288" y="3612276"/>
                  <a:ext cx="252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EA7D98C-85D4-71CC-D796-028B77988156}"/>
                    </a:ext>
                  </a:extLst>
                </p14:cNvPr>
                <p14:cNvContentPartPr/>
                <p14:nvPr/>
              </p14:nvContentPartPr>
              <p14:xfrm>
                <a:off x="7592888" y="3480156"/>
                <a:ext cx="287280" cy="4802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EA7D98C-85D4-71CC-D796-028B77988156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584248" y="3471516"/>
                  <a:ext cx="30492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D5FEA90-1ECB-7038-C25F-EC89878DA9F5}"/>
                    </a:ext>
                  </a:extLst>
                </p14:cNvPr>
                <p14:cNvContentPartPr/>
                <p14:nvPr/>
              </p14:nvContentPartPr>
              <p14:xfrm>
                <a:off x="7872968" y="3410676"/>
                <a:ext cx="106920" cy="1962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D5FEA90-1ECB-7038-C25F-EC89878DA9F5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864328" y="3401676"/>
                  <a:ext cx="12456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11058F0-E053-6932-E42A-E425A9CF08CB}"/>
                    </a:ext>
                  </a:extLst>
                </p14:cNvPr>
                <p14:cNvContentPartPr/>
                <p14:nvPr/>
              </p14:nvContentPartPr>
              <p14:xfrm>
                <a:off x="8023808" y="3203316"/>
                <a:ext cx="266040" cy="4748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11058F0-E053-6932-E42A-E425A9CF08CB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015168" y="3194676"/>
                  <a:ext cx="28368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4F3E5E0-8A60-8907-4EBB-318BC18B3D42}"/>
                    </a:ext>
                  </a:extLst>
                </p14:cNvPr>
                <p14:cNvContentPartPr/>
                <p14:nvPr/>
              </p14:nvContentPartPr>
              <p14:xfrm>
                <a:off x="8306048" y="3193956"/>
                <a:ext cx="287640" cy="4892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4F3E5E0-8A60-8907-4EBB-318BC18B3D4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297408" y="3185316"/>
                  <a:ext cx="305280" cy="50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4626403-5342-089C-9263-C2B34DAFD562}"/>
                    </a:ext>
                  </a:extLst>
                </p14:cNvPr>
                <p14:cNvContentPartPr/>
                <p14:nvPr/>
              </p14:nvContentPartPr>
              <p14:xfrm>
                <a:off x="8318648" y="3513996"/>
                <a:ext cx="12240" cy="1602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4626403-5342-089C-9263-C2B34DAFD562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310008" y="3504996"/>
                  <a:ext cx="29880" cy="177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1CE56805-1853-17B8-65F4-1AB3F6C0E25D}"/>
                  </a:ext>
                </a:extLst>
              </p14:cNvPr>
              <p14:cNvContentPartPr/>
              <p14:nvPr/>
            </p14:nvContentPartPr>
            <p14:xfrm>
              <a:off x="4874168" y="4104036"/>
              <a:ext cx="214560" cy="360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1CE56805-1853-17B8-65F4-1AB3F6C0E25D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4865168" y="4095036"/>
                <a:ext cx="2322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AC29C217-B5E8-B933-23C0-E56DF5B97504}"/>
                  </a:ext>
                </a:extLst>
              </p14:cNvPr>
              <p14:cNvContentPartPr/>
              <p14:nvPr/>
            </p14:nvContentPartPr>
            <p14:xfrm>
              <a:off x="4955168" y="4244076"/>
              <a:ext cx="168840" cy="64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AC29C217-B5E8-B933-23C0-E56DF5B97504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4946528" y="4235076"/>
                <a:ext cx="18648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2F0C301B-D786-F719-F1E2-EFCB7ACCC799}"/>
                  </a:ext>
                </a:extLst>
              </p14:cNvPr>
              <p14:cNvContentPartPr/>
              <p14:nvPr/>
            </p14:nvContentPartPr>
            <p14:xfrm>
              <a:off x="5548808" y="3891276"/>
              <a:ext cx="272160" cy="4485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2F0C301B-D786-F719-F1E2-EFCB7ACCC799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5540168" y="3882276"/>
                <a:ext cx="289800" cy="46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5" name="Group 164">
            <a:extLst>
              <a:ext uri="{FF2B5EF4-FFF2-40B4-BE49-F238E27FC236}">
                <a16:creationId xmlns:a16="http://schemas.microsoft.com/office/drawing/2014/main" id="{5B4592E1-DE02-B60C-F25E-F46E2CDAAB12}"/>
              </a:ext>
            </a:extLst>
          </p:cNvPr>
          <p:cNvGrpSpPr/>
          <p:nvPr/>
        </p:nvGrpSpPr>
        <p:grpSpPr>
          <a:xfrm>
            <a:off x="6200048" y="4078116"/>
            <a:ext cx="414360" cy="477720"/>
            <a:chOff x="6200048" y="4078116"/>
            <a:chExt cx="414360" cy="47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207C66E-C65A-DA43-A10B-626BDD491628}"/>
                    </a:ext>
                  </a:extLst>
                </p14:cNvPr>
                <p14:cNvContentPartPr/>
                <p14:nvPr/>
              </p14:nvContentPartPr>
              <p14:xfrm>
                <a:off x="6200048" y="4078116"/>
                <a:ext cx="414360" cy="4777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207C66E-C65A-DA43-A10B-626BDD491628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191408" y="4069476"/>
                  <a:ext cx="43200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0FFBCA45-513A-32F4-0B2C-A1C191862337}"/>
                    </a:ext>
                  </a:extLst>
                </p14:cNvPr>
                <p14:cNvContentPartPr/>
                <p14:nvPr/>
              </p14:nvContentPartPr>
              <p14:xfrm>
                <a:off x="6331088" y="4308516"/>
                <a:ext cx="259200" cy="129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0FFBCA45-513A-32F4-0B2C-A1C191862337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322088" y="4299516"/>
                  <a:ext cx="276840" cy="3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C28AB06C-7538-FC40-CF75-F4A50D920C2B}"/>
              </a:ext>
            </a:extLst>
          </p:cNvPr>
          <p:cNvGrpSpPr/>
          <p:nvPr/>
        </p:nvGrpSpPr>
        <p:grpSpPr>
          <a:xfrm>
            <a:off x="6911048" y="4026996"/>
            <a:ext cx="1936800" cy="843480"/>
            <a:chOff x="6911048" y="4026996"/>
            <a:chExt cx="1936800" cy="84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E02C444-5309-0C4C-44AE-B4DF021DBFE0}"/>
                    </a:ext>
                  </a:extLst>
                </p14:cNvPr>
                <p14:cNvContentPartPr/>
                <p14:nvPr/>
              </p14:nvContentPartPr>
              <p14:xfrm>
                <a:off x="6911048" y="4293756"/>
                <a:ext cx="676080" cy="5767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E02C444-5309-0C4C-44AE-B4DF021DBFE0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902048" y="4285116"/>
                  <a:ext cx="693720" cy="59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C19A8E2-FC67-3A01-2954-FEBDAA2C21D7}"/>
                    </a:ext>
                  </a:extLst>
                </p14:cNvPr>
                <p14:cNvContentPartPr/>
                <p14:nvPr/>
              </p14:nvContentPartPr>
              <p14:xfrm>
                <a:off x="7455368" y="4277556"/>
                <a:ext cx="6480" cy="64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C19A8E2-FC67-3A01-2954-FEBDAA2C21D7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446728" y="4268556"/>
                  <a:ext cx="241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4176D2E1-423C-F098-E1D6-637BC93DCB63}"/>
                    </a:ext>
                  </a:extLst>
                </p14:cNvPr>
                <p14:cNvContentPartPr/>
                <p14:nvPr/>
              </p14:nvContentPartPr>
              <p14:xfrm>
                <a:off x="7554008" y="4068036"/>
                <a:ext cx="1293840" cy="4708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4176D2E1-423C-F098-E1D6-637BC93DCB63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545368" y="4059396"/>
                  <a:ext cx="131148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D41962A-3ADF-9AB9-F7C1-BD59F51E27B2}"/>
                    </a:ext>
                  </a:extLst>
                </p14:cNvPr>
                <p14:cNvContentPartPr/>
                <p14:nvPr/>
              </p14:nvContentPartPr>
              <p14:xfrm>
                <a:off x="8412968" y="4155876"/>
                <a:ext cx="28080" cy="1134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D41962A-3ADF-9AB9-F7C1-BD59F51E27B2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404328" y="4146876"/>
                  <a:ext cx="4572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DB9172B6-B6A2-E615-3AEB-5A0297341D0D}"/>
                    </a:ext>
                  </a:extLst>
                </p14:cNvPr>
                <p14:cNvContentPartPr/>
                <p14:nvPr/>
              </p14:nvContentPartPr>
              <p14:xfrm>
                <a:off x="8262488" y="4067316"/>
                <a:ext cx="39960" cy="154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DB9172B6-B6A2-E615-3AEB-5A0297341D0D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8253488" y="4058676"/>
                  <a:ext cx="576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8C3F796C-C921-0513-B7A5-3B3097AAA9B2}"/>
                    </a:ext>
                  </a:extLst>
                </p14:cNvPr>
                <p14:cNvContentPartPr/>
                <p14:nvPr/>
              </p14:nvContentPartPr>
              <p14:xfrm>
                <a:off x="7729688" y="4189356"/>
                <a:ext cx="77400" cy="1162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8C3F796C-C921-0513-B7A5-3B3097AAA9B2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721048" y="4180356"/>
                  <a:ext cx="950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CE500C02-99F8-E5CF-CE21-B874D50C9B96}"/>
                    </a:ext>
                  </a:extLst>
                </p14:cNvPr>
                <p14:cNvContentPartPr/>
                <p14:nvPr/>
              </p14:nvContentPartPr>
              <p14:xfrm>
                <a:off x="8704928" y="4309956"/>
                <a:ext cx="3240" cy="2361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CE500C02-99F8-E5CF-CE21-B874D50C9B96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8696288" y="4300956"/>
                  <a:ext cx="208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0B4B116B-03EA-49E9-EB40-624920E2C8DC}"/>
                    </a:ext>
                  </a:extLst>
                </p14:cNvPr>
                <p14:cNvContentPartPr/>
                <p14:nvPr/>
              </p14:nvContentPartPr>
              <p14:xfrm>
                <a:off x="8253848" y="4026996"/>
                <a:ext cx="35280" cy="730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0B4B116B-03EA-49E9-EB40-624920E2C8DC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244848" y="4017996"/>
                  <a:ext cx="52920" cy="90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4" name="Audio 53">
            <a:hlinkClick r:id="" action="ppaction://media"/>
            <a:extLst>
              <a:ext uri="{FF2B5EF4-FFF2-40B4-BE49-F238E27FC236}">
                <a16:creationId xmlns:a16="http://schemas.microsoft.com/office/drawing/2014/main" id="{69576462-4602-085A-CC2F-757B6D894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0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634"/>
    </mc:Choice>
    <mc:Fallback xmlns="">
      <p:transition advClick="0" advTm="6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021B2A15-56B6-9796-C68F-0022108D7582}"/>
              </a:ext>
            </a:extLst>
          </p:cNvPr>
          <p:cNvGrpSpPr/>
          <p:nvPr/>
        </p:nvGrpSpPr>
        <p:grpSpPr>
          <a:xfrm>
            <a:off x="997539" y="1024349"/>
            <a:ext cx="3146310" cy="895860"/>
            <a:chOff x="1330052" y="222798"/>
            <a:chExt cx="4195080" cy="119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B17DE88-3C43-B6B1-1236-568CCD8A4635}"/>
                    </a:ext>
                  </a:extLst>
                </p14:cNvPr>
                <p14:cNvContentPartPr/>
                <p14:nvPr/>
              </p14:nvContentPartPr>
              <p14:xfrm>
                <a:off x="1648652" y="537078"/>
                <a:ext cx="251640" cy="724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B17DE88-3C43-B6B1-1236-568CCD8A463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639652" y="528438"/>
                  <a:ext cx="269280" cy="74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39EF805-1468-D4E8-5106-13A004C223D0}"/>
                    </a:ext>
                  </a:extLst>
                </p14:cNvPr>
                <p14:cNvContentPartPr/>
                <p14:nvPr/>
              </p14:nvContentPartPr>
              <p14:xfrm>
                <a:off x="1654052" y="840198"/>
                <a:ext cx="200520" cy="2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39EF805-1468-D4E8-5106-13A004C223D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645052" y="831558"/>
                  <a:ext cx="218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670D146-B14F-42D6-B65D-CE855592B5B1}"/>
                    </a:ext>
                  </a:extLst>
                </p14:cNvPr>
                <p14:cNvContentPartPr/>
                <p14:nvPr/>
              </p14:nvContentPartPr>
              <p14:xfrm>
                <a:off x="2205212" y="750198"/>
                <a:ext cx="13680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670D146-B14F-42D6-B65D-CE855592B5B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196572" y="741558"/>
                  <a:ext cx="154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12B5452-E259-BC3F-2125-543C2B17F1FE}"/>
                    </a:ext>
                  </a:extLst>
                </p14:cNvPr>
                <p14:cNvContentPartPr/>
                <p14:nvPr/>
              </p14:nvContentPartPr>
              <p14:xfrm>
                <a:off x="2254532" y="875118"/>
                <a:ext cx="83520" cy="2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12B5452-E259-BC3F-2125-543C2B17F1F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245532" y="866478"/>
                  <a:ext cx="101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E208403-9741-AB9D-373A-9FAD6C50EBB2}"/>
                    </a:ext>
                  </a:extLst>
                </p14:cNvPr>
                <p14:cNvContentPartPr/>
                <p14:nvPr/>
              </p14:nvContentPartPr>
              <p14:xfrm>
                <a:off x="2869052" y="535278"/>
                <a:ext cx="216360" cy="500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E208403-9741-AB9D-373A-9FAD6C50EBB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860052" y="526638"/>
                  <a:ext cx="234000" cy="51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C70BB70-EA2B-3DF8-6907-6DAE4107A1BA}"/>
                    </a:ext>
                  </a:extLst>
                </p14:cNvPr>
                <p14:cNvContentPartPr/>
                <p14:nvPr/>
              </p14:nvContentPartPr>
              <p14:xfrm>
                <a:off x="2951852" y="848118"/>
                <a:ext cx="165600" cy="7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C70BB70-EA2B-3DF8-6907-6DAE4107A1B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942852" y="839118"/>
                  <a:ext cx="1832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D5935B5-FC32-ECA9-B31A-87350246BC57}"/>
                    </a:ext>
                  </a:extLst>
                </p14:cNvPr>
                <p14:cNvContentPartPr/>
                <p14:nvPr/>
              </p14:nvContentPartPr>
              <p14:xfrm>
                <a:off x="3333092" y="845238"/>
                <a:ext cx="16344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D5935B5-FC32-ECA9-B31A-87350246BC5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324452" y="836238"/>
                  <a:ext cx="18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A75CFCB-A18B-3A29-F7D6-D54CEC9ACF7C}"/>
                    </a:ext>
                  </a:extLst>
                </p14:cNvPr>
                <p14:cNvContentPartPr/>
                <p14:nvPr/>
              </p14:nvContentPartPr>
              <p14:xfrm>
                <a:off x="3636212" y="720678"/>
                <a:ext cx="229680" cy="436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A75CFCB-A18B-3A29-F7D6-D54CEC9ACF7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627212" y="712038"/>
                  <a:ext cx="24732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453BFAA-02E0-86D8-6532-8151FF118432}"/>
                    </a:ext>
                  </a:extLst>
                </p14:cNvPr>
                <p14:cNvContentPartPr/>
                <p14:nvPr/>
              </p14:nvContentPartPr>
              <p14:xfrm>
                <a:off x="4058132" y="517638"/>
                <a:ext cx="251640" cy="385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453BFAA-02E0-86D8-6532-8151FF11843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049132" y="508638"/>
                  <a:ext cx="26928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A6B38E0-E302-4ABB-E63E-460FD942469B}"/>
                    </a:ext>
                  </a:extLst>
                </p14:cNvPr>
                <p14:cNvContentPartPr/>
                <p14:nvPr/>
              </p14:nvContentPartPr>
              <p14:xfrm>
                <a:off x="4427492" y="656598"/>
                <a:ext cx="208440" cy="28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A6B38E0-E302-4ABB-E63E-460FD942469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418492" y="647598"/>
                  <a:ext cx="2260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99AC312-EB8B-86AF-DD78-1D6FA275C7B8}"/>
                    </a:ext>
                  </a:extLst>
                </p14:cNvPr>
                <p14:cNvContentPartPr/>
                <p14:nvPr/>
              </p14:nvContentPartPr>
              <p14:xfrm>
                <a:off x="4648172" y="524838"/>
                <a:ext cx="366480" cy="24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99AC312-EB8B-86AF-DD78-1D6FA275C7B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39532" y="516198"/>
                  <a:ext cx="3841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E42680E-2C01-CF51-E8F5-46D71FD8FEA1}"/>
                    </a:ext>
                  </a:extLst>
                </p14:cNvPr>
                <p14:cNvContentPartPr/>
                <p14:nvPr/>
              </p14:nvContentPartPr>
              <p14:xfrm>
                <a:off x="4893692" y="548238"/>
                <a:ext cx="7920" cy="290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E42680E-2C01-CF51-E8F5-46D71FD8FEA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884692" y="539598"/>
                  <a:ext cx="255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EFE74D9-EEA3-D03C-63CE-5F4024907C61}"/>
                    </a:ext>
                  </a:extLst>
                </p14:cNvPr>
                <p14:cNvContentPartPr/>
                <p14:nvPr/>
              </p14:nvContentPartPr>
              <p14:xfrm>
                <a:off x="5152892" y="511518"/>
                <a:ext cx="167760" cy="331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EFE74D9-EEA3-D03C-63CE-5F4024907C6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143892" y="502878"/>
                  <a:ext cx="18540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3AABDB0-5855-C2F1-05E7-D38A91C00AB2}"/>
                    </a:ext>
                  </a:extLst>
                </p14:cNvPr>
                <p14:cNvContentPartPr/>
                <p14:nvPr/>
              </p14:nvContentPartPr>
              <p14:xfrm>
                <a:off x="1330052" y="222798"/>
                <a:ext cx="4195080" cy="1194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3AABDB0-5855-C2F1-05E7-D38A91C00AB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321412" y="213798"/>
                  <a:ext cx="4212720" cy="12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265EBE2-D14E-B4F5-CC27-D9D0D5156972}"/>
                    </a:ext>
                  </a:extLst>
                </p14:cNvPr>
                <p14:cNvContentPartPr/>
                <p14:nvPr/>
              </p14:nvContentPartPr>
              <p14:xfrm>
                <a:off x="2908652" y="859638"/>
                <a:ext cx="105480" cy="2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265EBE2-D14E-B4F5-CC27-D9D0D515697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899652" y="850638"/>
                  <a:ext cx="12312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0080F9BB-8048-4E26-3FF0-82C36CB7F216}"/>
                  </a:ext>
                </a:extLst>
              </p14:cNvPr>
              <p14:cNvContentPartPr/>
              <p14:nvPr/>
            </p14:nvContentPartPr>
            <p14:xfrm>
              <a:off x="4603389" y="5674829"/>
              <a:ext cx="270" cy="21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0080F9BB-8048-4E26-3FF0-82C36CB7F21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596639" y="5665829"/>
                <a:ext cx="13500" cy="1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AD62193-17FC-00DF-3070-FB5D65860841}"/>
              </a:ext>
            </a:extLst>
          </p:cNvPr>
          <p:cNvGrpSpPr/>
          <p:nvPr/>
        </p:nvGrpSpPr>
        <p:grpSpPr>
          <a:xfrm>
            <a:off x="2213889" y="2865381"/>
            <a:ext cx="2274030" cy="2538633"/>
            <a:chOff x="6451269" y="983849"/>
            <a:chExt cx="2274030" cy="253863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3F615C6-AD46-8F1A-9EC9-4AE3A420A0E4}"/>
                    </a:ext>
                  </a:extLst>
                </p14:cNvPr>
                <p14:cNvContentPartPr/>
                <p14:nvPr/>
              </p14:nvContentPartPr>
              <p14:xfrm>
                <a:off x="6468009" y="983849"/>
                <a:ext cx="233010" cy="4141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3F615C6-AD46-8F1A-9EC9-4AE3A420A0E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459019" y="974853"/>
                  <a:ext cx="250630" cy="4318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FCEFEB6-00A1-58B7-4D03-6D140E3ADC16}"/>
                    </a:ext>
                  </a:extLst>
                </p14:cNvPr>
                <p14:cNvContentPartPr/>
                <p14:nvPr/>
              </p14:nvContentPartPr>
              <p14:xfrm>
                <a:off x="6503649" y="1211189"/>
                <a:ext cx="142290" cy="1917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FCEFEB6-00A1-58B7-4D03-6D140E3ADC1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494666" y="1202314"/>
                  <a:ext cx="159897" cy="365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63F8C17-0035-01EC-7991-A087D47E8A21}"/>
                    </a:ext>
                  </a:extLst>
                </p14:cNvPr>
                <p14:cNvContentPartPr/>
                <p14:nvPr/>
              </p14:nvContentPartPr>
              <p14:xfrm>
                <a:off x="6819279" y="1200389"/>
                <a:ext cx="119340" cy="27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63F8C17-0035-01EC-7991-A087D47E8A21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810293" y="1193639"/>
                  <a:ext cx="136953" cy="13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8532B17-8E35-1138-B56A-E66C5DFA44BD}"/>
                    </a:ext>
                  </a:extLst>
                </p14:cNvPr>
                <p14:cNvContentPartPr/>
                <p14:nvPr/>
              </p14:nvContentPartPr>
              <p14:xfrm>
                <a:off x="6875979" y="1274909"/>
                <a:ext cx="93150" cy="2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8532B17-8E35-1138-B56A-E66C5DFA44B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866988" y="1267195"/>
                  <a:ext cx="110773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BDC9055-A5AA-2CDE-AAC9-95FF9E4E62C1}"/>
                    </a:ext>
                  </a:extLst>
                </p14:cNvPr>
                <p14:cNvContentPartPr/>
                <p14:nvPr/>
              </p14:nvContentPartPr>
              <p14:xfrm>
                <a:off x="7244529" y="1076459"/>
                <a:ext cx="272700" cy="3321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BDC9055-A5AA-2CDE-AAC9-95FF9E4E62C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235547" y="1067464"/>
                  <a:ext cx="290305" cy="34973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DE90C56-DAFE-73F4-DB50-BE5ACE844965}"/>
                </a:ext>
              </a:extLst>
            </p:cNvPr>
            <p:cNvGrpSpPr/>
            <p:nvPr/>
          </p:nvGrpSpPr>
          <p:grpSpPr>
            <a:xfrm>
              <a:off x="7358469" y="1511699"/>
              <a:ext cx="85860" cy="214380"/>
              <a:chOff x="9811292" y="872598"/>
              <a:chExt cx="114480" cy="285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EC4AE6CA-82EE-BDEF-CA9D-B6794FD36402}"/>
                      </a:ext>
                    </a:extLst>
                  </p14:cNvPr>
                  <p14:cNvContentPartPr/>
                  <p14:nvPr/>
                </p14:nvContentPartPr>
                <p14:xfrm>
                  <a:off x="9813452" y="1010118"/>
                  <a:ext cx="112320" cy="1483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EC4AE6CA-82EE-BDEF-CA9D-B6794FD36402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9804812" y="1001478"/>
                    <a:ext cx="129960" cy="16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81C261AA-AFAC-F90D-1863-91E8F176DBE0}"/>
                      </a:ext>
                    </a:extLst>
                  </p14:cNvPr>
                  <p14:cNvContentPartPr/>
                  <p14:nvPr/>
                </p14:nvContentPartPr>
                <p14:xfrm>
                  <a:off x="9811292" y="872598"/>
                  <a:ext cx="32400" cy="3204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81C261AA-AFAC-F90D-1863-91E8F176DBE0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9802652" y="863958"/>
                    <a:ext cx="50040" cy="49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4751E98-935D-5055-1205-DBC067D00ACF}"/>
                </a:ext>
              </a:extLst>
            </p:cNvPr>
            <p:cNvGrpSpPr/>
            <p:nvPr/>
          </p:nvGrpSpPr>
          <p:grpSpPr>
            <a:xfrm>
              <a:off x="7651149" y="1144499"/>
              <a:ext cx="202770" cy="354510"/>
              <a:chOff x="10201532" y="382998"/>
              <a:chExt cx="270360" cy="472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A2F9B18-38A9-B693-95EA-4B1A599DFD7F}"/>
                      </a:ext>
                    </a:extLst>
                  </p14:cNvPr>
                  <p14:cNvContentPartPr/>
                  <p14:nvPr/>
                </p14:nvContentPartPr>
                <p14:xfrm>
                  <a:off x="10201532" y="382998"/>
                  <a:ext cx="166680" cy="4122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A2F9B18-38A9-B693-95EA-4B1A599DFD7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0192532" y="374358"/>
                    <a:ext cx="184320" cy="42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AC615773-30D5-5CBD-75E4-AD6B0AF9B1E6}"/>
                      </a:ext>
                    </a:extLst>
                  </p14:cNvPr>
                  <p14:cNvContentPartPr/>
                  <p14:nvPr/>
                </p14:nvContentPartPr>
                <p14:xfrm>
                  <a:off x="10433732" y="700158"/>
                  <a:ext cx="23760" cy="155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AC615773-30D5-5CBD-75E4-AD6B0AF9B1E6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0425092" y="691518"/>
                    <a:ext cx="41400" cy="17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66A58CF5-EDA9-A93B-B44A-8AAF31B494A0}"/>
                      </a:ext>
                    </a:extLst>
                  </p14:cNvPr>
                  <p14:cNvContentPartPr/>
                  <p14:nvPr/>
                </p14:nvContentPartPr>
                <p14:xfrm>
                  <a:off x="10447412" y="525558"/>
                  <a:ext cx="24480" cy="6948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66A58CF5-EDA9-A93B-B44A-8AAF31B494A0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0438772" y="516558"/>
                    <a:ext cx="42120" cy="871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26F1E2F-1216-FB6B-CE09-FB1AC0570649}"/>
                </a:ext>
              </a:extLst>
            </p:cNvPr>
            <p:cNvGrpSpPr/>
            <p:nvPr/>
          </p:nvGrpSpPr>
          <p:grpSpPr>
            <a:xfrm>
              <a:off x="8028069" y="1088879"/>
              <a:ext cx="261630" cy="385560"/>
              <a:chOff x="10704092" y="308838"/>
              <a:chExt cx="348840" cy="51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9F7E0724-3C3C-7A5C-D9BD-EAF04124F70F}"/>
                      </a:ext>
                    </a:extLst>
                  </p14:cNvPr>
                  <p14:cNvContentPartPr/>
                  <p14:nvPr/>
                </p14:nvContentPartPr>
                <p14:xfrm>
                  <a:off x="10704092" y="308838"/>
                  <a:ext cx="182160" cy="4021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9F7E0724-3C3C-7A5C-D9BD-EAF04124F70F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0695092" y="299838"/>
                    <a:ext cx="199800" cy="41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17F57FAC-1ACE-DD1A-F90D-1B48500B1A20}"/>
                      </a:ext>
                    </a:extLst>
                  </p14:cNvPr>
                  <p14:cNvContentPartPr/>
                  <p14:nvPr/>
                </p14:nvContentPartPr>
                <p14:xfrm>
                  <a:off x="10726772" y="557958"/>
                  <a:ext cx="119880" cy="1872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17F57FAC-1ACE-DD1A-F90D-1B48500B1A20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0717772" y="548958"/>
                    <a:ext cx="137520" cy="3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A200A968-A3FA-8295-CFB2-001F1C4D5DFD}"/>
                      </a:ext>
                    </a:extLst>
                  </p14:cNvPr>
                  <p14:cNvContentPartPr/>
                  <p14:nvPr/>
                </p14:nvContentPartPr>
                <p14:xfrm>
                  <a:off x="10982372" y="612318"/>
                  <a:ext cx="70560" cy="2106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A200A968-A3FA-8295-CFB2-001F1C4D5DF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10973372" y="603678"/>
                    <a:ext cx="88200" cy="22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37E77038-3043-F570-4CDE-6D7D4469A0D5}"/>
                      </a:ext>
                    </a:extLst>
                  </p14:cNvPr>
                  <p14:cNvContentPartPr/>
                  <p14:nvPr/>
                </p14:nvContentPartPr>
                <p14:xfrm>
                  <a:off x="11013692" y="449598"/>
                  <a:ext cx="19440" cy="237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37E77038-3043-F570-4CDE-6D7D4469A0D5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1005052" y="440958"/>
                    <a:ext cx="37080" cy="41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3E999E7-52B6-3FC3-0622-7377BE797B9D}"/>
                    </a:ext>
                  </a:extLst>
                </p14:cNvPr>
                <p14:cNvContentPartPr/>
                <p14:nvPr/>
              </p14:nvContentPartPr>
              <p14:xfrm>
                <a:off x="6451269" y="2062769"/>
                <a:ext cx="226800" cy="43659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3E999E7-52B6-3FC3-0622-7377BE797B9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442269" y="2053771"/>
                  <a:ext cx="244440" cy="4542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46A8941-E423-2303-211D-C95DEFA6B184}"/>
                    </a:ext>
                  </a:extLst>
                </p14:cNvPr>
                <p14:cNvContentPartPr/>
                <p14:nvPr/>
              </p14:nvContentPartPr>
              <p14:xfrm>
                <a:off x="6831699" y="2165099"/>
                <a:ext cx="272160" cy="27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46A8941-E423-2303-211D-C95DEFA6B184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822711" y="2158349"/>
                  <a:ext cx="289777" cy="13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2F53BF5-4AB5-0B76-3ABD-8D393FDE9B63}"/>
                    </a:ext>
                  </a:extLst>
                </p14:cNvPr>
                <p14:cNvContentPartPr/>
                <p14:nvPr/>
              </p14:nvContentPartPr>
              <p14:xfrm>
                <a:off x="6922689" y="2277419"/>
                <a:ext cx="147690" cy="27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2F53BF5-4AB5-0B76-3ABD-8D393FDE9B63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913705" y="2270669"/>
                  <a:ext cx="165298" cy="135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D59256B-A525-FDE1-B788-9405FF0642BC}"/>
                </a:ext>
              </a:extLst>
            </p:cNvPr>
            <p:cNvGrpSpPr/>
            <p:nvPr/>
          </p:nvGrpSpPr>
          <p:grpSpPr>
            <a:xfrm>
              <a:off x="7575819" y="2013089"/>
              <a:ext cx="613170" cy="605070"/>
              <a:chOff x="10101092" y="1541118"/>
              <a:chExt cx="817560" cy="806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ADA67757-9A86-ABF5-F8D4-37CB7EBF0AE3}"/>
                      </a:ext>
                    </a:extLst>
                  </p14:cNvPr>
                  <p14:cNvContentPartPr/>
                  <p14:nvPr/>
                </p14:nvContentPartPr>
                <p14:xfrm>
                  <a:off x="10101092" y="1541118"/>
                  <a:ext cx="411120" cy="4014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ADA67757-9A86-ABF5-F8D4-37CB7EBF0AE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10092452" y="1532478"/>
                    <a:ext cx="428760" cy="41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2329671B-35E7-7930-A59D-257BDACDDF84}"/>
                      </a:ext>
                    </a:extLst>
                  </p14:cNvPr>
                  <p14:cNvContentPartPr/>
                  <p14:nvPr/>
                </p14:nvContentPartPr>
                <p14:xfrm>
                  <a:off x="10322852" y="2236278"/>
                  <a:ext cx="143280" cy="111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2329671B-35E7-7930-A59D-257BDACDDF84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10313852" y="2227278"/>
                    <a:ext cx="160920" cy="12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0BAE37C-B38B-96D9-7128-6883F4830E8F}"/>
                      </a:ext>
                    </a:extLst>
                  </p14:cNvPr>
                  <p14:cNvContentPartPr/>
                  <p14:nvPr/>
                </p14:nvContentPartPr>
                <p14:xfrm>
                  <a:off x="10391972" y="2129718"/>
                  <a:ext cx="7920" cy="720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0BAE37C-B38B-96D9-7128-6883F4830E8F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10382972" y="2120718"/>
                    <a:ext cx="2556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95C89FED-5F06-E947-9D87-5EE36626BEAF}"/>
                      </a:ext>
                    </a:extLst>
                  </p14:cNvPr>
                  <p14:cNvContentPartPr/>
                  <p14:nvPr/>
                </p14:nvContentPartPr>
                <p14:xfrm>
                  <a:off x="10648292" y="1737678"/>
                  <a:ext cx="139680" cy="3308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95C89FED-5F06-E947-9D87-5EE36626BEAF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10639652" y="1728678"/>
                    <a:ext cx="157320" cy="34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049A3F9-3FC0-D71C-970E-7DD9FC3B9CE2}"/>
                      </a:ext>
                    </a:extLst>
                  </p14:cNvPr>
                  <p14:cNvContentPartPr/>
                  <p14:nvPr/>
                </p14:nvContentPartPr>
                <p14:xfrm>
                  <a:off x="10839812" y="1967718"/>
                  <a:ext cx="70200" cy="1432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049A3F9-3FC0-D71C-970E-7DD9FC3B9CE2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10830812" y="1958718"/>
                    <a:ext cx="87840" cy="16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7D43BD3D-922F-028F-D52F-C2ED996E6978}"/>
                      </a:ext>
                    </a:extLst>
                  </p14:cNvPr>
                  <p14:cNvContentPartPr/>
                  <p14:nvPr/>
                </p14:nvContentPartPr>
                <p14:xfrm>
                  <a:off x="10918292" y="1846038"/>
                  <a:ext cx="360" cy="28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7D43BD3D-922F-028F-D52F-C2ED996E6978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10909292" y="1837038"/>
                    <a:ext cx="1800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93B6169-E057-D297-10B5-75A549667D5E}"/>
                </a:ext>
              </a:extLst>
            </p:cNvPr>
            <p:cNvGrpSpPr/>
            <p:nvPr/>
          </p:nvGrpSpPr>
          <p:grpSpPr>
            <a:xfrm>
              <a:off x="8323179" y="2156459"/>
              <a:ext cx="272160" cy="258120"/>
              <a:chOff x="11097572" y="1732278"/>
              <a:chExt cx="362880" cy="34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A7194B4-0DF5-613C-F50A-5B181305D90D}"/>
                      </a:ext>
                    </a:extLst>
                  </p14:cNvPr>
                  <p14:cNvContentPartPr/>
                  <p14:nvPr/>
                </p14:nvContentPartPr>
                <p14:xfrm>
                  <a:off x="11097572" y="1732278"/>
                  <a:ext cx="234000" cy="2084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A7194B4-0DF5-613C-F50A-5B181305D90D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11088932" y="1723638"/>
                    <a:ext cx="251640" cy="22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BDD17ADE-8980-6E76-ED10-E3F1D98548EF}"/>
                      </a:ext>
                    </a:extLst>
                  </p14:cNvPr>
                  <p14:cNvContentPartPr/>
                  <p14:nvPr/>
                </p14:nvContentPartPr>
                <p14:xfrm>
                  <a:off x="11401772" y="1937838"/>
                  <a:ext cx="58680" cy="13860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BDD17ADE-8980-6E76-ED10-E3F1D98548EF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11393132" y="1928838"/>
                    <a:ext cx="76320" cy="15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4753D66-9851-9A8A-0B6B-F80D90F8E86F}"/>
                      </a:ext>
                    </a:extLst>
                  </p14:cNvPr>
                  <p14:cNvContentPartPr/>
                  <p14:nvPr/>
                </p14:nvContentPartPr>
                <p14:xfrm>
                  <a:off x="11457572" y="1776198"/>
                  <a:ext cx="2880" cy="252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4753D66-9851-9A8A-0B6B-F80D90F8E86F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11448572" y="1767198"/>
                    <a:ext cx="20520" cy="428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F0A835C-595E-432C-DA13-EF4612BFAE4B}"/>
                </a:ext>
              </a:extLst>
            </p:cNvPr>
            <p:cNvGrpSpPr/>
            <p:nvPr/>
          </p:nvGrpSpPr>
          <p:grpSpPr>
            <a:xfrm>
              <a:off x="6482139" y="3078602"/>
              <a:ext cx="482400" cy="443880"/>
              <a:chOff x="6494334" y="2900052"/>
              <a:chExt cx="482400" cy="443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54B834E1-4402-7497-69DF-7A11132A3C24}"/>
                      </a:ext>
                    </a:extLst>
                  </p14:cNvPr>
                  <p14:cNvContentPartPr/>
                  <p14:nvPr/>
                </p14:nvContentPartPr>
                <p14:xfrm>
                  <a:off x="6494334" y="2900052"/>
                  <a:ext cx="239760" cy="44388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54B834E1-4402-7497-69DF-7A11132A3C24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6485694" y="2891412"/>
                    <a:ext cx="257400" cy="46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8FC2A9E2-1772-A8C3-9B5A-506B0F4DE5BE}"/>
                      </a:ext>
                    </a:extLst>
                  </p14:cNvPr>
                  <p14:cNvContentPartPr/>
                  <p14:nvPr/>
                </p14:nvContentPartPr>
                <p14:xfrm>
                  <a:off x="6866214" y="3083652"/>
                  <a:ext cx="110520" cy="36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8FC2A9E2-1772-A8C3-9B5A-506B0F4DE5B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6857574" y="3074652"/>
                    <a:ext cx="128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7F5375D1-2C9F-61F9-842D-108C574A0B04}"/>
                      </a:ext>
                    </a:extLst>
                  </p14:cNvPr>
                  <p14:cNvContentPartPr/>
                  <p14:nvPr/>
                </p14:nvContentPartPr>
                <p14:xfrm>
                  <a:off x="6858654" y="3183372"/>
                  <a:ext cx="76680" cy="36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7F5375D1-2C9F-61F9-842D-108C574A0B04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6850014" y="3174732"/>
                    <a:ext cx="943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B34EED3-1CF6-B72D-222E-706C3148ABE1}"/>
                    </a:ext>
                  </a:extLst>
                </p14:cNvPr>
                <p14:cNvContentPartPr/>
                <p14:nvPr/>
              </p14:nvContentPartPr>
              <p14:xfrm>
                <a:off x="7151379" y="3225122"/>
                <a:ext cx="11592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B34EED3-1CF6-B72D-222E-706C3148ABE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142739" y="3216122"/>
                  <a:ext cx="13356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420A72F3-2D38-7ACE-BAA6-D9ED7892FB3C}"/>
                </a:ext>
              </a:extLst>
            </p:cNvPr>
            <p:cNvGrpSpPr/>
            <p:nvPr/>
          </p:nvGrpSpPr>
          <p:grpSpPr>
            <a:xfrm>
              <a:off x="7456659" y="2991842"/>
              <a:ext cx="1268640" cy="513720"/>
              <a:chOff x="7468854" y="2813292"/>
              <a:chExt cx="1268640" cy="513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FE7A6E94-C43D-283A-00DE-87200F035FB1}"/>
                      </a:ext>
                    </a:extLst>
                  </p14:cNvPr>
                  <p14:cNvContentPartPr/>
                  <p14:nvPr/>
                </p14:nvContentPartPr>
                <p14:xfrm>
                  <a:off x="7468854" y="2852172"/>
                  <a:ext cx="322200" cy="2869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FE7A6E94-C43D-283A-00DE-87200F035FB1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7460214" y="2843172"/>
                    <a:ext cx="339840" cy="30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1C1A54B8-B334-DA0A-B8FA-57F7905DD487}"/>
                      </a:ext>
                    </a:extLst>
                  </p14:cNvPr>
                  <p14:cNvContentPartPr/>
                  <p14:nvPr/>
                </p14:nvContentPartPr>
                <p14:xfrm>
                  <a:off x="7719414" y="3294612"/>
                  <a:ext cx="80280" cy="324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1C1A54B8-B334-DA0A-B8FA-57F7905DD487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7710414" y="3285612"/>
                    <a:ext cx="97920" cy="5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66BFF820-7FC3-A787-F362-51B6ECE7979B}"/>
                      </a:ext>
                    </a:extLst>
                  </p14:cNvPr>
                  <p14:cNvContentPartPr/>
                  <p14:nvPr/>
                </p14:nvContentPartPr>
                <p14:xfrm>
                  <a:off x="7712934" y="3193812"/>
                  <a:ext cx="2880" cy="288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66BFF820-7FC3-A787-F362-51B6ECE7979B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7703934" y="318481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A71C5F64-476A-9C03-BE39-651D902FF036}"/>
                      </a:ext>
                    </a:extLst>
                  </p14:cNvPr>
                  <p14:cNvContentPartPr/>
                  <p14:nvPr/>
                </p14:nvContentPartPr>
                <p14:xfrm>
                  <a:off x="7878174" y="2924172"/>
                  <a:ext cx="123480" cy="3891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A71C5F64-476A-9C03-BE39-651D902FF036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7869174" y="2915172"/>
                    <a:ext cx="141120" cy="40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9D1F61D9-374D-34CF-1E24-372DCE184729}"/>
                      </a:ext>
                    </a:extLst>
                  </p14:cNvPr>
                  <p14:cNvContentPartPr/>
                  <p14:nvPr/>
                </p14:nvContentPartPr>
                <p14:xfrm>
                  <a:off x="8018214" y="3105252"/>
                  <a:ext cx="52200" cy="10008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9D1F61D9-374D-34CF-1E24-372DCE184729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8009214" y="3096252"/>
                    <a:ext cx="69840" cy="11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0BB2C704-5159-3089-DD2D-21E759D3AA21}"/>
                      </a:ext>
                    </a:extLst>
                  </p14:cNvPr>
                  <p14:cNvContentPartPr/>
                  <p14:nvPr/>
                </p14:nvContentPartPr>
                <p14:xfrm>
                  <a:off x="8048814" y="2941092"/>
                  <a:ext cx="360" cy="864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0BB2C704-5159-3089-DD2D-21E759D3AA21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8039814" y="2932452"/>
                    <a:ext cx="1800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4112E240-023F-3A88-BC9D-1BDEE57973AB}"/>
                      </a:ext>
                    </a:extLst>
                  </p14:cNvPr>
                  <p14:cNvContentPartPr/>
                  <p14:nvPr/>
                </p14:nvContentPartPr>
                <p14:xfrm>
                  <a:off x="8158974" y="2813292"/>
                  <a:ext cx="266400" cy="27144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4112E240-023F-3A88-BC9D-1BDEE57973AB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8150334" y="2804652"/>
                    <a:ext cx="284040" cy="28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BB3C5D99-EB68-4A0C-C712-6DDE9F21F4B0}"/>
                      </a:ext>
                    </a:extLst>
                  </p14:cNvPr>
                  <p14:cNvContentPartPr/>
                  <p14:nvPr/>
                </p14:nvContentPartPr>
                <p14:xfrm>
                  <a:off x="8501694" y="2924892"/>
                  <a:ext cx="100800" cy="35676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BB3C5D99-EB68-4A0C-C712-6DDE9F21F4B0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8493054" y="2916252"/>
                    <a:ext cx="118440" cy="37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A75DD6BD-A260-1ED8-C6E0-0321C6BB3C1A}"/>
                      </a:ext>
                    </a:extLst>
                  </p14:cNvPr>
                  <p14:cNvContentPartPr/>
                  <p14:nvPr/>
                </p14:nvContentPartPr>
                <p14:xfrm>
                  <a:off x="8668734" y="3022452"/>
                  <a:ext cx="68760" cy="16380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A75DD6BD-A260-1ED8-C6E0-0321C6BB3C1A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8659734" y="3013812"/>
                    <a:ext cx="86400" cy="18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17628970-3959-FD90-4771-714C62A5422D}"/>
                      </a:ext>
                    </a:extLst>
                  </p14:cNvPr>
                  <p14:cNvContentPartPr/>
                  <p14:nvPr/>
                </p14:nvContentPartPr>
                <p14:xfrm>
                  <a:off x="8720934" y="2864412"/>
                  <a:ext cx="6120" cy="936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17628970-3959-FD90-4771-714C62A5422D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8711934" y="2855772"/>
                    <a:ext cx="23760" cy="27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E7788C74-3CA3-0F46-7338-4057A359CAF6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From a probability distribution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B1ED917-D82F-1DDA-B479-9BA0A10925AD}"/>
                  </a:ext>
                </a:extLst>
              </p14:cNvPr>
              <p14:cNvContentPartPr/>
              <p14:nvPr/>
            </p14:nvContentPartPr>
            <p14:xfrm>
              <a:off x="5361248" y="1677636"/>
              <a:ext cx="201240" cy="64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B1ED917-D82F-1DDA-B479-9BA0A10925AD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5352608" y="1668996"/>
                <a:ext cx="218880" cy="2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A7A7DBFD-5C29-187E-7C0F-6F0691F945FC}"/>
              </a:ext>
            </a:extLst>
          </p:cNvPr>
          <p:cNvGrpSpPr/>
          <p:nvPr/>
        </p:nvGrpSpPr>
        <p:grpSpPr>
          <a:xfrm>
            <a:off x="5379968" y="1838916"/>
            <a:ext cx="634680" cy="641160"/>
            <a:chOff x="5379968" y="1838916"/>
            <a:chExt cx="634680" cy="64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AA2410D-E9FF-C20E-E0DF-95D749295C1E}"/>
                    </a:ext>
                  </a:extLst>
                </p14:cNvPr>
                <p14:cNvContentPartPr/>
                <p14:nvPr/>
              </p14:nvContentPartPr>
              <p14:xfrm>
                <a:off x="5379968" y="1950516"/>
                <a:ext cx="22608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AA2410D-E9FF-C20E-E0DF-95D749295C1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371328" y="1941876"/>
                  <a:ext cx="243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5649B86-062E-0565-F693-EC1E03BF8A17}"/>
                    </a:ext>
                  </a:extLst>
                </p14:cNvPr>
                <p14:cNvContentPartPr/>
                <p14:nvPr/>
              </p14:nvContentPartPr>
              <p14:xfrm>
                <a:off x="5393288" y="2218716"/>
                <a:ext cx="304920" cy="32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5649B86-062E-0565-F693-EC1E03BF8A17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384648" y="2210076"/>
                  <a:ext cx="3225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C2B4FBB-B47F-BD6E-765F-91C84EA2D04F}"/>
                    </a:ext>
                  </a:extLst>
                </p14:cNvPr>
                <p14:cNvContentPartPr/>
                <p14:nvPr/>
              </p14:nvContentPartPr>
              <p14:xfrm>
                <a:off x="5811248" y="2137716"/>
                <a:ext cx="126000" cy="2055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C2B4FBB-B47F-BD6E-765F-91C84EA2D04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802608" y="2128716"/>
                  <a:ext cx="1436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D6DA16F-DFDC-8EBA-3CAD-1A44184E3997}"/>
                    </a:ext>
                  </a:extLst>
                </p14:cNvPr>
                <p14:cNvContentPartPr/>
                <p14:nvPr/>
              </p14:nvContentPartPr>
              <p14:xfrm>
                <a:off x="6008528" y="2309076"/>
                <a:ext cx="6120" cy="1710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D6DA16F-DFDC-8EBA-3CAD-1A44184E399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999888" y="2300076"/>
                  <a:ext cx="237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0B14780-4B27-0081-C764-26D8E4A62A05}"/>
                    </a:ext>
                  </a:extLst>
                </p14:cNvPr>
                <p14:cNvContentPartPr/>
                <p14:nvPr/>
              </p14:nvContentPartPr>
              <p14:xfrm>
                <a:off x="5756888" y="1838916"/>
                <a:ext cx="119520" cy="1526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0B14780-4B27-0081-C764-26D8E4A62A05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747888" y="1829916"/>
                  <a:ext cx="1371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9EFD12A-1409-054F-2D30-6981A92480CA}"/>
                    </a:ext>
                  </a:extLst>
                </p14:cNvPr>
                <p14:cNvContentPartPr/>
                <p14:nvPr/>
              </p14:nvContentPartPr>
              <p14:xfrm>
                <a:off x="5889728" y="1959876"/>
                <a:ext cx="111600" cy="137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9EFD12A-1409-054F-2D30-6981A92480C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880728" y="1950876"/>
                  <a:ext cx="12924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A93BE62-1212-0A51-1339-64E2EDF4F4F2}"/>
                    </a:ext>
                  </a:extLst>
                </p14:cNvPr>
                <p14:cNvContentPartPr/>
                <p14:nvPr/>
              </p14:nvContentPartPr>
              <p14:xfrm>
                <a:off x="5795048" y="1891836"/>
                <a:ext cx="76320" cy="9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A93BE62-1212-0A51-1339-64E2EDF4F4F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786048" y="1882836"/>
                  <a:ext cx="93960" cy="2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2C864E0-AC0E-9EC1-F75E-3B3FD92E1DA4}"/>
                  </a:ext>
                </a:extLst>
              </p14:cNvPr>
              <p14:cNvContentPartPr/>
              <p14:nvPr/>
            </p14:nvContentPartPr>
            <p14:xfrm>
              <a:off x="5750408" y="1610316"/>
              <a:ext cx="324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2C864E0-AC0E-9EC1-F75E-3B3FD92E1DA4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5741768" y="1601316"/>
                <a:ext cx="20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8C6394C-D988-9785-0349-06208A4B5631}"/>
                  </a:ext>
                </a:extLst>
              </p14:cNvPr>
              <p14:cNvContentPartPr/>
              <p14:nvPr/>
            </p14:nvContentPartPr>
            <p14:xfrm>
              <a:off x="6285368" y="1143036"/>
              <a:ext cx="168480" cy="1407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8C6394C-D988-9785-0349-06208A4B5631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6276728" y="1134036"/>
                <a:ext cx="186120" cy="15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87" name="Group 86">
            <a:extLst>
              <a:ext uri="{FF2B5EF4-FFF2-40B4-BE49-F238E27FC236}">
                <a16:creationId xmlns:a16="http://schemas.microsoft.com/office/drawing/2014/main" id="{4160BAC9-FD6B-B47C-3D92-73FE2228B263}"/>
              </a:ext>
            </a:extLst>
          </p:cNvPr>
          <p:cNvGrpSpPr/>
          <p:nvPr/>
        </p:nvGrpSpPr>
        <p:grpSpPr>
          <a:xfrm>
            <a:off x="6202928" y="1848636"/>
            <a:ext cx="520920" cy="259920"/>
            <a:chOff x="6202928" y="1848636"/>
            <a:chExt cx="520920" cy="25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2B04652-53E6-F58C-04D8-AF96729E3282}"/>
                    </a:ext>
                  </a:extLst>
                </p14:cNvPr>
                <p14:cNvContentPartPr/>
                <p14:nvPr/>
              </p14:nvContentPartPr>
              <p14:xfrm>
                <a:off x="6202928" y="1967436"/>
                <a:ext cx="12960" cy="615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2B04652-53E6-F58C-04D8-AF96729E3282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193928" y="1958796"/>
                  <a:ext cx="306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342AB08-C9A1-1008-CBA6-E3ADE8AA83F4}"/>
                    </a:ext>
                  </a:extLst>
                </p14:cNvPr>
                <p14:cNvContentPartPr/>
                <p14:nvPr/>
              </p14:nvContentPartPr>
              <p14:xfrm>
                <a:off x="6420368" y="1848636"/>
                <a:ext cx="126360" cy="159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342AB08-C9A1-1008-CBA6-E3ADE8AA83F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411728" y="1839996"/>
                  <a:ext cx="1440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7F545A0-C590-C219-309C-9E565CBB6E50}"/>
                    </a:ext>
                  </a:extLst>
                </p14:cNvPr>
                <p14:cNvContentPartPr/>
                <p14:nvPr/>
              </p14:nvContentPartPr>
              <p14:xfrm>
                <a:off x="6588848" y="1992996"/>
                <a:ext cx="135000" cy="1155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7F545A0-C590-C219-309C-9E565CBB6E50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579848" y="1983996"/>
                  <a:ext cx="1526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C804D9D-9AA1-553B-D66B-F6560E2AC714}"/>
                    </a:ext>
                  </a:extLst>
                </p14:cNvPr>
                <p14:cNvContentPartPr/>
                <p14:nvPr/>
              </p14:nvContentPartPr>
              <p14:xfrm>
                <a:off x="6365288" y="1889316"/>
                <a:ext cx="20520" cy="32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C804D9D-9AA1-553B-D66B-F6560E2AC714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356648" y="1880316"/>
                  <a:ext cx="3816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6C97C60-8774-5294-C880-0A295A689E3D}"/>
                  </a:ext>
                </a:extLst>
              </p14:cNvPr>
              <p14:cNvContentPartPr/>
              <p14:nvPr/>
            </p14:nvContentPartPr>
            <p14:xfrm>
              <a:off x="6212288" y="2377836"/>
              <a:ext cx="14040" cy="16344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6C97C60-8774-5294-C880-0A295A689E3D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6203648" y="2368836"/>
                <a:ext cx="31680" cy="18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0D03B03B-4256-1042-1C79-86223A8E4C1A}"/>
              </a:ext>
            </a:extLst>
          </p:cNvPr>
          <p:cNvGrpSpPr/>
          <p:nvPr/>
        </p:nvGrpSpPr>
        <p:grpSpPr>
          <a:xfrm>
            <a:off x="6387248" y="2238876"/>
            <a:ext cx="317160" cy="299160"/>
            <a:chOff x="6387248" y="2238876"/>
            <a:chExt cx="317160" cy="29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C02B5D1-DD48-CF2B-2019-160FDD4F5662}"/>
                    </a:ext>
                  </a:extLst>
                </p14:cNvPr>
                <p14:cNvContentPartPr/>
                <p14:nvPr/>
              </p14:nvContentPartPr>
              <p14:xfrm>
                <a:off x="6387248" y="2238876"/>
                <a:ext cx="207000" cy="1695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C02B5D1-DD48-CF2B-2019-160FDD4F5662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6378608" y="2230236"/>
                  <a:ext cx="2246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F46FCE2-8C2F-2744-CE03-815606BCD384}"/>
                    </a:ext>
                  </a:extLst>
                </p14:cNvPr>
                <p14:cNvContentPartPr/>
                <p14:nvPr/>
              </p14:nvContentPartPr>
              <p14:xfrm>
                <a:off x="6704048" y="2368476"/>
                <a:ext cx="360" cy="1695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F46FCE2-8C2F-2744-CE03-815606BCD384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695408" y="2359476"/>
                  <a:ext cx="18000" cy="18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F90B9524-DB43-C9BE-ACD0-FF0E3E7D6504}"/>
                  </a:ext>
                </a:extLst>
              </p14:cNvPr>
              <p14:cNvContentPartPr/>
              <p14:nvPr/>
            </p14:nvContentPartPr>
            <p14:xfrm>
              <a:off x="5739608" y="1503756"/>
              <a:ext cx="3240" cy="3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F90B9524-DB43-C9BE-ACD0-FF0E3E7D6504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5730968" y="1495116"/>
                <a:ext cx="20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C727493-BA08-FC09-4895-D7CFA5BE809D}"/>
                  </a:ext>
                </a:extLst>
              </p14:cNvPr>
              <p14:cNvContentPartPr/>
              <p14:nvPr/>
            </p14:nvContentPartPr>
            <p14:xfrm>
              <a:off x="5797208" y="1740276"/>
              <a:ext cx="360" cy="32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C727493-BA08-FC09-4895-D7CFA5BE809D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5788208" y="1731636"/>
                <a:ext cx="1800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341B6F4-A1E6-2D7C-8224-7912A6BDFABA}"/>
              </a:ext>
            </a:extLst>
          </p:cNvPr>
          <p:cNvGrpSpPr/>
          <p:nvPr/>
        </p:nvGrpSpPr>
        <p:grpSpPr>
          <a:xfrm>
            <a:off x="7923008" y="2185956"/>
            <a:ext cx="247680" cy="450000"/>
            <a:chOff x="7923008" y="2185956"/>
            <a:chExt cx="247680" cy="45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C2DF53C-0F2C-A0E6-40FD-A0D412FD82EA}"/>
                    </a:ext>
                  </a:extLst>
                </p14:cNvPr>
                <p14:cNvContentPartPr/>
                <p14:nvPr/>
              </p14:nvContentPartPr>
              <p14:xfrm>
                <a:off x="7923008" y="2185956"/>
                <a:ext cx="165600" cy="4240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C2DF53C-0F2C-A0E6-40FD-A0D412FD82EA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7914008" y="2177316"/>
                  <a:ext cx="18324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12BF7540-E2B3-9677-AC9B-7DFD7D0021C4}"/>
                    </a:ext>
                  </a:extLst>
                </p14:cNvPr>
                <p14:cNvContentPartPr/>
                <p14:nvPr/>
              </p14:nvContentPartPr>
              <p14:xfrm>
                <a:off x="8170328" y="2476836"/>
                <a:ext cx="360" cy="159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2BF7540-E2B3-9677-AC9B-7DFD7D0021C4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8161328" y="2467836"/>
                  <a:ext cx="18000" cy="17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716D4DF-24B6-EEE9-23EE-CDA08499530D}"/>
              </a:ext>
            </a:extLst>
          </p:cNvPr>
          <p:cNvGrpSpPr/>
          <p:nvPr/>
        </p:nvGrpSpPr>
        <p:grpSpPr>
          <a:xfrm>
            <a:off x="7902488" y="1707516"/>
            <a:ext cx="283680" cy="366480"/>
            <a:chOff x="7902488" y="1707516"/>
            <a:chExt cx="283680" cy="36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39874BF-D00A-6316-EC07-A3F05A10BB04}"/>
                    </a:ext>
                  </a:extLst>
                </p14:cNvPr>
                <p14:cNvContentPartPr/>
                <p14:nvPr/>
              </p14:nvContentPartPr>
              <p14:xfrm>
                <a:off x="7902488" y="1707516"/>
                <a:ext cx="114480" cy="3664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39874BF-D00A-6316-EC07-A3F05A10BB04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7893848" y="1698876"/>
                  <a:ext cx="13212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6B036C6-7F06-E57E-A407-137BAD05E33C}"/>
                    </a:ext>
                  </a:extLst>
                </p14:cNvPr>
                <p14:cNvContentPartPr/>
                <p14:nvPr/>
              </p14:nvContentPartPr>
              <p14:xfrm>
                <a:off x="8080328" y="1880676"/>
                <a:ext cx="105840" cy="1526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6B036C6-7F06-E57E-A407-137BAD05E33C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071688" y="1872036"/>
                  <a:ext cx="123480" cy="17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0698252B-003A-7228-9479-E8ED86060E5A}"/>
                  </a:ext>
                </a:extLst>
              </p14:cNvPr>
              <p14:cNvContentPartPr/>
              <p14:nvPr/>
            </p14:nvContentPartPr>
            <p14:xfrm>
              <a:off x="7867928" y="1563876"/>
              <a:ext cx="360" cy="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0698252B-003A-7228-9479-E8ED86060E5A}"/>
                  </a:ext>
                </a:extLst>
              </p:cNvPr>
              <p:cNvPicPr/>
              <p:nvPr/>
            </p:nvPicPr>
            <p:blipFill>
              <a:blip r:embed="rId288"/>
              <a:stretch>
                <a:fillRect/>
              </a:stretch>
            </p:blipFill>
            <p:spPr>
              <a:xfrm>
                <a:off x="7858928" y="155487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A923746-C0AB-4327-8259-007A1DE4090D}"/>
              </a:ext>
            </a:extLst>
          </p:cNvPr>
          <p:cNvGrpSpPr/>
          <p:nvPr/>
        </p:nvGrpSpPr>
        <p:grpSpPr>
          <a:xfrm>
            <a:off x="7776848" y="1015596"/>
            <a:ext cx="245160" cy="369720"/>
            <a:chOff x="7776848" y="1015596"/>
            <a:chExt cx="245160" cy="36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A633DD7-D0A5-03A5-C010-CE9A955C3DC3}"/>
                    </a:ext>
                  </a:extLst>
                </p14:cNvPr>
                <p14:cNvContentPartPr/>
                <p14:nvPr/>
              </p14:nvContentPartPr>
              <p14:xfrm>
                <a:off x="7850648" y="1384956"/>
                <a:ext cx="3240" cy="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A633DD7-D0A5-03A5-C010-CE9A955C3DC3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7841648" y="137631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6D4B88A-9A54-669B-C40A-33DB74CB1EDC}"/>
                    </a:ext>
                  </a:extLst>
                </p14:cNvPr>
                <p14:cNvContentPartPr/>
                <p14:nvPr/>
              </p14:nvContentPartPr>
              <p14:xfrm>
                <a:off x="7776848" y="1015596"/>
                <a:ext cx="150840" cy="3020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6D4B88A-9A54-669B-C40A-33DB74CB1EDC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7767848" y="1006956"/>
                  <a:ext cx="16848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DD4F9D2-7B86-D959-D92C-2DBD3822662C}"/>
                    </a:ext>
                  </a:extLst>
                </p14:cNvPr>
                <p14:cNvContentPartPr/>
                <p14:nvPr/>
              </p14:nvContentPartPr>
              <p14:xfrm>
                <a:off x="7907168" y="1197756"/>
                <a:ext cx="114840" cy="1234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DD4F9D2-7B86-D959-D92C-2DBD3822662C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7898168" y="1188756"/>
                  <a:ext cx="132480" cy="14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158FD23F-1669-3783-B416-635BDEAFECD9}"/>
              </a:ext>
            </a:extLst>
          </p:cNvPr>
          <p:cNvGrpSpPr/>
          <p:nvPr/>
        </p:nvGrpSpPr>
        <p:grpSpPr>
          <a:xfrm>
            <a:off x="6885128" y="1303956"/>
            <a:ext cx="624600" cy="115920"/>
            <a:chOff x="6885128" y="1303956"/>
            <a:chExt cx="624600" cy="11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CD397C1-90B7-2BDE-0223-592965CA70B1}"/>
                    </a:ext>
                  </a:extLst>
                </p14:cNvPr>
                <p14:cNvContentPartPr/>
                <p14:nvPr/>
              </p14:nvContentPartPr>
              <p14:xfrm>
                <a:off x="6885128" y="1337076"/>
                <a:ext cx="589320" cy="32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CD397C1-90B7-2BDE-0223-592965CA70B1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6876488" y="1328436"/>
                  <a:ext cx="606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ABA187F-9653-B746-3B10-B0AE5AE4ADFE}"/>
                    </a:ext>
                  </a:extLst>
                </p14:cNvPr>
                <p14:cNvContentPartPr/>
                <p14:nvPr/>
              </p14:nvContentPartPr>
              <p14:xfrm>
                <a:off x="7382648" y="1303956"/>
                <a:ext cx="127080" cy="1159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ABA187F-9653-B746-3B10-B0AE5AE4ADFE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7373648" y="1295316"/>
                  <a:ext cx="144720" cy="13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D25B5DB-11FE-83F2-3575-EED1431554DD}"/>
              </a:ext>
            </a:extLst>
          </p:cNvPr>
          <p:cNvGrpSpPr/>
          <p:nvPr/>
        </p:nvGrpSpPr>
        <p:grpSpPr>
          <a:xfrm>
            <a:off x="6876488" y="2345076"/>
            <a:ext cx="707400" cy="127440"/>
            <a:chOff x="6876488" y="2345076"/>
            <a:chExt cx="707400" cy="12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F9960D0-AB09-F82D-0E32-AA6A4DC898E4}"/>
                    </a:ext>
                  </a:extLst>
                </p14:cNvPr>
                <p14:cNvContentPartPr/>
                <p14:nvPr/>
              </p14:nvContentPartPr>
              <p14:xfrm>
                <a:off x="6876488" y="2395836"/>
                <a:ext cx="698400" cy="86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F9960D0-AB09-F82D-0E32-AA6A4DC898E4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6867488" y="2387196"/>
                  <a:ext cx="71604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C71504B8-A97F-5F2E-D698-B6FD0FA81D87}"/>
                    </a:ext>
                  </a:extLst>
                </p14:cNvPr>
                <p14:cNvContentPartPr/>
                <p14:nvPr/>
              </p14:nvContentPartPr>
              <p14:xfrm>
                <a:off x="7468328" y="2345076"/>
                <a:ext cx="115560" cy="1274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C71504B8-A97F-5F2E-D698-B6FD0FA81D87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7459688" y="2336436"/>
                  <a:ext cx="133200" cy="145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AAAD661D-006F-871B-BEEE-F6F41C7AF374}"/>
                  </a:ext>
                </a:extLst>
              </p14:cNvPr>
              <p14:cNvContentPartPr/>
              <p14:nvPr/>
            </p14:nvContentPartPr>
            <p14:xfrm>
              <a:off x="8135408" y="1144836"/>
              <a:ext cx="54360" cy="3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AAAD661D-006F-871B-BEEE-F6F41C7AF374}"/>
                  </a:ext>
                </a:extLst>
              </p:cNvPr>
              <p:cNvPicPr/>
              <p:nvPr/>
            </p:nvPicPr>
            <p:blipFill>
              <a:blip r:embed="rId304"/>
              <a:stretch>
                <a:fillRect/>
              </a:stretch>
            </p:blipFill>
            <p:spPr>
              <a:xfrm>
                <a:off x="8126408" y="1135836"/>
                <a:ext cx="72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C02A463D-61F9-C2D3-4CF3-1B0B0FD3D405}"/>
                  </a:ext>
                </a:extLst>
              </p14:cNvPr>
              <p14:cNvContentPartPr/>
              <p14:nvPr/>
            </p14:nvContentPartPr>
            <p14:xfrm>
              <a:off x="8117048" y="1230876"/>
              <a:ext cx="9108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C02A463D-61F9-C2D3-4CF3-1B0B0FD3D405}"/>
                  </a:ext>
                </a:extLst>
              </p:cNvPr>
              <p:cNvPicPr/>
              <p:nvPr/>
            </p:nvPicPr>
            <p:blipFill>
              <a:blip r:embed="rId306"/>
              <a:stretch>
                <a:fillRect/>
              </a:stretch>
            </p:blipFill>
            <p:spPr>
              <a:xfrm>
                <a:off x="8108408" y="1222236"/>
                <a:ext cx="108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DB48DF07-BDDB-A57D-299E-07A1415301F9}"/>
                  </a:ext>
                </a:extLst>
              </p14:cNvPr>
              <p14:cNvContentPartPr/>
              <p14:nvPr/>
            </p14:nvContentPartPr>
            <p14:xfrm>
              <a:off x="8257448" y="762000"/>
              <a:ext cx="182880" cy="18612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DB48DF07-BDDB-A57D-299E-07A1415301F9}"/>
                  </a:ext>
                </a:extLst>
              </p:cNvPr>
              <p:cNvPicPr/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8248448" y="753000"/>
                <a:ext cx="200520" cy="20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6F17A4C-8515-9C55-F634-0531AA7090FF}"/>
              </a:ext>
            </a:extLst>
          </p:cNvPr>
          <p:cNvGrpSpPr/>
          <p:nvPr/>
        </p:nvGrpSpPr>
        <p:grpSpPr>
          <a:xfrm>
            <a:off x="5314808" y="1116036"/>
            <a:ext cx="785880" cy="384480"/>
            <a:chOff x="5314808" y="1116036"/>
            <a:chExt cx="785880" cy="38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EA72731-3167-7179-347A-D968872F365A}"/>
                    </a:ext>
                  </a:extLst>
                </p14:cNvPr>
                <p14:cNvContentPartPr/>
                <p14:nvPr/>
              </p14:nvContentPartPr>
              <p14:xfrm>
                <a:off x="5314808" y="1252116"/>
                <a:ext cx="30420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EA72731-3167-7179-347A-D968872F365A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5306168" y="1243116"/>
                  <a:ext cx="321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2F41A20-02B7-DD84-50DC-63848491F24D}"/>
                    </a:ext>
                  </a:extLst>
                </p14:cNvPr>
                <p14:cNvContentPartPr/>
                <p14:nvPr/>
              </p14:nvContentPartPr>
              <p14:xfrm>
                <a:off x="5324168" y="1420596"/>
                <a:ext cx="25884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2F41A20-02B7-DD84-50DC-63848491F24D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5315528" y="1411956"/>
                  <a:ext cx="276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46A198D-39C5-45B7-6031-12FE904A2DC4}"/>
                    </a:ext>
                  </a:extLst>
                </p14:cNvPr>
                <p14:cNvContentPartPr/>
                <p14:nvPr/>
              </p14:nvContentPartPr>
              <p14:xfrm>
                <a:off x="5681648" y="1431396"/>
                <a:ext cx="3240" cy="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46A198D-39C5-45B7-6031-12FE904A2DC4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5672648" y="142275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8BCD750-5369-F808-0B7A-4951A177ABCC}"/>
                    </a:ext>
                  </a:extLst>
                </p14:cNvPr>
                <p14:cNvContentPartPr/>
                <p14:nvPr/>
              </p14:nvContentPartPr>
              <p14:xfrm>
                <a:off x="5699288" y="1116036"/>
                <a:ext cx="131040" cy="181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8BCD750-5369-F808-0B7A-4951A177ABCC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5690648" y="1107396"/>
                  <a:ext cx="14868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9A71471-974A-EDE9-0ED8-B7CA5BF623CE}"/>
                    </a:ext>
                  </a:extLst>
                </p14:cNvPr>
                <p14:cNvContentPartPr/>
                <p14:nvPr/>
              </p14:nvContentPartPr>
              <p14:xfrm>
                <a:off x="6086288" y="1358316"/>
                <a:ext cx="14400" cy="142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9A71471-974A-EDE9-0ED8-B7CA5BF623CE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6077648" y="1349316"/>
                  <a:ext cx="320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0C23F7A-8696-D90D-E438-E25E9D5D266F}"/>
                    </a:ext>
                  </a:extLst>
                </p14:cNvPr>
                <p14:cNvContentPartPr/>
                <p14:nvPr/>
              </p14:nvContentPartPr>
              <p14:xfrm>
                <a:off x="5831768" y="1245996"/>
                <a:ext cx="182880" cy="152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0C23F7A-8696-D90D-E438-E25E9D5D266F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5822768" y="1237356"/>
                  <a:ext cx="200520" cy="17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1DFCA70-13EC-4598-D7A6-399133546544}"/>
              </a:ext>
            </a:extLst>
          </p:cNvPr>
          <p:cNvGrpSpPr/>
          <p:nvPr/>
        </p:nvGrpSpPr>
        <p:grpSpPr>
          <a:xfrm>
            <a:off x="6528728" y="1203876"/>
            <a:ext cx="214920" cy="165240"/>
            <a:chOff x="6528728" y="1203876"/>
            <a:chExt cx="214920" cy="16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57D1CA47-8F02-4DF9-0A24-A75DB948F586}"/>
                    </a:ext>
                  </a:extLst>
                </p14:cNvPr>
                <p14:cNvContentPartPr/>
                <p14:nvPr/>
              </p14:nvContentPartPr>
              <p14:xfrm>
                <a:off x="6528728" y="1203876"/>
                <a:ext cx="214920" cy="1368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57D1CA47-8F02-4DF9-0A24-A75DB948F586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6520088" y="1195236"/>
                  <a:ext cx="23256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1EE127AD-3829-BF5F-D613-CE92D1E6FD02}"/>
                    </a:ext>
                  </a:extLst>
                </p14:cNvPr>
                <p14:cNvContentPartPr/>
                <p14:nvPr/>
              </p14:nvContentPartPr>
              <p14:xfrm>
                <a:off x="6532688" y="1269396"/>
                <a:ext cx="3240" cy="997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1EE127AD-3829-BF5F-D613-CE92D1E6FD02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6524048" y="1260396"/>
                  <a:ext cx="20880" cy="11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1FC1F594-7785-1786-D650-B558E6D7FDA9}"/>
              </a:ext>
            </a:extLst>
          </p:cNvPr>
          <p:cNvGrpSpPr/>
          <p:nvPr/>
        </p:nvGrpSpPr>
        <p:grpSpPr>
          <a:xfrm>
            <a:off x="8464448" y="829116"/>
            <a:ext cx="328320" cy="470520"/>
            <a:chOff x="8464448" y="829116"/>
            <a:chExt cx="328320" cy="47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D25CA496-5374-79CF-49E9-E735150ED2A0}"/>
                    </a:ext>
                  </a:extLst>
                </p14:cNvPr>
                <p14:cNvContentPartPr/>
                <p14:nvPr/>
              </p14:nvContentPartPr>
              <p14:xfrm>
                <a:off x="8464448" y="853596"/>
                <a:ext cx="150840" cy="2016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25CA496-5374-79CF-49E9-E735150ED2A0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8455448" y="844956"/>
                  <a:ext cx="16848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B880E1E2-BA4D-1427-3EEE-8865842601F3}"/>
                    </a:ext>
                  </a:extLst>
                </p14:cNvPr>
                <p14:cNvContentPartPr/>
                <p14:nvPr/>
              </p14:nvContentPartPr>
              <p14:xfrm>
                <a:off x="8522768" y="829116"/>
                <a:ext cx="270000" cy="4147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B880E1E2-BA4D-1427-3EEE-8865842601F3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8513768" y="820476"/>
                  <a:ext cx="287640" cy="43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1A2C7B0-A102-0655-7FA0-1FEC848B49E3}"/>
                    </a:ext>
                  </a:extLst>
                </p14:cNvPr>
                <p14:cNvContentPartPr/>
                <p14:nvPr/>
              </p14:nvContentPartPr>
              <p14:xfrm>
                <a:off x="8621408" y="1074636"/>
                <a:ext cx="162720" cy="2250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1A2C7B0-A102-0655-7FA0-1FEC848B49E3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8612768" y="1065996"/>
                  <a:ext cx="180360" cy="24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CCF4B347-F187-577B-4632-79F7DCA8303E}"/>
              </a:ext>
            </a:extLst>
          </p:cNvPr>
          <p:cNvGrpSpPr/>
          <p:nvPr/>
        </p:nvGrpSpPr>
        <p:grpSpPr>
          <a:xfrm>
            <a:off x="8296688" y="2166516"/>
            <a:ext cx="531000" cy="468000"/>
            <a:chOff x="8296688" y="2166516"/>
            <a:chExt cx="531000" cy="46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CD92F7A-1A5D-7A75-1824-7BCAFBB52E5C}"/>
                    </a:ext>
                  </a:extLst>
                </p14:cNvPr>
                <p14:cNvContentPartPr/>
                <p14:nvPr/>
              </p14:nvContentPartPr>
              <p14:xfrm>
                <a:off x="8296688" y="2332836"/>
                <a:ext cx="73440" cy="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CD92F7A-1A5D-7A75-1824-7BCAFBB52E5C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8287688" y="2323836"/>
                  <a:ext cx="9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2BB78DB7-AA60-99A9-B1D9-138652741CCD}"/>
                    </a:ext>
                  </a:extLst>
                </p14:cNvPr>
                <p14:cNvContentPartPr/>
                <p14:nvPr/>
              </p14:nvContentPartPr>
              <p14:xfrm>
                <a:off x="8322968" y="2418876"/>
                <a:ext cx="55800" cy="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2BB78DB7-AA60-99A9-B1D9-138652741CCD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8313968" y="2410236"/>
                  <a:ext cx="73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671347E-6864-9DC5-838D-EBADD64686A8}"/>
                    </a:ext>
                  </a:extLst>
                </p14:cNvPr>
                <p14:cNvContentPartPr/>
                <p14:nvPr/>
              </p14:nvContentPartPr>
              <p14:xfrm>
                <a:off x="8499008" y="2166516"/>
                <a:ext cx="119520" cy="1522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671347E-6864-9DC5-838D-EBADD64686A8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8490008" y="2157876"/>
                  <a:ext cx="1371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2D1DD18C-93A9-F004-CF67-346898BF9324}"/>
                    </a:ext>
                  </a:extLst>
                </p14:cNvPr>
                <p14:cNvContentPartPr/>
                <p14:nvPr/>
              </p14:nvContentPartPr>
              <p14:xfrm>
                <a:off x="8714288" y="2237436"/>
                <a:ext cx="360" cy="921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2D1DD18C-93A9-F004-CF67-346898BF9324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8705648" y="2228796"/>
                  <a:ext cx="180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3EC0B74-417C-6438-347C-83010571CB09}"/>
                    </a:ext>
                  </a:extLst>
                </p14:cNvPr>
                <p14:cNvContentPartPr/>
                <p14:nvPr/>
              </p14:nvContentPartPr>
              <p14:xfrm>
                <a:off x="8510528" y="2380356"/>
                <a:ext cx="317160" cy="68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3EC0B74-417C-6438-347C-83010571CB09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8501888" y="2371716"/>
                  <a:ext cx="3348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43697D72-50B2-97C3-2596-7ABC587AF547}"/>
                    </a:ext>
                  </a:extLst>
                </p14:cNvPr>
                <p14:cNvContentPartPr/>
                <p14:nvPr/>
              </p14:nvContentPartPr>
              <p14:xfrm>
                <a:off x="8567048" y="2480076"/>
                <a:ext cx="182520" cy="1544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43697D72-50B2-97C3-2596-7ABC587AF547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8558048" y="2471436"/>
                  <a:ext cx="200160" cy="17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3117291-013A-E974-6B55-B081F5E5C729}"/>
              </a:ext>
            </a:extLst>
          </p:cNvPr>
          <p:cNvGrpSpPr/>
          <p:nvPr/>
        </p:nvGrpSpPr>
        <p:grpSpPr>
          <a:xfrm>
            <a:off x="8193008" y="1617876"/>
            <a:ext cx="809640" cy="360000"/>
            <a:chOff x="8193008" y="1617876"/>
            <a:chExt cx="809640" cy="36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12E3FAA-B285-DE97-1334-5312CB2BE00E}"/>
                    </a:ext>
                  </a:extLst>
                </p14:cNvPr>
                <p14:cNvContentPartPr/>
                <p14:nvPr/>
              </p14:nvContentPartPr>
              <p14:xfrm>
                <a:off x="8237288" y="1823796"/>
                <a:ext cx="360" cy="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12E3FAA-B285-DE97-1334-5312CB2BE00E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8228648" y="18147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78632C9E-032B-FF73-8941-74F1AB29FE65}"/>
                    </a:ext>
                  </a:extLst>
                </p14:cNvPr>
                <p14:cNvContentPartPr/>
                <p14:nvPr/>
              </p14:nvContentPartPr>
              <p14:xfrm>
                <a:off x="8237288" y="1823796"/>
                <a:ext cx="360" cy="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78632C9E-032B-FF73-8941-74F1AB29FE65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8228648" y="18147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1E58A24-B219-B168-DD63-8B6B853B9282}"/>
                    </a:ext>
                  </a:extLst>
                </p14:cNvPr>
                <p14:cNvContentPartPr/>
                <p14:nvPr/>
              </p14:nvContentPartPr>
              <p14:xfrm>
                <a:off x="8193008" y="1785996"/>
                <a:ext cx="95760" cy="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1E58A24-B219-B168-DD63-8B6B853B9282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8184008" y="1776996"/>
                  <a:ext cx="11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DF5D6479-540A-416B-0C4C-F67DD5AFA5A3}"/>
                    </a:ext>
                  </a:extLst>
                </p14:cNvPr>
                <p14:cNvContentPartPr/>
                <p14:nvPr/>
              </p14:nvContentPartPr>
              <p14:xfrm>
                <a:off x="8252048" y="1870236"/>
                <a:ext cx="6192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DF5D6479-540A-416B-0C4C-F67DD5AFA5A3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8243048" y="1861236"/>
                  <a:ext cx="7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6462ADA9-988E-7661-A5DB-1ACD9722D52C}"/>
                    </a:ext>
                  </a:extLst>
                </p14:cNvPr>
                <p14:cNvContentPartPr/>
                <p14:nvPr/>
              </p14:nvContentPartPr>
              <p14:xfrm>
                <a:off x="8467328" y="1617876"/>
                <a:ext cx="100080" cy="1184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6462ADA9-988E-7661-A5DB-1ACD9722D52C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458688" y="1609236"/>
                  <a:ext cx="1177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FA40CD9-0027-C681-91D0-A9BD220C7503}"/>
                    </a:ext>
                  </a:extLst>
                </p14:cNvPr>
                <p14:cNvContentPartPr/>
                <p14:nvPr/>
              </p14:nvContentPartPr>
              <p14:xfrm>
                <a:off x="8636528" y="1689516"/>
                <a:ext cx="130680" cy="1692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FA40CD9-0027-C681-91D0-A9BD220C7503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8627528" y="1680876"/>
                  <a:ext cx="14832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D89CBAA4-CD48-293F-335B-243304CF4996}"/>
                    </a:ext>
                  </a:extLst>
                </p14:cNvPr>
                <p14:cNvContentPartPr/>
                <p14:nvPr/>
              </p14:nvContentPartPr>
              <p14:xfrm>
                <a:off x="8727608" y="1632996"/>
                <a:ext cx="147960" cy="3171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D89CBAA4-CD48-293F-335B-243304CF4996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8718608" y="1623996"/>
                  <a:ext cx="16560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D09A752-E969-61C8-4E5E-E13E88E5A55E}"/>
                    </a:ext>
                  </a:extLst>
                </p14:cNvPr>
                <p14:cNvContentPartPr/>
                <p14:nvPr/>
              </p14:nvContentPartPr>
              <p14:xfrm>
                <a:off x="8838848" y="1770156"/>
                <a:ext cx="163800" cy="2077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D09A752-E969-61C8-4E5E-E13E88E5A55E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8830208" y="1761516"/>
                  <a:ext cx="181440" cy="22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4B470AA1-328A-B4B8-DC11-50D18CB88DA4}"/>
                  </a:ext>
                </a:extLst>
              </p14:cNvPr>
              <p14:cNvContentPartPr/>
              <p14:nvPr/>
            </p14:nvContentPartPr>
            <p14:xfrm>
              <a:off x="5155688" y="408636"/>
              <a:ext cx="3944160" cy="278208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4B470AA1-328A-B4B8-DC11-50D18CB88DA4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5147048" y="399996"/>
                <a:ext cx="3961800" cy="27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20045F4F-C7F2-5D9A-042E-B287CCB1BCAB}"/>
                  </a:ext>
                </a:extLst>
              </p14:cNvPr>
              <p14:cNvContentPartPr/>
              <p14:nvPr/>
            </p14:nvContentPartPr>
            <p14:xfrm>
              <a:off x="3044288" y="4970916"/>
              <a:ext cx="104760" cy="4323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20045F4F-C7F2-5D9A-042E-B287CCB1BCAB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3035648" y="4961916"/>
                <a:ext cx="12240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C31E25A-5594-A1FB-BB2C-9E9B6DA96E3C}"/>
                  </a:ext>
                </a:extLst>
              </p14:cNvPr>
              <p14:cNvContentPartPr/>
              <p14:nvPr/>
            </p14:nvContentPartPr>
            <p14:xfrm>
              <a:off x="7896826" y="1215918"/>
              <a:ext cx="171360" cy="1440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C31E25A-5594-A1FB-BB2C-9E9B6DA96E3C}"/>
                  </a:ext>
                </a:extLst>
              </p:cNvPr>
              <p:cNvPicPr/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7888186" y="1207278"/>
                <a:ext cx="189000" cy="161640"/>
              </a:xfrm>
              <a:prstGeom prst="rect">
                <a:avLst/>
              </a:prstGeom>
            </p:spPr>
          </p:pic>
        </mc:Fallback>
      </mc:AlternateContent>
      <p:pic>
        <p:nvPicPr>
          <p:cNvPr id="73" name="Audio 72">
            <a:hlinkClick r:id="" action="ppaction://media"/>
            <a:extLst>
              <a:ext uri="{FF2B5EF4-FFF2-40B4-BE49-F238E27FC236}">
                <a16:creationId xmlns:a16="http://schemas.microsoft.com/office/drawing/2014/main" id="{C13DD9C7-507A-CC8C-5F55-696F0A623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0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517"/>
    </mc:Choice>
    <mc:Fallback xmlns="">
      <p:transition advClick="0" advTm="50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2E17E84D-BB28-D49A-2444-9AD417357EA4}"/>
              </a:ext>
            </a:extLst>
          </p:cNvPr>
          <p:cNvGrpSpPr/>
          <p:nvPr/>
        </p:nvGrpSpPr>
        <p:grpSpPr>
          <a:xfrm>
            <a:off x="1721544" y="5194662"/>
            <a:ext cx="211950" cy="364230"/>
            <a:chOff x="2407172" y="4849518"/>
            <a:chExt cx="282600" cy="48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0FDA384-347D-E152-76F4-E5D85E0D023E}"/>
                    </a:ext>
                  </a:extLst>
                </p14:cNvPr>
                <p14:cNvContentPartPr/>
                <p14:nvPr/>
              </p14:nvContentPartPr>
              <p14:xfrm>
                <a:off x="2407172" y="4853118"/>
                <a:ext cx="45000" cy="4820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0FDA384-347D-E152-76F4-E5D85E0D023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398532" y="4844118"/>
                  <a:ext cx="6264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E0DCC2A-A82B-1D3E-D987-410E96AE38A1}"/>
                    </a:ext>
                  </a:extLst>
                </p14:cNvPr>
                <p14:cNvContentPartPr/>
                <p14:nvPr/>
              </p14:nvContentPartPr>
              <p14:xfrm>
                <a:off x="2441732" y="4849518"/>
                <a:ext cx="234000" cy="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E0DCC2A-A82B-1D3E-D987-410E96AE38A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433092" y="4840518"/>
                  <a:ext cx="251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293AD51-F2B7-F9B3-D7F5-D9A134449762}"/>
                    </a:ext>
                  </a:extLst>
                </p14:cNvPr>
                <p14:cNvContentPartPr/>
                <p14:nvPr/>
              </p14:nvContentPartPr>
              <p14:xfrm>
                <a:off x="2454692" y="5092878"/>
                <a:ext cx="235080" cy="3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293AD51-F2B7-F9B3-D7F5-D9A13444976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445692" y="5084238"/>
                  <a:ext cx="25272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0A16BFA-7D64-BA8C-FC23-C0B1E21A700D}"/>
                  </a:ext>
                </a:extLst>
              </p14:cNvPr>
              <p14:cNvContentPartPr/>
              <p14:nvPr/>
            </p14:nvContentPartPr>
            <p14:xfrm>
              <a:off x="2188914" y="5360172"/>
              <a:ext cx="170370" cy="27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0A16BFA-7D64-BA8C-FC23-C0B1E21A700D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179928" y="5353422"/>
                <a:ext cx="187982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92C3EF1-A501-32B6-E302-32AC304CDF1D}"/>
                  </a:ext>
                </a:extLst>
              </p14:cNvPr>
              <p14:cNvContentPartPr/>
              <p14:nvPr/>
            </p14:nvContentPartPr>
            <p14:xfrm>
              <a:off x="2223744" y="5461422"/>
              <a:ext cx="126360" cy="27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92C3EF1-A501-32B6-E302-32AC304CDF1D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214744" y="5454672"/>
                <a:ext cx="144000" cy="1350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93DC4-9550-3DAA-5D13-245891B1935E}"/>
              </a:ext>
            </a:extLst>
          </p:cNvPr>
          <p:cNvGrpSpPr/>
          <p:nvPr/>
        </p:nvGrpSpPr>
        <p:grpSpPr>
          <a:xfrm>
            <a:off x="2683014" y="5181162"/>
            <a:ext cx="342900" cy="552420"/>
            <a:chOff x="3689132" y="4831518"/>
            <a:chExt cx="457200" cy="73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07A1E67-3984-27BB-B085-0A1BD7164EBA}"/>
                    </a:ext>
                  </a:extLst>
                </p14:cNvPr>
                <p14:cNvContentPartPr/>
                <p14:nvPr/>
              </p14:nvContentPartPr>
              <p14:xfrm>
                <a:off x="3689132" y="4831518"/>
                <a:ext cx="457200" cy="4204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07A1E67-3984-27BB-B085-0A1BD7164EB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680492" y="4822518"/>
                  <a:ext cx="47484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C1AD266-C9AD-B8CB-8EB8-0B4B28CD0C52}"/>
                    </a:ext>
                  </a:extLst>
                </p14:cNvPr>
                <p14:cNvContentPartPr/>
                <p14:nvPr/>
              </p14:nvContentPartPr>
              <p14:xfrm>
                <a:off x="4063892" y="5481678"/>
                <a:ext cx="70200" cy="86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C1AD266-C9AD-B8CB-8EB8-0B4B28CD0C5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054892" y="5473038"/>
                  <a:ext cx="878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6A19622-244E-0E5A-E2A1-9FE714993434}"/>
                    </a:ext>
                  </a:extLst>
                </p14:cNvPr>
                <p14:cNvContentPartPr/>
                <p14:nvPr/>
              </p14:nvContentPartPr>
              <p14:xfrm>
                <a:off x="4068212" y="5339838"/>
                <a:ext cx="2880" cy="41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6A19622-244E-0E5A-E2A1-9FE71499343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059572" y="5331198"/>
                  <a:ext cx="2052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8B9A3E7-B025-5B61-1502-A1652329B4B1}"/>
              </a:ext>
            </a:extLst>
          </p:cNvPr>
          <p:cNvGrpSpPr/>
          <p:nvPr/>
        </p:nvGrpSpPr>
        <p:grpSpPr>
          <a:xfrm>
            <a:off x="3370704" y="5220042"/>
            <a:ext cx="243810" cy="389880"/>
            <a:chOff x="4606052" y="4883358"/>
            <a:chExt cx="325080" cy="51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D58D0C0-4C15-A47D-BD76-2BAACE6DBF06}"/>
                    </a:ext>
                  </a:extLst>
                </p14:cNvPr>
                <p14:cNvContentPartPr/>
                <p14:nvPr/>
              </p14:nvContentPartPr>
              <p14:xfrm>
                <a:off x="4621172" y="4883358"/>
                <a:ext cx="3240" cy="3668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D58D0C0-4C15-A47D-BD76-2BAACE6DBF0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612172" y="4874358"/>
                  <a:ext cx="2088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755E77D-43F1-D827-A365-3C2604F55105}"/>
                    </a:ext>
                  </a:extLst>
                </p14:cNvPr>
                <p14:cNvContentPartPr/>
                <p14:nvPr/>
              </p14:nvContentPartPr>
              <p14:xfrm>
                <a:off x="4624052" y="4911078"/>
                <a:ext cx="130680" cy="207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755E77D-43F1-D827-A365-3C2604F5510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615412" y="4902078"/>
                  <a:ext cx="1483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0B1FE52-FF84-3A90-46B5-68F45D937790}"/>
                    </a:ext>
                  </a:extLst>
                </p14:cNvPr>
                <p14:cNvContentPartPr/>
                <p14:nvPr/>
              </p14:nvContentPartPr>
              <p14:xfrm>
                <a:off x="4644932" y="5120598"/>
                <a:ext cx="30960" cy="1677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0B1FE52-FF84-3A90-46B5-68F45D93779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635932" y="5111598"/>
                  <a:ext cx="486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82ADBEB-C14E-A3F9-6058-EDA9CE712FE1}"/>
                    </a:ext>
                  </a:extLst>
                </p14:cNvPr>
                <p14:cNvContentPartPr/>
                <p14:nvPr/>
              </p14:nvContentPartPr>
              <p14:xfrm>
                <a:off x="4606052" y="5174238"/>
                <a:ext cx="4320" cy="1580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82ADBEB-C14E-A3F9-6058-EDA9CE712FE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597412" y="5165598"/>
                  <a:ext cx="219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949D5E9-703C-AC11-5A8E-A3708D3C1F3A}"/>
                    </a:ext>
                  </a:extLst>
                </p14:cNvPr>
                <p14:cNvContentPartPr/>
                <p14:nvPr/>
              </p14:nvContentPartPr>
              <p14:xfrm>
                <a:off x="4885772" y="5277558"/>
                <a:ext cx="42480" cy="1256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949D5E9-703C-AC11-5A8E-A3708D3C1F3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876772" y="5268558"/>
                  <a:ext cx="601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8822978-EEDE-8A04-3819-CFCD7A6E06E1}"/>
                    </a:ext>
                  </a:extLst>
                </p14:cNvPr>
                <p14:cNvContentPartPr/>
                <p14:nvPr/>
              </p14:nvContentPartPr>
              <p14:xfrm>
                <a:off x="4885052" y="5058678"/>
                <a:ext cx="46080" cy="514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8822978-EEDE-8A04-3819-CFCD7A6E06E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876412" y="5049678"/>
                  <a:ext cx="63720" cy="6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92E9BB1-6C9F-27F5-DEB4-60385EDC7931}"/>
                  </a:ext>
                </a:extLst>
              </p14:cNvPr>
              <p14:cNvContentPartPr/>
              <p14:nvPr/>
            </p14:nvContentPartPr>
            <p14:xfrm>
              <a:off x="3740604" y="5041302"/>
              <a:ext cx="100980" cy="6679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92E9BB1-6C9F-27F5-DEB4-60385EDC7931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731620" y="5032304"/>
                <a:ext cx="118589" cy="685615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7E45743-D491-4621-F05D-3E2DD7753865}"/>
              </a:ext>
            </a:extLst>
          </p:cNvPr>
          <p:cNvGrpSpPr/>
          <p:nvPr/>
        </p:nvGrpSpPr>
        <p:grpSpPr>
          <a:xfrm>
            <a:off x="4005744" y="5057232"/>
            <a:ext cx="2708910" cy="548100"/>
            <a:chOff x="5452772" y="4666278"/>
            <a:chExt cx="3611880" cy="73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CE0F982-D319-28B5-9A8F-C3D91885E8D4}"/>
                    </a:ext>
                  </a:extLst>
                </p14:cNvPr>
                <p14:cNvContentPartPr/>
                <p14:nvPr/>
              </p14:nvContentPartPr>
              <p14:xfrm>
                <a:off x="5452772" y="4975158"/>
                <a:ext cx="158040" cy="3373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CE0F982-D319-28B5-9A8F-C3D91885E8D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443772" y="4966518"/>
                  <a:ext cx="17568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3DD9E31-84EE-A6DC-11A8-461AB035F1A5}"/>
                    </a:ext>
                  </a:extLst>
                </p14:cNvPr>
                <p14:cNvContentPartPr/>
                <p14:nvPr/>
              </p14:nvContentPartPr>
              <p14:xfrm>
                <a:off x="5715572" y="5287998"/>
                <a:ext cx="21600" cy="1062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3DD9E31-84EE-A6DC-11A8-461AB035F1A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706572" y="5279358"/>
                  <a:ext cx="392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6F6395F-DC07-812E-E7F0-E78D5B1FFB8D}"/>
                    </a:ext>
                  </a:extLst>
                </p14:cNvPr>
                <p14:cNvContentPartPr/>
                <p14:nvPr/>
              </p14:nvContentPartPr>
              <p14:xfrm>
                <a:off x="5746532" y="5034558"/>
                <a:ext cx="3600" cy="576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6F6395F-DC07-812E-E7F0-E78D5B1FFB8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737892" y="5025558"/>
                  <a:ext cx="2124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E0C37E5-C442-14A9-0BBA-6BD36965630C}"/>
                    </a:ext>
                  </a:extLst>
                </p14:cNvPr>
                <p14:cNvContentPartPr/>
                <p14:nvPr/>
              </p14:nvContentPartPr>
              <p14:xfrm>
                <a:off x="5904572" y="5147958"/>
                <a:ext cx="200880" cy="194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E0C37E5-C442-14A9-0BBA-6BD36965630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895932" y="5139318"/>
                  <a:ext cx="2185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3166D67-3A07-042F-151A-6BF5CEC5A4A1}"/>
                    </a:ext>
                  </a:extLst>
                </p14:cNvPr>
                <p14:cNvContentPartPr/>
                <p14:nvPr/>
              </p14:nvContentPartPr>
              <p14:xfrm>
                <a:off x="6236132" y="4944198"/>
                <a:ext cx="233640" cy="3816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3166D67-3A07-042F-151A-6BF5CEC5A4A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227132" y="4935558"/>
                  <a:ext cx="25128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9AFE849-3053-D385-7E66-6C81FCE6966C}"/>
                    </a:ext>
                  </a:extLst>
                </p14:cNvPr>
                <p14:cNvContentPartPr/>
                <p14:nvPr/>
              </p14:nvContentPartPr>
              <p14:xfrm>
                <a:off x="6579932" y="4984158"/>
                <a:ext cx="145800" cy="1717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9AFE849-3053-D385-7E66-6C81FCE6966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570932" y="4975158"/>
                  <a:ext cx="1634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1EFCD55-328E-1DB2-1263-D79034C90BAD}"/>
                    </a:ext>
                  </a:extLst>
                </p14:cNvPr>
                <p14:cNvContentPartPr/>
                <p14:nvPr/>
              </p14:nvContentPartPr>
              <p14:xfrm>
                <a:off x="6871172" y="5101518"/>
                <a:ext cx="45360" cy="194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1EFCD55-328E-1DB2-1263-D79034C90BA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862532" y="5092878"/>
                  <a:ext cx="630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459F667-BD2D-6AB7-082C-0987097A44A9}"/>
                    </a:ext>
                  </a:extLst>
                </p14:cNvPr>
                <p14:cNvContentPartPr/>
                <p14:nvPr/>
              </p14:nvContentPartPr>
              <p14:xfrm>
                <a:off x="6875132" y="4943838"/>
                <a:ext cx="2880" cy="388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459F667-BD2D-6AB7-082C-0987097A44A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866132" y="4934838"/>
                  <a:ext cx="205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56FA4B5-E57E-F33F-F437-80412DD659B8}"/>
                    </a:ext>
                  </a:extLst>
                </p14:cNvPr>
                <p14:cNvContentPartPr/>
                <p14:nvPr/>
              </p14:nvContentPartPr>
              <p14:xfrm>
                <a:off x="7070252" y="4976238"/>
                <a:ext cx="191160" cy="385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56FA4B5-E57E-F33F-F437-80412DD659B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061252" y="4967238"/>
                  <a:ext cx="2088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27F7EE8-8099-EE14-BA76-8C557720F432}"/>
                    </a:ext>
                  </a:extLst>
                </p14:cNvPr>
                <p14:cNvContentPartPr/>
                <p14:nvPr/>
              </p14:nvContentPartPr>
              <p14:xfrm>
                <a:off x="7163132" y="4913598"/>
                <a:ext cx="2880" cy="3391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27F7EE8-8099-EE14-BA76-8C557720F43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154132" y="4904598"/>
                  <a:ext cx="2052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ABBB526-2721-4F23-F296-4B54C5BADC39}"/>
                    </a:ext>
                  </a:extLst>
                </p14:cNvPr>
                <p14:cNvContentPartPr/>
                <p14:nvPr/>
              </p14:nvContentPartPr>
              <p14:xfrm>
                <a:off x="7391372" y="4864278"/>
                <a:ext cx="230760" cy="351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ABBB526-2721-4F23-F296-4B54C5BADC3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382372" y="4855278"/>
                  <a:ext cx="24840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47AFFD1-175C-A813-8F2A-5D23EB3D008D}"/>
                    </a:ext>
                  </a:extLst>
                </p14:cNvPr>
                <p14:cNvContentPartPr/>
                <p14:nvPr/>
              </p14:nvContentPartPr>
              <p14:xfrm>
                <a:off x="7616732" y="4932318"/>
                <a:ext cx="200520" cy="32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47AFFD1-175C-A813-8F2A-5D23EB3D008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608092" y="4923678"/>
                  <a:ext cx="2181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03AA6B2-CA54-77F9-12FD-DCD8FCE27C3F}"/>
                    </a:ext>
                  </a:extLst>
                </p14:cNvPr>
                <p14:cNvContentPartPr/>
                <p14:nvPr/>
              </p14:nvContentPartPr>
              <p14:xfrm>
                <a:off x="7713212" y="4932318"/>
                <a:ext cx="32040" cy="294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03AA6B2-CA54-77F9-12FD-DCD8FCE27C3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704212" y="4923678"/>
                  <a:ext cx="4968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B89F4E2-B12B-4694-E0CC-43A27165EDF4}"/>
                    </a:ext>
                  </a:extLst>
                </p14:cNvPr>
                <p14:cNvContentPartPr/>
                <p14:nvPr/>
              </p14:nvContentPartPr>
              <p14:xfrm>
                <a:off x="7960172" y="4827918"/>
                <a:ext cx="428040" cy="3420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B89F4E2-B12B-4694-E0CC-43A27165EDF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951172" y="4819278"/>
                  <a:ext cx="44568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A31A2F9-B17A-B31D-A8D9-9BFC7B371AAA}"/>
                    </a:ext>
                  </a:extLst>
                </p14:cNvPr>
                <p14:cNvContentPartPr/>
                <p14:nvPr/>
              </p14:nvContentPartPr>
              <p14:xfrm>
                <a:off x="8498012" y="4863198"/>
                <a:ext cx="156240" cy="4194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A31A2F9-B17A-B31D-A8D9-9BFC7B371AA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489012" y="4854198"/>
                  <a:ext cx="17388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C4AB3C1B-888A-9517-EF73-7277183BE16C}"/>
                    </a:ext>
                  </a:extLst>
                </p14:cNvPr>
                <p14:cNvContentPartPr/>
                <p14:nvPr/>
              </p14:nvContentPartPr>
              <p14:xfrm>
                <a:off x="8803292" y="5108718"/>
                <a:ext cx="20160" cy="1072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C4AB3C1B-888A-9517-EF73-7277183BE16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794652" y="5099718"/>
                  <a:ext cx="378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FB2424F-D9C6-9173-8916-BDAA3ABA3A87}"/>
                    </a:ext>
                  </a:extLst>
                </p14:cNvPr>
                <p14:cNvContentPartPr/>
                <p14:nvPr/>
              </p14:nvContentPartPr>
              <p14:xfrm>
                <a:off x="8805092" y="4904238"/>
                <a:ext cx="8280" cy="252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FB2424F-D9C6-9173-8916-BDAA3ABA3A8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796452" y="4895598"/>
                  <a:ext cx="259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6236313-0BCD-A974-0D8E-B7FE732452FB}"/>
                    </a:ext>
                  </a:extLst>
                </p14:cNvPr>
                <p14:cNvContentPartPr/>
                <p14:nvPr/>
              </p14:nvContentPartPr>
              <p14:xfrm>
                <a:off x="8834612" y="4666278"/>
                <a:ext cx="230040" cy="7308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6236313-0BCD-A974-0D8E-B7FE732452F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825612" y="4657278"/>
                  <a:ext cx="247680" cy="74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C47E04E-3B45-0132-55F7-DA5755E15A9A}"/>
                  </a:ext>
                </a:extLst>
              </p14:cNvPr>
              <p14:cNvContentPartPr/>
              <p14:nvPr/>
            </p14:nvContentPartPr>
            <p14:xfrm>
              <a:off x="5771544" y="4771727"/>
              <a:ext cx="270" cy="2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C47E04E-3B45-0132-55F7-DA5755E15A9A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764794" y="4762727"/>
                <a:ext cx="13500" cy="1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62F30BA-5EA6-BB27-9045-CBDD7B0B04A1}"/>
              </a:ext>
            </a:extLst>
          </p:cNvPr>
          <p:cNvGrpSpPr/>
          <p:nvPr/>
        </p:nvGrpSpPr>
        <p:grpSpPr>
          <a:xfrm>
            <a:off x="3312789" y="932208"/>
            <a:ext cx="2274030" cy="2538633"/>
            <a:chOff x="6451269" y="983849"/>
            <a:chExt cx="2274030" cy="253863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B6362C5-31BD-BF2A-E75A-826F74C75083}"/>
                    </a:ext>
                  </a:extLst>
                </p14:cNvPr>
                <p14:cNvContentPartPr/>
                <p14:nvPr/>
              </p14:nvContentPartPr>
              <p14:xfrm>
                <a:off x="6468009" y="983849"/>
                <a:ext cx="233010" cy="4141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3F615C6-AD46-8F1A-9EC9-4AE3A420A0E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459019" y="974853"/>
                  <a:ext cx="250630" cy="4318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4094BDB-4D46-1490-9F8A-2A38EF559F06}"/>
                    </a:ext>
                  </a:extLst>
                </p14:cNvPr>
                <p14:cNvContentPartPr/>
                <p14:nvPr/>
              </p14:nvContentPartPr>
              <p14:xfrm>
                <a:off x="6503649" y="1211189"/>
                <a:ext cx="142290" cy="1917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FCEFEB6-00A1-58B7-4D03-6D140E3ADC1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494666" y="1202314"/>
                  <a:ext cx="159897" cy="365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2234C37-95BC-1491-8667-774DE3255125}"/>
                    </a:ext>
                  </a:extLst>
                </p14:cNvPr>
                <p14:cNvContentPartPr/>
                <p14:nvPr/>
              </p14:nvContentPartPr>
              <p14:xfrm>
                <a:off x="6819279" y="1200389"/>
                <a:ext cx="119340" cy="27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63F8C17-0035-01EC-7991-A087D47E8A21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810293" y="1193639"/>
                  <a:ext cx="136953" cy="13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4B6B154-91E4-C63C-E26E-302229BCB4A4}"/>
                    </a:ext>
                  </a:extLst>
                </p14:cNvPr>
                <p14:cNvContentPartPr/>
                <p14:nvPr/>
              </p14:nvContentPartPr>
              <p14:xfrm>
                <a:off x="6875979" y="1274909"/>
                <a:ext cx="93150" cy="2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8532B17-8E35-1138-B56A-E66C5DFA44B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866988" y="1267195"/>
                  <a:ext cx="110773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C14CB32-7847-E999-6683-26724AFA5D0B}"/>
                    </a:ext>
                  </a:extLst>
                </p14:cNvPr>
                <p14:cNvContentPartPr/>
                <p14:nvPr/>
              </p14:nvContentPartPr>
              <p14:xfrm>
                <a:off x="7244529" y="1076459"/>
                <a:ext cx="272700" cy="3321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BDC9055-A5AA-2CDE-AAC9-95FF9E4E62C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235547" y="1067464"/>
                  <a:ext cx="290305" cy="34973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56F548D-6C63-85EC-BB83-D324A92FA2FF}"/>
                </a:ext>
              </a:extLst>
            </p:cNvPr>
            <p:cNvGrpSpPr/>
            <p:nvPr/>
          </p:nvGrpSpPr>
          <p:grpSpPr>
            <a:xfrm>
              <a:off x="7358469" y="1511699"/>
              <a:ext cx="85860" cy="214380"/>
              <a:chOff x="9811292" y="872598"/>
              <a:chExt cx="114480" cy="285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71C27B50-0DBC-E91B-7427-FB3A04F703C7}"/>
                      </a:ext>
                    </a:extLst>
                  </p14:cNvPr>
                  <p14:cNvContentPartPr/>
                  <p14:nvPr/>
                </p14:nvContentPartPr>
                <p14:xfrm>
                  <a:off x="9813452" y="1010118"/>
                  <a:ext cx="112320" cy="1483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EC4AE6CA-82EE-BDEF-CA9D-B6794FD36402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9804812" y="1001478"/>
                    <a:ext cx="129960" cy="16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18C5F914-803A-6CCE-124E-AC3BEF64F212}"/>
                      </a:ext>
                    </a:extLst>
                  </p14:cNvPr>
                  <p14:cNvContentPartPr/>
                  <p14:nvPr/>
                </p14:nvContentPartPr>
                <p14:xfrm>
                  <a:off x="9811292" y="872598"/>
                  <a:ext cx="32400" cy="3204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81C261AA-AFAC-F90D-1863-91E8F176DBE0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9802652" y="863958"/>
                    <a:ext cx="50040" cy="49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33A55EB-1FFE-F2BB-F753-72ADBB6E5972}"/>
                </a:ext>
              </a:extLst>
            </p:cNvPr>
            <p:cNvGrpSpPr/>
            <p:nvPr/>
          </p:nvGrpSpPr>
          <p:grpSpPr>
            <a:xfrm>
              <a:off x="7651149" y="1144499"/>
              <a:ext cx="202770" cy="354510"/>
              <a:chOff x="10201532" y="382998"/>
              <a:chExt cx="270360" cy="472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DC548952-C9C3-F96A-08DD-7D3F4153395F}"/>
                      </a:ext>
                    </a:extLst>
                  </p14:cNvPr>
                  <p14:cNvContentPartPr/>
                  <p14:nvPr/>
                </p14:nvContentPartPr>
                <p14:xfrm>
                  <a:off x="10201532" y="382998"/>
                  <a:ext cx="166680" cy="4122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A2F9B18-38A9-B693-95EA-4B1A599DFD7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0192532" y="374358"/>
                    <a:ext cx="184320" cy="42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C122690A-DED2-955C-2C97-964DD2E23443}"/>
                      </a:ext>
                    </a:extLst>
                  </p14:cNvPr>
                  <p14:cNvContentPartPr/>
                  <p14:nvPr/>
                </p14:nvContentPartPr>
                <p14:xfrm>
                  <a:off x="10433732" y="700158"/>
                  <a:ext cx="23760" cy="155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AC615773-30D5-5CBD-75E4-AD6B0AF9B1E6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0425092" y="691518"/>
                    <a:ext cx="41400" cy="17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78AF02B8-C355-43E8-2CB4-C94D424EF335}"/>
                      </a:ext>
                    </a:extLst>
                  </p14:cNvPr>
                  <p14:cNvContentPartPr/>
                  <p14:nvPr/>
                </p14:nvContentPartPr>
                <p14:xfrm>
                  <a:off x="10447412" y="525558"/>
                  <a:ext cx="24480" cy="6948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66A58CF5-EDA9-A93B-B44A-8AAF31B494A0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0438772" y="516558"/>
                    <a:ext cx="42120" cy="871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194C447-DA23-4C3D-921A-76D8F35D9037}"/>
                </a:ext>
              </a:extLst>
            </p:cNvPr>
            <p:cNvGrpSpPr/>
            <p:nvPr/>
          </p:nvGrpSpPr>
          <p:grpSpPr>
            <a:xfrm>
              <a:off x="8028069" y="1088879"/>
              <a:ext cx="261630" cy="385560"/>
              <a:chOff x="10704092" y="308838"/>
              <a:chExt cx="348840" cy="51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A1663041-C037-3F6D-0788-378234B9A887}"/>
                      </a:ext>
                    </a:extLst>
                  </p14:cNvPr>
                  <p14:cNvContentPartPr/>
                  <p14:nvPr/>
                </p14:nvContentPartPr>
                <p14:xfrm>
                  <a:off x="10704092" y="308838"/>
                  <a:ext cx="182160" cy="4021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9F7E0724-3C3C-7A5C-D9BD-EAF04124F70F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0695092" y="299838"/>
                    <a:ext cx="199800" cy="41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C5E0C590-CAA3-2CA0-C069-2D82A025F38A}"/>
                      </a:ext>
                    </a:extLst>
                  </p14:cNvPr>
                  <p14:cNvContentPartPr/>
                  <p14:nvPr/>
                </p14:nvContentPartPr>
                <p14:xfrm>
                  <a:off x="10726772" y="557958"/>
                  <a:ext cx="119880" cy="1872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17F57FAC-1ACE-DD1A-F90D-1B48500B1A20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0717772" y="548958"/>
                    <a:ext cx="137520" cy="3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F3AB8FA7-0FAB-9CEF-447C-3DA5C78CC9FD}"/>
                      </a:ext>
                    </a:extLst>
                  </p14:cNvPr>
                  <p14:cNvContentPartPr/>
                  <p14:nvPr/>
                </p14:nvContentPartPr>
                <p14:xfrm>
                  <a:off x="10982372" y="612318"/>
                  <a:ext cx="70560" cy="2106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A200A968-A3FA-8295-CFB2-001F1C4D5DF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10973372" y="603678"/>
                    <a:ext cx="88200" cy="22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96CA1059-04ED-D8D3-FF19-08CA9AA3684D}"/>
                      </a:ext>
                    </a:extLst>
                  </p14:cNvPr>
                  <p14:cNvContentPartPr/>
                  <p14:nvPr/>
                </p14:nvContentPartPr>
                <p14:xfrm>
                  <a:off x="11013692" y="449598"/>
                  <a:ext cx="19440" cy="237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37E77038-3043-F570-4CDE-6D7D4469A0D5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1005052" y="440958"/>
                    <a:ext cx="37080" cy="41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79B68CD-65C5-69C3-51CF-032A53299EBD}"/>
                    </a:ext>
                  </a:extLst>
                </p14:cNvPr>
                <p14:cNvContentPartPr/>
                <p14:nvPr/>
              </p14:nvContentPartPr>
              <p14:xfrm>
                <a:off x="6451269" y="2062769"/>
                <a:ext cx="226800" cy="43659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3E999E7-52B6-3FC3-0622-7377BE797B9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442269" y="2053771"/>
                  <a:ext cx="244440" cy="4542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2CD53CF-E5C8-99DC-ADE0-3739DC74A669}"/>
                    </a:ext>
                  </a:extLst>
                </p14:cNvPr>
                <p14:cNvContentPartPr/>
                <p14:nvPr/>
              </p14:nvContentPartPr>
              <p14:xfrm>
                <a:off x="6831699" y="2165099"/>
                <a:ext cx="272160" cy="27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46A8941-E423-2303-211D-C95DEFA6B184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822711" y="2158349"/>
                  <a:ext cx="289777" cy="13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3092751-B4E3-D610-AAE5-E6E2C07A0D2A}"/>
                    </a:ext>
                  </a:extLst>
                </p14:cNvPr>
                <p14:cNvContentPartPr/>
                <p14:nvPr/>
              </p14:nvContentPartPr>
              <p14:xfrm>
                <a:off x="6922689" y="2277419"/>
                <a:ext cx="147690" cy="27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2F53BF5-4AB5-0B76-3ABD-8D393FDE9B63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913705" y="2270669"/>
                  <a:ext cx="165298" cy="135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8516232-5D79-FB39-9544-AF735174F0C4}"/>
                </a:ext>
              </a:extLst>
            </p:cNvPr>
            <p:cNvGrpSpPr/>
            <p:nvPr/>
          </p:nvGrpSpPr>
          <p:grpSpPr>
            <a:xfrm>
              <a:off x="7575819" y="2013089"/>
              <a:ext cx="613170" cy="605070"/>
              <a:chOff x="10101092" y="1541118"/>
              <a:chExt cx="817560" cy="806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84DA6CD5-B516-3F00-4548-9ACFF575ECDB}"/>
                      </a:ext>
                    </a:extLst>
                  </p14:cNvPr>
                  <p14:cNvContentPartPr/>
                  <p14:nvPr/>
                </p14:nvContentPartPr>
                <p14:xfrm>
                  <a:off x="10101092" y="1541118"/>
                  <a:ext cx="411120" cy="4014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ADA67757-9A86-ABF5-F8D4-37CB7EBF0AE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10092452" y="1532478"/>
                    <a:ext cx="428760" cy="41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03B0225E-4865-A3EC-8FCE-0989C5BB83AF}"/>
                      </a:ext>
                    </a:extLst>
                  </p14:cNvPr>
                  <p14:cNvContentPartPr/>
                  <p14:nvPr/>
                </p14:nvContentPartPr>
                <p14:xfrm>
                  <a:off x="10322852" y="2236278"/>
                  <a:ext cx="143280" cy="111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2329671B-35E7-7930-A59D-257BDACDDF84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10313852" y="2227278"/>
                    <a:ext cx="160920" cy="12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B09F1C9D-234A-93FA-8085-C0C67E569E60}"/>
                      </a:ext>
                    </a:extLst>
                  </p14:cNvPr>
                  <p14:cNvContentPartPr/>
                  <p14:nvPr/>
                </p14:nvContentPartPr>
                <p14:xfrm>
                  <a:off x="10391972" y="2129718"/>
                  <a:ext cx="7920" cy="720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0BAE37C-B38B-96D9-7128-6883F4830E8F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10382972" y="2120718"/>
                    <a:ext cx="2556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0CA20B8B-5B91-FDD2-5B08-9A585063ECEA}"/>
                      </a:ext>
                    </a:extLst>
                  </p14:cNvPr>
                  <p14:cNvContentPartPr/>
                  <p14:nvPr/>
                </p14:nvContentPartPr>
                <p14:xfrm>
                  <a:off x="10648292" y="1737678"/>
                  <a:ext cx="139680" cy="3308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95C89FED-5F06-E947-9D87-5EE36626BEAF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10639652" y="1728678"/>
                    <a:ext cx="157320" cy="34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38FB4625-5E98-15B9-AC17-A956A692DBE2}"/>
                      </a:ext>
                    </a:extLst>
                  </p14:cNvPr>
                  <p14:cNvContentPartPr/>
                  <p14:nvPr/>
                </p14:nvContentPartPr>
                <p14:xfrm>
                  <a:off x="10839812" y="1967718"/>
                  <a:ext cx="70200" cy="1432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049A3F9-3FC0-D71C-970E-7DD9FC3B9CE2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10830812" y="1958718"/>
                    <a:ext cx="87840" cy="16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B16C1820-F306-B68E-90EE-40A1EFE8BD84}"/>
                      </a:ext>
                    </a:extLst>
                  </p14:cNvPr>
                  <p14:cNvContentPartPr/>
                  <p14:nvPr/>
                </p14:nvContentPartPr>
                <p14:xfrm>
                  <a:off x="10918292" y="1846038"/>
                  <a:ext cx="360" cy="28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7D43BD3D-922F-028F-D52F-C2ED996E6978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10909292" y="1837038"/>
                    <a:ext cx="1800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BE437BF-9E04-E520-2A13-52780DE38FE8}"/>
                </a:ext>
              </a:extLst>
            </p:cNvPr>
            <p:cNvGrpSpPr/>
            <p:nvPr/>
          </p:nvGrpSpPr>
          <p:grpSpPr>
            <a:xfrm>
              <a:off x="8323179" y="2156459"/>
              <a:ext cx="272160" cy="258120"/>
              <a:chOff x="11097572" y="1732278"/>
              <a:chExt cx="362880" cy="34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648ADE42-709E-A601-4241-F9B5EEEAF580}"/>
                      </a:ext>
                    </a:extLst>
                  </p14:cNvPr>
                  <p14:cNvContentPartPr/>
                  <p14:nvPr/>
                </p14:nvContentPartPr>
                <p14:xfrm>
                  <a:off x="11097572" y="1732278"/>
                  <a:ext cx="234000" cy="2084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A7194B4-0DF5-613C-F50A-5B181305D90D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11088932" y="1723638"/>
                    <a:ext cx="251640" cy="22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9C99231D-4057-F56E-3AD7-BB53F1F40E83}"/>
                      </a:ext>
                    </a:extLst>
                  </p14:cNvPr>
                  <p14:cNvContentPartPr/>
                  <p14:nvPr/>
                </p14:nvContentPartPr>
                <p14:xfrm>
                  <a:off x="11401772" y="1937838"/>
                  <a:ext cx="58680" cy="13860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BDD17ADE-8980-6E76-ED10-E3F1D98548EF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11393132" y="1928838"/>
                    <a:ext cx="76320" cy="15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91C15594-5470-105B-3F57-D82717D8F9E3}"/>
                      </a:ext>
                    </a:extLst>
                  </p14:cNvPr>
                  <p14:cNvContentPartPr/>
                  <p14:nvPr/>
                </p14:nvContentPartPr>
                <p14:xfrm>
                  <a:off x="11457572" y="1776198"/>
                  <a:ext cx="2880" cy="252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4753D66-9851-9A8A-0B6B-F80D90F8E86F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11448572" y="1767198"/>
                    <a:ext cx="20520" cy="428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EB8666DC-3F1D-EB7F-E2A0-3E7BC49621EC}"/>
                </a:ext>
              </a:extLst>
            </p:cNvPr>
            <p:cNvGrpSpPr/>
            <p:nvPr/>
          </p:nvGrpSpPr>
          <p:grpSpPr>
            <a:xfrm>
              <a:off x="6482139" y="3078602"/>
              <a:ext cx="482400" cy="443880"/>
              <a:chOff x="6494334" y="2900052"/>
              <a:chExt cx="482400" cy="443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0EF54185-A178-62D4-9AC9-6C22E35AE536}"/>
                      </a:ext>
                    </a:extLst>
                  </p14:cNvPr>
                  <p14:cNvContentPartPr/>
                  <p14:nvPr/>
                </p14:nvContentPartPr>
                <p14:xfrm>
                  <a:off x="6494334" y="2900052"/>
                  <a:ext cx="239760" cy="44388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54B834E1-4402-7497-69DF-7A11132A3C24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6485694" y="2891412"/>
                    <a:ext cx="257400" cy="46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91808996-71C9-F1CF-F33B-DD614DA7580E}"/>
                      </a:ext>
                    </a:extLst>
                  </p14:cNvPr>
                  <p14:cNvContentPartPr/>
                  <p14:nvPr/>
                </p14:nvContentPartPr>
                <p14:xfrm>
                  <a:off x="6866214" y="3083652"/>
                  <a:ext cx="110520" cy="36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8FC2A9E2-1772-A8C3-9B5A-506B0F4DE5B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6857574" y="3074652"/>
                    <a:ext cx="128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FBC5A713-114D-54F6-FEA9-50CEFD563122}"/>
                      </a:ext>
                    </a:extLst>
                  </p14:cNvPr>
                  <p14:cNvContentPartPr/>
                  <p14:nvPr/>
                </p14:nvContentPartPr>
                <p14:xfrm>
                  <a:off x="6858654" y="3183372"/>
                  <a:ext cx="76680" cy="36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7F5375D1-2C9F-61F9-842D-108C574A0B04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6850014" y="3174732"/>
                    <a:ext cx="943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EAAE298-A2A5-2D47-21BA-67E3EA319265}"/>
                    </a:ext>
                  </a:extLst>
                </p14:cNvPr>
                <p14:cNvContentPartPr/>
                <p14:nvPr/>
              </p14:nvContentPartPr>
              <p14:xfrm>
                <a:off x="7151379" y="3225122"/>
                <a:ext cx="11592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B34EED3-1CF6-B72D-222E-706C3148ABE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142739" y="3216122"/>
                  <a:ext cx="13356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3ABEC210-F676-09C0-DEC4-661A682549AD}"/>
                </a:ext>
              </a:extLst>
            </p:cNvPr>
            <p:cNvGrpSpPr/>
            <p:nvPr/>
          </p:nvGrpSpPr>
          <p:grpSpPr>
            <a:xfrm>
              <a:off x="7456659" y="2991842"/>
              <a:ext cx="1268640" cy="513720"/>
              <a:chOff x="7468854" y="2813292"/>
              <a:chExt cx="1268640" cy="513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9152AF21-1011-49F9-E223-E9EBD6FE2BA3}"/>
                      </a:ext>
                    </a:extLst>
                  </p14:cNvPr>
                  <p14:cNvContentPartPr/>
                  <p14:nvPr/>
                </p14:nvContentPartPr>
                <p14:xfrm>
                  <a:off x="7468854" y="2852172"/>
                  <a:ext cx="322200" cy="2869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FE7A6E94-C43D-283A-00DE-87200F035FB1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7460214" y="2843172"/>
                    <a:ext cx="339840" cy="30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905400F9-A1D1-9DA6-E6C9-9709832635C5}"/>
                      </a:ext>
                    </a:extLst>
                  </p14:cNvPr>
                  <p14:cNvContentPartPr/>
                  <p14:nvPr/>
                </p14:nvContentPartPr>
                <p14:xfrm>
                  <a:off x="7719414" y="3294612"/>
                  <a:ext cx="80280" cy="324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1C1A54B8-B334-DA0A-B8FA-57F7905DD487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7710414" y="3285612"/>
                    <a:ext cx="97920" cy="5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99BEB28E-4585-9EC1-B629-71FC98D64321}"/>
                      </a:ext>
                    </a:extLst>
                  </p14:cNvPr>
                  <p14:cNvContentPartPr/>
                  <p14:nvPr/>
                </p14:nvContentPartPr>
                <p14:xfrm>
                  <a:off x="7712934" y="3193812"/>
                  <a:ext cx="2880" cy="288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66BFF820-7FC3-A787-F362-51B6ECE7979B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7703934" y="318481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782CC355-5246-C818-71E0-193BEF7D1ED9}"/>
                      </a:ext>
                    </a:extLst>
                  </p14:cNvPr>
                  <p14:cNvContentPartPr/>
                  <p14:nvPr/>
                </p14:nvContentPartPr>
                <p14:xfrm>
                  <a:off x="7878174" y="2924172"/>
                  <a:ext cx="123480" cy="3891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A71C5F64-476A-9C03-BE39-651D902FF036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7869174" y="2915172"/>
                    <a:ext cx="141120" cy="40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4E1CF007-0696-6973-2B32-DA57FE59A62F}"/>
                      </a:ext>
                    </a:extLst>
                  </p14:cNvPr>
                  <p14:cNvContentPartPr/>
                  <p14:nvPr/>
                </p14:nvContentPartPr>
                <p14:xfrm>
                  <a:off x="8018214" y="3105252"/>
                  <a:ext cx="52200" cy="10008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9D1F61D9-374D-34CF-1E24-372DCE184729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8009214" y="3096252"/>
                    <a:ext cx="69840" cy="11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FC5178B9-B761-CCC3-46C6-D75974F6CB9D}"/>
                      </a:ext>
                    </a:extLst>
                  </p14:cNvPr>
                  <p14:cNvContentPartPr/>
                  <p14:nvPr/>
                </p14:nvContentPartPr>
                <p14:xfrm>
                  <a:off x="8048814" y="2941092"/>
                  <a:ext cx="360" cy="864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0BB2C704-5159-3089-DD2D-21E759D3AA21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8039814" y="2932452"/>
                    <a:ext cx="1800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9199D9B5-1101-D057-0E50-74A9FA20445C}"/>
                      </a:ext>
                    </a:extLst>
                  </p14:cNvPr>
                  <p14:cNvContentPartPr/>
                  <p14:nvPr/>
                </p14:nvContentPartPr>
                <p14:xfrm>
                  <a:off x="8158974" y="2813292"/>
                  <a:ext cx="266400" cy="27144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4112E240-023F-3A88-BC9D-1BDEE57973AB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8150334" y="2804652"/>
                    <a:ext cx="284040" cy="28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880D57B3-91AC-1244-D08C-F45D83365EEB}"/>
                      </a:ext>
                    </a:extLst>
                  </p14:cNvPr>
                  <p14:cNvContentPartPr/>
                  <p14:nvPr/>
                </p14:nvContentPartPr>
                <p14:xfrm>
                  <a:off x="8501694" y="2924892"/>
                  <a:ext cx="100800" cy="35676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BB3C5D99-EB68-4A0C-C712-6DDE9F21F4B0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8493054" y="2916252"/>
                    <a:ext cx="118440" cy="37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96D3F6E4-61D2-6CF5-7800-4C2DCA78E828}"/>
                      </a:ext>
                    </a:extLst>
                  </p14:cNvPr>
                  <p14:cNvContentPartPr/>
                  <p14:nvPr/>
                </p14:nvContentPartPr>
                <p14:xfrm>
                  <a:off x="8668734" y="3022452"/>
                  <a:ext cx="68760" cy="16380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A75DD6BD-A260-1ED8-C6E0-0321C6BB3C1A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8659734" y="3013812"/>
                    <a:ext cx="86400" cy="18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DB12B9E0-E57B-CEF2-638A-D5B50D26A082}"/>
                      </a:ext>
                    </a:extLst>
                  </p14:cNvPr>
                  <p14:cNvContentPartPr/>
                  <p14:nvPr/>
                </p14:nvContentPartPr>
                <p14:xfrm>
                  <a:off x="8720934" y="2864412"/>
                  <a:ext cx="6120" cy="936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17628970-3959-FD90-4771-714C62A5422D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8711934" y="2855772"/>
                    <a:ext cx="23760" cy="27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F0F3F5A7-C8B2-FA76-8EEE-F181BD7596E4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From a probability distribution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72DD90DA-59CD-E7FA-5316-7DA83ECAAED4}"/>
                  </a:ext>
                </a:extLst>
              </p14:cNvPr>
              <p14:cNvContentPartPr/>
              <p14:nvPr/>
            </p14:nvContentPartPr>
            <p14:xfrm>
              <a:off x="4136528" y="2913876"/>
              <a:ext cx="223560" cy="599040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72DD90DA-59CD-E7FA-5316-7DA83ECAAED4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4127528" y="2904876"/>
                <a:ext cx="241200" cy="6166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840B48A-3FCE-8B6F-927F-C7CA479CD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0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488"/>
    </mc:Choice>
    <mc:Fallback xmlns="">
      <p:transition advClick="0" advTm="7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2E17E84D-BB28-D49A-2444-9AD417357EA4}"/>
              </a:ext>
            </a:extLst>
          </p:cNvPr>
          <p:cNvGrpSpPr/>
          <p:nvPr/>
        </p:nvGrpSpPr>
        <p:grpSpPr>
          <a:xfrm>
            <a:off x="1906800" y="1128030"/>
            <a:ext cx="211950" cy="364230"/>
            <a:chOff x="2407172" y="4849518"/>
            <a:chExt cx="282600" cy="48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0FDA384-347D-E152-76F4-E5D85E0D023E}"/>
                    </a:ext>
                  </a:extLst>
                </p14:cNvPr>
                <p14:cNvContentPartPr/>
                <p14:nvPr/>
              </p14:nvContentPartPr>
              <p14:xfrm>
                <a:off x="2407172" y="4853118"/>
                <a:ext cx="45000" cy="4820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0FDA384-347D-E152-76F4-E5D85E0D023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398532" y="4844118"/>
                  <a:ext cx="6264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E0DCC2A-A82B-1D3E-D987-410E96AE38A1}"/>
                    </a:ext>
                  </a:extLst>
                </p14:cNvPr>
                <p14:cNvContentPartPr/>
                <p14:nvPr/>
              </p14:nvContentPartPr>
              <p14:xfrm>
                <a:off x="2441732" y="4849518"/>
                <a:ext cx="234000" cy="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E0DCC2A-A82B-1D3E-D987-410E96AE38A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433092" y="4840518"/>
                  <a:ext cx="251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293AD51-F2B7-F9B3-D7F5-D9A134449762}"/>
                    </a:ext>
                  </a:extLst>
                </p14:cNvPr>
                <p14:cNvContentPartPr/>
                <p14:nvPr/>
              </p14:nvContentPartPr>
              <p14:xfrm>
                <a:off x="2454692" y="5092878"/>
                <a:ext cx="235080" cy="3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293AD51-F2B7-F9B3-D7F5-D9A13444976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445692" y="5084238"/>
                  <a:ext cx="25272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0A16BFA-7D64-BA8C-FC23-C0B1E21A700D}"/>
                  </a:ext>
                </a:extLst>
              </p14:cNvPr>
              <p14:cNvContentPartPr/>
              <p14:nvPr/>
            </p14:nvContentPartPr>
            <p14:xfrm>
              <a:off x="2374170" y="1293540"/>
              <a:ext cx="170370" cy="27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0A16BFA-7D64-BA8C-FC23-C0B1E21A700D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365184" y="1286790"/>
                <a:ext cx="187982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92C3EF1-A501-32B6-E302-32AC304CDF1D}"/>
                  </a:ext>
                </a:extLst>
              </p14:cNvPr>
              <p14:cNvContentPartPr/>
              <p14:nvPr/>
            </p14:nvContentPartPr>
            <p14:xfrm>
              <a:off x="2409000" y="1394790"/>
              <a:ext cx="126360" cy="27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92C3EF1-A501-32B6-E302-32AC304CDF1D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400000" y="1388040"/>
                <a:ext cx="144000" cy="1350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EE093DC4-9550-3DAA-5D13-245891B1935E}"/>
              </a:ext>
            </a:extLst>
          </p:cNvPr>
          <p:cNvGrpSpPr/>
          <p:nvPr/>
        </p:nvGrpSpPr>
        <p:grpSpPr>
          <a:xfrm>
            <a:off x="2868270" y="1114530"/>
            <a:ext cx="342900" cy="552420"/>
            <a:chOff x="3689132" y="4831518"/>
            <a:chExt cx="457200" cy="73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07A1E67-3984-27BB-B085-0A1BD7164EBA}"/>
                    </a:ext>
                  </a:extLst>
                </p14:cNvPr>
                <p14:cNvContentPartPr/>
                <p14:nvPr/>
              </p14:nvContentPartPr>
              <p14:xfrm>
                <a:off x="3689132" y="4831518"/>
                <a:ext cx="457200" cy="4204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07A1E67-3984-27BB-B085-0A1BD7164EB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680492" y="4822518"/>
                  <a:ext cx="47484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C1AD266-C9AD-B8CB-8EB8-0B4B28CD0C52}"/>
                    </a:ext>
                  </a:extLst>
                </p14:cNvPr>
                <p14:cNvContentPartPr/>
                <p14:nvPr/>
              </p14:nvContentPartPr>
              <p14:xfrm>
                <a:off x="4063892" y="5481678"/>
                <a:ext cx="70200" cy="86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C1AD266-C9AD-B8CB-8EB8-0B4B28CD0C5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054892" y="5473038"/>
                  <a:ext cx="878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6A19622-244E-0E5A-E2A1-9FE714993434}"/>
                    </a:ext>
                  </a:extLst>
                </p14:cNvPr>
                <p14:cNvContentPartPr/>
                <p14:nvPr/>
              </p14:nvContentPartPr>
              <p14:xfrm>
                <a:off x="4068212" y="5339838"/>
                <a:ext cx="2880" cy="41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6A19622-244E-0E5A-E2A1-9FE71499343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059572" y="5331198"/>
                  <a:ext cx="2052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8B9A3E7-B025-5B61-1502-A1652329B4B1}"/>
              </a:ext>
            </a:extLst>
          </p:cNvPr>
          <p:cNvGrpSpPr/>
          <p:nvPr/>
        </p:nvGrpSpPr>
        <p:grpSpPr>
          <a:xfrm>
            <a:off x="3555960" y="1153410"/>
            <a:ext cx="243810" cy="389880"/>
            <a:chOff x="4606052" y="4883358"/>
            <a:chExt cx="325080" cy="51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D58D0C0-4C15-A47D-BD76-2BAACE6DBF06}"/>
                    </a:ext>
                  </a:extLst>
                </p14:cNvPr>
                <p14:cNvContentPartPr/>
                <p14:nvPr/>
              </p14:nvContentPartPr>
              <p14:xfrm>
                <a:off x="4621172" y="4883358"/>
                <a:ext cx="3240" cy="3668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D58D0C0-4C15-A47D-BD76-2BAACE6DBF0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612172" y="4874358"/>
                  <a:ext cx="2088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755E77D-43F1-D827-A365-3C2604F55105}"/>
                    </a:ext>
                  </a:extLst>
                </p14:cNvPr>
                <p14:cNvContentPartPr/>
                <p14:nvPr/>
              </p14:nvContentPartPr>
              <p14:xfrm>
                <a:off x="4624052" y="4911078"/>
                <a:ext cx="130680" cy="207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755E77D-43F1-D827-A365-3C2604F5510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615412" y="4902078"/>
                  <a:ext cx="1483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0B1FE52-FF84-3A90-46B5-68F45D937790}"/>
                    </a:ext>
                  </a:extLst>
                </p14:cNvPr>
                <p14:cNvContentPartPr/>
                <p14:nvPr/>
              </p14:nvContentPartPr>
              <p14:xfrm>
                <a:off x="4644932" y="5120598"/>
                <a:ext cx="30960" cy="1677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0B1FE52-FF84-3A90-46B5-68F45D93779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635932" y="5111598"/>
                  <a:ext cx="486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82ADBEB-C14E-A3F9-6058-EDA9CE712FE1}"/>
                    </a:ext>
                  </a:extLst>
                </p14:cNvPr>
                <p14:cNvContentPartPr/>
                <p14:nvPr/>
              </p14:nvContentPartPr>
              <p14:xfrm>
                <a:off x="4606052" y="5174238"/>
                <a:ext cx="4320" cy="1580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82ADBEB-C14E-A3F9-6058-EDA9CE712FE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597412" y="5165598"/>
                  <a:ext cx="219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949D5E9-703C-AC11-5A8E-A3708D3C1F3A}"/>
                    </a:ext>
                  </a:extLst>
                </p14:cNvPr>
                <p14:cNvContentPartPr/>
                <p14:nvPr/>
              </p14:nvContentPartPr>
              <p14:xfrm>
                <a:off x="4885772" y="5277558"/>
                <a:ext cx="42480" cy="1256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949D5E9-703C-AC11-5A8E-A3708D3C1F3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876772" y="5268558"/>
                  <a:ext cx="601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8822978-EEDE-8A04-3819-CFCD7A6E06E1}"/>
                    </a:ext>
                  </a:extLst>
                </p14:cNvPr>
                <p14:cNvContentPartPr/>
                <p14:nvPr/>
              </p14:nvContentPartPr>
              <p14:xfrm>
                <a:off x="4885052" y="5058678"/>
                <a:ext cx="46080" cy="514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8822978-EEDE-8A04-3819-CFCD7A6E06E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876412" y="5049678"/>
                  <a:ext cx="63720" cy="6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92E9BB1-6C9F-27F5-DEB4-60385EDC7931}"/>
                  </a:ext>
                </a:extLst>
              </p14:cNvPr>
              <p14:cNvContentPartPr/>
              <p14:nvPr/>
            </p14:nvContentPartPr>
            <p14:xfrm>
              <a:off x="3925860" y="974670"/>
              <a:ext cx="100980" cy="6679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92E9BB1-6C9F-27F5-DEB4-60385EDC7931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916876" y="965672"/>
                <a:ext cx="118589" cy="685615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7E45743-D491-4621-F05D-3E2DD7753865}"/>
              </a:ext>
            </a:extLst>
          </p:cNvPr>
          <p:cNvGrpSpPr/>
          <p:nvPr/>
        </p:nvGrpSpPr>
        <p:grpSpPr>
          <a:xfrm>
            <a:off x="4191000" y="990600"/>
            <a:ext cx="2708910" cy="548100"/>
            <a:chOff x="5452772" y="4666278"/>
            <a:chExt cx="3611880" cy="73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CE0F982-D319-28B5-9A8F-C3D91885E8D4}"/>
                    </a:ext>
                  </a:extLst>
                </p14:cNvPr>
                <p14:cNvContentPartPr/>
                <p14:nvPr/>
              </p14:nvContentPartPr>
              <p14:xfrm>
                <a:off x="5452772" y="4975158"/>
                <a:ext cx="158040" cy="3373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CE0F982-D319-28B5-9A8F-C3D91885E8D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443772" y="4966518"/>
                  <a:ext cx="17568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3DD9E31-84EE-A6DC-11A8-461AB035F1A5}"/>
                    </a:ext>
                  </a:extLst>
                </p14:cNvPr>
                <p14:cNvContentPartPr/>
                <p14:nvPr/>
              </p14:nvContentPartPr>
              <p14:xfrm>
                <a:off x="5715572" y="5287998"/>
                <a:ext cx="21600" cy="1062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3DD9E31-84EE-A6DC-11A8-461AB035F1A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706572" y="5279358"/>
                  <a:ext cx="392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6F6395F-DC07-812E-E7F0-E78D5B1FFB8D}"/>
                    </a:ext>
                  </a:extLst>
                </p14:cNvPr>
                <p14:cNvContentPartPr/>
                <p14:nvPr/>
              </p14:nvContentPartPr>
              <p14:xfrm>
                <a:off x="5746532" y="5034558"/>
                <a:ext cx="3600" cy="576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6F6395F-DC07-812E-E7F0-E78D5B1FFB8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737892" y="5025558"/>
                  <a:ext cx="2124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E0C37E5-C442-14A9-0BBA-6BD36965630C}"/>
                    </a:ext>
                  </a:extLst>
                </p14:cNvPr>
                <p14:cNvContentPartPr/>
                <p14:nvPr/>
              </p14:nvContentPartPr>
              <p14:xfrm>
                <a:off x="5904572" y="5147958"/>
                <a:ext cx="200880" cy="194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E0C37E5-C442-14A9-0BBA-6BD36965630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895932" y="5139318"/>
                  <a:ext cx="2185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3166D67-3A07-042F-151A-6BF5CEC5A4A1}"/>
                    </a:ext>
                  </a:extLst>
                </p14:cNvPr>
                <p14:cNvContentPartPr/>
                <p14:nvPr/>
              </p14:nvContentPartPr>
              <p14:xfrm>
                <a:off x="6236132" y="4944198"/>
                <a:ext cx="233640" cy="3816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3166D67-3A07-042F-151A-6BF5CEC5A4A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227132" y="4935558"/>
                  <a:ext cx="25128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9AFE849-3053-D385-7E66-6C81FCE6966C}"/>
                    </a:ext>
                  </a:extLst>
                </p14:cNvPr>
                <p14:cNvContentPartPr/>
                <p14:nvPr/>
              </p14:nvContentPartPr>
              <p14:xfrm>
                <a:off x="6579932" y="4984158"/>
                <a:ext cx="145800" cy="1717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9AFE849-3053-D385-7E66-6C81FCE6966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570932" y="4975158"/>
                  <a:ext cx="1634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1EFCD55-328E-1DB2-1263-D79034C90BAD}"/>
                    </a:ext>
                  </a:extLst>
                </p14:cNvPr>
                <p14:cNvContentPartPr/>
                <p14:nvPr/>
              </p14:nvContentPartPr>
              <p14:xfrm>
                <a:off x="6871172" y="5101518"/>
                <a:ext cx="45360" cy="194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1EFCD55-328E-1DB2-1263-D79034C90BA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862532" y="5092878"/>
                  <a:ext cx="630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459F667-BD2D-6AB7-082C-0987097A44A9}"/>
                    </a:ext>
                  </a:extLst>
                </p14:cNvPr>
                <p14:cNvContentPartPr/>
                <p14:nvPr/>
              </p14:nvContentPartPr>
              <p14:xfrm>
                <a:off x="6875132" y="4943838"/>
                <a:ext cx="2880" cy="388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459F667-BD2D-6AB7-082C-0987097A44A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866132" y="4934838"/>
                  <a:ext cx="205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56FA4B5-E57E-F33F-F437-80412DD659B8}"/>
                    </a:ext>
                  </a:extLst>
                </p14:cNvPr>
                <p14:cNvContentPartPr/>
                <p14:nvPr/>
              </p14:nvContentPartPr>
              <p14:xfrm>
                <a:off x="7070252" y="4976238"/>
                <a:ext cx="191160" cy="385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56FA4B5-E57E-F33F-F437-80412DD659B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061252" y="4967238"/>
                  <a:ext cx="2088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27F7EE8-8099-EE14-BA76-8C557720F432}"/>
                    </a:ext>
                  </a:extLst>
                </p14:cNvPr>
                <p14:cNvContentPartPr/>
                <p14:nvPr/>
              </p14:nvContentPartPr>
              <p14:xfrm>
                <a:off x="7163132" y="4913598"/>
                <a:ext cx="2880" cy="3391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27F7EE8-8099-EE14-BA76-8C557720F43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154132" y="4904598"/>
                  <a:ext cx="2052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ABBB526-2721-4F23-F296-4B54C5BADC39}"/>
                    </a:ext>
                  </a:extLst>
                </p14:cNvPr>
                <p14:cNvContentPartPr/>
                <p14:nvPr/>
              </p14:nvContentPartPr>
              <p14:xfrm>
                <a:off x="7391372" y="4864278"/>
                <a:ext cx="230760" cy="351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ABBB526-2721-4F23-F296-4B54C5BADC3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382372" y="4855278"/>
                  <a:ext cx="24840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47AFFD1-175C-A813-8F2A-5D23EB3D008D}"/>
                    </a:ext>
                  </a:extLst>
                </p14:cNvPr>
                <p14:cNvContentPartPr/>
                <p14:nvPr/>
              </p14:nvContentPartPr>
              <p14:xfrm>
                <a:off x="7616732" y="4932318"/>
                <a:ext cx="200520" cy="32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47AFFD1-175C-A813-8F2A-5D23EB3D008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608092" y="4923678"/>
                  <a:ext cx="2181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03AA6B2-CA54-77F9-12FD-DCD8FCE27C3F}"/>
                    </a:ext>
                  </a:extLst>
                </p14:cNvPr>
                <p14:cNvContentPartPr/>
                <p14:nvPr/>
              </p14:nvContentPartPr>
              <p14:xfrm>
                <a:off x="7713212" y="4932318"/>
                <a:ext cx="32040" cy="294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03AA6B2-CA54-77F9-12FD-DCD8FCE27C3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704212" y="4923678"/>
                  <a:ext cx="4968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B89F4E2-B12B-4694-E0CC-43A27165EDF4}"/>
                    </a:ext>
                  </a:extLst>
                </p14:cNvPr>
                <p14:cNvContentPartPr/>
                <p14:nvPr/>
              </p14:nvContentPartPr>
              <p14:xfrm>
                <a:off x="7960172" y="4827918"/>
                <a:ext cx="428040" cy="3420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B89F4E2-B12B-4694-E0CC-43A27165EDF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951172" y="4819278"/>
                  <a:ext cx="44568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A31A2F9-B17A-B31D-A8D9-9BFC7B371AAA}"/>
                    </a:ext>
                  </a:extLst>
                </p14:cNvPr>
                <p14:cNvContentPartPr/>
                <p14:nvPr/>
              </p14:nvContentPartPr>
              <p14:xfrm>
                <a:off x="8498012" y="4863198"/>
                <a:ext cx="156240" cy="4194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A31A2F9-B17A-B31D-A8D9-9BFC7B371AA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489012" y="4854198"/>
                  <a:ext cx="17388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C4AB3C1B-888A-9517-EF73-7277183BE16C}"/>
                    </a:ext>
                  </a:extLst>
                </p14:cNvPr>
                <p14:cNvContentPartPr/>
                <p14:nvPr/>
              </p14:nvContentPartPr>
              <p14:xfrm>
                <a:off x="8803292" y="5108718"/>
                <a:ext cx="20160" cy="1072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C4AB3C1B-888A-9517-EF73-7277183BE16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794652" y="5099718"/>
                  <a:ext cx="378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FB2424F-D9C6-9173-8916-BDAA3ABA3A87}"/>
                    </a:ext>
                  </a:extLst>
                </p14:cNvPr>
                <p14:cNvContentPartPr/>
                <p14:nvPr/>
              </p14:nvContentPartPr>
              <p14:xfrm>
                <a:off x="8805092" y="4904238"/>
                <a:ext cx="8280" cy="252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FB2424F-D9C6-9173-8916-BDAA3ABA3A8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796452" y="4895598"/>
                  <a:ext cx="259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6236313-0BCD-A974-0D8E-B7FE732452FB}"/>
                    </a:ext>
                  </a:extLst>
                </p14:cNvPr>
                <p14:cNvContentPartPr/>
                <p14:nvPr/>
              </p14:nvContentPartPr>
              <p14:xfrm>
                <a:off x="8834612" y="4666278"/>
                <a:ext cx="230040" cy="7308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6236313-0BCD-A974-0D8E-B7FE732452F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825612" y="4657278"/>
                  <a:ext cx="247680" cy="74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C47E04E-3B45-0132-55F7-DA5755E15A9A}"/>
                  </a:ext>
                </a:extLst>
              </p14:cNvPr>
              <p14:cNvContentPartPr/>
              <p14:nvPr/>
            </p14:nvContentPartPr>
            <p14:xfrm>
              <a:off x="5956800" y="705095"/>
              <a:ext cx="270" cy="2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C47E04E-3B45-0132-55F7-DA5755E15A9A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950050" y="696095"/>
                <a:ext cx="13500" cy="19800"/>
              </a:xfrm>
              <a:prstGeom prst="rect">
                <a:avLst/>
              </a:prstGeom>
            </p:spPr>
          </p:pic>
        </mc:Fallback>
      </mc:AlternateContent>
      <p:sp>
        <p:nvSpPr>
          <p:cNvPr id="226" name="TextBox 225">
            <a:extLst>
              <a:ext uri="{FF2B5EF4-FFF2-40B4-BE49-F238E27FC236}">
                <a16:creationId xmlns:a16="http://schemas.microsoft.com/office/drawing/2014/main" id="{F0F3F5A7-C8B2-FA76-8EEE-F181BD7596E4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Differentiate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E2F0D0D-760C-6028-FD53-2D2D7E6EFDB9}"/>
                  </a:ext>
                </a:extLst>
              </p14:cNvPr>
              <p14:cNvContentPartPr/>
              <p14:nvPr/>
            </p14:nvContentPartPr>
            <p14:xfrm>
              <a:off x="1004528" y="2406996"/>
              <a:ext cx="272160" cy="375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E2F0D0D-760C-6028-FD53-2D2D7E6EFDB9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995528" y="2397996"/>
                <a:ext cx="289800" cy="39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63FFFCA-BAE9-EDFB-4278-AC81837F269C}"/>
                  </a:ext>
                </a:extLst>
              </p14:cNvPr>
              <p14:cNvContentPartPr/>
              <p14:nvPr/>
            </p14:nvContentPartPr>
            <p14:xfrm>
              <a:off x="1497728" y="2459556"/>
              <a:ext cx="13572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63FFFCA-BAE9-EDFB-4278-AC81837F269C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489088" y="2450916"/>
                <a:ext cx="153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57CBD69-9B80-D57F-935B-B59702FB0DDB}"/>
                  </a:ext>
                </a:extLst>
              </p14:cNvPr>
              <p14:cNvContentPartPr/>
              <p14:nvPr/>
            </p14:nvContentPartPr>
            <p14:xfrm>
              <a:off x="1481528" y="2552436"/>
              <a:ext cx="162720" cy="3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57CBD69-9B80-D57F-935B-B59702FB0DDB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1472528" y="2543796"/>
                <a:ext cx="18036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BB19A7AF-0268-4021-1482-5B2C908C5FC5}"/>
              </a:ext>
            </a:extLst>
          </p:cNvPr>
          <p:cNvGrpSpPr/>
          <p:nvPr/>
        </p:nvGrpSpPr>
        <p:grpSpPr>
          <a:xfrm>
            <a:off x="1876448" y="2122236"/>
            <a:ext cx="1379880" cy="1244880"/>
            <a:chOff x="1876448" y="2122236"/>
            <a:chExt cx="1379880" cy="124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2216952-50A3-C5E4-EAC0-1FDBCB78860E}"/>
                    </a:ext>
                  </a:extLst>
                </p14:cNvPr>
                <p14:cNvContentPartPr/>
                <p14:nvPr/>
              </p14:nvContentPartPr>
              <p14:xfrm>
                <a:off x="1926488" y="2132316"/>
                <a:ext cx="207360" cy="294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2216952-50A3-C5E4-EAC0-1FDBCB78860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917488" y="2123676"/>
                  <a:ext cx="2250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D18F73E-C32C-BFC8-FB3E-53BA84874322}"/>
                    </a:ext>
                  </a:extLst>
                </p14:cNvPr>
                <p14:cNvContentPartPr/>
                <p14:nvPr/>
              </p14:nvContentPartPr>
              <p14:xfrm>
                <a:off x="2303768" y="2187396"/>
                <a:ext cx="360" cy="285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D18F73E-C32C-BFC8-FB3E-53BA8487432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294768" y="2178396"/>
                  <a:ext cx="1800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5E062A3-0B30-05F3-485C-16F329BF13F9}"/>
                    </a:ext>
                  </a:extLst>
                </p14:cNvPr>
                <p14:cNvContentPartPr/>
                <p14:nvPr/>
              </p14:nvContentPartPr>
              <p14:xfrm>
                <a:off x="2285048" y="2180196"/>
                <a:ext cx="175320" cy="6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5E062A3-0B30-05F3-485C-16F329BF13F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276048" y="2171196"/>
                  <a:ext cx="1929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CB7220F-A5DA-9620-DC40-730FA40A7C28}"/>
                    </a:ext>
                  </a:extLst>
                </p14:cNvPr>
                <p14:cNvContentPartPr/>
                <p14:nvPr/>
              </p14:nvContentPartPr>
              <p14:xfrm>
                <a:off x="2287568" y="2307636"/>
                <a:ext cx="17208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CB7220F-A5DA-9620-DC40-730FA40A7C2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278568" y="2298996"/>
                  <a:ext cx="18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D471095-305D-DBD4-318B-CF80C3E49192}"/>
                    </a:ext>
                  </a:extLst>
                </p14:cNvPr>
                <p14:cNvContentPartPr/>
                <p14:nvPr/>
              </p14:nvContentPartPr>
              <p14:xfrm>
                <a:off x="1876448" y="2503116"/>
                <a:ext cx="757800" cy="20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D471095-305D-DBD4-318B-CF80C3E4919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867808" y="2494476"/>
                  <a:ext cx="7754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EB8421A-8FC7-2C32-CAAA-1B227B0BE893}"/>
                    </a:ext>
                  </a:extLst>
                </p14:cNvPr>
                <p14:cNvContentPartPr/>
                <p14:nvPr/>
              </p14:nvContentPartPr>
              <p14:xfrm>
                <a:off x="1908488" y="2776716"/>
                <a:ext cx="235440" cy="248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EB8421A-8FC7-2C32-CAAA-1B227B0BE89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899848" y="2767716"/>
                  <a:ext cx="2530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EB28E54-C543-E6EB-3AB2-59D6D7BE0046}"/>
                    </a:ext>
                  </a:extLst>
                </p14:cNvPr>
                <p14:cNvContentPartPr/>
                <p14:nvPr/>
              </p14:nvContentPartPr>
              <p14:xfrm>
                <a:off x="2313488" y="2700036"/>
                <a:ext cx="172080" cy="448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EB28E54-C543-E6EB-3AB2-59D6D7BE004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304488" y="2691036"/>
                  <a:ext cx="18972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6D93116-369A-0D90-95A4-16C70D5E81C3}"/>
                    </a:ext>
                  </a:extLst>
                </p14:cNvPr>
                <p14:cNvContentPartPr/>
                <p14:nvPr/>
              </p14:nvContentPartPr>
              <p14:xfrm>
                <a:off x="2499248" y="3025116"/>
                <a:ext cx="81720" cy="115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6D93116-369A-0D90-95A4-16C70D5E81C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490608" y="3016476"/>
                  <a:ext cx="993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06E0268-1B3B-BB01-BA61-13CBFC02A61D}"/>
                    </a:ext>
                  </a:extLst>
                </p14:cNvPr>
                <p14:cNvContentPartPr/>
                <p14:nvPr/>
              </p14:nvContentPartPr>
              <p14:xfrm>
                <a:off x="2564408" y="2903076"/>
                <a:ext cx="324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06E0268-1B3B-BB01-BA61-13CBFC02A61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555768" y="289407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DCEB6FC-9FD7-6DC1-E3F2-1F54382F74E1}"/>
                    </a:ext>
                  </a:extLst>
                </p14:cNvPr>
                <p14:cNvContentPartPr/>
                <p14:nvPr/>
              </p14:nvContentPartPr>
              <p14:xfrm>
                <a:off x="2724968" y="2122236"/>
                <a:ext cx="45360" cy="1089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DCEB6FC-9FD7-6DC1-E3F2-1F54382F74E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716328" y="2113236"/>
                  <a:ext cx="63000" cy="11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C05A142-81DD-08B8-5206-210F95035676}"/>
                    </a:ext>
                  </a:extLst>
                </p14:cNvPr>
                <p14:cNvContentPartPr/>
                <p14:nvPr/>
              </p14:nvContentPartPr>
              <p14:xfrm>
                <a:off x="2894168" y="2935116"/>
                <a:ext cx="149760" cy="356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C05A142-81DD-08B8-5206-210F9503567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885168" y="2926116"/>
                  <a:ext cx="16740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871CD21-4F0C-297A-3706-7FC9A8E261FD}"/>
                    </a:ext>
                  </a:extLst>
                </p14:cNvPr>
                <p14:cNvContentPartPr/>
                <p14:nvPr/>
              </p14:nvContentPartPr>
              <p14:xfrm>
                <a:off x="3109088" y="3209796"/>
                <a:ext cx="64800" cy="157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871CD21-4F0C-297A-3706-7FC9A8E261F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100088" y="3200796"/>
                  <a:ext cx="824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0BBC716-30BC-44BD-E582-C280FF501332}"/>
                    </a:ext>
                  </a:extLst>
                </p14:cNvPr>
                <p14:cNvContentPartPr/>
                <p14:nvPr/>
              </p14:nvContentPartPr>
              <p14:xfrm>
                <a:off x="3157328" y="3080196"/>
                <a:ext cx="360" cy="43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0BBC716-30BC-44BD-E582-C280FF50133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148328" y="3071556"/>
                  <a:ext cx="1800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40F5B45-CBCB-0E85-B5B2-710F7D777F37}"/>
                    </a:ext>
                  </a:extLst>
                </p14:cNvPr>
                <p14:cNvContentPartPr/>
                <p14:nvPr/>
              </p14:nvContentPartPr>
              <p14:xfrm>
                <a:off x="3114848" y="2695716"/>
                <a:ext cx="102240" cy="147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40F5B45-CBCB-0E85-B5B2-710F7D777F3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105848" y="2687076"/>
                  <a:ext cx="1198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B4FB109-F716-3901-B2B1-C3D0F87B5642}"/>
                    </a:ext>
                  </a:extLst>
                </p14:cNvPr>
                <p14:cNvContentPartPr/>
                <p14:nvPr/>
              </p14:nvContentPartPr>
              <p14:xfrm>
                <a:off x="3142928" y="2673756"/>
                <a:ext cx="66600" cy="167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B4FB109-F716-3901-B2B1-C3D0F87B5642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133928" y="2664756"/>
                  <a:ext cx="842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6F03889-3EDB-4B1B-422E-5257BD2E64B6}"/>
                    </a:ext>
                  </a:extLst>
                </p14:cNvPr>
                <p14:cNvContentPartPr/>
                <p14:nvPr/>
              </p14:nvContentPartPr>
              <p14:xfrm>
                <a:off x="3060848" y="2732076"/>
                <a:ext cx="195480" cy="3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6F03889-3EDB-4B1B-422E-5257BD2E64B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051848" y="2723076"/>
                  <a:ext cx="213120" cy="2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5AF68D6-44D7-CD67-6F5B-C6CA5CF7B1F9}"/>
                  </a:ext>
                </a:extLst>
              </p14:cNvPr>
              <p14:cNvContentPartPr/>
              <p14:nvPr/>
            </p14:nvContentPartPr>
            <p14:xfrm>
              <a:off x="3699128" y="2541636"/>
              <a:ext cx="15984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5AF68D6-44D7-CD67-6F5B-C6CA5CF7B1F9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3690128" y="2532636"/>
                <a:ext cx="177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02A92FC-5A0B-0861-5491-44CC62F0964E}"/>
                  </a:ext>
                </a:extLst>
              </p14:cNvPr>
              <p14:cNvContentPartPr/>
              <p14:nvPr/>
            </p14:nvContentPartPr>
            <p14:xfrm>
              <a:off x="3747728" y="2669436"/>
              <a:ext cx="16344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02A92FC-5A0B-0861-5491-44CC62F0964E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3739088" y="2660796"/>
                <a:ext cx="181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E02BFE1-1F17-081A-4A34-7173B9F08119}"/>
                  </a:ext>
                </a:extLst>
              </p14:cNvPr>
              <p14:cNvContentPartPr/>
              <p14:nvPr/>
            </p14:nvContentPartPr>
            <p14:xfrm>
              <a:off x="4574288" y="2432196"/>
              <a:ext cx="196560" cy="318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E02BFE1-1F17-081A-4A34-7173B9F08119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4565648" y="2423196"/>
                <a:ext cx="214200" cy="33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8A3A9713-6508-AEA4-CF4C-7623DB1E42DF}"/>
              </a:ext>
            </a:extLst>
          </p:cNvPr>
          <p:cNvGrpSpPr/>
          <p:nvPr/>
        </p:nvGrpSpPr>
        <p:grpSpPr>
          <a:xfrm>
            <a:off x="4872728" y="2649636"/>
            <a:ext cx="114840" cy="257040"/>
            <a:chOff x="4872728" y="2649636"/>
            <a:chExt cx="114840" cy="25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F7F0988-BFF6-0DB0-E4D6-32D158FDEE30}"/>
                    </a:ext>
                  </a:extLst>
                </p14:cNvPr>
                <p14:cNvContentPartPr/>
                <p14:nvPr/>
              </p14:nvContentPartPr>
              <p14:xfrm>
                <a:off x="4872728" y="2766276"/>
                <a:ext cx="114840" cy="1404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F7F0988-BFF6-0DB0-E4D6-32D158FDEE3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863728" y="2757276"/>
                  <a:ext cx="1324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2CAA74C-D9BF-BA13-84FB-F37EA42378FD}"/>
                    </a:ext>
                  </a:extLst>
                </p14:cNvPr>
                <p14:cNvContentPartPr/>
                <p14:nvPr/>
              </p14:nvContentPartPr>
              <p14:xfrm>
                <a:off x="4914488" y="2649636"/>
                <a:ext cx="3240" cy="3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2CAA74C-D9BF-BA13-84FB-F37EA42378FD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905488" y="2640636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8A7414-9056-F0C2-900C-2877F24E1A7C}"/>
              </a:ext>
            </a:extLst>
          </p:cNvPr>
          <p:cNvGrpSpPr/>
          <p:nvPr/>
        </p:nvGrpSpPr>
        <p:grpSpPr>
          <a:xfrm>
            <a:off x="6838328" y="2235996"/>
            <a:ext cx="961560" cy="575280"/>
            <a:chOff x="6838328" y="2235996"/>
            <a:chExt cx="961560" cy="57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29CA640-9109-A14E-1CE3-DF5B70E04DC4}"/>
                    </a:ext>
                  </a:extLst>
                </p14:cNvPr>
                <p14:cNvContentPartPr/>
                <p14:nvPr/>
              </p14:nvContentPartPr>
              <p14:xfrm>
                <a:off x="6838328" y="2253996"/>
                <a:ext cx="200520" cy="557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29CA640-9109-A14E-1CE3-DF5B70E04DC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829328" y="2244996"/>
                  <a:ext cx="21816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1964C95-7296-A661-21D9-E182A589795B}"/>
                    </a:ext>
                  </a:extLst>
                </p14:cNvPr>
                <p14:cNvContentPartPr/>
                <p14:nvPr/>
              </p14:nvContentPartPr>
              <p14:xfrm>
                <a:off x="7067648" y="2423916"/>
                <a:ext cx="178560" cy="8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1964C95-7296-A661-21D9-E182A589795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058648" y="2415276"/>
                  <a:ext cx="1962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3777E6F-0A5F-F999-F9D7-17A2F02C9A7D}"/>
                    </a:ext>
                  </a:extLst>
                </p14:cNvPr>
                <p14:cNvContentPartPr/>
                <p14:nvPr/>
              </p14:nvContentPartPr>
              <p14:xfrm>
                <a:off x="7138928" y="2450196"/>
                <a:ext cx="13320" cy="214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3777E6F-0A5F-F999-F9D7-17A2F02C9A7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130288" y="2441196"/>
                  <a:ext cx="3096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29CB9DF-90E9-9BFD-8720-B409155F5B33}"/>
                    </a:ext>
                  </a:extLst>
                </p14:cNvPr>
                <p14:cNvContentPartPr/>
                <p14:nvPr/>
              </p14:nvContentPartPr>
              <p14:xfrm>
                <a:off x="7300568" y="2235996"/>
                <a:ext cx="173160" cy="528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29CB9DF-90E9-9BFD-8720-B409155F5B3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291928" y="2226996"/>
                  <a:ext cx="190800" cy="54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3DD5CC0-3D15-CACB-DEA4-C3D7DEBCAE18}"/>
                    </a:ext>
                  </a:extLst>
                </p14:cNvPr>
                <p14:cNvContentPartPr/>
                <p14:nvPr/>
              </p14:nvContentPartPr>
              <p14:xfrm>
                <a:off x="7476608" y="2417796"/>
                <a:ext cx="360" cy="330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3DD5CC0-3D15-CACB-DEA4-C3D7DEBCAE18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467968" y="2409156"/>
                  <a:ext cx="1800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DD69931-4EB8-5849-2A31-715DA4E341F3}"/>
                    </a:ext>
                  </a:extLst>
                </p14:cNvPr>
                <p14:cNvContentPartPr/>
                <p14:nvPr/>
              </p14:nvContentPartPr>
              <p14:xfrm>
                <a:off x="7578488" y="2600676"/>
                <a:ext cx="22140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DD69931-4EB8-5849-2A31-715DA4E341F3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569488" y="2591676"/>
                  <a:ext cx="239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6783784-44BE-6B91-AEA7-D21C2109B708}"/>
                    </a:ext>
                  </a:extLst>
                </p14:cNvPr>
                <p14:cNvContentPartPr/>
                <p14:nvPr/>
              </p14:nvContentPartPr>
              <p14:xfrm>
                <a:off x="7692248" y="2486196"/>
                <a:ext cx="6120" cy="3034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6783784-44BE-6B91-AEA7-D21C2109B70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683608" y="2477556"/>
                  <a:ext cx="23760" cy="32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183E31D-3421-0AE3-168E-6659FBBEFAE7}"/>
              </a:ext>
            </a:extLst>
          </p:cNvPr>
          <p:cNvGrpSpPr/>
          <p:nvPr/>
        </p:nvGrpSpPr>
        <p:grpSpPr>
          <a:xfrm>
            <a:off x="7932728" y="2158236"/>
            <a:ext cx="1075320" cy="754200"/>
            <a:chOff x="7932728" y="2158236"/>
            <a:chExt cx="1075320" cy="75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1F6E8A0-7711-C7B4-333F-69B23CF52F15}"/>
                    </a:ext>
                  </a:extLst>
                </p14:cNvPr>
                <p14:cNvContentPartPr/>
                <p14:nvPr/>
              </p14:nvContentPartPr>
              <p14:xfrm>
                <a:off x="7932728" y="2234196"/>
                <a:ext cx="401760" cy="5014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1F6E8A0-7711-C7B4-333F-69B23CF52F15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924088" y="2225196"/>
                  <a:ext cx="41940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6499F2A-C3E1-6898-6C7E-539B24FBE43C}"/>
                    </a:ext>
                  </a:extLst>
                </p14:cNvPr>
                <p14:cNvContentPartPr/>
                <p14:nvPr/>
              </p14:nvContentPartPr>
              <p14:xfrm>
                <a:off x="8428448" y="2461716"/>
                <a:ext cx="146880" cy="4402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6499F2A-C3E1-6898-6C7E-539B24FBE43C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419448" y="2453076"/>
                  <a:ext cx="16452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B7856B5-742F-C686-1C28-476B10C3FBEA}"/>
                    </a:ext>
                  </a:extLst>
                </p14:cNvPr>
                <p14:cNvContentPartPr/>
                <p14:nvPr/>
              </p14:nvContentPartPr>
              <p14:xfrm>
                <a:off x="8637968" y="2726316"/>
                <a:ext cx="117720" cy="1861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B7856B5-742F-C686-1C28-476B10C3FBE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628968" y="2717676"/>
                  <a:ext cx="1353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6E763AA-086B-DA98-56EF-31CBAFC93774}"/>
                    </a:ext>
                  </a:extLst>
                </p14:cNvPr>
                <p14:cNvContentPartPr/>
                <p14:nvPr/>
              </p14:nvContentPartPr>
              <p14:xfrm>
                <a:off x="8687288" y="2584116"/>
                <a:ext cx="13320" cy="57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6E763AA-086B-DA98-56EF-31CBAFC93774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678648" y="2575116"/>
                  <a:ext cx="309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66D5C93-427D-C1A0-954C-D6FC44DE4E6B}"/>
                    </a:ext>
                  </a:extLst>
                </p14:cNvPr>
                <p14:cNvContentPartPr/>
                <p14:nvPr/>
              </p14:nvContentPartPr>
              <p14:xfrm>
                <a:off x="8694488" y="2270196"/>
                <a:ext cx="100440" cy="157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66D5C93-427D-C1A0-954C-D6FC44DE4E6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685488" y="2261556"/>
                  <a:ext cx="1180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59762D2F-146A-D23E-B1AB-17704509BA5B}"/>
                    </a:ext>
                  </a:extLst>
                </p14:cNvPr>
                <p14:cNvContentPartPr/>
                <p14:nvPr/>
              </p14:nvContentPartPr>
              <p14:xfrm>
                <a:off x="8704928" y="2241396"/>
                <a:ext cx="90000" cy="1933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9762D2F-146A-D23E-B1AB-17704509BA5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696288" y="2232756"/>
                  <a:ext cx="1076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1AEDD6A7-6F49-1E8A-8181-A1A6B988143F}"/>
                    </a:ext>
                  </a:extLst>
                </p14:cNvPr>
                <p14:cNvContentPartPr/>
                <p14:nvPr/>
              </p14:nvContentPartPr>
              <p14:xfrm>
                <a:off x="8625368" y="2372436"/>
                <a:ext cx="244800" cy="108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1AEDD6A7-6F49-1E8A-8181-A1A6B988143F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616368" y="2363436"/>
                  <a:ext cx="2624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2F5DBC4-8E0F-7227-A047-183B10B46090}"/>
                    </a:ext>
                  </a:extLst>
                </p14:cNvPr>
                <p14:cNvContentPartPr/>
                <p14:nvPr/>
              </p14:nvContentPartPr>
              <p14:xfrm>
                <a:off x="8850368" y="2158236"/>
                <a:ext cx="157680" cy="6357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2F5DBC4-8E0F-7227-A047-183B10B46090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841368" y="2149596"/>
                  <a:ext cx="175320" cy="65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1013287-6F7C-C7A4-E65B-706FA7ED6C35}"/>
              </a:ext>
            </a:extLst>
          </p:cNvPr>
          <p:cNvGrpSpPr/>
          <p:nvPr/>
        </p:nvGrpSpPr>
        <p:grpSpPr>
          <a:xfrm>
            <a:off x="5244248" y="2406636"/>
            <a:ext cx="1380240" cy="473400"/>
            <a:chOff x="5244248" y="2406636"/>
            <a:chExt cx="1380240" cy="47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CF76907-53C9-8560-1957-41DC5722C09D}"/>
                    </a:ext>
                  </a:extLst>
                </p14:cNvPr>
                <p14:cNvContentPartPr/>
                <p14:nvPr/>
              </p14:nvContentPartPr>
              <p14:xfrm>
                <a:off x="5244248" y="2599596"/>
                <a:ext cx="19080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CF76907-53C9-8560-1957-41DC5722C09D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235248" y="2590956"/>
                  <a:ext cx="20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6307585-CB11-6F60-9C62-3C6367CB5B3D}"/>
                    </a:ext>
                  </a:extLst>
                </p14:cNvPr>
                <p14:cNvContentPartPr/>
                <p14:nvPr/>
              </p14:nvContentPartPr>
              <p14:xfrm>
                <a:off x="5513528" y="2472516"/>
                <a:ext cx="203760" cy="407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6307585-CB11-6F60-9C62-3C6367CB5B3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504888" y="2463516"/>
                  <a:ext cx="2214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A82584F-F423-3946-848F-72C9BF51BD03}"/>
                    </a:ext>
                  </a:extLst>
                </p14:cNvPr>
                <p14:cNvContentPartPr/>
                <p14:nvPr/>
              </p14:nvContentPartPr>
              <p14:xfrm>
                <a:off x="5834288" y="2486916"/>
                <a:ext cx="156240" cy="2160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A82584F-F423-3946-848F-72C9BF51BD03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825648" y="2478276"/>
                  <a:ext cx="1738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5988C23-F212-EB9A-F345-AD54123C5009}"/>
                    </a:ext>
                  </a:extLst>
                </p14:cNvPr>
                <p14:cNvContentPartPr/>
                <p14:nvPr/>
              </p14:nvContentPartPr>
              <p14:xfrm>
                <a:off x="6135248" y="2612556"/>
                <a:ext cx="45720" cy="228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5988C23-F212-EB9A-F345-AD54123C500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126608" y="2603556"/>
                  <a:ext cx="6336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0A376BE-CB7F-9880-F50D-32E6896C879B}"/>
                    </a:ext>
                  </a:extLst>
                </p14:cNvPr>
                <p14:cNvContentPartPr/>
                <p14:nvPr/>
              </p14:nvContentPartPr>
              <p14:xfrm>
                <a:off x="6138128" y="2444436"/>
                <a:ext cx="3240" cy="3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0A376BE-CB7F-9880-F50D-32E6896C879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129128" y="2435436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5519BBB-794B-EA0E-D087-7A307D1C0CDF}"/>
                    </a:ext>
                  </a:extLst>
                </p14:cNvPr>
                <p14:cNvContentPartPr/>
                <p14:nvPr/>
              </p14:nvContentPartPr>
              <p14:xfrm>
                <a:off x="6060728" y="2574756"/>
                <a:ext cx="237240" cy="246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5519BBB-794B-EA0E-D087-7A307D1C0CDF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051728" y="2566116"/>
                  <a:ext cx="2548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FD086EE-CDFC-1701-DCD3-CB39488521D9}"/>
                    </a:ext>
                  </a:extLst>
                </p14:cNvPr>
                <p14:cNvContentPartPr/>
                <p14:nvPr/>
              </p14:nvContentPartPr>
              <p14:xfrm>
                <a:off x="6500648" y="2406636"/>
                <a:ext cx="360" cy="317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FD086EE-CDFC-1701-DCD3-CB39488521D9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491648" y="2397996"/>
                  <a:ext cx="180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8D1C724-336C-CDE8-AF38-070365A6A67B}"/>
                    </a:ext>
                  </a:extLst>
                </p14:cNvPr>
                <p14:cNvContentPartPr/>
                <p14:nvPr/>
              </p14:nvContentPartPr>
              <p14:xfrm>
                <a:off x="6358088" y="2534436"/>
                <a:ext cx="266400" cy="16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8D1C724-336C-CDE8-AF38-070365A6A67B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349088" y="2525436"/>
                  <a:ext cx="2840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B5B08CA9-97E3-A8CA-CC42-BC6933D81038}"/>
                    </a:ext>
                  </a:extLst>
                </p14:cNvPr>
                <p14:cNvContentPartPr/>
                <p14:nvPr/>
              </p14:nvContentPartPr>
              <p14:xfrm>
                <a:off x="5991248" y="2535156"/>
                <a:ext cx="360" cy="1645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B5B08CA9-97E3-A8CA-CC42-BC6933D81038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982608" y="2526516"/>
                  <a:ext cx="18000" cy="18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4F4ECEA-D269-3E90-E588-FD16198489E1}"/>
              </a:ext>
            </a:extLst>
          </p:cNvPr>
          <p:cNvGrpSpPr/>
          <p:nvPr/>
        </p:nvGrpSpPr>
        <p:grpSpPr>
          <a:xfrm>
            <a:off x="822728" y="3985956"/>
            <a:ext cx="812520" cy="420480"/>
            <a:chOff x="822728" y="3985956"/>
            <a:chExt cx="812520" cy="42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7C49F5C7-93D9-4055-8E8F-5E992BC8B78D}"/>
                    </a:ext>
                  </a:extLst>
                </p14:cNvPr>
                <p14:cNvContentPartPr/>
                <p14:nvPr/>
              </p14:nvContentPartPr>
              <p14:xfrm>
                <a:off x="822728" y="4133556"/>
                <a:ext cx="590760" cy="39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7C49F5C7-93D9-4055-8E8F-5E992BC8B78D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814088" y="4124556"/>
                  <a:ext cx="6084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0E3FCAB-69F0-28B8-58B0-CD01365BA622}"/>
                    </a:ext>
                  </a:extLst>
                </p14:cNvPr>
                <p14:cNvContentPartPr/>
                <p14:nvPr/>
              </p14:nvContentPartPr>
              <p14:xfrm>
                <a:off x="911648" y="4285116"/>
                <a:ext cx="575640" cy="39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0E3FCAB-69F0-28B8-58B0-CD01365BA622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902648" y="4276476"/>
                  <a:ext cx="59328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68C8CA8-E1E2-4751-08DB-D356B83648CB}"/>
                    </a:ext>
                  </a:extLst>
                </p14:cNvPr>
                <p14:cNvContentPartPr/>
                <p14:nvPr/>
              </p14:nvContentPartPr>
              <p14:xfrm>
                <a:off x="1252568" y="3985956"/>
                <a:ext cx="382680" cy="4204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68C8CA8-E1E2-4751-08DB-D356B83648CB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243568" y="3977316"/>
                  <a:ext cx="400320" cy="43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5EFB6E6-5BA7-A419-A32D-5E61CB4A50F0}"/>
              </a:ext>
            </a:extLst>
          </p:cNvPr>
          <p:cNvGrpSpPr/>
          <p:nvPr/>
        </p:nvGrpSpPr>
        <p:grpSpPr>
          <a:xfrm>
            <a:off x="2483768" y="3956796"/>
            <a:ext cx="504720" cy="723240"/>
            <a:chOff x="2483768" y="3956796"/>
            <a:chExt cx="504720" cy="72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6ADA92AB-9FDF-96F6-3C11-034AEC8C536F}"/>
                    </a:ext>
                  </a:extLst>
                </p14:cNvPr>
                <p14:cNvContentPartPr/>
                <p14:nvPr/>
              </p14:nvContentPartPr>
              <p14:xfrm>
                <a:off x="2483768" y="4092516"/>
                <a:ext cx="178560" cy="5875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ADA92AB-9FDF-96F6-3C11-034AEC8C536F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475128" y="4083876"/>
                  <a:ext cx="196200" cy="60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08A046E-1707-2068-3C45-C2FBFE946401}"/>
                    </a:ext>
                  </a:extLst>
                </p14:cNvPr>
                <p14:cNvContentPartPr/>
                <p14:nvPr/>
              </p14:nvContentPartPr>
              <p14:xfrm>
                <a:off x="2759528" y="4421196"/>
                <a:ext cx="77040" cy="1641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08A046E-1707-2068-3C45-C2FBFE94640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2750528" y="4412196"/>
                  <a:ext cx="9468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F070050B-1106-B093-6396-94429F61A50B}"/>
                    </a:ext>
                  </a:extLst>
                </p14:cNvPr>
                <p14:cNvContentPartPr/>
                <p14:nvPr/>
              </p14:nvContentPartPr>
              <p14:xfrm>
                <a:off x="2766728" y="4194756"/>
                <a:ext cx="12600" cy="324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F070050B-1106-B093-6396-94429F61A50B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757728" y="4185756"/>
                  <a:ext cx="3024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2F0DEB0-542E-91E9-75ED-3E5E7A76BA6F}"/>
                    </a:ext>
                  </a:extLst>
                </p14:cNvPr>
                <p14:cNvContentPartPr/>
                <p14:nvPr/>
              </p14:nvContentPartPr>
              <p14:xfrm>
                <a:off x="2862848" y="3956796"/>
                <a:ext cx="125640" cy="1515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2F0DEB0-542E-91E9-75ED-3E5E7A76BA6F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853848" y="3948156"/>
                  <a:ext cx="143280" cy="16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4918B692-52BB-61B5-3989-E1C7C66638BF}"/>
                  </a:ext>
                </a:extLst>
              </p14:cNvPr>
              <p14:cNvContentPartPr/>
              <p14:nvPr/>
            </p14:nvContentPartPr>
            <p14:xfrm>
              <a:off x="2868968" y="3897036"/>
              <a:ext cx="119520" cy="21888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4918B692-52BB-61B5-3989-E1C7C66638BF}"/>
                  </a:ext>
                </a:extLst>
              </p:cNvPr>
              <p:cNvPicPr/>
              <p:nvPr/>
            </p:nvPicPr>
            <p:blipFill>
              <a:blip r:embed="rId268"/>
              <a:stretch>
                <a:fillRect/>
              </a:stretch>
            </p:blipFill>
            <p:spPr>
              <a:xfrm>
                <a:off x="2859968" y="3888036"/>
                <a:ext cx="13716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853F1D36-9265-6C05-B28F-372241EDED90}"/>
                  </a:ext>
                </a:extLst>
              </p14:cNvPr>
              <p14:cNvContentPartPr/>
              <p14:nvPr/>
            </p14:nvContentPartPr>
            <p14:xfrm>
              <a:off x="2809208" y="4042836"/>
              <a:ext cx="259200" cy="201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853F1D36-9265-6C05-B28F-372241EDED90}"/>
                  </a:ext>
                </a:extLst>
              </p:cNvPr>
              <p:cNvPicPr/>
              <p:nvPr/>
            </p:nvPicPr>
            <p:blipFill>
              <a:blip r:embed="rId270"/>
              <a:stretch>
                <a:fillRect/>
              </a:stretch>
            </p:blipFill>
            <p:spPr>
              <a:xfrm>
                <a:off x="2800208" y="4034196"/>
                <a:ext cx="27684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B0FD74DD-05F8-25B0-47E2-1BB7F0C2271E}"/>
                  </a:ext>
                </a:extLst>
              </p14:cNvPr>
              <p14:cNvContentPartPr/>
              <p14:nvPr/>
            </p14:nvContentPartPr>
            <p14:xfrm>
              <a:off x="6882248" y="3214116"/>
              <a:ext cx="301320" cy="71892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B0FD74DD-05F8-25B0-47E2-1BB7F0C2271E}"/>
                  </a:ext>
                </a:extLst>
              </p:cNvPr>
              <p:cNvPicPr/>
              <p:nvPr/>
            </p:nvPicPr>
            <p:blipFill>
              <a:blip r:embed="rId272"/>
              <a:stretch>
                <a:fillRect/>
              </a:stretch>
            </p:blipFill>
            <p:spPr>
              <a:xfrm>
                <a:off x="6873608" y="3205116"/>
                <a:ext cx="318960" cy="73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066C007E-18AB-CB2E-AD9F-73177EFA45D3}"/>
                  </a:ext>
                </a:extLst>
              </p14:cNvPr>
              <p14:cNvContentPartPr/>
              <p14:nvPr/>
            </p14:nvContentPartPr>
            <p14:xfrm>
              <a:off x="7183208" y="3439116"/>
              <a:ext cx="193680" cy="29196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066C007E-18AB-CB2E-AD9F-73177EFA45D3}"/>
                  </a:ext>
                </a:extLst>
              </p:cNvPr>
              <p:cNvPicPr/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7174208" y="3430116"/>
                <a:ext cx="21132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CEB9FDA5-ECE4-B859-8610-6CA0C90A120F}"/>
                  </a:ext>
                </a:extLst>
              </p14:cNvPr>
              <p14:cNvContentPartPr/>
              <p14:nvPr/>
            </p14:nvContentPartPr>
            <p14:xfrm>
              <a:off x="7383368" y="3387276"/>
              <a:ext cx="178200" cy="2844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CEB9FDA5-ECE4-B859-8610-6CA0C90A120F}"/>
                  </a:ext>
                </a:extLst>
              </p:cNvPr>
              <p:cNvPicPr/>
              <p:nvPr/>
            </p:nvPicPr>
            <p:blipFill>
              <a:blip r:embed="rId276"/>
              <a:stretch>
                <a:fillRect/>
              </a:stretch>
            </p:blipFill>
            <p:spPr>
              <a:xfrm>
                <a:off x="7374728" y="3378636"/>
                <a:ext cx="1958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FDB7F738-9E31-2B17-76F3-839B4CF01F0E}"/>
                  </a:ext>
                </a:extLst>
              </p14:cNvPr>
              <p14:cNvContentPartPr/>
              <p14:nvPr/>
            </p14:nvContentPartPr>
            <p14:xfrm>
              <a:off x="7466888" y="3420756"/>
              <a:ext cx="3240" cy="27936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FDB7F738-9E31-2B17-76F3-839B4CF01F0E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7458248" y="3411756"/>
                <a:ext cx="20880" cy="29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0" name="Group 189">
            <a:extLst>
              <a:ext uri="{FF2B5EF4-FFF2-40B4-BE49-F238E27FC236}">
                <a16:creationId xmlns:a16="http://schemas.microsoft.com/office/drawing/2014/main" id="{CB31D766-A21F-F42A-8251-275552937B1F}"/>
              </a:ext>
            </a:extLst>
          </p:cNvPr>
          <p:cNvGrpSpPr/>
          <p:nvPr/>
        </p:nvGrpSpPr>
        <p:grpSpPr>
          <a:xfrm>
            <a:off x="3303848" y="3328236"/>
            <a:ext cx="3623760" cy="2194560"/>
            <a:chOff x="3303848" y="3328236"/>
            <a:chExt cx="3623760" cy="21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B1E5152-1ACC-01D7-1A45-738FFE209CDB}"/>
                    </a:ext>
                  </a:extLst>
                </p14:cNvPr>
                <p14:cNvContentPartPr/>
                <p14:nvPr/>
              </p14:nvContentPartPr>
              <p14:xfrm>
                <a:off x="3303848" y="4347756"/>
                <a:ext cx="213840" cy="32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B1E5152-1ACC-01D7-1A45-738FFE209CDB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3294848" y="4339116"/>
                  <a:ext cx="231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F68E2B2-55D4-6064-D5D3-690345CCF5E4}"/>
                    </a:ext>
                  </a:extLst>
                </p14:cNvPr>
                <p14:cNvContentPartPr/>
                <p14:nvPr/>
              </p14:nvContentPartPr>
              <p14:xfrm>
                <a:off x="3362888" y="4448916"/>
                <a:ext cx="198720" cy="43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F68E2B2-55D4-6064-D5D3-690345CCF5E4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354248" y="4439916"/>
                  <a:ext cx="2163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0249204-0EA5-A0A7-3A6C-FBE41B283E57}"/>
                    </a:ext>
                  </a:extLst>
                </p14:cNvPr>
                <p14:cNvContentPartPr/>
                <p14:nvPr/>
              </p14:nvContentPartPr>
              <p14:xfrm>
                <a:off x="4247048" y="3781476"/>
                <a:ext cx="126360" cy="3186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0249204-0EA5-A0A7-3A6C-FBE41B283E57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238048" y="3772476"/>
                  <a:ext cx="14400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13EDD54-8492-ED3A-B74F-B6CFC3A54DC9}"/>
                    </a:ext>
                  </a:extLst>
                </p14:cNvPr>
                <p14:cNvContentPartPr/>
                <p14:nvPr/>
              </p14:nvContentPartPr>
              <p14:xfrm>
                <a:off x="4352528" y="4051116"/>
                <a:ext cx="250200" cy="1778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13EDD54-8492-ED3A-B74F-B6CFC3A54DC9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343528" y="4042476"/>
                  <a:ext cx="26784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2B8DBAC-D27B-78CB-ED4F-DF8470020572}"/>
                    </a:ext>
                  </a:extLst>
                </p14:cNvPr>
                <p14:cNvContentPartPr/>
                <p14:nvPr/>
              </p14:nvContentPartPr>
              <p14:xfrm>
                <a:off x="4516328" y="3982716"/>
                <a:ext cx="12240" cy="273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2B8DBAC-D27B-78CB-ED4F-DF8470020572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507688" y="3973716"/>
                  <a:ext cx="298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E26C825B-3D06-3C36-B25C-7D1769A4D02F}"/>
                    </a:ext>
                  </a:extLst>
                </p14:cNvPr>
                <p14:cNvContentPartPr/>
                <p14:nvPr/>
              </p14:nvContentPartPr>
              <p14:xfrm>
                <a:off x="4660328" y="4064796"/>
                <a:ext cx="129960" cy="1494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E26C825B-3D06-3C36-B25C-7D1769A4D02F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4651688" y="4055796"/>
                  <a:ext cx="1476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19E1FE4-4D9B-4BF7-13B2-2C82F7141BBB}"/>
                    </a:ext>
                  </a:extLst>
                </p14:cNvPr>
                <p14:cNvContentPartPr/>
                <p14:nvPr/>
              </p14:nvContentPartPr>
              <p14:xfrm>
                <a:off x="4960928" y="3830796"/>
                <a:ext cx="222120" cy="3672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19E1FE4-4D9B-4BF7-13B2-2C82F7141BBB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4951928" y="3821796"/>
                  <a:ext cx="23976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09B6F1E4-1F34-8C97-02CF-A75EA4F42BD1}"/>
                    </a:ext>
                  </a:extLst>
                </p14:cNvPr>
                <p14:cNvContentPartPr/>
                <p14:nvPr/>
              </p14:nvContentPartPr>
              <p14:xfrm>
                <a:off x="5176928" y="3619836"/>
                <a:ext cx="282600" cy="154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09B6F1E4-1F34-8C97-02CF-A75EA4F42BD1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5168288" y="3610836"/>
                  <a:ext cx="30024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A822F10F-A620-9CE3-C862-A51DC8B3C3CC}"/>
                    </a:ext>
                  </a:extLst>
                </p14:cNvPr>
                <p14:cNvContentPartPr/>
                <p14:nvPr/>
              </p14:nvContentPartPr>
              <p14:xfrm>
                <a:off x="5593448" y="3328236"/>
                <a:ext cx="161280" cy="5230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A822F10F-A620-9CE3-C862-A51DC8B3C3CC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5584808" y="3319236"/>
                  <a:ext cx="178920" cy="5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632FFC6-9529-3DDE-9610-D0D5CCBD7EB1}"/>
                    </a:ext>
                  </a:extLst>
                </p14:cNvPr>
                <p14:cNvContentPartPr/>
                <p14:nvPr/>
              </p14:nvContentPartPr>
              <p14:xfrm>
                <a:off x="5702888" y="3330036"/>
                <a:ext cx="254880" cy="4086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632FFC6-9529-3DDE-9610-D0D5CCBD7EB1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5693888" y="3321036"/>
                  <a:ext cx="27252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29BDDB9B-9D47-17E5-6891-9240C3AB9762}"/>
                    </a:ext>
                  </a:extLst>
                </p14:cNvPr>
                <p14:cNvContentPartPr/>
                <p14:nvPr/>
              </p14:nvContentPartPr>
              <p14:xfrm>
                <a:off x="5917808" y="3446676"/>
                <a:ext cx="3240" cy="32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29BDDB9B-9D47-17E5-6891-9240C3AB976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908808" y="3438036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0A7A82C9-AB29-42AD-362B-98BDD221B41A}"/>
                    </a:ext>
                  </a:extLst>
                </p14:cNvPr>
                <p14:cNvContentPartPr/>
                <p14:nvPr/>
              </p14:nvContentPartPr>
              <p14:xfrm>
                <a:off x="6061448" y="3491676"/>
                <a:ext cx="173160" cy="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0A7A82C9-AB29-42AD-362B-98BDD221B41A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052448" y="3482676"/>
                  <a:ext cx="190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941FBEA-DDAD-AD79-0277-5239388FCCE2}"/>
                    </a:ext>
                  </a:extLst>
                </p14:cNvPr>
                <p14:cNvContentPartPr/>
                <p14:nvPr/>
              </p14:nvContentPartPr>
              <p14:xfrm>
                <a:off x="6296888" y="3368556"/>
                <a:ext cx="184320" cy="2862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941FBEA-DDAD-AD79-0277-5239388FCCE2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287888" y="3359556"/>
                  <a:ext cx="20196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8C166AE-854C-150E-821D-6993731D7E79}"/>
                    </a:ext>
                  </a:extLst>
                </p14:cNvPr>
                <p14:cNvContentPartPr/>
                <p14:nvPr/>
              </p14:nvContentPartPr>
              <p14:xfrm>
                <a:off x="6531968" y="3389796"/>
                <a:ext cx="102240" cy="1771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8C166AE-854C-150E-821D-6993731D7E79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6522968" y="3381156"/>
                  <a:ext cx="11988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213C235-57D8-6EFB-B047-B4AAA04BFDDD}"/>
                    </a:ext>
                  </a:extLst>
                </p14:cNvPr>
                <p14:cNvContentPartPr/>
                <p14:nvPr/>
              </p14:nvContentPartPr>
              <p14:xfrm>
                <a:off x="6754088" y="3463956"/>
                <a:ext cx="82080" cy="1116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213C235-57D8-6EFB-B047-B4AAA04BFDDD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745088" y="3454956"/>
                  <a:ext cx="9972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31DE8F9F-CA3D-CB4C-BE6A-8A28AF66BB30}"/>
                    </a:ext>
                  </a:extLst>
                </p14:cNvPr>
                <p14:cNvContentPartPr/>
                <p14:nvPr/>
              </p14:nvContentPartPr>
              <p14:xfrm>
                <a:off x="6731768" y="3366036"/>
                <a:ext cx="3240" cy="3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31DE8F9F-CA3D-CB4C-BE6A-8A28AF66BB30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722768" y="335739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E951C92-5E45-C59C-C764-75EDF3CD421E}"/>
                    </a:ext>
                  </a:extLst>
                </p14:cNvPr>
                <p14:cNvContentPartPr/>
                <p14:nvPr/>
              </p14:nvContentPartPr>
              <p14:xfrm>
                <a:off x="6732488" y="3453876"/>
                <a:ext cx="168120" cy="1638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E951C92-5E45-C59C-C764-75EDF3CD421E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6723488" y="3444876"/>
                  <a:ext cx="1857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DA5E31BA-AEC1-C5EE-B673-D257037F7381}"/>
                    </a:ext>
                  </a:extLst>
                </p14:cNvPr>
                <p14:cNvContentPartPr/>
                <p14:nvPr/>
              </p14:nvContentPartPr>
              <p14:xfrm>
                <a:off x="6786848" y="3330396"/>
                <a:ext cx="140760" cy="3636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DA5E31BA-AEC1-C5EE-B673-D257037F7381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6777848" y="3321396"/>
                  <a:ext cx="15840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012B4453-26AC-2B00-27C7-E293AFA10BE2}"/>
                    </a:ext>
                  </a:extLst>
                </p14:cNvPr>
                <p14:cNvContentPartPr/>
                <p14:nvPr/>
              </p14:nvContentPartPr>
              <p14:xfrm>
                <a:off x="3867968" y="3850236"/>
                <a:ext cx="206280" cy="3783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012B4453-26AC-2B00-27C7-E293AFA10BE2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3858968" y="3841236"/>
                  <a:ext cx="22392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3FC33945-8A44-E064-534B-1AC084B69A8D}"/>
                    </a:ext>
                  </a:extLst>
                </p14:cNvPr>
                <p14:cNvContentPartPr/>
                <p14:nvPr/>
              </p14:nvContentPartPr>
              <p14:xfrm>
                <a:off x="3967328" y="3621636"/>
                <a:ext cx="67320" cy="32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3FC33945-8A44-E064-534B-1AC084B69A8D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3958688" y="3612636"/>
                  <a:ext cx="84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1B6D24AE-F757-8556-71EB-C78DC75A4A63}"/>
                    </a:ext>
                  </a:extLst>
                </p14:cNvPr>
                <p14:cNvContentPartPr/>
                <p14:nvPr/>
              </p14:nvContentPartPr>
              <p14:xfrm>
                <a:off x="4099448" y="3495636"/>
                <a:ext cx="360" cy="1875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1B6D24AE-F757-8556-71EB-C78DC75A4A63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4090448" y="3486996"/>
                  <a:ext cx="180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E5AA9B0C-7E3F-9C71-F02A-157DF5C34463}"/>
                    </a:ext>
                  </a:extLst>
                </p14:cNvPr>
                <p14:cNvContentPartPr/>
                <p14:nvPr/>
              </p14:nvContentPartPr>
              <p14:xfrm>
                <a:off x="3654488" y="3332916"/>
                <a:ext cx="1137240" cy="1395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E5AA9B0C-7E3F-9C71-F02A-157DF5C34463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3645848" y="3324276"/>
                  <a:ext cx="1154880" cy="14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BE0AD912-D893-3010-7CC7-B38584883AC1}"/>
                    </a:ext>
                  </a:extLst>
                </p14:cNvPr>
                <p14:cNvContentPartPr/>
                <p14:nvPr/>
              </p14:nvContentPartPr>
              <p14:xfrm>
                <a:off x="4302848" y="4408956"/>
                <a:ext cx="207000" cy="7322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BE0AD912-D893-3010-7CC7-B38584883AC1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4294208" y="4400316"/>
                  <a:ext cx="224640" cy="74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43D48852-2CA1-9982-3681-F717E3686325}"/>
                    </a:ext>
                  </a:extLst>
                </p14:cNvPr>
                <p14:cNvContentPartPr/>
                <p14:nvPr/>
              </p14:nvContentPartPr>
              <p14:xfrm>
                <a:off x="4334528" y="5086836"/>
                <a:ext cx="203400" cy="1213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43D48852-2CA1-9982-3681-F717E3686325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4325528" y="5077836"/>
                  <a:ext cx="2210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8E07BFB3-AEB5-1CCD-A1C2-D1EA53188F50}"/>
                    </a:ext>
                  </a:extLst>
                </p14:cNvPr>
                <p14:cNvContentPartPr/>
                <p14:nvPr/>
              </p14:nvContentPartPr>
              <p14:xfrm>
                <a:off x="4797848" y="4697676"/>
                <a:ext cx="360" cy="3330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8E07BFB3-AEB5-1CCD-A1C2-D1EA53188F50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4789208" y="4688676"/>
                  <a:ext cx="1800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F50FCDBF-3F46-9884-ED6F-4E020B7358B1}"/>
                    </a:ext>
                  </a:extLst>
                </p14:cNvPr>
                <p14:cNvContentPartPr/>
                <p14:nvPr/>
              </p14:nvContentPartPr>
              <p14:xfrm>
                <a:off x="4603448" y="5072076"/>
                <a:ext cx="627120" cy="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F50FCDBF-3F46-9884-ED6F-4E020B7358B1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4594448" y="5063076"/>
                  <a:ext cx="644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226C7656-DFF0-BDD3-7D61-3756F45B53A1}"/>
                    </a:ext>
                  </a:extLst>
                </p14:cNvPr>
                <p14:cNvContentPartPr/>
                <p14:nvPr/>
              </p14:nvContentPartPr>
              <p14:xfrm>
                <a:off x="4714328" y="5202756"/>
                <a:ext cx="330480" cy="3200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226C7656-DFF0-BDD3-7D61-3756F45B53A1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4705688" y="5193756"/>
                  <a:ext cx="34812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125C937A-A60D-E4F9-587E-26E956AF67FD}"/>
                    </a:ext>
                  </a:extLst>
                </p14:cNvPr>
                <p14:cNvContentPartPr/>
                <p14:nvPr/>
              </p14:nvContentPartPr>
              <p14:xfrm>
                <a:off x="4769408" y="5388876"/>
                <a:ext cx="221760" cy="237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125C937A-A60D-E4F9-587E-26E956AF67FD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4760768" y="5379876"/>
                  <a:ext cx="239400" cy="41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2F8BDB-1032-881C-5AD9-69EDF267D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2384"/>
    </mc:Choice>
    <mc:Fallback xmlns="">
      <p:transition advClick="0" advTm="3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C47E04E-3B45-0132-55F7-DA5755E15A9A}"/>
                  </a:ext>
                </a:extLst>
              </p14:cNvPr>
              <p14:cNvContentPartPr/>
              <p14:nvPr/>
            </p14:nvContentPartPr>
            <p14:xfrm>
              <a:off x="5956800" y="705095"/>
              <a:ext cx="270" cy="2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C47E04E-3B45-0132-55F7-DA5755E15A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50050" y="696095"/>
                <a:ext cx="13500" cy="19800"/>
              </a:xfrm>
              <a:prstGeom prst="rect">
                <a:avLst/>
              </a:prstGeom>
            </p:spPr>
          </p:pic>
        </mc:Fallback>
      </mc:AlternateContent>
      <p:sp>
        <p:nvSpPr>
          <p:cNvPr id="226" name="TextBox 225">
            <a:extLst>
              <a:ext uri="{FF2B5EF4-FFF2-40B4-BE49-F238E27FC236}">
                <a16:creationId xmlns:a16="http://schemas.microsoft.com/office/drawing/2014/main" id="{F0F3F5A7-C8B2-FA76-8EEE-F181BD7596E4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Substitute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91C335A-E96D-4F17-B15C-CFCC017403E0}"/>
                  </a:ext>
                </a:extLst>
              </p14:cNvPr>
              <p14:cNvContentPartPr/>
              <p14:nvPr/>
            </p14:nvContentPartPr>
            <p14:xfrm>
              <a:off x="3829448" y="1448316"/>
              <a:ext cx="144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91C335A-E96D-4F17-B15C-CFCC017403E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20808" y="1439676"/>
                <a:ext cx="162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46FDF1F-E9A9-12EC-3503-4CEF018E8482}"/>
                  </a:ext>
                </a:extLst>
              </p14:cNvPr>
              <p14:cNvContentPartPr/>
              <p14:nvPr/>
            </p14:nvContentPartPr>
            <p14:xfrm>
              <a:off x="3840608" y="1582596"/>
              <a:ext cx="14832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46FDF1F-E9A9-12EC-3503-4CEF018E848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31608" y="1573956"/>
                <a:ext cx="165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9DD39A6-DF64-7BE6-56E0-7245A88A27C4}"/>
                  </a:ext>
                </a:extLst>
              </p14:cNvPr>
              <p14:cNvContentPartPr/>
              <p14:nvPr/>
            </p14:nvContentPartPr>
            <p14:xfrm>
              <a:off x="4387808" y="1111356"/>
              <a:ext cx="6840" cy="254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9DD39A6-DF64-7BE6-56E0-7245A88A27C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79168" y="1102716"/>
                <a:ext cx="2448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0AEF33F-533A-98B4-9EFE-4667710C0E52}"/>
                  </a:ext>
                </a:extLst>
              </p14:cNvPr>
              <p14:cNvContentPartPr/>
              <p14:nvPr/>
            </p14:nvContentPartPr>
            <p14:xfrm>
              <a:off x="4172528" y="1478556"/>
              <a:ext cx="53928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0AEF33F-533A-98B4-9EFE-4667710C0E5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63888" y="1469916"/>
                <a:ext cx="556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87F435E-FDFD-842E-CA5B-1CBDBA340EC9}"/>
                  </a:ext>
                </a:extLst>
              </p14:cNvPr>
              <p14:cNvContentPartPr/>
              <p14:nvPr/>
            </p14:nvContentPartPr>
            <p14:xfrm>
              <a:off x="4278008" y="1627956"/>
              <a:ext cx="305640" cy="540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87F435E-FDFD-842E-CA5B-1CBDBA340EC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69368" y="1619316"/>
                <a:ext cx="32328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4E09B11-25F8-F656-0AF9-8A70DFB64133}"/>
                  </a:ext>
                </a:extLst>
              </p14:cNvPr>
              <p14:cNvContentPartPr/>
              <p14:nvPr/>
            </p14:nvContentPartPr>
            <p14:xfrm>
              <a:off x="4360808" y="1905156"/>
              <a:ext cx="200880" cy="28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4E09B11-25F8-F656-0AF9-8A70DFB6413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52168" y="1896516"/>
                <a:ext cx="218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F0AFA95F-DC0F-7991-65DE-0E7630DE4A41}"/>
                  </a:ext>
                </a:extLst>
              </p14:cNvPr>
              <p14:cNvContentPartPr/>
              <p14:nvPr/>
            </p14:nvContentPartPr>
            <p14:xfrm>
              <a:off x="4818008" y="1440036"/>
              <a:ext cx="271440" cy="3387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F0AFA95F-DC0F-7991-65DE-0E7630DE4A4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09368" y="1431396"/>
                <a:ext cx="28908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044FFB18-F7DB-A15D-1BB9-C3A288B3983F}"/>
                  </a:ext>
                </a:extLst>
              </p14:cNvPr>
              <p14:cNvContentPartPr/>
              <p14:nvPr/>
            </p14:nvContentPartPr>
            <p14:xfrm>
              <a:off x="4919888" y="1109556"/>
              <a:ext cx="209520" cy="43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044FFB18-F7DB-A15D-1BB9-C3A288B3983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10888" y="1100916"/>
                <a:ext cx="22716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511B72E-0E49-3E24-3A88-FD4F452B878F}"/>
                  </a:ext>
                </a:extLst>
              </p14:cNvPr>
              <p14:cNvContentPartPr/>
              <p14:nvPr/>
            </p14:nvContentPartPr>
            <p14:xfrm>
              <a:off x="5257928" y="842076"/>
              <a:ext cx="176760" cy="5745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511B72E-0E49-3E24-3A88-FD4F452B878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49288" y="833436"/>
                <a:ext cx="194400" cy="59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313FF7F-1CA7-1EE3-3AE4-6E391CD8B35D}"/>
                  </a:ext>
                </a:extLst>
              </p14:cNvPr>
              <p14:cNvContentPartPr/>
              <p14:nvPr/>
            </p14:nvContentPartPr>
            <p14:xfrm>
              <a:off x="5468528" y="983556"/>
              <a:ext cx="290520" cy="3920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313FF7F-1CA7-1EE3-3AE4-6E391CD8B35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59888" y="974556"/>
                <a:ext cx="30816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7B8F879-0919-144D-464B-0D36DB91CBC0}"/>
                  </a:ext>
                </a:extLst>
              </p14:cNvPr>
              <p14:cNvContentPartPr/>
              <p14:nvPr/>
            </p14:nvContentPartPr>
            <p14:xfrm>
              <a:off x="5725568" y="1105596"/>
              <a:ext cx="612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7B8F879-0919-144D-464B-0D36DB91CBC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716568" y="1096956"/>
                <a:ext cx="23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A8D7A578-1788-F216-2D52-BD336AD7481D}"/>
                  </a:ext>
                </a:extLst>
              </p14:cNvPr>
              <p14:cNvContentPartPr/>
              <p14:nvPr/>
            </p14:nvContentPartPr>
            <p14:xfrm>
              <a:off x="5881088" y="1168236"/>
              <a:ext cx="182520" cy="3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A8D7A578-1788-F216-2D52-BD336AD7481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872448" y="1159236"/>
                <a:ext cx="20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F51015BC-4C5D-3FF6-6A34-72C5D9E171DD}"/>
                  </a:ext>
                </a:extLst>
              </p14:cNvPr>
              <p14:cNvContentPartPr/>
              <p14:nvPr/>
            </p14:nvContentPartPr>
            <p14:xfrm>
              <a:off x="6215528" y="973116"/>
              <a:ext cx="210600" cy="3769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F51015BC-4C5D-3FF6-6A34-72C5D9E171D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06528" y="964116"/>
                <a:ext cx="22824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C395442-F808-2D68-4CDD-BB183A6A90D3}"/>
                  </a:ext>
                </a:extLst>
              </p14:cNvPr>
              <p14:cNvContentPartPr/>
              <p14:nvPr/>
            </p14:nvContentPartPr>
            <p14:xfrm>
              <a:off x="6482648" y="998676"/>
              <a:ext cx="124200" cy="1994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C395442-F808-2D68-4CDD-BB183A6A90D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473648" y="989676"/>
                <a:ext cx="14184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F1C4395C-ECEE-B2B8-1696-4D799E9BF9B5}"/>
                  </a:ext>
                </a:extLst>
              </p14:cNvPr>
              <p14:cNvContentPartPr/>
              <p14:nvPr/>
            </p14:nvContentPartPr>
            <p14:xfrm>
              <a:off x="6454928" y="987156"/>
              <a:ext cx="3240" cy="1220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F1C4395C-ECEE-B2B8-1696-4D799E9BF9B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445928" y="978156"/>
                <a:ext cx="20880" cy="13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2F22629-C927-70BB-E367-588996DBE298}"/>
              </a:ext>
            </a:extLst>
          </p:cNvPr>
          <p:cNvGrpSpPr/>
          <p:nvPr/>
        </p:nvGrpSpPr>
        <p:grpSpPr>
          <a:xfrm>
            <a:off x="6696848" y="885996"/>
            <a:ext cx="889200" cy="507600"/>
            <a:chOff x="6696848" y="885996"/>
            <a:chExt cx="889200" cy="50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18EA798-8BB3-D7FF-03FF-F96721B75F1B}"/>
                    </a:ext>
                  </a:extLst>
                </p14:cNvPr>
                <p14:cNvContentPartPr/>
                <p14:nvPr/>
              </p14:nvContentPartPr>
              <p14:xfrm>
                <a:off x="6696848" y="1104876"/>
                <a:ext cx="128520" cy="1393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18EA798-8BB3-D7FF-03FF-F96721B75F1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688208" y="1095876"/>
                  <a:ext cx="1461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5AF614A-5E8E-1156-A3C1-14AF820E8F9C}"/>
                    </a:ext>
                  </a:extLst>
                </p14:cNvPr>
                <p14:cNvContentPartPr/>
                <p14:nvPr/>
              </p14:nvContentPartPr>
              <p14:xfrm>
                <a:off x="6729968" y="987876"/>
                <a:ext cx="17280" cy="90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5AF614A-5E8E-1156-A3C1-14AF820E8F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721328" y="978876"/>
                  <a:ext cx="3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2681CA23-147C-934E-DBEB-1E3FA81D79AE}"/>
                    </a:ext>
                  </a:extLst>
                </p14:cNvPr>
                <p14:cNvContentPartPr/>
                <p14:nvPr/>
              </p14:nvContentPartPr>
              <p14:xfrm>
                <a:off x="6828248" y="895716"/>
                <a:ext cx="168840" cy="435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2681CA23-147C-934E-DBEB-1E3FA81D79A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819608" y="886716"/>
                  <a:ext cx="18648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13CCFCE-18FB-4FC8-EDBC-8D99EFBEFE0D}"/>
                    </a:ext>
                  </a:extLst>
                </p14:cNvPr>
                <p14:cNvContentPartPr/>
                <p14:nvPr/>
              </p14:nvContentPartPr>
              <p14:xfrm>
                <a:off x="6998888" y="885996"/>
                <a:ext cx="162000" cy="4204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13CCFCE-18FB-4FC8-EDBC-8D99EFBEFE0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989888" y="877356"/>
                  <a:ext cx="17964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B09ED573-E7E7-918B-2B89-1041A42EE931}"/>
                    </a:ext>
                  </a:extLst>
                </p14:cNvPr>
                <p14:cNvContentPartPr/>
                <p14:nvPr/>
              </p14:nvContentPartPr>
              <p14:xfrm>
                <a:off x="7187168" y="1037196"/>
                <a:ext cx="138600" cy="325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B09ED573-E7E7-918B-2B89-1041A42EE93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178168" y="1028556"/>
                  <a:ext cx="15624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8F2127A-31A7-2800-F649-E30B0B49E65D}"/>
                    </a:ext>
                  </a:extLst>
                </p14:cNvPr>
                <p14:cNvContentPartPr/>
                <p14:nvPr/>
              </p14:nvContentPartPr>
              <p14:xfrm>
                <a:off x="7365368" y="1079316"/>
                <a:ext cx="220680" cy="50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8F2127A-31A7-2800-F649-E30B0B49E65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356728" y="1070676"/>
                  <a:ext cx="2383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AB200615-811D-8101-190A-F139A5206250}"/>
                    </a:ext>
                  </a:extLst>
                </p14:cNvPr>
                <p14:cNvContentPartPr/>
                <p14:nvPr/>
              </p14:nvContentPartPr>
              <p14:xfrm>
                <a:off x="7476248" y="1116396"/>
                <a:ext cx="2520" cy="2772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AB200615-811D-8101-190A-F139A520625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467608" y="1107396"/>
                  <a:ext cx="20160" cy="29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BF98043B-87E2-CD38-BF11-3FF86046110A}"/>
              </a:ext>
            </a:extLst>
          </p:cNvPr>
          <p:cNvGrpSpPr/>
          <p:nvPr/>
        </p:nvGrpSpPr>
        <p:grpSpPr>
          <a:xfrm>
            <a:off x="2951048" y="1223316"/>
            <a:ext cx="614880" cy="672840"/>
            <a:chOff x="2951048" y="1223316"/>
            <a:chExt cx="614880" cy="67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134D59E-85DD-99A6-7C0A-181474B0E095}"/>
                    </a:ext>
                  </a:extLst>
                </p14:cNvPr>
                <p14:cNvContentPartPr/>
                <p14:nvPr/>
              </p14:nvContentPartPr>
              <p14:xfrm>
                <a:off x="2951048" y="1306836"/>
                <a:ext cx="208080" cy="522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134D59E-85DD-99A6-7C0A-181474B0E09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942408" y="1298196"/>
                  <a:ext cx="225720" cy="54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6CC3215-6BA4-A130-E17F-AC620AF46630}"/>
                    </a:ext>
                  </a:extLst>
                </p14:cNvPr>
                <p14:cNvContentPartPr/>
                <p14:nvPr/>
              </p14:nvContentPartPr>
              <p14:xfrm>
                <a:off x="3167768" y="1711116"/>
                <a:ext cx="135720" cy="1850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6CC3215-6BA4-A130-E17F-AC620AF4663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158768" y="1702476"/>
                  <a:ext cx="1533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633979C-9A7A-9A7F-7926-16561C4D64D2}"/>
                    </a:ext>
                  </a:extLst>
                </p14:cNvPr>
                <p14:cNvContentPartPr/>
                <p14:nvPr/>
              </p14:nvContentPartPr>
              <p14:xfrm>
                <a:off x="3230048" y="1534716"/>
                <a:ext cx="3240" cy="33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633979C-9A7A-9A7F-7926-16561C4D64D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221048" y="1526076"/>
                  <a:ext cx="208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0C66ACB-3699-C7A2-50A0-747DADE5F016}"/>
                    </a:ext>
                  </a:extLst>
                </p14:cNvPr>
                <p14:cNvContentPartPr/>
                <p14:nvPr/>
              </p14:nvContentPartPr>
              <p14:xfrm>
                <a:off x="3328688" y="1298916"/>
                <a:ext cx="75960" cy="216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0C66ACB-3699-C7A2-50A0-747DADE5F01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19688" y="1289916"/>
                  <a:ext cx="936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E273DC2-331C-9462-C702-519CCF9326E4}"/>
                    </a:ext>
                  </a:extLst>
                </p14:cNvPr>
                <p14:cNvContentPartPr/>
                <p14:nvPr/>
              </p14:nvContentPartPr>
              <p14:xfrm>
                <a:off x="3350288" y="1246716"/>
                <a:ext cx="54360" cy="185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E273DC2-331C-9462-C702-519CCF9326E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341288" y="1238076"/>
                  <a:ext cx="720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3288CE7-E48C-8B8C-5AC0-7229485250AF}"/>
                    </a:ext>
                  </a:extLst>
                </p14:cNvPr>
                <p14:cNvContentPartPr/>
                <p14:nvPr/>
              </p14:nvContentPartPr>
              <p14:xfrm>
                <a:off x="3291968" y="1324116"/>
                <a:ext cx="273960" cy="3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3288CE7-E48C-8B8C-5AC0-7229485250A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283328" y="1315116"/>
                  <a:ext cx="291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7C6EF5C5-36DA-A142-06CC-0903EE3AF26A}"/>
                    </a:ext>
                  </a:extLst>
                </p14:cNvPr>
                <p14:cNvContentPartPr/>
                <p14:nvPr/>
              </p14:nvContentPartPr>
              <p14:xfrm>
                <a:off x="3259928" y="1223316"/>
                <a:ext cx="152640" cy="2138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7C6EF5C5-36DA-A142-06CC-0903EE3AF26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250928" y="1214676"/>
                  <a:ext cx="17028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88CC6B1-8426-0B5B-CF82-FFDA8C94F40F}"/>
                    </a:ext>
                  </a:extLst>
                </p14:cNvPr>
                <p14:cNvContentPartPr/>
                <p14:nvPr/>
              </p14:nvContentPartPr>
              <p14:xfrm>
                <a:off x="3231488" y="1369116"/>
                <a:ext cx="360" cy="6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88CC6B1-8426-0B5B-CF82-FFDA8C94F40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222488" y="1360476"/>
                  <a:ext cx="18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2E84776F-514A-24B5-754E-CB639A2AD8F1}"/>
                    </a:ext>
                  </a:extLst>
                </p14:cNvPr>
                <p14:cNvContentPartPr/>
                <p14:nvPr/>
              </p14:nvContentPartPr>
              <p14:xfrm>
                <a:off x="3297368" y="1280556"/>
                <a:ext cx="86040" cy="1886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2E84776F-514A-24B5-754E-CB639A2AD8F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288368" y="1271916"/>
                  <a:ext cx="103680" cy="20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C5DECFB-39BF-0247-C43D-901C6BE38C83}"/>
              </a:ext>
            </a:extLst>
          </p:cNvPr>
          <p:cNvGrpSpPr/>
          <p:nvPr/>
        </p:nvGrpSpPr>
        <p:grpSpPr>
          <a:xfrm>
            <a:off x="1111448" y="2978316"/>
            <a:ext cx="1015200" cy="739800"/>
            <a:chOff x="1111448" y="2978316"/>
            <a:chExt cx="1015200" cy="73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020E397-5CC9-F8EB-ECE1-9B3DD7C7DF0C}"/>
                    </a:ext>
                  </a:extLst>
                </p14:cNvPr>
                <p14:cNvContentPartPr/>
                <p14:nvPr/>
              </p14:nvContentPartPr>
              <p14:xfrm>
                <a:off x="1126928" y="3107916"/>
                <a:ext cx="360" cy="6102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020E397-5CC9-F8EB-ECE1-9B3DD7C7DF0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18288" y="3099276"/>
                  <a:ext cx="18000" cy="62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A60DAB00-FC7A-C2A9-72EA-78C9B6AAD2E1}"/>
                    </a:ext>
                  </a:extLst>
                </p14:cNvPr>
                <p14:cNvContentPartPr/>
                <p14:nvPr/>
              </p14:nvContentPartPr>
              <p14:xfrm>
                <a:off x="1111448" y="3161916"/>
                <a:ext cx="270360" cy="3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A60DAB00-FC7A-C2A9-72EA-78C9B6AAD2E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02448" y="3153276"/>
                  <a:ext cx="28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2954F2D9-0AAE-D52B-8F78-A2104F6A4E54}"/>
                    </a:ext>
                  </a:extLst>
                </p14:cNvPr>
                <p14:cNvContentPartPr/>
                <p14:nvPr/>
              </p14:nvContentPartPr>
              <p14:xfrm>
                <a:off x="1178768" y="3372876"/>
                <a:ext cx="154440" cy="32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2954F2D9-0AAE-D52B-8F78-A2104F6A4E5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70128" y="3363876"/>
                  <a:ext cx="172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D77F8C1-62DA-8F1F-80A3-A4E727F526CE}"/>
                    </a:ext>
                  </a:extLst>
                </p14:cNvPr>
                <p14:cNvContentPartPr/>
                <p14:nvPr/>
              </p14:nvContentPartPr>
              <p14:xfrm>
                <a:off x="1509608" y="2978316"/>
                <a:ext cx="119160" cy="2386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7D77F8C1-62DA-8F1F-80A3-A4E727F526C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500608" y="2969676"/>
                  <a:ext cx="1368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2482610-934E-D3DE-FBAD-1653CACD41A8}"/>
                    </a:ext>
                  </a:extLst>
                </p14:cNvPr>
                <p14:cNvContentPartPr/>
                <p14:nvPr/>
              </p14:nvContentPartPr>
              <p14:xfrm>
                <a:off x="1508528" y="2980476"/>
                <a:ext cx="101160" cy="2206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2482610-934E-D3DE-FBAD-1653CACD41A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499888" y="2971476"/>
                  <a:ext cx="1188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59B23DE-3FE5-F911-81F4-614F8592BA7D}"/>
                    </a:ext>
                  </a:extLst>
                </p14:cNvPr>
                <p14:cNvContentPartPr/>
                <p14:nvPr/>
              </p14:nvContentPartPr>
              <p14:xfrm>
                <a:off x="1432208" y="3110796"/>
                <a:ext cx="259560" cy="3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59B23DE-3FE5-F911-81F4-614F8592BA7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423208" y="3102156"/>
                  <a:ext cx="277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FAF10A33-6383-471A-FCE2-B5F2BBC5D143}"/>
                    </a:ext>
                  </a:extLst>
                </p14:cNvPr>
                <p14:cNvContentPartPr/>
                <p14:nvPr/>
              </p14:nvContentPartPr>
              <p14:xfrm>
                <a:off x="1867088" y="3437316"/>
                <a:ext cx="200520" cy="32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FAF10A33-6383-471A-FCE2-B5F2BBC5D14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858448" y="3428316"/>
                  <a:ext cx="2181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F4B0247F-B806-D326-454A-56291836C80C}"/>
                    </a:ext>
                  </a:extLst>
                </p14:cNvPr>
                <p14:cNvContentPartPr/>
                <p14:nvPr/>
              </p14:nvContentPartPr>
              <p14:xfrm>
                <a:off x="1859168" y="3551436"/>
                <a:ext cx="267480" cy="32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F4B0247F-B806-D326-454A-56291836C80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850168" y="3542796"/>
                  <a:ext cx="28512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64ED79A4-C170-5BBC-D1C2-0DDCE8F7CA9E}"/>
              </a:ext>
            </a:extLst>
          </p:cNvPr>
          <p:cNvGrpSpPr/>
          <p:nvPr/>
        </p:nvGrpSpPr>
        <p:grpSpPr>
          <a:xfrm>
            <a:off x="2374849" y="3000774"/>
            <a:ext cx="1764720" cy="628200"/>
            <a:chOff x="3005408" y="5066676"/>
            <a:chExt cx="1764720" cy="62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4C73DC48-A06C-6456-EF53-22D809AC55F8}"/>
                    </a:ext>
                  </a:extLst>
                </p14:cNvPr>
                <p14:cNvContentPartPr/>
                <p14:nvPr/>
              </p14:nvContentPartPr>
              <p14:xfrm>
                <a:off x="3005408" y="5394276"/>
                <a:ext cx="196920" cy="36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4C73DC48-A06C-6456-EF53-22D809AC55F8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996408" y="5385276"/>
                  <a:ext cx="214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5ED89786-AE38-1827-0788-F4400C89318C}"/>
                    </a:ext>
                  </a:extLst>
                </p14:cNvPr>
                <p14:cNvContentPartPr/>
                <p14:nvPr/>
              </p14:nvContentPartPr>
              <p14:xfrm>
                <a:off x="3378368" y="5181516"/>
                <a:ext cx="162720" cy="51336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5ED89786-AE38-1827-0788-F4400C89318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369368" y="5172876"/>
                  <a:ext cx="180360" cy="53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D242996F-7C77-36BF-173D-635B35B48F7E}"/>
                    </a:ext>
                  </a:extLst>
                </p14:cNvPr>
                <p14:cNvContentPartPr/>
                <p14:nvPr/>
              </p14:nvContentPartPr>
              <p14:xfrm>
                <a:off x="3424088" y="5461956"/>
                <a:ext cx="182160" cy="13644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D242996F-7C77-36BF-173D-635B35B48F7E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415088" y="5453316"/>
                  <a:ext cx="1998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4E17B7DE-9C1F-26F3-C33E-508B4A483419}"/>
                    </a:ext>
                  </a:extLst>
                </p14:cNvPr>
                <p14:cNvContentPartPr/>
                <p14:nvPr/>
              </p14:nvContentPartPr>
              <p14:xfrm>
                <a:off x="3604808" y="5139756"/>
                <a:ext cx="252000" cy="68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4E17B7DE-9C1F-26F3-C33E-508B4A483419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595808" y="5131116"/>
                  <a:ext cx="2696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ED64E209-E998-A951-2AB3-0B706B2C033F}"/>
                    </a:ext>
                  </a:extLst>
                </p14:cNvPr>
                <p14:cNvContentPartPr/>
                <p14:nvPr/>
              </p14:nvContentPartPr>
              <p14:xfrm>
                <a:off x="3759248" y="5146596"/>
                <a:ext cx="13680" cy="41220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ED64E209-E998-A951-2AB3-0B706B2C033F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750608" y="5137596"/>
                  <a:ext cx="3132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F6DFE89F-7F82-C967-EC48-83D2DFB5B80F}"/>
                    </a:ext>
                  </a:extLst>
                </p14:cNvPr>
                <p14:cNvContentPartPr/>
                <p14:nvPr/>
              </p14:nvContentPartPr>
              <p14:xfrm>
                <a:off x="4032488" y="5066676"/>
                <a:ext cx="381240" cy="45432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F6DFE89F-7F82-C967-EC48-83D2DFB5B80F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023848" y="5058036"/>
                  <a:ext cx="39888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9B394D74-FFE5-AF10-E70F-144EF47D9546}"/>
                    </a:ext>
                  </a:extLst>
                </p14:cNvPr>
                <p14:cNvContentPartPr/>
                <p14:nvPr/>
              </p14:nvContentPartPr>
              <p14:xfrm>
                <a:off x="4493288" y="5142276"/>
                <a:ext cx="257400" cy="45000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9B394D74-FFE5-AF10-E70F-144EF47D9546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4484648" y="5133276"/>
                  <a:ext cx="27504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C11B38B1-7E8E-D49F-6D7D-3B34C8CD064D}"/>
                    </a:ext>
                  </a:extLst>
                </p14:cNvPr>
                <p14:cNvContentPartPr/>
                <p14:nvPr/>
              </p14:nvContentPartPr>
              <p14:xfrm>
                <a:off x="4460888" y="5335956"/>
                <a:ext cx="309240" cy="799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C11B38B1-7E8E-D49F-6D7D-3B34C8CD064D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4451888" y="5326956"/>
                  <a:ext cx="32688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2C4FEFE8-8153-8698-C629-310BA5814C75}"/>
              </a:ext>
            </a:extLst>
          </p:cNvPr>
          <p:cNvGrpSpPr/>
          <p:nvPr/>
        </p:nvGrpSpPr>
        <p:grpSpPr>
          <a:xfrm>
            <a:off x="5010735" y="3086814"/>
            <a:ext cx="494280" cy="582840"/>
            <a:chOff x="5646368" y="5296716"/>
            <a:chExt cx="49428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EC1D3895-0796-1A31-D1DC-72122A50E0DE}"/>
                    </a:ext>
                  </a:extLst>
                </p14:cNvPr>
                <p14:cNvContentPartPr/>
                <p14:nvPr/>
              </p14:nvContentPartPr>
              <p14:xfrm>
                <a:off x="5646368" y="5474556"/>
                <a:ext cx="380160" cy="36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EC1D3895-0796-1A31-D1DC-72122A50E0DE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637728" y="5465556"/>
                  <a:ext cx="397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1398BF3E-B33E-D3C4-275E-4261A21AEED2}"/>
                    </a:ext>
                  </a:extLst>
                </p14:cNvPr>
                <p14:cNvContentPartPr/>
                <p14:nvPr/>
              </p14:nvContentPartPr>
              <p14:xfrm>
                <a:off x="5795768" y="5573196"/>
                <a:ext cx="289080" cy="3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1398BF3E-B33E-D3C4-275E-4261A21AEED2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787128" y="5564556"/>
                  <a:ext cx="306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86B00F2E-6755-DC09-6C53-35D37EEC3834}"/>
                    </a:ext>
                  </a:extLst>
                </p14:cNvPr>
                <p14:cNvContentPartPr/>
                <p14:nvPr/>
              </p14:nvContentPartPr>
              <p14:xfrm>
                <a:off x="5931128" y="5296716"/>
                <a:ext cx="209520" cy="58284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86B00F2E-6755-DC09-6C53-35D37EEC3834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922488" y="5287716"/>
                  <a:ext cx="227160" cy="60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138E3C08-633B-33DA-1075-B8287773852E}"/>
              </a:ext>
            </a:extLst>
          </p:cNvPr>
          <p:cNvGrpSpPr/>
          <p:nvPr/>
        </p:nvGrpSpPr>
        <p:grpSpPr>
          <a:xfrm>
            <a:off x="5893455" y="3267894"/>
            <a:ext cx="619920" cy="464760"/>
            <a:chOff x="6529088" y="5477796"/>
            <a:chExt cx="619920" cy="46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8D9CE647-3CFD-5476-0A29-3E5DBCC0D109}"/>
                    </a:ext>
                  </a:extLst>
                </p14:cNvPr>
                <p14:cNvContentPartPr/>
                <p14:nvPr/>
              </p14:nvContentPartPr>
              <p14:xfrm>
                <a:off x="6533408" y="5477796"/>
                <a:ext cx="307080" cy="4647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8D9CE647-3CFD-5476-0A29-3E5DBCC0D109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524768" y="5468796"/>
                  <a:ext cx="32472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E9B961C4-211C-3664-F9A7-2A0DE9906B51}"/>
                    </a:ext>
                  </a:extLst>
                </p14:cNvPr>
                <p14:cNvContentPartPr/>
                <p14:nvPr/>
              </p14:nvContentPartPr>
              <p14:xfrm>
                <a:off x="6529088" y="5727636"/>
                <a:ext cx="245880" cy="900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E9B961C4-211C-3664-F9A7-2A0DE9906B51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520448" y="5718636"/>
                  <a:ext cx="2635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5775BB6A-0740-90D4-0AA7-778667F11282}"/>
                    </a:ext>
                  </a:extLst>
                </p14:cNvPr>
                <p14:cNvContentPartPr/>
                <p14:nvPr/>
              </p14:nvContentPartPr>
              <p14:xfrm>
                <a:off x="7013648" y="5727636"/>
                <a:ext cx="135360" cy="3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5775BB6A-0740-90D4-0AA7-778667F1128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005008" y="5718636"/>
                  <a:ext cx="153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092EC1FF-2B4E-4761-D975-31A0E72DB75A}"/>
                    </a:ext>
                  </a:extLst>
                </p14:cNvPr>
                <p14:cNvContentPartPr/>
                <p14:nvPr/>
              </p14:nvContentPartPr>
              <p14:xfrm>
                <a:off x="7036328" y="5877396"/>
                <a:ext cx="92520" cy="3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092EC1FF-2B4E-4761-D975-31A0E72DB75A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027328" y="5868396"/>
                  <a:ext cx="110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5ED7A7FF-311B-A5BA-0990-DCE993875D30}"/>
              </a:ext>
            </a:extLst>
          </p:cNvPr>
          <p:cNvGrpSpPr/>
          <p:nvPr/>
        </p:nvGrpSpPr>
        <p:grpSpPr>
          <a:xfrm>
            <a:off x="6800655" y="2900334"/>
            <a:ext cx="1300680" cy="856080"/>
            <a:chOff x="7436288" y="5110236"/>
            <a:chExt cx="1300680" cy="85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35E864AF-D3E7-4F85-928D-AF26456F438D}"/>
                    </a:ext>
                  </a:extLst>
                </p14:cNvPr>
                <p14:cNvContentPartPr/>
                <p14:nvPr/>
              </p14:nvContentPartPr>
              <p14:xfrm>
                <a:off x="7436288" y="5672556"/>
                <a:ext cx="365400" cy="29376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35E864AF-D3E7-4F85-928D-AF26456F438D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427288" y="5663556"/>
                  <a:ext cx="38304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F506EAB6-8AEB-8E4E-E41E-682E1705166E}"/>
                    </a:ext>
                  </a:extLst>
                </p14:cNvPr>
                <p14:cNvContentPartPr/>
                <p14:nvPr/>
              </p14:nvContentPartPr>
              <p14:xfrm>
                <a:off x="7630328" y="5550156"/>
                <a:ext cx="167400" cy="2520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F506EAB6-8AEB-8E4E-E41E-682E1705166E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621328" y="5541516"/>
                  <a:ext cx="1850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7A92D304-B2A6-5A5B-897F-40BB5C745E6F}"/>
                    </a:ext>
                  </a:extLst>
                </p14:cNvPr>
                <p14:cNvContentPartPr/>
                <p14:nvPr/>
              </p14:nvContentPartPr>
              <p14:xfrm>
                <a:off x="7935248" y="5321196"/>
                <a:ext cx="154080" cy="37368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7A92D304-B2A6-5A5B-897F-40BB5C745E6F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926248" y="5312196"/>
                  <a:ext cx="17172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44353FBC-F586-C142-6A3F-AD741D94EAB3}"/>
                    </a:ext>
                  </a:extLst>
                </p14:cNvPr>
                <p14:cNvContentPartPr/>
                <p14:nvPr/>
              </p14:nvContentPartPr>
              <p14:xfrm>
                <a:off x="7935968" y="5493636"/>
                <a:ext cx="171360" cy="36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44353FBC-F586-C142-6A3F-AD741D94EAB3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926968" y="5484636"/>
                  <a:ext cx="189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B262541D-DCC3-3E6D-FC55-F57B66F06BE6}"/>
                    </a:ext>
                  </a:extLst>
                </p14:cNvPr>
                <p14:cNvContentPartPr/>
                <p14:nvPr/>
              </p14:nvContentPartPr>
              <p14:xfrm>
                <a:off x="8031368" y="5110236"/>
                <a:ext cx="210960" cy="2181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B262541D-DCC3-3E6D-FC55-F57B66F06BE6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8022368" y="5101236"/>
                  <a:ext cx="2286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DA65E6E7-60E7-BAA8-3E21-B655D9D32748}"/>
                    </a:ext>
                  </a:extLst>
                </p14:cNvPr>
                <p14:cNvContentPartPr/>
                <p14:nvPr/>
              </p14:nvContentPartPr>
              <p14:xfrm>
                <a:off x="8130008" y="5184756"/>
                <a:ext cx="267120" cy="51804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DA65E6E7-60E7-BAA8-3E21-B655D9D32748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8121368" y="5175756"/>
                  <a:ext cx="284760" cy="53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B23F17C6-3033-13D5-A345-8C162C2FD6EC}"/>
                    </a:ext>
                  </a:extLst>
                </p14:cNvPr>
                <p14:cNvContentPartPr/>
                <p14:nvPr/>
              </p14:nvContentPartPr>
              <p14:xfrm>
                <a:off x="8358248" y="5471676"/>
                <a:ext cx="147240" cy="2196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B23F17C6-3033-13D5-A345-8C162C2FD6EC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8349248" y="5463036"/>
                  <a:ext cx="1648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D9DF74D6-8418-51FF-9EB1-51146D9A618B}"/>
                    </a:ext>
                  </a:extLst>
                </p14:cNvPr>
                <p14:cNvContentPartPr/>
                <p14:nvPr/>
              </p14:nvContentPartPr>
              <p14:xfrm>
                <a:off x="8490728" y="5406876"/>
                <a:ext cx="246240" cy="1224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D9DF74D6-8418-51FF-9EB1-51146D9A618B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8481728" y="5397876"/>
                  <a:ext cx="2638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96DBA97B-2CA7-6AD9-AC24-34BAC0E9CAB0}"/>
                    </a:ext>
                  </a:extLst>
                </p14:cNvPr>
                <p14:cNvContentPartPr/>
                <p14:nvPr/>
              </p14:nvContentPartPr>
              <p14:xfrm>
                <a:off x="8636888" y="5443596"/>
                <a:ext cx="360" cy="26784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96DBA97B-2CA7-6AD9-AC24-34BAC0E9CAB0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8628248" y="5434596"/>
                  <a:ext cx="18000" cy="2854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01297B-9517-ABAF-546B-318A49EB0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7568"/>
    </mc:Choice>
    <mc:Fallback xmlns="">
      <p:transition advClick="0" advTm="27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225">
            <a:extLst>
              <a:ext uri="{FF2B5EF4-FFF2-40B4-BE49-F238E27FC236}">
                <a16:creationId xmlns:a16="http://schemas.microsoft.com/office/drawing/2014/main" id="{F0F3F5A7-C8B2-FA76-8EEE-F181BD7596E4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For other non-optimal probability distributions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1A0AE0-84E6-6988-8952-673EAF2D5974}"/>
              </a:ext>
            </a:extLst>
          </p:cNvPr>
          <p:cNvGrpSpPr/>
          <p:nvPr/>
        </p:nvGrpSpPr>
        <p:grpSpPr>
          <a:xfrm>
            <a:off x="997688" y="1065996"/>
            <a:ext cx="829080" cy="623160"/>
            <a:chOff x="997688" y="1065996"/>
            <a:chExt cx="829080" cy="62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E1CB623-8362-5D01-5E19-92B750DBF684}"/>
                    </a:ext>
                  </a:extLst>
                </p14:cNvPr>
                <p14:cNvContentPartPr/>
                <p14:nvPr/>
              </p14:nvContentPartPr>
              <p14:xfrm>
                <a:off x="1052408" y="1065996"/>
                <a:ext cx="360" cy="6231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E1CB623-8362-5D01-5E19-92B750DBF68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43768" y="1057356"/>
                  <a:ext cx="18000" cy="64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A56D98C-8791-DE3A-9D65-84F97616AA2A}"/>
                    </a:ext>
                  </a:extLst>
                </p14:cNvPr>
                <p14:cNvContentPartPr/>
                <p14:nvPr/>
              </p14:nvContentPartPr>
              <p14:xfrm>
                <a:off x="1052408" y="1137276"/>
                <a:ext cx="254880" cy="64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A56D98C-8791-DE3A-9D65-84F97616AA2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43768" y="1128276"/>
                  <a:ext cx="2725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41C5C48-CAE4-355B-8F6F-0450897C6044}"/>
                    </a:ext>
                  </a:extLst>
                </p14:cNvPr>
                <p14:cNvContentPartPr/>
                <p14:nvPr/>
              </p14:nvContentPartPr>
              <p14:xfrm>
                <a:off x="997688" y="1459476"/>
                <a:ext cx="309960" cy="32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41C5C48-CAE4-355B-8F6F-0450897C604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9048" y="1450476"/>
                  <a:ext cx="327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4E2E129-3D95-EB10-6522-B1F38F036A0F}"/>
                    </a:ext>
                  </a:extLst>
                </p14:cNvPr>
                <p14:cNvContentPartPr/>
                <p14:nvPr/>
              </p14:nvContentPartPr>
              <p14:xfrm>
                <a:off x="1540568" y="1411236"/>
                <a:ext cx="25848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4E2E129-3D95-EB10-6522-B1F38F036A0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31568" y="1402596"/>
                  <a:ext cx="276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1B37E41-1F39-49C9-7754-2597CEE81723}"/>
                    </a:ext>
                  </a:extLst>
                </p14:cNvPr>
                <p14:cNvContentPartPr/>
                <p14:nvPr/>
              </p14:nvContentPartPr>
              <p14:xfrm>
                <a:off x="1606088" y="1535796"/>
                <a:ext cx="220680" cy="3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1B37E41-1F39-49C9-7754-2597CEE8172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97448" y="1527156"/>
                  <a:ext cx="23832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1360D48-548A-4495-BC6C-99244C9C4255}"/>
                  </a:ext>
                </a:extLst>
              </p14:cNvPr>
              <p14:cNvContentPartPr/>
              <p14:nvPr/>
            </p14:nvContentPartPr>
            <p14:xfrm>
              <a:off x="2333288" y="890316"/>
              <a:ext cx="417960" cy="693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1360D48-548A-4495-BC6C-99244C9C425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24648" y="881676"/>
                <a:ext cx="435600" cy="71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19CFB97-2CD2-8BE8-5B45-423D6B86A4CC}"/>
                  </a:ext>
                </a:extLst>
              </p14:cNvPr>
              <p14:cNvContentPartPr/>
              <p14:nvPr/>
            </p14:nvContentPartPr>
            <p14:xfrm>
              <a:off x="2581328" y="1939356"/>
              <a:ext cx="121680" cy="73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19CFB97-2CD2-8BE8-5B45-423D6B86A4C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72688" y="1930356"/>
                <a:ext cx="13932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69D81EB-931E-0856-105C-9765FD369698}"/>
                  </a:ext>
                </a:extLst>
              </p14:cNvPr>
              <p14:cNvContentPartPr/>
              <p14:nvPr/>
            </p14:nvContentPartPr>
            <p14:xfrm>
              <a:off x="2590328" y="1780956"/>
              <a:ext cx="22680" cy="24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69D81EB-931E-0856-105C-9765FD36969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81328" y="1771956"/>
                <a:ext cx="40320" cy="4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55FAF127-9573-9D05-E1D4-FE2EF8BE2F04}"/>
              </a:ext>
            </a:extLst>
          </p:cNvPr>
          <p:cNvGrpSpPr/>
          <p:nvPr/>
        </p:nvGrpSpPr>
        <p:grpSpPr>
          <a:xfrm>
            <a:off x="3290528" y="1083276"/>
            <a:ext cx="1067400" cy="681480"/>
            <a:chOff x="3290528" y="1083276"/>
            <a:chExt cx="1067400" cy="68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D59F91-5415-9C93-7974-7D327573DA33}"/>
                    </a:ext>
                  </a:extLst>
                </p14:cNvPr>
                <p14:cNvContentPartPr/>
                <p14:nvPr/>
              </p14:nvContentPartPr>
              <p14:xfrm>
                <a:off x="3290528" y="1144836"/>
                <a:ext cx="116640" cy="157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D59F91-5415-9C93-7974-7D327573DA3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81888" y="1135836"/>
                  <a:ext cx="1342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D6131CC-8C46-67FB-83AE-ED19A5098664}"/>
                    </a:ext>
                  </a:extLst>
                </p14:cNvPr>
                <p14:cNvContentPartPr/>
                <p14:nvPr/>
              </p14:nvContentPartPr>
              <p14:xfrm>
                <a:off x="3314288" y="1306836"/>
                <a:ext cx="360" cy="313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D6131CC-8C46-67FB-83AE-ED19A509866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05288" y="1298196"/>
                  <a:ext cx="1800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A3826A0-D0BA-F21A-7E9C-87F8D6446327}"/>
                    </a:ext>
                  </a:extLst>
                </p14:cNvPr>
                <p14:cNvContentPartPr/>
                <p14:nvPr/>
              </p14:nvContentPartPr>
              <p14:xfrm>
                <a:off x="3472688" y="1503756"/>
                <a:ext cx="70560" cy="120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A3826A0-D0BA-F21A-7E9C-87F8D644632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63688" y="1495116"/>
                  <a:ext cx="882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9662004-A4FE-C3CE-C0B1-C1E350F5BE02}"/>
                    </a:ext>
                  </a:extLst>
                </p14:cNvPr>
                <p14:cNvContentPartPr/>
                <p14:nvPr/>
              </p14:nvContentPartPr>
              <p14:xfrm>
                <a:off x="3483848" y="1321236"/>
                <a:ext cx="17640" cy="8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9662004-A4FE-C3CE-C0B1-C1E350F5BE0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474848" y="1312596"/>
                  <a:ext cx="352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73E06FD-10F9-61FC-91FD-57186BA595C6}"/>
                    </a:ext>
                  </a:extLst>
                </p14:cNvPr>
                <p14:cNvContentPartPr/>
                <p14:nvPr/>
              </p14:nvContentPartPr>
              <p14:xfrm>
                <a:off x="3439928" y="1499436"/>
                <a:ext cx="152640" cy="199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73E06FD-10F9-61FC-91FD-57186BA595C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430928" y="1490796"/>
                  <a:ext cx="1702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35208C6-AA19-565A-6249-98EA50A6A4BF}"/>
                    </a:ext>
                  </a:extLst>
                </p14:cNvPr>
                <p14:cNvContentPartPr/>
                <p14:nvPr/>
              </p14:nvContentPartPr>
              <p14:xfrm>
                <a:off x="3639728" y="1083276"/>
                <a:ext cx="277200" cy="681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35208C6-AA19-565A-6249-98EA50A6A4B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631088" y="1074636"/>
                  <a:ext cx="294840" cy="69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6DB1DB0-F95E-9CCC-BA94-D083CB412E95}"/>
                    </a:ext>
                  </a:extLst>
                </p14:cNvPr>
                <p14:cNvContentPartPr/>
                <p14:nvPr/>
              </p14:nvContentPartPr>
              <p14:xfrm>
                <a:off x="3902528" y="1278756"/>
                <a:ext cx="223920" cy="270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6DB1DB0-F95E-9CCC-BA94-D083CB412E9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893528" y="1270116"/>
                  <a:ext cx="2415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062E17E-B378-F285-276E-23A697A9EAC7}"/>
                    </a:ext>
                  </a:extLst>
                </p14:cNvPr>
                <p14:cNvContentPartPr/>
                <p14:nvPr/>
              </p14:nvContentPartPr>
              <p14:xfrm>
                <a:off x="4245968" y="1514196"/>
                <a:ext cx="111960" cy="156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062E17E-B378-F285-276E-23A697A9EAC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237328" y="1505196"/>
                  <a:ext cx="1296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CEC9CDB-9A14-F7EF-BB72-F25DF195A9AB}"/>
                    </a:ext>
                  </a:extLst>
                </p14:cNvPr>
                <p14:cNvContentPartPr/>
                <p14:nvPr/>
              </p14:nvContentPartPr>
              <p14:xfrm>
                <a:off x="4280168" y="1308996"/>
                <a:ext cx="1080" cy="13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CEC9CDB-9A14-F7EF-BB72-F25DF195A9A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271528" y="1300356"/>
                  <a:ext cx="18720" cy="3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49E25EF-0212-C48A-2C16-47FA9AEAA923}"/>
                  </a:ext>
                </a:extLst>
              </p14:cNvPr>
              <p14:cNvContentPartPr/>
              <p14:nvPr/>
            </p14:nvContentPartPr>
            <p14:xfrm>
              <a:off x="4543328" y="1382436"/>
              <a:ext cx="297360" cy="32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49E25EF-0212-C48A-2C16-47FA9AEAA92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534688" y="1373796"/>
                <a:ext cx="31500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07174A0C-500E-0E8B-6566-BBE2B1175985}"/>
              </a:ext>
            </a:extLst>
          </p:cNvPr>
          <p:cNvGrpSpPr/>
          <p:nvPr/>
        </p:nvGrpSpPr>
        <p:grpSpPr>
          <a:xfrm>
            <a:off x="5957048" y="1202076"/>
            <a:ext cx="219960" cy="363600"/>
            <a:chOff x="5957048" y="1202076"/>
            <a:chExt cx="219960" cy="36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A43E061-18BB-BE0F-FCD1-9708ADBF5F2B}"/>
                    </a:ext>
                  </a:extLst>
                </p14:cNvPr>
                <p14:cNvContentPartPr/>
                <p14:nvPr/>
              </p14:nvContentPartPr>
              <p14:xfrm>
                <a:off x="5957048" y="1339236"/>
                <a:ext cx="219960" cy="3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A43E061-18BB-BE0F-FCD1-9708ADBF5F2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948408" y="1330236"/>
                  <a:ext cx="237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0080960-4E67-E0DE-830A-C5E2EA0983A3}"/>
                    </a:ext>
                  </a:extLst>
                </p14:cNvPr>
                <p14:cNvContentPartPr/>
                <p14:nvPr/>
              </p14:nvContentPartPr>
              <p14:xfrm>
                <a:off x="6050648" y="1202076"/>
                <a:ext cx="47160" cy="363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0080960-4E67-E0DE-830A-C5E2EA0983A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041648" y="1193076"/>
                  <a:ext cx="64800" cy="38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F19E3D0-58EC-CD44-7F9A-166F79145B07}"/>
              </a:ext>
            </a:extLst>
          </p:cNvPr>
          <p:cNvGrpSpPr/>
          <p:nvPr/>
        </p:nvGrpSpPr>
        <p:grpSpPr>
          <a:xfrm>
            <a:off x="5066408" y="1129356"/>
            <a:ext cx="716760" cy="500760"/>
            <a:chOff x="5066408" y="1129356"/>
            <a:chExt cx="716760" cy="50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B1C8CDB-2083-6E79-D200-5E56C28A748A}"/>
                    </a:ext>
                  </a:extLst>
                </p14:cNvPr>
                <p14:cNvContentPartPr/>
                <p14:nvPr/>
              </p14:nvContentPartPr>
              <p14:xfrm>
                <a:off x="5066408" y="1129356"/>
                <a:ext cx="263160" cy="456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B1C8CDB-2083-6E79-D200-5E56C28A748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057768" y="1120716"/>
                  <a:ext cx="28080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8DEFC26-3EC2-EB02-D9EF-92F044A8179D}"/>
                    </a:ext>
                  </a:extLst>
                </p14:cNvPr>
                <p14:cNvContentPartPr/>
                <p14:nvPr/>
              </p14:nvContentPartPr>
              <p14:xfrm>
                <a:off x="5393288" y="1190196"/>
                <a:ext cx="143280" cy="221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8DEFC26-3EC2-EB02-D9EF-92F044A8179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384648" y="1181196"/>
                  <a:ext cx="1609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9F90381-1213-363F-AFCD-E525DDF6D033}"/>
                    </a:ext>
                  </a:extLst>
                </p14:cNvPr>
                <p14:cNvContentPartPr/>
                <p14:nvPr/>
              </p14:nvContentPartPr>
              <p14:xfrm>
                <a:off x="5691728" y="1411236"/>
                <a:ext cx="67680" cy="218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9F90381-1213-363F-AFCD-E525DDF6D03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683088" y="1402596"/>
                  <a:ext cx="853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F201547-7CDA-DBB3-9C56-BA533A0796EC}"/>
                    </a:ext>
                  </a:extLst>
                </p14:cNvPr>
                <p14:cNvContentPartPr/>
                <p14:nvPr/>
              </p14:nvContentPartPr>
              <p14:xfrm>
                <a:off x="5688128" y="1238076"/>
                <a:ext cx="17640" cy="100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F201547-7CDA-DBB3-9C56-BA533A0796E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679128" y="1229436"/>
                  <a:ext cx="352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87C637B-436D-A822-7B32-B1B33A85CA60}"/>
                    </a:ext>
                  </a:extLst>
                </p14:cNvPr>
                <p14:cNvContentPartPr/>
                <p14:nvPr/>
              </p14:nvContentPartPr>
              <p14:xfrm>
                <a:off x="5670488" y="1418436"/>
                <a:ext cx="90720" cy="211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87C637B-436D-A822-7B32-B1B33A85CA6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661488" y="1409436"/>
                  <a:ext cx="1083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E82B5EE-484D-7106-D71B-1D68199EE654}"/>
                    </a:ext>
                  </a:extLst>
                </p14:cNvPr>
                <p14:cNvContentPartPr/>
                <p14:nvPr/>
              </p14:nvContentPartPr>
              <p14:xfrm>
                <a:off x="5746448" y="1627236"/>
                <a:ext cx="3672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E82B5EE-484D-7106-D71B-1D68199EE65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737808" y="1618596"/>
                  <a:ext cx="543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244C900-C8F7-8A8F-FF6A-560AF0CBF8EA}"/>
                  </a:ext>
                </a:extLst>
              </p14:cNvPr>
              <p14:cNvContentPartPr/>
              <p14:nvPr/>
            </p14:nvContentPartPr>
            <p14:xfrm>
              <a:off x="6414608" y="1035756"/>
              <a:ext cx="168120" cy="405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244C900-C8F7-8A8F-FF6A-560AF0CBF8E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405968" y="1026756"/>
                <a:ext cx="18576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212EAFA-E2AB-A0ED-9A1B-3203BC37E153}"/>
                  </a:ext>
                </a:extLst>
              </p14:cNvPr>
              <p14:cNvContentPartPr/>
              <p14:nvPr/>
            </p14:nvContentPartPr>
            <p14:xfrm>
              <a:off x="6571928" y="1124676"/>
              <a:ext cx="307080" cy="313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212EAFA-E2AB-A0ED-9A1B-3203BC37E15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563288" y="1115676"/>
                <a:ext cx="32472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8F8C8DF-5369-560D-332E-3980BBE8C436}"/>
                  </a:ext>
                </a:extLst>
              </p14:cNvPr>
              <p14:cNvContentPartPr/>
              <p14:nvPr/>
            </p14:nvContentPartPr>
            <p14:xfrm>
              <a:off x="6764528" y="1149876"/>
              <a:ext cx="360" cy="2923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8F8C8DF-5369-560D-332E-3980BBE8C43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755888" y="1141236"/>
                <a:ext cx="1800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E840CAE-6714-F1EE-3CD5-95B7CEED18D4}"/>
                  </a:ext>
                </a:extLst>
              </p14:cNvPr>
              <p14:cNvContentPartPr/>
              <p14:nvPr/>
            </p14:nvContentPartPr>
            <p14:xfrm>
              <a:off x="6940568" y="1051956"/>
              <a:ext cx="357120" cy="3636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E840CAE-6714-F1EE-3CD5-95B7CEED18D4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931928" y="1042956"/>
                <a:ext cx="374760" cy="38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223CE58C-59C7-E751-4C9F-6027904830B1}"/>
              </a:ext>
            </a:extLst>
          </p:cNvPr>
          <p:cNvGrpSpPr/>
          <p:nvPr/>
        </p:nvGrpSpPr>
        <p:grpSpPr>
          <a:xfrm>
            <a:off x="7409648" y="1036836"/>
            <a:ext cx="635760" cy="628920"/>
            <a:chOff x="7409648" y="1036836"/>
            <a:chExt cx="635760" cy="62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E3FC11E-20FB-71FA-5281-722F67907980}"/>
                    </a:ext>
                  </a:extLst>
                </p14:cNvPr>
                <p14:cNvContentPartPr/>
                <p14:nvPr/>
              </p14:nvContentPartPr>
              <p14:xfrm>
                <a:off x="7409648" y="1192716"/>
                <a:ext cx="123480" cy="38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E3FC11E-20FB-71FA-5281-722F6790798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401008" y="1183716"/>
                  <a:ext cx="1411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32B0CDA-D839-AC16-AF0D-7ED4331BB3E7}"/>
                    </a:ext>
                  </a:extLst>
                </p14:cNvPr>
                <p14:cNvContentPartPr/>
                <p14:nvPr/>
              </p14:nvContentPartPr>
              <p14:xfrm>
                <a:off x="7639688" y="1427796"/>
                <a:ext cx="61200" cy="144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32B0CDA-D839-AC16-AF0D-7ED4331BB3E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31048" y="1419156"/>
                  <a:ext cx="7884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E8D9BEB-CEA9-C40B-41F1-297C5656565F}"/>
                    </a:ext>
                  </a:extLst>
                </p14:cNvPr>
                <p14:cNvContentPartPr/>
                <p14:nvPr/>
              </p14:nvContentPartPr>
              <p14:xfrm>
                <a:off x="7673888" y="1248876"/>
                <a:ext cx="36720" cy="46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E8D9BEB-CEA9-C40B-41F1-297C5656565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664888" y="1239876"/>
                  <a:ext cx="543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E8DF365-74A0-DF84-50B6-B7AFB365B0C8}"/>
                    </a:ext>
                  </a:extLst>
                </p14:cNvPr>
                <p14:cNvContentPartPr/>
                <p14:nvPr/>
              </p14:nvContentPartPr>
              <p14:xfrm>
                <a:off x="7823288" y="1036836"/>
                <a:ext cx="222120" cy="628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E8DF365-74A0-DF84-50B6-B7AFB365B0C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814648" y="1027836"/>
                  <a:ext cx="239760" cy="64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6206DB9-0FB5-2BA8-C09B-FBC7DD414B3C}"/>
                  </a:ext>
                </a:extLst>
              </p14:cNvPr>
              <p14:cNvContentPartPr/>
              <p14:nvPr/>
            </p14:nvContentPartPr>
            <p14:xfrm>
              <a:off x="1719848" y="3113676"/>
              <a:ext cx="206640" cy="28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6206DB9-0FB5-2BA8-C09B-FBC7DD414B3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710848" y="3105036"/>
                <a:ext cx="2242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C272A49-DEAC-D8A4-CEE7-C3062AB7DC07}"/>
                  </a:ext>
                </a:extLst>
              </p14:cNvPr>
              <p14:cNvContentPartPr/>
              <p14:nvPr/>
            </p14:nvContentPartPr>
            <p14:xfrm>
              <a:off x="1691048" y="3267396"/>
              <a:ext cx="263880" cy="32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C272A49-DEAC-D8A4-CEE7-C3062AB7DC07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682408" y="3258396"/>
                <a:ext cx="28152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2" name="Group 231">
            <a:extLst>
              <a:ext uri="{FF2B5EF4-FFF2-40B4-BE49-F238E27FC236}">
                <a16:creationId xmlns:a16="http://schemas.microsoft.com/office/drawing/2014/main" id="{3AED5D19-42BB-52AE-CF18-58018DB9314B}"/>
              </a:ext>
            </a:extLst>
          </p:cNvPr>
          <p:cNvGrpSpPr/>
          <p:nvPr/>
        </p:nvGrpSpPr>
        <p:grpSpPr>
          <a:xfrm>
            <a:off x="2365688" y="2789316"/>
            <a:ext cx="1311840" cy="665280"/>
            <a:chOff x="2365688" y="2789316"/>
            <a:chExt cx="1311840" cy="66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C6C4A4B-9905-EF3A-D77B-7F69E8EECD24}"/>
                    </a:ext>
                  </a:extLst>
                </p14:cNvPr>
                <p14:cNvContentPartPr/>
                <p14:nvPr/>
              </p14:nvContentPartPr>
              <p14:xfrm>
                <a:off x="2365688" y="2789316"/>
                <a:ext cx="240120" cy="561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C6C4A4B-9905-EF3A-D77B-7F69E8EECD2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356688" y="2780676"/>
                  <a:ext cx="257760" cy="57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803CA0D-AD1A-0A74-8F9F-0F71D35D6FCF}"/>
                    </a:ext>
                  </a:extLst>
                </p14:cNvPr>
                <p14:cNvContentPartPr/>
                <p14:nvPr/>
              </p14:nvContentPartPr>
              <p14:xfrm>
                <a:off x="2638208" y="2976516"/>
                <a:ext cx="294480" cy="5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803CA0D-AD1A-0A74-8F9F-0F71D35D6FC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629208" y="2967876"/>
                  <a:ext cx="3121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51FC718-D5BB-BEEF-E7E4-D9EC54B64304}"/>
                    </a:ext>
                  </a:extLst>
                </p14:cNvPr>
                <p14:cNvContentPartPr/>
                <p14:nvPr/>
              </p14:nvContentPartPr>
              <p14:xfrm>
                <a:off x="2737568" y="2998116"/>
                <a:ext cx="34920" cy="456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51FC718-D5BB-BEEF-E7E4-D9EC54B6430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728928" y="2989476"/>
                  <a:ext cx="5256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1135DA5-76D0-68C3-0337-84D62C818652}"/>
                    </a:ext>
                  </a:extLst>
                </p14:cNvPr>
                <p14:cNvContentPartPr/>
                <p14:nvPr/>
              </p14:nvContentPartPr>
              <p14:xfrm>
                <a:off x="3016208" y="2817756"/>
                <a:ext cx="355320" cy="595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1135DA5-76D0-68C3-0337-84D62C81865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007568" y="2809116"/>
                  <a:ext cx="372960" cy="61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13A12DE-6653-8970-85CC-1ED4E2F0774B}"/>
                    </a:ext>
                  </a:extLst>
                </p14:cNvPr>
                <p14:cNvContentPartPr/>
                <p14:nvPr/>
              </p14:nvContentPartPr>
              <p14:xfrm>
                <a:off x="3453248" y="2916396"/>
                <a:ext cx="224280" cy="4212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13A12DE-6653-8970-85CC-1ED4E2F0774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444248" y="2907396"/>
                  <a:ext cx="241920" cy="43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7A9F819-D736-8A03-6755-5F008A3E204C}"/>
                    </a:ext>
                  </a:extLst>
                </p14:cNvPr>
                <p14:cNvContentPartPr/>
                <p14:nvPr/>
              </p14:nvContentPartPr>
              <p14:xfrm>
                <a:off x="3370448" y="3199716"/>
                <a:ext cx="276840" cy="6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7A9F819-D736-8A03-6755-5F008A3E204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361808" y="3191076"/>
                  <a:ext cx="29448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1C0CAC49-1278-5CFF-2176-47315D2FF71D}"/>
              </a:ext>
            </a:extLst>
          </p:cNvPr>
          <p:cNvGrpSpPr/>
          <p:nvPr/>
        </p:nvGrpSpPr>
        <p:grpSpPr>
          <a:xfrm>
            <a:off x="4076408" y="3021876"/>
            <a:ext cx="375480" cy="422280"/>
            <a:chOff x="4076408" y="3021876"/>
            <a:chExt cx="375480" cy="42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59909B3-DBCE-8D5F-27DE-FE98619CF19B}"/>
                    </a:ext>
                  </a:extLst>
                </p14:cNvPr>
                <p14:cNvContentPartPr/>
                <p14:nvPr/>
              </p14:nvContentPartPr>
              <p14:xfrm>
                <a:off x="4263248" y="3021876"/>
                <a:ext cx="56160" cy="422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59909B3-DBCE-8D5F-27DE-FE98619CF19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254248" y="3012876"/>
                  <a:ext cx="7380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063414F-C1AA-B3DD-BAF8-A8E79A4B49A8}"/>
                    </a:ext>
                  </a:extLst>
                </p14:cNvPr>
                <p14:cNvContentPartPr/>
                <p14:nvPr/>
              </p14:nvContentPartPr>
              <p14:xfrm>
                <a:off x="4076408" y="3275316"/>
                <a:ext cx="375480" cy="32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063414F-C1AA-B3DD-BAF8-A8E79A4B49A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067408" y="3266676"/>
                  <a:ext cx="39312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7459A8E2-EC9C-3FF1-8845-DED25C4B8B14}"/>
              </a:ext>
            </a:extLst>
          </p:cNvPr>
          <p:cNvGrpSpPr/>
          <p:nvPr/>
        </p:nvGrpSpPr>
        <p:grpSpPr>
          <a:xfrm>
            <a:off x="4790288" y="3022596"/>
            <a:ext cx="452520" cy="396000"/>
            <a:chOff x="4790288" y="3022596"/>
            <a:chExt cx="452520" cy="39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9AD34CFF-5077-8361-4349-803372DD507F}"/>
                    </a:ext>
                  </a:extLst>
                </p14:cNvPr>
                <p14:cNvContentPartPr/>
                <p14:nvPr/>
              </p14:nvContentPartPr>
              <p14:xfrm>
                <a:off x="4790288" y="3022596"/>
                <a:ext cx="182880" cy="3960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9AD34CFF-5077-8361-4349-803372DD507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781288" y="3013596"/>
                  <a:ext cx="20052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C1471C2B-6DB1-02D8-9509-0CB5F4727607}"/>
                    </a:ext>
                  </a:extLst>
                </p14:cNvPr>
                <p14:cNvContentPartPr/>
                <p14:nvPr/>
              </p14:nvContentPartPr>
              <p14:xfrm>
                <a:off x="5001968" y="3040956"/>
                <a:ext cx="240840" cy="3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C1471C2B-6DB1-02D8-9509-0CB5F472760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992968" y="3031956"/>
                  <a:ext cx="25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B3BB1CF1-5B96-E28D-24B4-AA9B6A5CFA1F}"/>
                    </a:ext>
                  </a:extLst>
                </p14:cNvPr>
                <p14:cNvContentPartPr/>
                <p14:nvPr/>
              </p14:nvContentPartPr>
              <p14:xfrm>
                <a:off x="5124368" y="3052116"/>
                <a:ext cx="360" cy="3279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B3BB1CF1-5B96-E28D-24B4-AA9B6A5CFA1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115368" y="3043116"/>
                  <a:ext cx="18000" cy="34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3BD4E1CE-C3E4-7CC6-14CA-FF9467AB2674}"/>
                  </a:ext>
                </a:extLst>
              </p14:cNvPr>
              <p14:cNvContentPartPr/>
              <p14:nvPr/>
            </p14:nvContentPartPr>
            <p14:xfrm>
              <a:off x="5521808" y="2704716"/>
              <a:ext cx="471240" cy="62496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3BD4E1CE-C3E4-7CC6-14CA-FF9467AB267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513168" y="2696076"/>
                <a:ext cx="488880" cy="64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5" name="Group 254">
            <a:extLst>
              <a:ext uri="{FF2B5EF4-FFF2-40B4-BE49-F238E27FC236}">
                <a16:creationId xmlns:a16="http://schemas.microsoft.com/office/drawing/2014/main" id="{B531478C-4FBC-E259-BA57-EBB2E974C119}"/>
              </a:ext>
            </a:extLst>
          </p:cNvPr>
          <p:cNvGrpSpPr/>
          <p:nvPr/>
        </p:nvGrpSpPr>
        <p:grpSpPr>
          <a:xfrm>
            <a:off x="5724848" y="3495996"/>
            <a:ext cx="139680" cy="261720"/>
            <a:chOff x="5724848" y="3495996"/>
            <a:chExt cx="139680" cy="26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EDD19386-2C2E-D445-B689-0840A45FD850}"/>
                    </a:ext>
                  </a:extLst>
                </p14:cNvPr>
                <p14:cNvContentPartPr/>
                <p14:nvPr/>
              </p14:nvContentPartPr>
              <p14:xfrm>
                <a:off x="5751128" y="3571596"/>
                <a:ext cx="113400" cy="1861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EDD19386-2C2E-D445-B689-0840A45FD85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742488" y="3562956"/>
                  <a:ext cx="1310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92A9FCCC-4510-9090-9794-CB55DD0FB387}"/>
                    </a:ext>
                  </a:extLst>
                </p14:cNvPr>
                <p14:cNvContentPartPr/>
                <p14:nvPr/>
              </p14:nvContentPartPr>
              <p14:xfrm>
                <a:off x="5724848" y="3495996"/>
                <a:ext cx="18000" cy="349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92A9FCCC-4510-9090-9794-CB55DD0FB38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716208" y="3487356"/>
                  <a:ext cx="3564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5E6DE982-17BC-ECB0-BC14-1DE6BEF79B4E}"/>
                  </a:ext>
                </a:extLst>
              </p14:cNvPr>
              <p14:cNvContentPartPr/>
              <p14:nvPr/>
            </p14:nvContentPartPr>
            <p14:xfrm>
              <a:off x="6204008" y="2897676"/>
              <a:ext cx="152280" cy="47304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5E6DE982-17BC-ECB0-BC14-1DE6BEF79B4E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195008" y="2888676"/>
                <a:ext cx="169920" cy="49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3CE127F5-C7DE-9737-2BF6-ADE222F0F38E}"/>
                  </a:ext>
                </a:extLst>
              </p14:cNvPr>
              <p14:cNvContentPartPr/>
              <p14:nvPr/>
            </p14:nvContentPartPr>
            <p14:xfrm>
              <a:off x="6388328" y="3246876"/>
              <a:ext cx="105840" cy="19908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3CE127F5-C7DE-9737-2BF6-ADE222F0F38E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379328" y="3237876"/>
                <a:ext cx="12348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DF6FB162-322D-819C-CCC1-3A1C6CF66FA5}"/>
                  </a:ext>
                </a:extLst>
              </p14:cNvPr>
              <p14:cNvContentPartPr/>
              <p14:nvPr/>
            </p14:nvContentPartPr>
            <p14:xfrm>
              <a:off x="6422888" y="3047076"/>
              <a:ext cx="49320" cy="6336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DF6FB162-322D-819C-CCC1-3A1C6CF66FA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413888" y="3038436"/>
                <a:ext cx="6696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3D873D26-97B6-9AA6-0B3C-5FDC91AE3EEF}"/>
                  </a:ext>
                </a:extLst>
              </p14:cNvPr>
              <p14:cNvContentPartPr/>
              <p14:nvPr/>
            </p14:nvContentPartPr>
            <p14:xfrm>
              <a:off x="6600728" y="2809836"/>
              <a:ext cx="408600" cy="42480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3D873D26-97B6-9AA6-0B3C-5FDC91AE3EE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592088" y="2800836"/>
                <a:ext cx="426240" cy="44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D715163-9C53-68DB-2879-42BA5DE6CD71}"/>
              </a:ext>
            </a:extLst>
          </p:cNvPr>
          <p:cNvGrpSpPr/>
          <p:nvPr/>
        </p:nvGrpSpPr>
        <p:grpSpPr>
          <a:xfrm>
            <a:off x="7204448" y="2647836"/>
            <a:ext cx="1167120" cy="1002600"/>
            <a:chOff x="7204448" y="2647836"/>
            <a:chExt cx="1167120" cy="100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DB145CAE-029C-6512-07DE-9059408DC20F}"/>
                    </a:ext>
                  </a:extLst>
                </p14:cNvPr>
                <p14:cNvContentPartPr/>
                <p14:nvPr/>
              </p14:nvContentPartPr>
              <p14:xfrm>
                <a:off x="7204448" y="2647836"/>
                <a:ext cx="222120" cy="8319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DB145CAE-029C-6512-07DE-9059408DC20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195808" y="2639196"/>
                  <a:ext cx="239760" cy="84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1CB0FBD3-A165-0D59-2E55-659802ABA852}"/>
                    </a:ext>
                  </a:extLst>
                </p14:cNvPr>
                <p14:cNvContentPartPr/>
                <p14:nvPr/>
              </p14:nvContentPartPr>
              <p14:xfrm>
                <a:off x="7467608" y="2663676"/>
                <a:ext cx="145080" cy="2491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1CB0FBD3-A165-0D59-2E55-659802ABA85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458968" y="2655036"/>
                  <a:ext cx="16272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5C25A289-AED5-040F-BDB5-16EBBBDB9697}"/>
                    </a:ext>
                  </a:extLst>
                </p14:cNvPr>
                <p14:cNvContentPartPr/>
                <p14:nvPr/>
              </p14:nvContentPartPr>
              <p14:xfrm>
                <a:off x="7652648" y="2814876"/>
                <a:ext cx="84240" cy="1137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5C25A289-AED5-040F-BDB5-16EBBBDB969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643648" y="2806236"/>
                  <a:ext cx="10188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EB4CAA24-AB45-E979-2B3B-CA1504358CBD}"/>
                    </a:ext>
                  </a:extLst>
                </p14:cNvPr>
                <p14:cNvContentPartPr/>
                <p14:nvPr/>
              </p14:nvContentPartPr>
              <p14:xfrm>
                <a:off x="7714568" y="2666196"/>
                <a:ext cx="6480" cy="234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EB4CAA24-AB45-E979-2B3B-CA1504358CB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705928" y="2657556"/>
                  <a:ext cx="241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A0B48133-66B5-998F-9E47-3EBAEC4C19A9}"/>
                    </a:ext>
                  </a:extLst>
                </p14:cNvPr>
                <p14:cNvContentPartPr/>
                <p14:nvPr/>
              </p14:nvContentPartPr>
              <p14:xfrm>
                <a:off x="7480928" y="2760876"/>
                <a:ext cx="54000" cy="32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A0B48133-66B5-998F-9E47-3EBAEC4C19A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472288" y="2751876"/>
                  <a:ext cx="71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8C7EC728-F5E7-584F-6373-76C350853F66}"/>
                    </a:ext>
                  </a:extLst>
                </p14:cNvPr>
                <p14:cNvContentPartPr/>
                <p14:nvPr/>
              </p14:nvContentPartPr>
              <p14:xfrm>
                <a:off x="7305968" y="3133116"/>
                <a:ext cx="645120" cy="334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8C7EC728-F5E7-584F-6373-76C350853F6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297328" y="3124476"/>
                  <a:ext cx="6627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0D5C8A91-0B44-46E6-FDF8-67D93B2750D1}"/>
                    </a:ext>
                  </a:extLst>
                </p14:cNvPr>
                <p14:cNvContentPartPr/>
                <p14:nvPr/>
              </p14:nvContentPartPr>
              <p14:xfrm>
                <a:off x="7609808" y="3240756"/>
                <a:ext cx="133560" cy="4064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0D5C8A91-0B44-46E6-FDF8-67D93B2750D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601168" y="3231756"/>
                  <a:ext cx="15120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093AEAEA-C139-E73C-3A32-E7499C843595}"/>
                    </a:ext>
                  </a:extLst>
                </p14:cNvPr>
                <p14:cNvContentPartPr/>
                <p14:nvPr/>
              </p14:nvContentPartPr>
              <p14:xfrm>
                <a:off x="7802408" y="3495996"/>
                <a:ext cx="103680" cy="15444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093AEAEA-C139-E73C-3A32-E7499C84359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793768" y="3486996"/>
                  <a:ext cx="1213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D669CDC7-8398-C10A-6DB3-9171D27D5ED2}"/>
                    </a:ext>
                  </a:extLst>
                </p14:cNvPr>
                <p14:cNvContentPartPr/>
                <p14:nvPr/>
              </p14:nvContentPartPr>
              <p14:xfrm>
                <a:off x="7854968" y="3333276"/>
                <a:ext cx="360" cy="385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D669CDC7-8398-C10A-6DB3-9171D27D5ED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846328" y="3324276"/>
                  <a:ext cx="180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AC6B83B0-D773-E765-6FA5-2F807B0A6ACB}"/>
                    </a:ext>
                  </a:extLst>
                </p14:cNvPr>
                <p14:cNvContentPartPr/>
                <p14:nvPr/>
              </p14:nvContentPartPr>
              <p14:xfrm>
                <a:off x="7885208" y="3154716"/>
                <a:ext cx="376200" cy="111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AC6B83B0-D773-E765-6FA5-2F807B0A6AC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876208" y="3146076"/>
                  <a:ext cx="3938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AB7596A5-5383-9F46-F00C-E3319DFFF219}"/>
                    </a:ext>
                  </a:extLst>
                </p14:cNvPr>
                <p14:cNvContentPartPr/>
                <p14:nvPr/>
              </p14:nvContentPartPr>
              <p14:xfrm>
                <a:off x="7962968" y="3230676"/>
                <a:ext cx="91440" cy="1087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AB7596A5-5383-9F46-F00C-E3319DFFF21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954328" y="3221676"/>
                  <a:ext cx="10908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DABFDFAB-BC97-F49B-0D9B-BADC76570959}"/>
                    </a:ext>
                  </a:extLst>
                </p14:cNvPr>
                <p14:cNvContentPartPr/>
                <p14:nvPr/>
              </p14:nvContentPartPr>
              <p14:xfrm>
                <a:off x="8007608" y="3211956"/>
                <a:ext cx="47160" cy="11052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DABFDFAB-BC97-F49B-0D9B-BADC7657095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998608" y="3202956"/>
                  <a:ext cx="648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49FB80C2-24DF-E5E5-684F-F2066522E308}"/>
                    </a:ext>
                  </a:extLst>
                </p14:cNvPr>
                <p14:cNvContentPartPr/>
                <p14:nvPr/>
              </p14:nvContentPartPr>
              <p14:xfrm>
                <a:off x="7951088" y="3252276"/>
                <a:ext cx="115560" cy="126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49FB80C2-24DF-E5E5-684F-F2066522E30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942088" y="3243636"/>
                  <a:ext cx="1332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D56C93C5-C4D9-0B1E-4942-533B6395B074}"/>
                    </a:ext>
                  </a:extLst>
                </p14:cNvPr>
                <p14:cNvContentPartPr/>
                <p14:nvPr/>
              </p14:nvContentPartPr>
              <p14:xfrm>
                <a:off x="8202008" y="2692836"/>
                <a:ext cx="169560" cy="79488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D56C93C5-C4D9-0B1E-4942-533B6395B07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193008" y="2684196"/>
                  <a:ext cx="187200" cy="812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8C4B1D0E-C7A9-D8B2-4E9A-34C670FD3974}"/>
                  </a:ext>
                </a:extLst>
              </p14:cNvPr>
              <p14:cNvContentPartPr/>
              <p14:nvPr/>
            </p14:nvContentPartPr>
            <p14:xfrm>
              <a:off x="5577608" y="3924396"/>
              <a:ext cx="2652480" cy="48384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8C4B1D0E-C7A9-D8B2-4E9A-34C670FD3974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568608" y="3915756"/>
                <a:ext cx="2670120" cy="50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62" name="Group 261">
            <a:extLst>
              <a:ext uri="{FF2B5EF4-FFF2-40B4-BE49-F238E27FC236}">
                <a16:creationId xmlns:a16="http://schemas.microsoft.com/office/drawing/2014/main" id="{78D6B611-B1E6-D5FB-3639-6C4CDCBADBF7}"/>
              </a:ext>
            </a:extLst>
          </p:cNvPr>
          <p:cNvGrpSpPr/>
          <p:nvPr/>
        </p:nvGrpSpPr>
        <p:grpSpPr>
          <a:xfrm>
            <a:off x="6533768" y="4721436"/>
            <a:ext cx="898560" cy="649440"/>
            <a:chOff x="6533768" y="4721436"/>
            <a:chExt cx="898560" cy="64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B6A46521-7002-8E37-59CA-9A0918DB4518}"/>
                    </a:ext>
                  </a:extLst>
                </p14:cNvPr>
                <p14:cNvContentPartPr/>
                <p14:nvPr/>
              </p14:nvContentPartPr>
              <p14:xfrm>
                <a:off x="6533768" y="4785876"/>
                <a:ext cx="374400" cy="4870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B6A46521-7002-8E37-59CA-9A0918DB451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525128" y="4776876"/>
                  <a:ext cx="392040" cy="50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9769E944-0B0F-25C2-9AF0-6254930CC5FD}"/>
                    </a:ext>
                  </a:extLst>
                </p14:cNvPr>
                <p14:cNvContentPartPr/>
                <p14:nvPr/>
              </p14:nvContentPartPr>
              <p14:xfrm>
                <a:off x="6633848" y="5052636"/>
                <a:ext cx="299520" cy="3182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9769E944-0B0F-25C2-9AF0-6254930CC5F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624848" y="5043996"/>
                  <a:ext cx="31716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4CE4311C-6931-AE83-3D49-674EAD1ADEB0}"/>
                    </a:ext>
                  </a:extLst>
                </p14:cNvPr>
                <p14:cNvContentPartPr/>
                <p14:nvPr/>
              </p14:nvContentPartPr>
              <p14:xfrm>
                <a:off x="7124888" y="4721436"/>
                <a:ext cx="307440" cy="3726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4CE4311C-6931-AE83-3D49-674EAD1ADEB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116248" y="4712436"/>
                  <a:ext cx="325080" cy="39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A0812816-2839-D820-4105-9BA1F328C712}"/>
              </a:ext>
            </a:extLst>
          </p:cNvPr>
          <p:cNvGrpSpPr/>
          <p:nvPr/>
        </p:nvGrpSpPr>
        <p:grpSpPr>
          <a:xfrm>
            <a:off x="5115368" y="5550516"/>
            <a:ext cx="2736000" cy="843480"/>
            <a:chOff x="5115368" y="5550516"/>
            <a:chExt cx="2736000" cy="84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FAA4CEE5-CF2A-20E3-9E2F-4C2571FF5C1C}"/>
                    </a:ext>
                  </a:extLst>
                </p14:cNvPr>
                <p14:cNvContentPartPr/>
                <p14:nvPr/>
              </p14:nvContentPartPr>
              <p14:xfrm>
                <a:off x="5115368" y="5550516"/>
                <a:ext cx="3240" cy="4849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FAA4CEE5-CF2A-20E3-9E2F-4C2571FF5C1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106728" y="5541876"/>
                  <a:ext cx="20880" cy="5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4C99B2BD-5F79-735F-B601-38FF7F7E80B5}"/>
                    </a:ext>
                  </a:extLst>
                </p14:cNvPr>
                <p14:cNvContentPartPr/>
                <p14:nvPr/>
              </p14:nvContentPartPr>
              <p14:xfrm>
                <a:off x="5128688" y="5708196"/>
                <a:ext cx="181440" cy="25164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4C99B2BD-5F79-735F-B601-38FF7F7E80B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119688" y="5699556"/>
                  <a:ext cx="1990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C9D6BD7D-4D49-4F6C-0927-9701167D90DF}"/>
                    </a:ext>
                  </a:extLst>
                </p14:cNvPr>
                <p14:cNvContentPartPr/>
                <p14:nvPr/>
              </p14:nvContentPartPr>
              <p14:xfrm>
                <a:off x="5353688" y="5838156"/>
                <a:ext cx="133920" cy="648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C9D6BD7D-4D49-4F6C-0927-9701167D90D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344688" y="5829156"/>
                  <a:ext cx="1515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C3649E18-30D8-5DE5-BED7-A52280E8EF5A}"/>
                    </a:ext>
                  </a:extLst>
                </p14:cNvPr>
                <p14:cNvContentPartPr/>
                <p14:nvPr/>
              </p14:nvContentPartPr>
              <p14:xfrm>
                <a:off x="5686688" y="5742036"/>
                <a:ext cx="170280" cy="30456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C3649E18-30D8-5DE5-BED7-A52280E8EF5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677688" y="5733396"/>
                  <a:ext cx="18792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3CFF6A1F-DDE3-F110-FE2D-51218E7DF6BA}"/>
                    </a:ext>
                  </a:extLst>
                </p14:cNvPr>
                <p14:cNvContentPartPr/>
                <p14:nvPr/>
              </p14:nvContentPartPr>
              <p14:xfrm>
                <a:off x="6169448" y="5755356"/>
                <a:ext cx="24840" cy="23400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3CFF6A1F-DDE3-F110-FE2D-51218E7DF6B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160448" y="5746716"/>
                  <a:ext cx="424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3547D4C6-5796-4025-22A3-6F8160A9B16A}"/>
                    </a:ext>
                  </a:extLst>
                </p14:cNvPr>
                <p14:cNvContentPartPr/>
                <p14:nvPr/>
              </p14:nvContentPartPr>
              <p14:xfrm>
                <a:off x="6159368" y="5690556"/>
                <a:ext cx="1165320" cy="7034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3547D4C6-5796-4025-22A3-6F8160A9B16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150368" y="5681916"/>
                  <a:ext cx="1182960" cy="72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D9EF4ACE-9C18-049A-216B-5AB9BEE6CDE6}"/>
                    </a:ext>
                  </a:extLst>
                </p14:cNvPr>
                <p14:cNvContentPartPr/>
                <p14:nvPr/>
              </p14:nvContentPartPr>
              <p14:xfrm>
                <a:off x="7391288" y="5801796"/>
                <a:ext cx="460080" cy="15408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D9EF4ACE-9C18-049A-216B-5AB9BEE6CDE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382288" y="5792796"/>
                  <a:ext cx="4777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845F1848-364C-7109-0748-75611720FA8F}"/>
                    </a:ext>
                  </a:extLst>
                </p14:cNvPr>
                <p14:cNvContentPartPr/>
                <p14:nvPr/>
              </p14:nvContentPartPr>
              <p14:xfrm>
                <a:off x="6389048" y="5701716"/>
                <a:ext cx="45000" cy="90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845F1848-364C-7109-0748-75611720FA8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380408" y="5692716"/>
                  <a:ext cx="6264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2EB2A6CA-7B79-DBBA-FB9A-FE51DD6968E3}"/>
                    </a:ext>
                  </a:extLst>
                </p14:cNvPr>
                <p14:cNvContentPartPr/>
                <p14:nvPr/>
              </p14:nvContentPartPr>
              <p14:xfrm>
                <a:off x="7441328" y="5778036"/>
                <a:ext cx="41040" cy="7020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2EB2A6CA-7B79-DBBA-FB9A-FE51DD6968E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432328" y="5769036"/>
                  <a:ext cx="58680" cy="87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239340-B21D-100E-885F-61645CB86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9898"/>
    </mc:Choice>
    <mc:Fallback xmlns="">
      <p:transition advClick="0" advTm="89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5AD90F4B-1328-7850-9709-8E591573E13C}"/>
              </a:ext>
            </a:extLst>
          </p:cNvPr>
          <p:cNvGrpSpPr/>
          <p:nvPr/>
        </p:nvGrpSpPr>
        <p:grpSpPr>
          <a:xfrm>
            <a:off x="1100139" y="933899"/>
            <a:ext cx="5958090" cy="1942380"/>
            <a:chOff x="1466852" y="102198"/>
            <a:chExt cx="7944120" cy="258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DE5D53A-F126-EB4A-6509-3D1E9E8FA50C}"/>
                    </a:ext>
                  </a:extLst>
                </p14:cNvPr>
                <p14:cNvContentPartPr/>
                <p14:nvPr/>
              </p14:nvContentPartPr>
              <p14:xfrm>
                <a:off x="2294492" y="580998"/>
                <a:ext cx="360" cy="586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DE5D53A-F126-EB4A-6509-3D1E9E8FA50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85492" y="571998"/>
                  <a:ext cx="18000" cy="60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FD54F2D-9732-EB67-F783-F7981FD08D6B}"/>
                    </a:ext>
                  </a:extLst>
                </p14:cNvPr>
                <p14:cNvContentPartPr/>
                <p14:nvPr/>
              </p14:nvContentPartPr>
              <p14:xfrm>
                <a:off x="2294492" y="620598"/>
                <a:ext cx="19512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FD54F2D-9732-EB67-F783-F7981FD08D6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85492" y="611958"/>
                  <a:ext cx="212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B902D1F-66CB-187A-6FA0-2479CEE5A01F}"/>
                    </a:ext>
                  </a:extLst>
                </p14:cNvPr>
                <p14:cNvContentPartPr/>
                <p14:nvPr/>
              </p14:nvContentPartPr>
              <p14:xfrm>
                <a:off x="2300972" y="906798"/>
                <a:ext cx="131400" cy="2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B902D1F-66CB-187A-6FA0-2479CEE5A01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91972" y="897798"/>
                  <a:ext cx="149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DBBE593-9ECC-9537-931C-88F0EAE4948D}"/>
                    </a:ext>
                  </a:extLst>
                </p14:cNvPr>
                <p14:cNvContentPartPr/>
                <p14:nvPr/>
              </p14:nvContentPartPr>
              <p14:xfrm>
                <a:off x="2813252" y="883758"/>
                <a:ext cx="14652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DBBE593-9ECC-9537-931C-88F0EAE4948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04252" y="875118"/>
                  <a:ext cx="164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B00080B-5C35-E80A-D285-5BB4C95B252C}"/>
                    </a:ext>
                  </a:extLst>
                </p14:cNvPr>
                <p14:cNvContentPartPr/>
                <p14:nvPr/>
              </p14:nvContentPartPr>
              <p14:xfrm>
                <a:off x="2836292" y="978078"/>
                <a:ext cx="16344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B00080B-5C35-E80A-D285-5BB4C95B252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27652" y="969438"/>
                  <a:ext cx="18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8F9E416-14FC-7985-E62D-FB95636C897F}"/>
                    </a:ext>
                  </a:extLst>
                </p14:cNvPr>
                <p14:cNvContentPartPr/>
                <p14:nvPr/>
              </p14:nvContentPartPr>
              <p14:xfrm>
                <a:off x="3242732" y="865038"/>
                <a:ext cx="227880" cy="2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8F9E416-14FC-7985-E62D-FB95636C897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33732" y="856398"/>
                  <a:ext cx="245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FEFABAE-691B-621B-3AD5-F1A6A4A13007}"/>
                    </a:ext>
                  </a:extLst>
                </p14:cNvPr>
                <p14:cNvContentPartPr/>
                <p14:nvPr/>
              </p14:nvContentPartPr>
              <p14:xfrm>
                <a:off x="3717932" y="618438"/>
                <a:ext cx="265320" cy="457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FEFABAE-691B-621B-3AD5-F1A6A4A1300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709292" y="609438"/>
                  <a:ext cx="28296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C00674D-F15D-7A3A-FB32-0E0DA2EA280D}"/>
                    </a:ext>
                  </a:extLst>
                </p14:cNvPr>
                <p14:cNvContentPartPr/>
                <p14:nvPr/>
              </p14:nvContentPartPr>
              <p14:xfrm>
                <a:off x="3961292" y="679998"/>
                <a:ext cx="2559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C00674D-F15D-7A3A-FB32-0E0DA2EA280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952292" y="670998"/>
                  <a:ext cx="27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4F52200-A378-9074-C9D0-D187B2688BBE}"/>
                    </a:ext>
                  </a:extLst>
                </p14:cNvPr>
                <p14:cNvContentPartPr/>
                <p14:nvPr/>
              </p14:nvContentPartPr>
              <p14:xfrm>
                <a:off x="4134452" y="679998"/>
                <a:ext cx="12960" cy="337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4F52200-A378-9074-C9D0-D187B2688BB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125812" y="670998"/>
                  <a:ext cx="3060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AEFFA0A-489C-F4D3-5C10-3C9785701F38}"/>
                    </a:ext>
                  </a:extLst>
                </p14:cNvPr>
                <p14:cNvContentPartPr/>
                <p14:nvPr/>
              </p14:nvContentPartPr>
              <p14:xfrm>
                <a:off x="4307252" y="556158"/>
                <a:ext cx="300960" cy="447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AEFFA0A-489C-F4D3-5C10-3C9785701F3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298252" y="547158"/>
                  <a:ext cx="31860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1BD4DDE-EA96-1CF0-2632-46B40BCA7113}"/>
                    </a:ext>
                  </a:extLst>
                </p14:cNvPr>
                <p14:cNvContentPartPr/>
                <p14:nvPr/>
              </p14:nvContentPartPr>
              <p14:xfrm>
                <a:off x="4764812" y="589278"/>
                <a:ext cx="270360" cy="415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1BD4DDE-EA96-1CF0-2632-46B40BCA711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756172" y="580278"/>
                  <a:ext cx="28800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5A5024B-3D3C-B7AB-645C-0932153B26EF}"/>
                    </a:ext>
                  </a:extLst>
                </p14:cNvPr>
                <p14:cNvContentPartPr/>
                <p14:nvPr/>
              </p14:nvContentPartPr>
              <p14:xfrm>
                <a:off x="4712612" y="859998"/>
                <a:ext cx="20340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5A5024B-3D3C-B7AB-645C-0932153B26E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703972" y="850998"/>
                  <a:ext cx="221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9C3FFB7-9C91-2543-BD53-C203DBC85F66}"/>
                    </a:ext>
                  </a:extLst>
                </p14:cNvPr>
                <p14:cNvContentPartPr/>
                <p14:nvPr/>
              </p14:nvContentPartPr>
              <p14:xfrm>
                <a:off x="5557892" y="669558"/>
                <a:ext cx="25200" cy="329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9C3FFB7-9C91-2543-BD53-C203DBC85F6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548892" y="660558"/>
                  <a:ext cx="4284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8308741-0AF1-4590-E22E-716EE23CAB65}"/>
                    </a:ext>
                  </a:extLst>
                </p14:cNvPr>
                <p14:cNvContentPartPr/>
                <p14:nvPr/>
              </p14:nvContentPartPr>
              <p14:xfrm>
                <a:off x="5468612" y="852798"/>
                <a:ext cx="264240" cy="46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8308741-0AF1-4590-E22E-716EE23CAB6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459612" y="843798"/>
                  <a:ext cx="2818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E529086-5EA1-F2A1-422C-E707F821AF65}"/>
                    </a:ext>
                  </a:extLst>
                </p14:cNvPr>
                <p14:cNvContentPartPr/>
                <p14:nvPr/>
              </p14:nvContentPartPr>
              <p14:xfrm>
                <a:off x="5998532" y="575958"/>
                <a:ext cx="199080" cy="428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E529086-5EA1-F2A1-422C-E707F821AF6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989532" y="566958"/>
                  <a:ext cx="21672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FA38A02-BA1E-2357-CFFB-125E3EDBB62E}"/>
                    </a:ext>
                  </a:extLst>
                </p14:cNvPr>
                <p14:cNvContentPartPr/>
                <p14:nvPr/>
              </p14:nvContentPartPr>
              <p14:xfrm>
                <a:off x="6208412" y="651558"/>
                <a:ext cx="255960" cy="6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FA38A02-BA1E-2357-CFFB-125E3EDBB62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199412" y="642918"/>
                  <a:ext cx="2736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D0CAEE5-D31C-4032-55BB-8386E4774F81}"/>
                    </a:ext>
                  </a:extLst>
                </p14:cNvPr>
                <p14:cNvContentPartPr/>
                <p14:nvPr/>
              </p14:nvContentPartPr>
              <p14:xfrm>
                <a:off x="6371132" y="655158"/>
                <a:ext cx="360" cy="248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D0CAEE5-D31C-4032-55BB-8386E4774F8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362132" y="646158"/>
                  <a:ext cx="180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A72CE03-FB3E-2433-55DB-58B30CD24F49}"/>
                    </a:ext>
                  </a:extLst>
                </p14:cNvPr>
                <p14:cNvContentPartPr/>
                <p14:nvPr/>
              </p14:nvContentPartPr>
              <p14:xfrm>
                <a:off x="6544292" y="697278"/>
                <a:ext cx="131400" cy="398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A72CE03-FB3E-2433-55DB-58B30CD24F4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535292" y="688278"/>
                  <a:ext cx="14904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F733D02-1CCA-658A-4A14-983C7E5325BD}"/>
                    </a:ext>
                  </a:extLst>
                </p14:cNvPr>
                <p14:cNvContentPartPr/>
                <p14:nvPr/>
              </p14:nvContentPartPr>
              <p14:xfrm>
                <a:off x="6734372" y="910038"/>
                <a:ext cx="50760" cy="74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F733D02-1CCA-658A-4A14-983C7E5325B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725372" y="901398"/>
                  <a:ext cx="684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B137F9E-97D7-576D-9DA7-1C571FCD468E}"/>
                    </a:ext>
                  </a:extLst>
                </p14:cNvPr>
                <p14:cNvContentPartPr/>
                <p14:nvPr/>
              </p14:nvContentPartPr>
              <p14:xfrm>
                <a:off x="6784412" y="751278"/>
                <a:ext cx="2880" cy="90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B137F9E-97D7-576D-9DA7-1C571FCD468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75772" y="742638"/>
                  <a:ext cx="205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CD0F13F-E745-2C8E-6531-2C899E772525}"/>
                    </a:ext>
                  </a:extLst>
                </p14:cNvPr>
                <p14:cNvContentPartPr/>
                <p14:nvPr/>
              </p14:nvContentPartPr>
              <p14:xfrm>
                <a:off x="7016972" y="669198"/>
                <a:ext cx="347760" cy="3031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CD0F13F-E745-2C8E-6531-2C899E77252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007972" y="660558"/>
                  <a:ext cx="36540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6EFC152-2658-173D-7306-518182124924}"/>
                    </a:ext>
                  </a:extLst>
                </p14:cNvPr>
                <p14:cNvContentPartPr/>
                <p14:nvPr/>
              </p14:nvContentPartPr>
              <p14:xfrm>
                <a:off x="7539692" y="453558"/>
                <a:ext cx="210960" cy="784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6EFC152-2658-173D-7306-51818212492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530692" y="444918"/>
                  <a:ext cx="228600" cy="80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7E1752F-B3B1-B476-7971-59BCB6690530}"/>
                    </a:ext>
                  </a:extLst>
                </p14:cNvPr>
                <p14:cNvContentPartPr/>
                <p14:nvPr/>
              </p14:nvContentPartPr>
              <p14:xfrm>
                <a:off x="7773692" y="498558"/>
                <a:ext cx="143280" cy="317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7E1752F-B3B1-B476-7971-59BCB669053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764692" y="489918"/>
                  <a:ext cx="16092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D850710-9DE1-6FC2-D788-3C3DBF944C76}"/>
                    </a:ext>
                  </a:extLst>
                </p14:cNvPr>
                <p14:cNvContentPartPr/>
                <p14:nvPr/>
              </p14:nvContentPartPr>
              <p14:xfrm>
                <a:off x="7951892" y="715638"/>
                <a:ext cx="38160" cy="154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D850710-9DE1-6FC2-D788-3C3DBF944C7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942892" y="706638"/>
                  <a:ext cx="558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7507F60-CE62-51AF-06D1-60C24DCFCA1F}"/>
                    </a:ext>
                  </a:extLst>
                </p14:cNvPr>
                <p14:cNvContentPartPr/>
                <p14:nvPr/>
              </p14:nvContentPartPr>
              <p14:xfrm>
                <a:off x="8029652" y="635718"/>
                <a:ext cx="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7507F60-CE62-51AF-06D1-60C24DCFCA1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020652" y="6267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D9742F1-AD7C-E94A-C2F7-CF043DC972F0}"/>
                    </a:ext>
                  </a:extLst>
                </p14:cNvPr>
                <p14:cNvContentPartPr/>
                <p14:nvPr/>
              </p14:nvContentPartPr>
              <p14:xfrm>
                <a:off x="7754612" y="993918"/>
                <a:ext cx="604440" cy="51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D9742F1-AD7C-E94A-C2F7-CF043DC972F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745972" y="985278"/>
                  <a:ext cx="6220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B3A8B63-520A-3C1F-6AF4-1E840D3F5A31}"/>
                    </a:ext>
                  </a:extLst>
                </p14:cNvPr>
                <p14:cNvContentPartPr/>
                <p14:nvPr/>
              </p14:nvContentPartPr>
              <p14:xfrm>
                <a:off x="7992212" y="1132518"/>
                <a:ext cx="125640" cy="344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B3A8B63-520A-3C1F-6AF4-1E840D3F5A3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983572" y="1123878"/>
                  <a:ext cx="14328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FB4961F-33CE-5A5C-328F-FD58AAB6658A}"/>
                    </a:ext>
                  </a:extLst>
                </p14:cNvPr>
                <p14:cNvContentPartPr/>
                <p14:nvPr/>
              </p14:nvContentPartPr>
              <p14:xfrm>
                <a:off x="8183012" y="1286238"/>
                <a:ext cx="11520" cy="106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FB4961F-33CE-5A5C-328F-FD58AAB6658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174012" y="1277238"/>
                  <a:ext cx="291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61131B4-8E0F-DAE3-93C5-713AB082FB7E}"/>
                    </a:ext>
                  </a:extLst>
                </p14:cNvPr>
                <p14:cNvContentPartPr/>
                <p14:nvPr/>
              </p14:nvContentPartPr>
              <p14:xfrm>
                <a:off x="8232692" y="1164558"/>
                <a:ext cx="3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61131B4-8E0F-DAE3-93C5-713AB082FB7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224052" y="11559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F849B12-35D0-1E8A-BC32-E370160CFF56}"/>
                    </a:ext>
                  </a:extLst>
                </p14:cNvPr>
                <p14:cNvContentPartPr/>
                <p14:nvPr/>
              </p14:nvContentPartPr>
              <p14:xfrm>
                <a:off x="8371652" y="1042878"/>
                <a:ext cx="15840" cy="131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F849B12-35D0-1E8A-BC32-E370160CFF5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363012" y="1034238"/>
                  <a:ext cx="3348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C764AB0-4155-938F-560E-06412A33635E}"/>
                    </a:ext>
                  </a:extLst>
                </p14:cNvPr>
                <p14:cNvContentPartPr/>
                <p14:nvPr/>
              </p14:nvContentPartPr>
              <p14:xfrm>
                <a:off x="8351852" y="1021278"/>
                <a:ext cx="35640" cy="127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C764AB0-4155-938F-560E-06412A33635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343212" y="1012638"/>
                  <a:ext cx="532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0D7AA82-1CFA-2B77-7F99-1F068ECFA756}"/>
                    </a:ext>
                  </a:extLst>
                </p14:cNvPr>
                <p14:cNvContentPartPr/>
                <p14:nvPr/>
              </p14:nvContentPartPr>
              <p14:xfrm>
                <a:off x="8309012" y="1060518"/>
                <a:ext cx="12672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0D7AA82-1CFA-2B77-7F99-1F068ECFA75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00372" y="1051878"/>
                  <a:ext cx="144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458048C-CE4A-EB3F-3BDE-BE4855376A40}"/>
                    </a:ext>
                  </a:extLst>
                </p14:cNvPr>
                <p14:cNvContentPartPr/>
                <p14:nvPr/>
              </p14:nvContentPartPr>
              <p14:xfrm>
                <a:off x="8445092" y="507198"/>
                <a:ext cx="170280" cy="598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458048C-CE4A-EB3F-3BDE-BE4855376A4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436452" y="498198"/>
                  <a:ext cx="187920" cy="61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74BD1C8-BDCF-8DCD-371C-0D059C59FEED}"/>
                    </a:ext>
                  </a:extLst>
                </p14:cNvPr>
                <p14:cNvContentPartPr/>
                <p14:nvPr/>
              </p14:nvContentPartPr>
              <p14:xfrm>
                <a:off x="6009332" y="1538598"/>
                <a:ext cx="2750040" cy="437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74BD1C8-BDCF-8DCD-371C-0D059C59FEE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00332" y="1529598"/>
                  <a:ext cx="276768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CBE73A9-92B3-E152-0F48-9C0EF583655D}"/>
                    </a:ext>
                  </a:extLst>
                </p14:cNvPr>
                <p14:cNvContentPartPr/>
                <p14:nvPr/>
              </p14:nvContentPartPr>
              <p14:xfrm>
                <a:off x="8521772" y="2109918"/>
                <a:ext cx="296640" cy="3322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CBE73A9-92B3-E152-0F48-9C0EF583655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512772" y="2101278"/>
                  <a:ext cx="31428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BD93D13-166D-39BA-9ECE-68F5F9C58D4E}"/>
                    </a:ext>
                  </a:extLst>
                </p14:cNvPr>
                <p14:cNvContentPartPr/>
                <p14:nvPr/>
              </p14:nvContentPartPr>
              <p14:xfrm>
                <a:off x="9019652" y="2107038"/>
                <a:ext cx="183960" cy="192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BD93D13-166D-39BA-9ECE-68F5F9C58D4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010652" y="2098038"/>
                  <a:ext cx="2016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D5B10FA-45B4-D09B-18E7-9333A3E53B7E}"/>
                    </a:ext>
                  </a:extLst>
                </p14:cNvPr>
                <p14:cNvContentPartPr/>
                <p14:nvPr/>
              </p14:nvContentPartPr>
              <p14:xfrm>
                <a:off x="1466852" y="102198"/>
                <a:ext cx="7944120" cy="2589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D5B10FA-45B4-D09B-18E7-9333A3E53B7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458212" y="93558"/>
                  <a:ext cx="7961760" cy="260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0B2ECC0-61B5-BE78-F052-2A98870C4026}"/>
                    </a:ext>
                  </a:extLst>
                </p14:cNvPr>
                <p14:cNvContentPartPr/>
                <p14:nvPr/>
              </p14:nvContentPartPr>
              <p14:xfrm>
                <a:off x="3308252" y="713118"/>
                <a:ext cx="2880" cy="2923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0B2ECC0-61B5-BE78-F052-2A98870C402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299612" y="704118"/>
                  <a:ext cx="20520" cy="309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8D7B13-B83E-35F6-CE74-7C2719650EEC}"/>
              </a:ext>
            </a:extLst>
          </p:cNvPr>
          <p:cNvSpPr txBox="1"/>
          <p:nvPr/>
        </p:nvSpPr>
        <p:spPr>
          <a:xfrm>
            <a:off x="3843772" y="3429000"/>
            <a:ext cx="253947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Gibbs Inequality</a:t>
            </a:r>
          </a:p>
          <a:p>
            <a:pPr>
              <a:buNone/>
            </a:pP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65F7EC-C45E-6C65-FE37-F5847C0BEDC6}"/>
              </a:ext>
            </a:extLst>
          </p:cNvPr>
          <p:cNvGrpSpPr/>
          <p:nvPr/>
        </p:nvGrpSpPr>
        <p:grpSpPr>
          <a:xfrm>
            <a:off x="4223386" y="1123398"/>
            <a:ext cx="255600" cy="1174680"/>
            <a:chOff x="4223386" y="1123398"/>
            <a:chExt cx="255600" cy="117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1B1FD8C-6108-B2E6-E4D3-4CF6691ABE29}"/>
                    </a:ext>
                  </a:extLst>
                </p14:cNvPr>
                <p14:cNvContentPartPr/>
                <p14:nvPr/>
              </p14:nvContentPartPr>
              <p14:xfrm>
                <a:off x="4223386" y="1123398"/>
                <a:ext cx="255600" cy="8751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1B1FD8C-6108-B2E6-E4D3-4CF6691ABE2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214386" y="1114398"/>
                  <a:ext cx="273240" cy="89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C6DF914-F948-6792-637A-B5E3D4B4E710}"/>
                    </a:ext>
                  </a:extLst>
                </p14:cNvPr>
                <p14:cNvContentPartPr/>
                <p14:nvPr/>
              </p14:nvContentPartPr>
              <p14:xfrm>
                <a:off x="4291066" y="2175678"/>
                <a:ext cx="66600" cy="122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C6DF914-F948-6792-637A-B5E3D4B4E71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282426" y="2167038"/>
                  <a:ext cx="842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5A28167-E0AE-8202-668A-3A6CAA52F9E2}"/>
                    </a:ext>
                  </a:extLst>
                </p14:cNvPr>
                <p14:cNvContentPartPr/>
                <p14:nvPr/>
              </p14:nvContentPartPr>
              <p14:xfrm>
                <a:off x="4319146" y="2124558"/>
                <a:ext cx="360" cy="25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5A28167-E0AE-8202-668A-3A6CAA52F9E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310506" y="2115918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D424496-FC37-8898-0055-DB6EB1634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2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44"/>
    </mc:Choice>
    <mc:Fallback xmlns="">
      <p:transition advClick="0" advTm="3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745C77-4E4E-D68C-43A4-D3F6A3ED5793}"/>
              </a:ext>
            </a:extLst>
          </p:cNvPr>
          <p:cNvSpPr txBox="1"/>
          <p:nvPr/>
        </p:nvSpPr>
        <p:spPr>
          <a:xfrm>
            <a:off x="228600" y="228600"/>
            <a:ext cx="8686800" cy="294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So nature tries to minimize F 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and adjusts probability distributions p*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accordingly at equilibrium</a:t>
            </a:r>
          </a:p>
          <a:p>
            <a:pPr algn="ctr">
              <a:buNone/>
            </a:pPr>
            <a:endParaRPr lang="en-US" sz="3200" b="1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Any nonequilibrium p ≠ p* will give higher F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08ACFE4-97F5-1F62-7638-97E2E21340DD}"/>
              </a:ext>
            </a:extLst>
          </p:cNvPr>
          <p:cNvGrpSpPr/>
          <p:nvPr/>
        </p:nvGrpSpPr>
        <p:grpSpPr>
          <a:xfrm>
            <a:off x="137814" y="3385692"/>
            <a:ext cx="6282000" cy="3118680"/>
            <a:chOff x="137814" y="3385692"/>
            <a:chExt cx="6282000" cy="311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59F60FF-B253-1A13-7848-240767DB4934}"/>
                    </a:ext>
                  </a:extLst>
                </p14:cNvPr>
                <p14:cNvContentPartPr/>
                <p14:nvPr/>
              </p14:nvContentPartPr>
              <p14:xfrm>
                <a:off x="1888494" y="3876372"/>
                <a:ext cx="2559600" cy="2109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59F60FF-B253-1A13-7848-240767DB493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79854" y="3867732"/>
                  <a:ext cx="2577240" cy="21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D5DDDE3-E887-3A54-56EB-19B76DC886FB}"/>
                    </a:ext>
                  </a:extLst>
                </p14:cNvPr>
                <p14:cNvContentPartPr/>
                <p14:nvPr/>
              </p14:nvContentPartPr>
              <p14:xfrm>
                <a:off x="1453974" y="3385692"/>
                <a:ext cx="149760" cy="311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D5DDDE3-E887-3A54-56EB-19B76DC886F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45334" y="3377052"/>
                  <a:ext cx="16740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DC5F88E-9C95-6C76-01AF-6FA71098797A}"/>
                    </a:ext>
                  </a:extLst>
                </p14:cNvPr>
                <p14:cNvContentPartPr/>
                <p14:nvPr/>
              </p14:nvContentPartPr>
              <p14:xfrm>
                <a:off x="1514094" y="3484692"/>
                <a:ext cx="23040" cy="2479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DC5F88E-9C95-6C76-01AF-6FA71098797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05454" y="3476052"/>
                  <a:ext cx="40680" cy="24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64FE01B-A7A8-90FE-50DF-58E80FBCEF8C}"/>
                    </a:ext>
                  </a:extLst>
                </p14:cNvPr>
                <p14:cNvContentPartPr/>
                <p14:nvPr/>
              </p14:nvContentPartPr>
              <p14:xfrm>
                <a:off x="994254" y="3591972"/>
                <a:ext cx="27360" cy="398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64FE01B-A7A8-90FE-50DF-58E80FBCEF8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85254" y="3583332"/>
                  <a:ext cx="4500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052386C-C708-6C7A-4699-DB40C41E9A38}"/>
                    </a:ext>
                  </a:extLst>
                </p14:cNvPr>
                <p14:cNvContentPartPr/>
                <p14:nvPr/>
              </p14:nvContentPartPr>
              <p14:xfrm>
                <a:off x="980574" y="3586572"/>
                <a:ext cx="169920" cy="19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052386C-C708-6C7A-4699-DB40C41E9A3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71574" y="3577572"/>
                  <a:ext cx="1875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BD16EFF-EBA7-0CA7-6839-EE482A5316C8}"/>
                    </a:ext>
                  </a:extLst>
                </p14:cNvPr>
                <p14:cNvContentPartPr/>
                <p14:nvPr/>
              </p14:nvContentPartPr>
              <p14:xfrm>
                <a:off x="1044294" y="3735972"/>
                <a:ext cx="176040" cy="41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BD16EFF-EBA7-0CA7-6839-EE482A5316C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35294" y="3726972"/>
                  <a:ext cx="1936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1695594-9CE6-5E0F-72F1-0CECBB87D032}"/>
                    </a:ext>
                  </a:extLst>
                </p14:cNvPr>
                <p14:cNvContentPartPr/>
                <p14:nvPr/>
              </p14:nvContentPartPr>
              <p14:xfrm>
                <a:off x="1555494" y="5958972"/>
                <a:ext cx="4680" cy="3484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1695594-9CE6-5E0F-72F1-0CECBB87D03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46854" y="5949972"/>
                  <a:ext cx="2232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69D30EB-DB42-2700-4AE9-D54E7B49847E}"/>
                    </a:ext>
                  </a:extLst>
                </p14:cNvPr>
                <p14:cNvContentPartPr/>
                <p14:nvPr/>
              </p14:nvContentPartPr>
              <p14:xfrm>
                <a:off x="1559814" y="6187572"/>
                <a:ext cx="3725280" cy="124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69D30EB-DB42-2700-4AE9-D54E7B49847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50814" y="6178572"/>
                  <a:ext cx="37429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E1AE1C9-B8A3-29D5-0958-DFF68C36473C}"/>
                    </a:ext>
                  </a:extLst>
                </p14:cNvPr>
                <p14:cNvContentPartPr/>
                <p14:nvPr/>
              </p14:nvContentPartPr>
              <p14:xfrm>
                <a:off x="5206974" y="6147972"/>
                <a:ext cx="147600" cy="302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E1AE1C9-B8A3-29D5-0958-DFF68C36473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197974" y="6139332"/>
                  <a:ext cx="16524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DC1CB03-C982-C043-73A0-952BEB25FE81}"/>
                    </a:ext>
                  </a:extLst>
                </p14:cNvPr>
                <p14:cNvContentPartPr/>
                <p14:nvPr/>
              </p14:nvContentPartPr>
              <p14:xfrm>
                <a:off x="299094" y="4413132"/>
                <a:ext cx="238320" cy="164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DC1CB03-C982-C043-73A0-952BEB25FE8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0454" y="4404132"/>
                  <a:ext cx="25596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613C24A-DAEF-0C4D-114C-0305ADD7BCC5}"/>
                    </a:ext>
                  </a:extLst>
                </p14:cNvPr>
                <p14:cNvContentPartPr/>
                <p14:nvPr/>
              </p14:nvContentPartPr>
              <p14:xfrm>
                <a:off x="326814" y="4267692"/>
                <a:ext cx="360" cy="11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613C24A-DAEF-0C4D-114C-0305ADD7BCC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17814" y="4259052"/>
                  <a:ext cx="180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5B7D233-97EA-CFEC-CBF2-4D6BDD6E845E}"/>
                    </a:ext>
                  </a:extLst>
                </p14:cNvPr>
                <p14:cNvContentPartPr/>
                <p14:nvPr/>
              </p14:nvContentPartPr>
              <p14:xfrm>
                <a:off x="211974" y="4800492"/>
                <a:ext cx="157320" cy="361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5B7D233-97EA-CFEC-CBF2-4D6BDD6E845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02974" y="4791492"/>
                  <a:ext cx="17496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9510233-0353-7897-7453-F361177E6A0C}"/>
                    </a:ext>
                  </a:extLst>
                </p14:cNvPr>
                <p14:cNvContentPartPr/>
                <p14:nvPr/>
              </p14:nvContentPartPr>
              <p14:xfrm>
                <a:off x="368574" y="4724532"/>
                <a:ext cx="176760" cy="131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9510233-0353-7897-7453-F361177E6A0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59574" y="4715532"/>
                  <a:ext cx="1944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526A918-E183-2A2A-C13D-8F8201DC589E}"/>
                    </a:ext>
                  </a:extLst>
                </p14:cNvPr>
                <p14:cNvContentPartPr/>
                <p14:nvPr/>
              </p14:nvContentPartPr>
              <p14:xfrm>
                <a:off x="164094" y="5210172"/>
                <a:ext cx="655200" cy="468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526A918-E183-2A2A-C13D-8F8201DC589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55094" y="5201532"/>
                  <a:ext cx="67284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F5B2B4D-32AA-097E-7B28-5FCC5D4685FB}"/>
                    </a:ext>
                  </a:extLst>
                </p14:cNvPr>
                <p14:cNvContentPartPr/>
                <p14:nvPr/>
              </p14:nvContentPartPr>
              <p14:xfrm>
                <a:off x="889854" y="5406372"/>
                <a:ext cx="288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F5B2B4D-32AA-097E-7B28-5FCC5D4685F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80854" y="539737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333B9AD-6025-EDC0-F112-918F5BAE1B18}"/>
                    </a:ext>
                  </a:extLst>
                </p14:cNvPr>
                <p14:cNvContentPartPr/>
                <p14:nvPr/>
              </p14:nvContentPartPr>
              <p14:xfrm>
                <a:off x="607254" y="5186052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333B9AD-6025-EDC0-F112-918F5BAE1B1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98614" y="51770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1D796D1-77B2-EBF2-CCE1-88CDCB8274E3}"/>
                    </a:ext>
                  </a:extLst>
                </p14:cNvPr>
                <p14:cNvContentPartPr/>
                <p14:nvPr/>
              </p14:nvContentPartPr>
              <p14:xfrm>
                <a:off x="137814" y="5858892"/>
                <a:ext cx="259560" cy="402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1D796D1-77B2-EBF2-CCE1-88CDCB8274E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28814" y="5850252"/>
                  <a:ext cx="27720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5DE1695-1F58-448A-A62D-7F7809DC0415}"/>
                    </a:ext>
                  </a:extLst>
                </p14:cNvPr>
                <p14:cNvContentPartPr/>
                <p14:nvPr/>
              </p14:nvContentPartPr>
              <p14:xfrm>
                <a:off x="501414" y="5848452"/>
                <a:ext cx="100800" cy="153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5DE1695-1F58-448A-A62D-7F7809DC041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92414" y="5839452"/>
                  <a:ext cx="1184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8994EFF-43E7-4CB7-8198-1031DB0F4B32}"/>
                    </a:ext>
                  </a:extLst>
                </p14:cNvPr>
                <p14:cNvContentPartPr/>
                <p14:nvPr/>
              </p14:nvContentPartPr>
              <p14:xfrm>
                <a:off x="677814" y="5777532"/>
                <a:ext cx="244080" cy="171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8994EFF-43E7-4CB7-8198-1031DB0F4B3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68814" y="5768892"/>
                  <a:ext cx="2617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860DB13-53AA-3598-CB10-92095FE72F94}"/>
                    </a:ext>
                  </a:extLst>
                </p14:cNvPr>
                <p14:cNvContentPartPr/>
                <p14:nvPr/>
              </p14:nvContentPartPr>
              <p14:xfrm>
                <a:off x="5542134" y="5854932"/>
                <a:ext cx="203760" cy="649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860DB13-53AA-3598-CB10-92095FE72F9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533134" y="5846292"/>
                  <a:ext cx="221400" cy="66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8119FB6-B0AC-8557-34ED-89C70EB3579B}"/>
                    </a:ext>
                  </a:extLst>
                </p14:cNvPr>
                <p14:cNvContentPartPr/>
                <p14:nvPr/>
              </p14:nvContentPartPr>
              <p14:xfrm>
                <a:off x="5740134" y="5988132"/>
                <a:ext cx="162000" cy="239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8119FB6-B0AC-8557-34ED-89C70EB3579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731494" y="5979132"/>
                  <a:ext cx="17964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1CD37B4-41F0-B945-2865-377DE6449262}"/>
                    </a:ext>
                  </a:extLst>
                </p14:cNvPr>
                <p14:cNvContentPartPr/>
                <p14:nvPr/>
              </p14:nvContentPartPr>
              <p14:xfrm>
                <a:off x="6006894" y="6196572"/>
                <a:ext cx="80640" cy="193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1CD37B4-41F0-B945-2865-377DE644926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998254" y="6187932"/>
                  <a:ext cx="9828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3D3D2BA-CC13-AE33-0453-EA95D0D3D1E1}"/>
                    </a:ext>
                  </a:extLst>
                </p14:cNvPr>
                <p14:cNvContentPartPr/>
                <p14:nvPr/>
              </p14:nvContentPartPr>
              <p14:xfrm>
                <a:off x="5997174" y="6038892"/>
                <a:ext cx="16920" cy="10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3D3D2BA-CC13-AE33-0453-EA95D0D3D1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988534" y="6029892"/>
                  <a:ext cx="345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FB6C895-EA08-EC94-4DE3-B4891710B81E}"/>
                    </a:ext>
                  </a:extLst>
                </p14:cNvPr>
                <p14:cNvContentPartPr/>
                <p14:nvPr/>
              </p14:nvContentPartPr>
              <p14:xfrm>
                <a:off x="6029574" y="5636412"/>
                <a:ext cx="114120" cy="212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FB6C895-EA08-EC94-4DE3-B4891710B81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020934" y="5627412"/>
                  <a:ext cx="1317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BB8BBE6-B786-1B58-CC41-9C2A7753FA32}"/>
                    </a:ext>
                  </a:extLst>
                </p14:cNvPr>
                <p14:cNvContentPartPr/>
                <p14:nvPr/>
              </p14:nvContentPartPr>
              <p14:xfrm>
                <a:off x="6221454" y="5803452"/>
                <a:ext cx="198360" cy="684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BB8BBE6-B786-1B58-CC41-9C2A7753FA3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212454" y="5794812"/>
                  <a:ext cx="216000" cy="70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B242F40-28DA-1033-FB65-9CAEDC019274}"/>
                    </a:ext>
                  </a:extLst>
                </p14:cNvPr>
                <p14:cNvContentPartPr/>
                <p14:nvPr/>
              </p14:nvContentPartPr>
              <p14:xfrm>
                <a:off x="3130494" y="5944932"/>
                <a:ext cx="68760" cy="72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B242F40-28DA-1033-FB65-9CAEDC01927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121494" y="5935932"/>
                  <a:ext cx="8640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C9B508B-0260-1CEB-B932-95282E33FEC3}"/>
                    </a:ext>
                  </a:extLst>
                </p14:cNvPr>
                <p14:cNvContentPartPr/>
                <p14:nvPr/>
              </p14:nvContentPartPr>
              <p14:xfrm>
                <a:off x="3212214" y="5768532"/>
                <a:ext cx="111240" cy="122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C9B508B-0260-1CEB-B932-95282E33FEC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03574" y="5759892"/>
                  <a:ext cx="1288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C763573-B841-A668-145A-B10C1F157513}"/>
                    </a:ext>
                  </a:extLst>
                </p14:cNvPr>
                <p14:cNvContentPartPr/>
                <p14:nvPr/>
              </p14:nvContentPartPr>
              <p14:xfrm>
                <a:off x="3245334" y="5304132"/>
                <a:ext cx="908280" cy="528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C763573-B841-A668-145A-B10C1F15751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36334" y="5295492"/>
                  <a:ext cx="925920" cy="54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146FB8C-A9FC-DF34-5667-AFC4671AEF12}"/>
                    </a:ext>
                  </a:extLst>
                </p14:cNvPr>
                <p14:cNvContentPartPr/>
                <p14:nvPr/>
              </p14:nvContentPartPr>
              <p14:xfrm>
                <a:off x="3249654" y="5677452"/>
                <a:ext cx="12600" cy="83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146FB8C-A9FC-DF34-5667-AFC4671AEF1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241014" y="5668812"/>
                  <a:ext cx="3024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3E7A272-30F1-4BD3-70CB-DBBDA58F46E4}"/>
                    </a:ext>
                  </a:extLst>
                </p14:cNvPr>
                <p14:cNvContentPartPr/>
                <p14:nvPr/>
              </p14:nvContentPartPr>
              <p14:xfrm>
                <a:off x="4284654" y="5207652"/>
                <a:ext cx="145440" cy="136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3E7A272-30F1-4BD3-70CB-DBBDA58F46E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275654" y="5199012"/>
                  <a:ext cx="1630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9198BCA-9922-948F-D4BD-91DE434BBBAF}"/>
                    </a:ext>
                  </a:extLst>
                </p14:cNvPr>
                <p14:cNvContentPartPr/>
                <p14:nvPr/>
              </p14:nvContentPartPr>
              <p14:xfrm>
                <a:off x="4497054" y="5314212"/>
                <a:ext cx="56880" cy="133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9198BCA-9922-948F-D4BD-91DE434BBBA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488414" y="5305572"/>
                  <a:ext cx="745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AE3EDBD-BB61-56A8-CADD-82A67432FD6A}"/>
                    </a:ext>
                  </a:extLst>
                </p14:cNvPr>
                <p14:cNvContentPartPr/>
                <p14:nvPr/>
              </p14:nvContentPartPr>
              <p14:xfrm>
                <a:off x="4513614" y="5206572"/>
                <a:ext cx="3240" cy="37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AE3EDBD-BB61-56A8-CADD-82A67432FD6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504614" y="5197572"/>
                  <a:ext cx="208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A38B8F8-74DB-4CA6-1A02-DD8F5C2FE407}"/>
                    </a:ext>
                  </a:extLst>
                </p14:cNvPr>
                <p14:cNvContentPartPr/>
                <p14:nvPr/>
              </p14:nvContentPartPr>
              <p14:xfrm>
                <a:off x="4538814" y="5105412"/>
                <a:ext cx="121680" cy="174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A38B8F8-74DB-4CA6-1A02-DD8F5C2FE40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529814" y="5096412"/>
                  <a:ext cx="13932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072AC2D-FF40-74A7-01AC-8A495716A5BB}"/>
                    </a:ext>
                  </a:extLst>
                </p14:cNvPr>
                <p14:cNvContentPartPr/>
                <p14:nvPr/>
              </p14:nvContentPartPr>
              <p14:xfrm>
                <a:off x="4473654" y="5156892"/>
                <a:ext cx="47160" cy="63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072AC2D-FF40-74A7-01AC-8A495716A5B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465014" y="5148252"/>
                  <a:ext cx="648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79A6716-7638-6F81-C398-F3362ABB42ED}"/>
                    </a:ext>
                  </a:extLst>
                </p14:cNvPr>
                <p14:cNvContentPartPr/>
                <p14:nvPr/>
              </p14:nvContentPartPr>
              <p14:xfrm>
                <a:off x="4579494" y="5062932"/>
                <a:ext cx="150840" cy="501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79A6716-7638-6F81-C398-F3362ABB42E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570854" y="5053932"/>
                  <a:ext cx="168480" cy="51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3C2DA4E-9E17-40C7-3CA3-F588C4B6A86A}"/>
                    </a:ext>
                  </a:extLst>
                </p14:cNvPr>
                <p14:cNvContentPartPr/>
                <p14:nvPr/>
              </p14:nvContentPartPr>
              <p14:xfrm>
                <a:off x="4184214" y="5091732"/>
                <a:ext cx="160920" cy="506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3C2DA4E-9E17-40C7-3CA3-F588C4B6A86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175214" y="5083092"/>
                  <a:ext cx="178560" cy="52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8EB04E8-DD29-5C06-76E9-7EFA35437AEE}"/>
                    </a:ext>
                  </a:extLst>
                </p14:cNvPr>
                <p14:cNvContentPartPr/>
                <p14:nvPr/>
              </p14:nvContentPartPr>
              <p14:xfrm>
                <a:off x="4784694" y="4885812"/>
                <a:ext cx="101880" cy="177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8EB04E8-DD29-5C06-76E9-7EFA35437AE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776054" y="4876812"/>
                  <a:ext cx="1195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517A0CF-F38D-D10F-2EE0-CD26262B1555}"/>
                    </a:ext>
                  </a:extLst>
                </p14:cNvPr>
                <p14:cNvContentPartPr/>
                <p14:nvPr/>
              </p14:nvContentPartPr>
              <p14:xfrm>
                <a:off x="4914294" y="4758372"/>
                <a:ext cx="61920" cy="878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517A0CF-F38D-D10F-2EE0-CD26262B155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905654" y="4749372"/>
                  <a:ext cx="795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240419C-3EBF-682C-1BAB-2FAC05D3A58D}"/>
                    </a:ext>
                  </a:extLst>
                </p14:cNvPr>
                <p14:cNvContentPartPr/>
                <p14:nvPr/>
              </p14:nvContentPartPr>
              <p14:xfrm>
                <a:off x="4933734" y="4734612"/>
                <a:ext cx="42480" cy="114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240419C-3EBF-682C-1BAB-2FAC05D3A58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924734" y="4725612"/>
                  <a:ext cx="601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C0B829A-DFB3-B808-2170-6512FF21E733}"/>
                    </a:ext>
                  </a:extLst>
                </p14:cNvPr>
                <p14:cNvContentPartPr/>
                <p14:nvPr/>
              </p14:nvContentPartPr>
              <p14:xfrm>
                <a:off x="4903134" y="4748292"/>
                <a:ext cx="153720" cy="69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C0B829A-DFB3-B808-2170-6512FF21E73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894134" y="4739292"/>
                  <a:ext cx="1713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196BBED-DD3A-A38D-8CDD-6ECBC76AF87E}"/>
                    </a:ext>
                  </a:extLst>
                </p14:cNvPr>
                <p14:cNvContentPartPr/>
                <p14:nvPr/>
              </p14:nvContentPartPr>
              <p14:xfrm>
                <a:off x="4454214" y="5358132"/>
                <a:ext cx="35280" cy="65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196BBED-DD3A-A38D-8CDD-6ECBC76AF87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445574" y="5349132"/>
                  <a:ext cx="52920" cy="828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E6FC05-57D4-FAEC-6325-58B3CEB7B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2704"/>
    </mc:Choice>
    <mc:Fallback xmlns="">
      <p:transition advClick="0" advTm="132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AE6737-DF87-2F3C-DAB5-524FB2647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89" y="0"/>
            <a:ext cx="567662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3BCEF2-F226-62E8-C8A0-A917D4873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162"/>
    </mc:Choice>
    <mc:Fallback xmlns="">
      <p:transition advClick="0" advTm="5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568470" y="3044279"/>
            <a:ext cx="7789312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7C. Implementing Boltzmann 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in 2</a:t>
            </a:r>
            <a:r>
              <a:rPr lang="en-US" sz="4400" b="1" baseline="30000" dirty="0">
                <a:solidFill>
                  <a:schemeClr val="bg1"/>
                </a:solidFill>
              </a:rPr>
              <a:t>n</a:t>
            </a:r>
            <a:r>
              <a:rPr lang="en-US" sz="4400" b="1" dirty="0">
                <a:solidFill>
                  <a:schemeClr val="bg1"/>
                </a:solidFill>
              </a:rPr>
              <a:t> space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3EFBCE-230B-031B-BC49-097324F3D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5808"/>
    </mc:Choice>
    <mc:Fallback xmlns="">
      <p:transition advClick="0" advTm="2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DB545-6ABE-D9FA-207B-6B4CC1C0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17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5A04F1C7-2996-E5B6-37A8-5CC72A583E75}"/>
              </a:ext>
            </a:extLst>
          </p:cNvPr>
          <p:cNvGrpSpPr/>
          <p:nvPr/>
        </p:nvGrpSpPr>
        <p:grpSpPr>
          <a:xfrm>
            <a:off x="193088" y="496209"/>
            <a:ext cx="2484952" cy="1376964"/>
            <a:chOff x="29648" y="223236"/>
            <a:chExt cx="2484952" cy="1376964"/>
          </a:xfrm>
        </p:grpSpPr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E1169338-6BE4-BC62-C47B-3C8DA9C2F173}"/>
                </a:ext>
              </a:extLst>
            </p:cNvPr>
            <p:cNvCxnSpPr/>
            <p:nvPr/>
          </p:nvCxnSpPr>
          <p:spPr bwMode="auto">
            <a:xfrm>
              <a:off x="152400" y="916351"/>
              <a:ext cx="2362200" cy="0"/>
            </a:xfrm>
            <a:prstGeom prst="lin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D7537899-35D5-A925-6F8C-B0BAB97360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2400" y="1447800"/>
              <a:ext cx="381000" cy="0"/>
            </a:xfrm>
            <a:prstGeom prst="line">
              <a:avLst/>
            </a:prstGeom>
            <a:ln w="22225">
              <a:headEnd type="none" w="med" len="med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44E0A9C-03EA-03B9-80ED-5851003D82F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5800" y="1219200"/>
              <a:ext cx="381000" cy="0"/>
            </a:xfrm>
            <a:prstGeom prst="line">
              <a:avLst/>
            </a:prstGeom>
            <a:ln w="22225">
              <a:headEnd type="none" w="med" len="med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4A43671-5C4D-53A3-0690-74879A7CEF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43000" y="762000"/>
              <a:ext cx="381000" cy="0"/>
            </a:xfrm>
            <a:prstGeom prst="line">
              <a:avLst/>
            </a:prstGeom>
            <a:ln w="22225">
              <a:headEnd type="none" w="med" len="med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289D5997-8321-D5A1-DA64-A6D29F4F71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00200" y="500985"/>
              <a:ext cx="381000" cy="0"/>
            </a:xfrm>
            <a:prstGeom prst="line">
              <a:avLst/>
            </a:prstGeom>
            <a:ln w="22225">
              <a:headEnd type="none" w="med" len="med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348D0E47-A9B5-148B-91E6-AC9241551A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33600" y="1600200"/>
              <a:ext cx="381000" cy="0"/>
            </a:xfrm>
            <a:prstGeom prst="line">
              <a:avLst/>
            </a:prstGeom>
            <a:ln w="22225">
              <a:headEnd type="none" w="med" len="med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907C6E7-6B22-00B9-6E2E-584B046B0043}"/>
                    </a:ext>
                  </a:extLst>
                </p14:cNvPr>
                <p14:cNvContentPartPr/>
                <p14:nvPr/>
              </p14:nvContentPartPr>
              <p14:xfrm>
                <a:off x="253208" y="1214316"/>
                <a:ext cx="6120" cy="1569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907C6E7-6B22-00B9-6E2E-584B046B004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4208" y="1205316"/>
                  <a:ext cx="237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3F08E639-9CA6-47BD-27BD-A4765B13FB28}"/>
                    </a:ext>
                  </a:extLst>
                </p14:cNvPr>
                <p14:cNvContentPartPr/>
                <p14:nvPr/>
              </p14:nvContentPartPr>
              <p14:xfrm>
                <a:off x="822869" y="983760"/>
                <a:ext cx="138600" cy="1965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3F08E639-9CA6-47BD-27BD-A4765B13FB2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13869" y="974760"/>
                  <a:ext cx="156240" cy="2142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BB19CBE9-4BF0-04F0-2242-954BC5A49217}"/>
                </a:ext>
              </a:extLst>
            </p:cNvPr>
            <p:cNvGrpSpPr/>
            <p:nvPr/>
          </p:nvGrpSpPr>
          <p:grpSpPr>
            <a:xfrm>
              <a:off x="1080128" y="518076"/>
              <a:ext cx="183960" cy="132120"/>
              <a:chOff x="1080128" y="518076"/>
              <a:chExt cx="183960" cy="132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B6AEBBAC-69BF-3909-2D40-816A7307C7F8}"/>
                      </a:ext>
                    </a:extLst>
                  </p14:cNvPr>
                  <p14:cNvContentPartPr/>
                  <p14:nvPr/>
                </p14:nvContentPartPr>
                <p14:xfrm>
                  <a:off x="1080128" y="518076"/>
                  <a:ext cx="90000" cy="13212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B6AEBBAC-69BF-3909-2D40-816A7307C7F8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071128" y="509076"/>
                    <a:ext cx="10764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C49AC45E-9DD7-5E23-FE81-2F05C8132C54}"/>
                      </a:ext>
                    </a:extLst>
                  </p14:cNvPr>
                  <p14:cNvContentPartPr/>
                  <p14:nvPr/>
                </p14:nvContentPartPr>
                <p14:xfrm>
                  <a:off x="1263728" y="591156"/>
                  <a:ext cx="360" cy="36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C49AC45E-9DD7-5E23-FE81-2F05C8132C54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254728" y="58251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4447A268-F3EC-17FF-4253-03FB5B6FF233}"/>
                    </a:ext>
                  </a:extLst>
                </p14:cNvPr>
                <p14:cNvContentPartPr/>
                <p14:nvPr/>
              </p14:nvContentPartPr>
              <p14:xfrm>
                <a:off x="1364528" y="537876"/>
                <a:ext cx="81000" cy="1663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4447A268-F3EC-17FF-4253-03FB5B6FF23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55528" y="528876"/>
                  <a:ext cx="98640" cy="183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5150C046-0602-3D28-FB99-9A6BAB208448}"/>
                </a:ext>
              </a:extLst>
            </p:cNvPr>
            <p:cNvGrpSpPr/>
            <p:nvPr/>
          </p:nvGrpSpPr>
          <p:grpSpPr>
            <a:xfrm>
              <a:off x="1782128" y="223236"/>
              <a:ext cx="123840" cy="204840"/>
              <a:chOff x="1782128" y="223236"/>
              <a:chExt cx="123840" cy="204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CEF9E92E-5002-CAFD-6DED-D8EB4062C6C5}"/>
                      </a:ext>
                    </a:extLst>
                  </p14:cNvPr>
                  <p14:cNvContentPartPr/>
                  <p14:nvPr/>
                </p14:nvContentPartPr>
                <p14:xfrm>
                  <a:off x="1782128" y="225756"/>
                  <a:ext cx="123840" cy="11124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CEF9E92E-5002-CAFD-6DED-D8EB4062C6C5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773488" y="217116"/>
                    <a:ext cx="141480" cy="12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C3DB0679-9457-F977-D3DA-415DD9FA30AF}"/>
                      </a:ext>
                    </a:extLst>
                  </p14:cNvPr>
                  <p14:cNvContentPartPr/>
                  <p14:nvPr/>
                </p14:nvContentPartPr>
                <p14:xfrm>
                  <a:off x="1889408" y="223236"/>
                  <a:ext cx="360" cy="20484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C3DB0679-9457-F977-D3DA-415DD9FA30AF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880768" y="214236"/>
                    <a:ext cx="18000" cy="222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6E1C31DB-CC50-2F01-1AF4-07E5C4AAF14F}"/>
                </a:ext>
              </a:extLst>
            </p:cNvPr>
            <p:cNvGrpSpPr/>
            <p:nvPr/>
          </p:nvGrpSpPr>
          <p:grpSpPr>
            <a:xfrm>
              <a:off x="2145008" y="1307916"/>
              <a:ext cx="311400" cy="198000"/>
              <a:chOff x="2145008" y="1307916"/>
              <a:chExt cx="311400" cy="198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8D5F1D8D-EDD7-A942-4501-6D9206A79551}"/>
                      </a:ext>
                    </a:extLst>
                  </p14:cNvPr>
                  <p14:cNvContentPartPr/>
                  <p14:nvPr/>
                </p14:nvContentPartPr>
                <p14:xfrm>
                  <a:off x="2145008" y="1323756"/>
                  <a:ext cx="98280" cy="14724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8D5F1D8D-EDD7-A942-4501-6D9206A7955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2136368" y="1314756"/>
                    <a:ext cx="11592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E1CDDC6E-D106-72C8-7AE0-3F23493D3322}"/>
                      </a:ext>
                    </a:extLst>
                  </p14:cNvPr>
                  <p14:cNvContentPartPr/>
                  <p14:nvPr/>
                </p14:nvContentPartPr>
                <p14:xfrm>
                  <a:off x="2292608" y="1380276"/>
                  <a:ext cx="360" cy="36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E1CDDC6E-D106-72C8-7AE0-3F23493D3322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283968" y="137163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2448D387-CDE5-3090-EA09-57D5E665738A}"/>
                      </a:ext>
                    </a:extLst>
                  </p14:cNvPr>
                  <p14:cNvContentPartPr/>
                  <p14:nvPr/>
                </p14:nvContentPartPr>
                <p14:xfrm>
                  <a:off x="2391968" y="1307916"/>
                  <a:ext cx="64440" cy="19800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2448D387-CDE5-3090-EA09-57D5E665738A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383328" y="1299276"/>
                    <a:ext cx="82080" cy="21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429CB737-8A5B-93F0-EFAC-9A3EA83D9E5B}"/>
                      </a:ext>
                    </a:extLst>
                  </p14:cNvPr>
                  <p14:cNvContentPartPr/>
                  <p14:nvPr/>
                </p14:nvContentPartPr>
                <p14:xfrm>
                  <a:off x="2392328" y="1323756"/>
                  <a:ext cx="62640" cy="36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429CB737-8A5B-93F0-EFAC-9A3EA83D9E5B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383688" y="1315116"/>
                    <a:ext cx="802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8B5B73C6-FD2D-8F68-76AC-DDB57925BB8A}"/>
                </a:ext>
              </a:extLst>
            </p:cNvPr>
            <p:cNvGrpSpPr/>
            <p:nvPr/>
          </p:nvGrpSpPr>
          <p:grpSpPr>
            <a:xfrm>
              <a:off x="29648" y="563796"/>
              <a:ext cx="514800" cy="299160"/>
              <a:chOff x="29648" y="563796"/>
              <a:chExt cx="514800" cy="299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65625F3B-E468-1938-095B-D180BE02C795}"/>
                      </a:ext>
                    </a:extLst>
                  </p14:cNvPr>
                  <p14:cNvContentPartPr/>
                  <p14:nvPr/>
                </p14:nvContentPartPr>
                <p14:xfrm>
                  <a:off x="29648" y="631476"/>
                  <a:ext cx="199080" cy="23148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65625F3B-E468-1938-095B-D180BE02C795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21008" y="622476"/>
                    <a:ext cx="216720" cy="24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3CD5A75B-5DAD-AF1A-04E3-978F308BED30}"/>
                      </a:ext>
                    </a:extLst>
                  </p14:cNvPr>
                  <p14:cNvContentPartPr/>
                  <p14:nvPr/>
                </p14:nvContentPartPr>
                <p14:xfrm>
                  <a:off x="244208" y="660996"/>
                  <a:ext cx="59400" cy="36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3CD5A75B-5DAD-AF1A-04E3-978F308BED30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235208" y="652356"/>
                    <a:ext cx="77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09F107F4-B183-E400-C244-0EB430AA72D1}"/>
                      </a:ext>
                    </a:extLst>
                  </p14:cNvPr>
                  <p14:cNvContentPartPr/>
                  <p14:nvPr/>
                </p14:nvContentPartPr>
                <p14:xfrm>
                  <a:off x="260768" y="730476"/>
                  <a:ext cx="79920" cy="36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09F107F4-B183-E400-C244-0EB430AA72D1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251768" y="721836"/>
                    <a:ext cx="97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E81CA3F1-086E-BDC7-1704-FF770A921242}"/>
                      </a:ext>
                    </a:extLst>
                  </p14:cNvPr>
                  <p14:cNvContentPartPr/>
                  <p14:nvPr/>
                </p14:nvContentPartPr>
                <p14:xfrm>
                  <a:off x="400088" y="563796"/>
                  <a:ext cx="144360" cy="27936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E81CA3F1-086E-BDC7-1704-FF770A921242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91448" y="555156"/>
                    <a:ext cx="162000" cy="297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3C2431E-2C58-F5EB-8FB0-B356DB0462BE}"/>
              </a:ext>
            </a:extLst>
          </p:cNvPr>
          <p:cNvGrpSpPr/>
          <p:nvPr/>
        </p:nvGrpSpPr>
        <p:grpSpPr>
          <a:xfrm>
            <a:off x="99534" y="2554142"/>
            <a:ext cx="2545560" cy="4140360"/>
            <a:chOff x="99534" y="2554142"/>
            <a:chExt cx="2545560" cy="4140360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72C72F9F-C16C-049A-25A7-8EC2FE71E1C1}"/>
                </a:ext>
              </a:extLst>
            </p:cNvPr>
            <p:cNvGrpSpPr/>
            <p:nvPr/>
          </p:nvGrpSpPr>
          <p:grpSpPr>
            <a:xfrm>
              <a:off x="222294" y="2554142"/>
              <a:ext cx="823680" cy="478440"/>
              <a:chOff x="186968" y="1908036"/>
              <a:chExt cx="82368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C7B08064-A34C-D069-4DEC-9B1DED260764}"/>
                      </a:ext>
                    </a:extLst>
                  </p14:cNvPr>
                  <p14:cNvContentPartPr/>
                  <p14:nvPr/>
                </p14:nvContentPartPr>
                <p14:xfrm>
                  <a:off x="186968" y="2032596"/>
                  <a:ext cx="165960" cy="35388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C7B08064-A34C-D069-4DEC-9B1DED260764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78328" y="2023596"/>
                    <a:ext cx="183600" cy="37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70AFDDBD-9EF9-7799-15CF-99CB4F08D728}"/>
                      </a:ext>
                    </a:extLst>
                  </p14:cNvPr>
                  <p14:cNvContentPartPr/>
                  <p14:nvPr/>
                </p14:nvContentPartPr>
                <p14:xfrm>
                  <a:off x="399368" y="1908036"/>
                  <a:ext cx="72360" cy="16704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70AFDDBD-9EF9-7799-15CF-99CB4F08D728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90728" y="1899036"/>
                    <a:ext cx="90000" cy="18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13475D97-178C-FA0C-3F9F-83B437FBDC8B}"/>
                      </a:ext>
                    </a:extLst>
                  </p14:cNvPr>
                  <p14:cNvContentPartPr/>
                  <p14:nvPr/>
                </p14:nvContentPartPr>
                <p14:xfrm>
                  <a:off x="391088" y="2074356"/>
                  <a:ext cx="90720" cy="36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13475D97-178C-FA0C-3F9F-83B437FBDC8B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382088" y="2065716"/>
                    <a:ext cx="108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380FCE88-468C-564B-21A4-3307C2A4E071}"/>
                      </a:ext>
                    </a:extLst>
                  </p14:cNvPr>
                  <p14:cNvContentPartPr/>
                  <p14:nvPr/>
                </p14:nvContentPartPr>
                <p14:xfrm>
                  <a:off x="542648" y="2221596"/>
                  <a:ext cx="44280" cy="36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380FCE88-468C-564B-21A4-3307C2A4E071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533648" y="2212956"/>
                    <a:ext cx="61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2101C11E-7F9F-1443-E651-750D93475603}"/>
                      </a:ext>
                    </a:extLst>
                  </p14:cNvPr>
                  <p14:cNvContentPartPr/>
                  <p14:nvPr/>
                </p14:nvContentPartPr>
                <p14:xfrm>
                  <a:off x="521408" y="2310876"/>
                  <a:ext cx="81000" cy="36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2101C11E-7F9F-1443-E651-750D93475603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512768" y="2302236"/>
                    <a:ext cx="98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9F95A29D-C7CC-8C65-32CC-0FEACE5DEC67}"/>
                      </a:ext>
                    </a:extLst>
                  </p14:cNvPr>
                  <p14:cNvContentPartPr/>
                  <p14:nvPr/>
                </p14:nvContentPartPr>
                <p14:xfrm>
                  <a:off x="705008" y="2072916"/>
                  <a:ext cx="128520" cy="30960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9F95A29D-C7CC-8C65-32CC-0FEACE5DEC67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696368" y="2064276"/>
                    <a:ext cx="146160" cy="32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C2422E87-E754-BA80-5C55-A04A6360AE12}"/>
                      </a:ext>
                    </a:extLst>
                  </p14:cNvPr>
                  <p14:cNvContentPartPr/>
                  <p14:nvPr/>
                </p14:nvContentPartPr>
                <p14:xfrm>
                  <a:off x="886088" y="2082636"/>
                  <a:ext cx="124560" cy="25956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C2422E87-E754-BA80-5C55-A04A6360AE1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77088" y="2073996"/>
                    <a:ext cx="142200" cy="277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FAE96610-472A-9D33-6BC5-DA8A040A7FA5}"/>
                </a:ext>
              </a:extLst>
            </p:cNvPr>
            <p:cNvGrpSpPr/>
            <p:nvPr/>
          </p:nvGrpSpPr>
          <p:grpSpPr>
            <a:xfrm>
              <a:off x="1246494" y="2682302"/>
              <a:ext cx="886320" cy="510120"/>
              <a:chOff x="1211168" y="2036196"/>
              <a:chExt cx="886320" cy="510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3DDF9E32-488A-5B0A-D138-32C7506093C3}"/>
                      </a:ext>
                    </a:extLst>
                  </p14:cNvPr>
                  <p14:cNvContentPartPr/>
                  <p14:nvPr/>
                </p14:nvContentPartPr>
                <p14:xfrm>
                  <a:off x="1211168" y="2036196"/>
                  <a:ext cx="781560" cy="51012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3DDF9E32-488A-5B0A-D138-32C7506093C3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202528" y="2027196"/>
                    <a:ext cx="799200" cy="52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D8614E81-613A-04CC-ED19-CC566F5E1048}"/>
                      </a:ext>
                    </a:extLst>
                  </p14:cNvPr>
                  <p14:cNvContentPartPr/>
                  <p14:nvPr/>
                </p14:nvContentPartPr>
                <p14:xfrm>
                  <a:off x="2094248" y="2356956"/>
                  <a:ext cx="3240" cy="36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D8614E81-613A-04CC-ED19-CC566F5E1048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2085608" y="2347956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96A30472-34F8-3FC2-84DA-46F0B97383F9}"/>
                      </a:ext>
                    </a:extLst>
                  </p14:cNvPr>
                  <p14:cNvContentPartPr/>
                  <p14:nvPr/>
                </p14:nvContentPartPr>
                <p14:xfrm>
                  <a:off x="1734968" y="2164356"/>
                  <a:ext cx="360" cy="1800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96A30472-34F8-3FC2-84DA-46F0B97383F9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725968" y="2155716"/>
                    <a:ext cx="18000" cy="35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311B2CC5-02AB-0EDD-B84C-38A1FD6ABB16}"/>
                    </a:ext>
                  </a:extLst>
                </p14:cNvPr>
                <p14:cNvContentPartPr/>
                <p14:nvPr/>
              </p14:nvContentPartPr>
              <p14:xfrm>
                <a:off x="109974" y="3367382"/>
                <a:ext cx="13680" cy="19594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311B2CC5-02AB-0EDD-B84C-38A1FD6ABB1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974" y="3358382"/>
                  <a:ext cx="31320" cy="19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5D73C819-A6E9-93D8-FF69-B0F8DBDD0DD0}"/>
                    </a:ext>
                  </a:extLst>
                </p14:cNvPr>
                <p14:cNvContentPartPr/>
                <p14:nvPr/>
              </p14:nvContentPartPr>
              <p14:xfrm>
                <a:off x="99534" y="3280982"/>
                <a:ext cx="2374560" cy="21844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5D73C819-A6E9-93D8-FF69-B0F8DBDD0DD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0534" y="3271983"/>
                  <a:ext cx="2392200" cy="220211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298D0E24-EC7C-01F8-0452-4AB3F6570D11}"/>
                </a:ext>
              </a:extLst>
            </p:cNvPr>
            <p:cNvGrpSpPr/>
            <p:nvPr/>
          </p:nvGrpSpPr>
          <p:grpSpPr>
            <a:xfrm>
              <a:off x="2216694" y="2654942"/>
              <a:ext cx="428400" cy="548280"/>
              <a:chOff x="2181368" y="2008836"/>
              <a:chExt cx="428400" cy="548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73" name="Ink 272">
                    <a:extLst>
                      <a:ext uri="{FF2B5EF4-FFF2-40B4-BE49-F238E27FC236}">
                        <a16:creationId xmlns:a16="http://schemas.microsoft.com/office/drawing/2014/main" id="{BD9B8FBC-9651-BFE9-FE59-06EBDB1FE944}"/>
                      </a:ext>
                    </a:extLst>
                  </p14:cNvPr>
                  <p14:cNvContentPartPr/>
                  <p14:nvPr/>
                </p14:nvContentPartPr>
                <p14:xfrm>
                  <a:off x="2181368" y="2008836"/>
                  <a:ext cx="103680" cy="527040"/>
                </p14:xfrm>
              </p:contentPart>
            </mc:Choice>
            <mc:Fallback xmlns="">
              <p:pic>
                <p:nvPicPr>
                  <p:cNvPr id="273" name="Ink 272">
                    <a:extLst>
                      <a:ext uri="{FF2B5EF4-FFF2-40B4-BE49-F238E27FC236}">
                        <a16:creationId xmlns:a16="http://schemas.microsoft.com/office/drawing/2014/main" id="{BD9B8FBC-9651-BFE9-FE59-06EBDB1FE944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2172368" y="2000196"/>
                    <a:ext cx="121320" cy="54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274" name="Ink 273">
                    <a:extLst>
                      <a:ext uri="{FF2B5EF4-FFF2-40B4-BE49-F238E27FC236}">
                        <a16:creationId xmlns:a16="http://schemas.microsoft.com/office/drawing/2014/main" id="{4317EABD-4D38-FB14-3009-4F3147E76779}"/>
                      </a:ext>
                    </a:extLst>
                  </p14:cNvPr>
                  <p14:cNvContentPartPr/>
                  <p14:nvPr/>
                </p14:nvContentPartPr>
                <p14:xfrm>
                  <a:off x="2292608" y="2216556"/>
                  <a:ext cx="176040" cy="209520"/>
                </p14:xfrm>
              </p:contentPart>
            </mc:Choice>
            <mc:Fallback xmlns="">
              <p:pic>
                <p:nvPicPr>
                  <p:cNvPr id="274" name="Ink 273">
                    <a:extLst>
                      <a:ext uri="{FF2B5EF4-FFF2-40B4-BE49-F238E27FC236}">
                        <a16:creationId xmlns:a16="http://schemas.microsoft.com/office/drawing/2014/main" id="{4317EABD-4D38-FB14-3009-4F3147E76779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2283968" y="2207556"/>
                    <a:ext cx="193680" cy="22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275" name="Ink 274">
                    <a:extLst>
                      <a:ext uri="{FF2B5EF4-FFF2-40B4-BE49-F238E27FC236}">
                        <a16:creationId xmlns:a16="http://schemas.microsoft.com/office/drawing/2014/main" id="{FDD49A42-4A85-F728-9F75-E7FAA2F4B76D}"/>
                      </a:ext>
                    </a:extLst>
                  </p14:cNvPr>
                  <p14:cNvContentPartPr/>
                  <p14:nvPr/>
                </p14:nvContentPartPr>
                <p14:xfrm>
                  <a:off x="2464328" y="2072916"/>
                  <a:ext cx="145440" cy="484200"/>
                </p14:xfrm>
              </p:contentPart>
            </mc:Choice>
            <mc:Fallback xmlns="">
              <p:pic>
                <p:nvPicPr>
                  <p:cNvPr id="275" name="Ink 274">
                    <a:extLst>
                      <a:ext uri="{FF2B5EF4-FFF2-40B4-BE49-F238E27FC236}">
                        <a16:creationId xmlns:a16="http://schemas.microsoft.com/office/drawing/2014/main" id="{FDD49A42-4A85-F728-9F75-E7FAA2F4B76D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2455688" y="2064276"/>
                    <a:ext cx="163080" cy="501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B774FEAB-D656-0B5B-D232-46B2BAEA5E73}"/>
                    </a:ext>
                  </a:extLst>
                </p14:cNvPr>
                <p14:cNvContentPartPr/>
                <p14:nvPr/>
              </p14:nvContentPartPr>
              <p14:xfrm>
                <a:off x="172974" y="3680582"/>
                <a:ext cx="156600" cy="2908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B774FEAB-D656-0B5B-D232-46B2BAEA5E7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63974" y="3671582"/>
                  <a:ext cx="17424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13957E40-0EF1-C1F7-3EA5-63A7F5B29613}"/>
                    </a:ext>
                  </a:extLst>
                </p14:cNvPr>
                <p14:cNvContentPartPr/>
                <p14:nvPr/>
              </p14:nvContentPartPr>
              <p14:xfrm>
                <a:off x="174054" y="3820982"/>
                <a:ext cx="171000" cy="3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13957E40-0EF1-C1F7-3EA5-63A7F5B2961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65054" y="3811982"/>
                  <a:ext cx="188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9A7CB6E9-BD98-1724-8C07-3B1A7EE49B54}"/>
                    </a:ext>
                  </a:extLst>
                </p14:cNvPr>
                <p14:cNvContentPartPr/>
                <p14:nvPr/>
              </p14:nvContentPartPr>
              <p14:xfrm>
                <a:off x="415614" y="3543422"/>
                <a:ext cx="79200" cy="52416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9A7CB6E9-BD98-1724-8C07-3B1A7EE49B5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06614" y="3534428"/>
                  <a:ext cx="96840" cy="5417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9CBC25B6-82D5-B5FF-7AA2-C978114197E6}"/>
                    </a:ext>
                  </a:extLst>
                </p14:cNvPr>
                <p14:cNvContentPartPr/>
                <p14:nvPr/>
              </p14:nvContentPartPr>
              <p14:xfrm>
                <a:off x="534054" y="3608582"/>
                <a:ext cx="168120" cy="3960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9CBC25B6-82D5-B5FF-7AA2-C978114197E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25054" y="3599582"/>
                  <a:ext cx="18576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19D41C8B-4DCB-3A45-84D0-89AD78E32845}"/>
                    </a:ext>
                  </a:extLst>
                </p14:cNvPr>
                <p14:cNvContentPartPr/>
                <p14:nvPr/>
              </p14:nvContentPartPr>
              <p14:xfrm>
                <a:off x="669414" y="3769142"/>
                <a:ext cx="129960" cy="15336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19D41C8B-4DCB-3A45-84D0-89AD78E3284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60389" y="3760142"/>
                  <a:ext cx="147649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FDEB8CE0-8CDF-A40D-A7E6-883DB97C6D53}"/>
                    </a:ext>
                  </a:extLst>
                </p14:cNvPr>
                <p14:cNvContentPartPr/>
                <p14:nvPr/>
              </p14:nvContentPartPr>
              <p14:xfrm>
                <a:off x="863454" y="3647822"/>
                <a:ext cx="75960" cy="34884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FDEB8CE0-8CDF-A40D-A7E6-883DB97C6D5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54454" y="3638822"/>
                  <a:ext cx="9360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19EAA974-A350-5F1D-521C-DCF6BE5CA7BD}"/>
                    </a:ext>
                  </a:extLst>
                </p14:cNvPr>
                <p14:cNvContentPartPr/>
                <p14:nvPr/>
              </p14:nvContentPartPr>
              <p14:xfrm>
                <a:off x="1032654" y="3606422"/>
                <a:ext cx="99720" cy="4773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19EAA974-A350-5F1D-521C-DCF6BE5CA7B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23654" y="3597422"/>
                  <a:ext cx="11736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70E97C0C-DA41-5EA5-E897-002BF3ED0101}"/>
                    </a:ext>
                  </a:extLst>
                </p14:cNvPr>
                <p14:cNvContentPartPr/>
                <p14:nvPr/>
              </p14:nvContentPartPr>
              <p14:xfrm>
                <a:off x="618654" y="3629102"/>
                <a:ext cx="49320" cy="3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70E97C0C-DA41-5EA5-E897-002BF3ED010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09654" y="3620102"/>
                  <a:ext cx="66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897DE38D-FACB-2F75-C5CA-E8D4855C79EC}"/>
                    </a:ext>
                  </a:extLst>
                </p14:cNvPr>
                <p14:cNvContentPartPr/>
                <p14:nvPr/>
              </p14:nvContentPartPr>
              <p14:xfrm>
                <a:off x="329214" y="4036622"/>
                <a:ext cx="120960" cy="1760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897DE38D-FACB-2F75-C5CA-E8D4855C79E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20214" y="4027622"/>
                  <a:ext cx="138600" cy="193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FC4CD907-67FA-530B-3141-35ED7101A831}"/>
                </a:ext>
              </a:extLst>
            </p:cNvPr>
            <p:cNvGrpSpPr/>
            <p:nvPr/>
          </p:nvGrpSpPr>
          <p:grpSpPr>
            <a:xfrm>
              <a:off x="1213014" y="3491582"/>
              <a:ext cx="1082160" cy="665640"/>
              <a:chOff x="1177688" y="2845476"/>
              <a:chExt cx="1082160" cy="665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F2767CA1-32D5-B284-70D2-7790F95FB8A0}"/>
                      </a:ext>
                    </a:extLst>
                  </p14:cNvPr>
                  <p14:cNvContentPartPr/>
                  <p14:nvPr/>
                </p14:nvContentPartPr>
                <p14:xfrm>
                  <a:off x="1430760" y="2845476"/>
                  <a:ext cx="234720" cy="42696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F2767CA1-32D5-B284-70D2-7790F95FB8A0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1421760" y="2836476"/>
                    <a:ext cx="252360" cy="44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3489AEA6-BA50-17D5-23B5-F936412266BA}"/>
                      </a:ext>
                    </a:extLst>
                  </p14:cNvPr>
                  <p14:cNvContentPartPr/>
                  <p14:nvPr/>
                </p14:nvContentPartPr>
                <p14:xfrm>
                  <a:off x="1551360" y="3435876"/>
                  <a:ext cx="33120" cy="7524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3489AEA6-BA50-17D5-23B5-F936412266BA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1542720" y="3426876"/>
                    <a:ext cx="50760" cy="9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0E445B2A-D457-0477-4FA9-DDF424A15D6A}"/>
                      </a:ext>
                    </a:extLst>
                  </p14:cNvPr>
                  <p14:cNvContentPartPr/>
                  <p14:nvPr/>
                </p14:nvContentPartPr>
                <p14:xfrm>
                  <a:off x="1546680" y="3326436"/>
                  <a:ext cx="360" cy="3456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0E445B2A-D457-0477-4FA9-DDF424A15D6A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1538040" y="3317796"/>
                    <a:ext cx="1800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CA4BA8C4-FD62-AD4E-2946-FCCBCAA1F33D}"/>
                      </a:ext>
                    </a:extLst>
                  </p14:cNvPr>
                  <p14:cNvContentPartPr/>
                  <p14:nvPr/>
                </p14:nvContentPartPr>
                <p14:xfrm>
                  <a:off x="1771320" y="3067596"/>
                  <a:ext cx="99720" cy="21960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CA4BA8C4-FD62-AD4E-2946-FCCBCAA1F33D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1762680" y="3058596"/>
                    <a:ext cx="11736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0F1EE518-BD08-BCAE-0845-3C3141B23AFC}"/>
                      </a:ext>
                    </a:extLst>
                  </p14:cNvPr>
                  <p14:cNvContentPartPr/>
                  <p14:nvPr/>
                </p14:nvContentPartPr>
                <p14:xfrm>
                  <a:off x="1909200" y="3286836"/>
                  <a:ext cx="24120" cy="13824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0F1EE518-BD08-BCAE-0845-3C3141B23AFC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1900200" y="3278196"/>
                    <a:ext cx="41760" cy="15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2DF731B5-ABAE-0C50-AF28-D922F330241E}"/>
                      </a:ext>
                    </a:extLst>
                  </p14:cNvPr>
                  <p14:cNvContentPartPr/>
                  <p14:nvPr/>
                </p14:nvContentPartPr>
                <p14:xfrm>
                  <a:off x="1911720" y="3247596"/>
                  <a:ext cx="360" cy="360"/>
                </p14:xfrm>
              </p:contentPart>
            </mc:Choice>
            <mc:Fallback xmlns="">
              <p:pic>
                <p:nvPicPr>
                  <p:cNvPr id="219" name="Ink 218">
                    <a:extLst>
                      <a:ext uri="{FF2B5EF4-FFF2-40B4-BE49-F238E27FC236}">
                        <a16:creationId xmlns:a16="http://schemas.microsoft.com/office/drawing/2014/main" id="{2DF731B5-ABAE-0C50-AF28-D922F330241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902720" y="323895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3992D65C-33CC-F846-F101-9F9223622992}"/>
                      </a:ext>
                    </a:extLst>
                  </p14:cNvPr>
                  <p14:cNvContentPartPr/>
                  <p14:nvPr/>
                </p14:nvContentPartPr>
                <p14:xfrm>
                  <a:off x="1983360" y="3104676"/>
                  <a:ext cx="98280" cy="14004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3992D65C-33CC-F846-F101-9F9223622992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974720" y="3096036"/>
                    <a:ext cx="115920" cy="15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74EF9099-20BD-C5DD-93DD-180828F9C5DC}"/>
                      </a:ext>
                    </a:extLst>
                  </p14:cNvPr>
                  <p14:cNvContentPartPr/>
                  <p14:nvPr/>
                </p14:nvContentPartPr>
                <p14:xfrm>
                  <a:off x="2174520" y="3249036"/>
                  <a:ext cx="35280" cy="96840"/>
                </p14:xfrm>
              </p:contentPart>
            </mc:Choice>
            <mc:Fallback xmlns="">
              <p:pic>
                <p:nvPicPr>
                  <p:cNvPr id="221" name="Ink 220">
                    <a:extLst>
                      <a:ext uri="{FF2B5EF4-FFF2-40B4-BE49-F238E27FC236}">
                        <a16:creationId xmlns:a16="http://schemas.microsoft.com/office/drawing/2014/main" id="{74EF9099-20BD-C5DD-93DD-180828F9C5DC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165880" y="3240036"/>
                    <a:ext cx="52920" cy="11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4908CE97-7185-35D2-2104-213B04D1CA0E}"/>
                      </a:ext>
                    </a:extLst>
                  </p14:cNvPr>
                  <p14:cNvContentPartPr/>
                  <p14:nvPr/>
                </p14:nvContentPartPr>
                <p14:xfrm>
                  <a:off x="2166960" y="3117276"/>
                  <a:ext cx="12240" cy="3996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4908CE97-7185-35D2-2104-213B04D1CA0E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2158320" y="3108276"/>
                    <a:ext cx="29880" cy="5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1334CAC1-8D09-1067-9563-D06C0F1ECD22}"/>
                      </a:ext>
                    </a:extLst>
                  </p14:cNvPr>
                  <p14:cNvContentPartPr/>
                  <p14:nvPr/>
                </p14:nvContentPartPr>
                <p14:xfrm>
                  <a:off x="1894440" y="3159036"/>
                  <a:ext cx="36360" cy="2124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1334CAC1-8D09-1067-9563-D06C0F1ECD2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1885440" y="3150396"/>
                    <a:ext cx="5400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270" name="Ink 269">
                    <a:extLst>
                      <a:ext uri="{FF2B5EF4-FFF2-40B4-BE49-F238E27FC236}">
                        <a16:creationId xmlns:a16="http://schemas.microsoft.com/office/drawing/2014/main" id="{8ACE684D-5341-AFFD-AF84-1617D24E0982}"/>
                      </a:ext>
                    </a:extLst>
                  </p14:cNvPr>
                  <p14:cNvContentPartPr/>
                  <p14:nvPr/>
                </p14:nvContentPartPr>
                <p14:xfrm>
                  <a:off x="1177688" y="3142116"/>
                  <a:ext cx="95040" cy="360"/>
                </p14:xfrm>
              </p:contentPart>
            </mc:Choice>
            <mc:Fallback xmlns="">
              <p:pic>
                <p:nvPicPr>
                  <p:cNvPr id="270" name="Ink 269">
                    <a:extLst>
                      <a:ext uri="{FF2B5EF4-FFF2-40B4-BE49-F238E27FC236}">
                        <a16:creationId xmlns:a16="http://schemas.microsoft.com/office/drawing/2014/main" id="{8ACE684D-5341-AFFD-AF84-1617D24E0982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1169048" y="3133116"/>
                    <a:ext cx="112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71" name="Ink 270">
                    <a:extLst>
                      <a:ext uri="{FF2B5EF4-FFF2-40B4-BE49-F238E27FC236}">
                        <a16:creationId xmlns:a16="http://schemas.microsoft.com/office/drawing/2014/main" id="{5164C4D9-20DB-9E07-F78D-DF95C4B2C1CF}"/>
                      </a:ext>
                    </a:extLst>
                  </p14:cNvPr>
                  <p14:cNvContentPartPr/>
                  <p14:nvPr/>
                </p14:nvContentPartPr>
                <p14:xfrm>
                  <a:off x="1223768" y="3259476"/>
                  <a:ext cx="57600" cy="360"/>
                </p14:xfrm>
              </p:contentPart>
            </mc:Choice>
            <mc:Fallback xmlns="">
              <p:pic>
                <p:nvPicPr>
                  <p:cNvPr id="271" name="Ink 270">
                    <a:extLst>
                      <a:ext uri="{FF2B5EF4-FFF2-40B4-BE49-F238E27FC236}">
                        <a16:creationId xmlns:a16="http://schemas.microsoft.com/office/drawing/2014/main" id="{5164C4D9-20DB-9E07-F78D-DF95C4B2C1CF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1214768" y="3250836"/>
                    <a:ext cx="75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301" name="Ink 300">
                    <a:extLst>
                      <a:ext uri="{FF2B5EF4-FFF2-40B4-BE49-F238E27FC236}">
                        <a16:creationId xmlns:a16="http://schemas.microsoft.com/office/drawing/2014/main" id="{543EE903-7F6F-D927-8A57-208E9AEEEE5C}"/>
                      </a:ext>
                    </a:extLst>
                  </p14:cNvPr>
                  <p14:cNvContentPartPr/>
                  <p14:nvPr/>
                </p14:nvContentPartPr>
                <p14:xfrm>
                  <a:off x="2130248" y="2890476"/>
                  <a:ext cx="129600" cy="125640"/>
                </p14:xfrm>
              </p:contentPart>
            </mc:Choice>
            <mc:Fallback xmlns="">
              <p:pic>
                <p:nvPicPr>
                  <p:cNvPr id="301" name="Ink 300">
                    <a:extLst>
                      <a:ext uri="{FF2B5EF4-FFF2-40B4-BE49-F238E27FC236}">
                        <a16:creationId xmlns:a16="http://schemas.microsoft.com/office/drawing/2014/main" id="{543EE903-7F6F-D927-8A57-208E9AEEEE5C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2121608" y="2881836"/>
                    <a:ext cx="147240" cy="143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99C5C063-35B2-0EB6-A10D-2A88BB1FE7F4}"/>
                </a:ext>
              </a:extLst>
            </p:cNvPr>
            <p:cNvGrpSpPr/>
            <p:nvPr/>
          </p:nvGrpSpPr>
          <p:grpSpPr>
            <a:xfrm>
              <a:off x="623334" y="4325342"/>
              <a:ext cx="1723320" cy="890640"/>
              <a:chOff x="588008" y="3679236"/>
              <a:chExt cx="1723320" cy="89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A0A84DC3-0A3F-E16F-C2E4-C3ED15096E1B}"/>
                      </a:ext>
                    </a:extLst>
                  </p14:cNvPr>
                  <p14:cNvContentPartPr/>
                  <p14:nvPr/>
                </p14:nvContentPartPr>
                <p14:xfrm>
                  <a:off x="588008" y="3915396"/>
                  <a:ext cx="180000" cy="36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A0A84DC3-0A3F-E16F-C2E4-C3ED15096E1B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79368" y="3906396"/>
                    <a:ext cx="197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28AD1C0E-D7DA-4C3A-BE6C-811EB07DF90C}"/>
                      </a:ext>
                    </a:extLst>
                  </p14:cNvPr>
                  <p14:cNvContentPartPr/>
                  <p14:nvPr/>
                </p14:nvContentPartPr>
                <p14:xfrm>
                  <a:off x="654248" y="3769236"/>
                  <a:ext cx="360" cy="30492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28AD1C0E-D7DA-4C3A-BE6C-811EB07DF90C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645248" y="3760236"/>
                    <a:ext cx="18000" cy="32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42968FF7-96C6-021D-FF6E-6065BAC0390D}"/>
                      </a:ext>
                    </a:extLst>
                  </p14:cNvPr>
                  <p14:cNvContentPartPr/>
                  <p14:nvPr/>
                </p14:nvContentPartPr>
                <p14:xfrm>
                  <a:off x="929648" y="3785076"/>
                  <a:ext cx="256320" cy="310680"/>
                </p14:xfrm>
              </p:contentPart>
            </mc:Choice>
            <mc:Fallback xmlns=""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42968FF7-96C6-021D-FF6E-6065BAC0390D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920648" y="3776436"/>
                    <a:ext cx="273960" cy="32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0EFBE67F-0326-0617-DE44-89CA9FD50772}"/>
                      </a:ext>
                    </a:extLst>
                  </p14:cNvPr>
                  <p14:cNvContentPartPr/>
                  <p14:nvPr/>
                </p14:nvContentPartPr>
                <p14:xfrm>
                  <a:off x="992288" y="4225356"/>
                  <a:ext cx="138600" cy="344520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0EFBE67F-0326-0617-DE44-89CA9FD50772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983648" y="4216356"/>
                    <a:ext cx="156240" cy="36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B9736AE8-9BB0-FD48-F122-5E774F1F3C16}"/>
                      </a:ext>
                    </a:extLst>
                  </p14:cNvPr>
                  <p14:cNvContentPartPr/>
                  <p14:nvPr/>
                </p14:nvContentPartPr>
                <p14:xfrm>
                  <a:off x="1112888" y="4183596"/>
                  <a:ext cx="3240" cy="36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B9736AE8-9BB0-FD48-F122-5E774F1F3C16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104248" y="4174596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E2A192BF-394C-0F59-48FE-912C25E7B50A}"/>
                      </a:ext>
                    </a:extLst>
                  </p14:cNvPr>
                  <p14:cNvContentPartPr/>
                  <p14:nvPr/>
                </p14:nvContentPartPr>
                <p14:xfrm>
                  <a:off x="1016408" y="4164876"/>
                  <a:ext cx="360" cy="612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E2A192BF-394C-0F59-48FE-912C25E7B50A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1007768" y="4156236"/>
                    <a:ext cx="1800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AE490689-2BD7-5E6C-DEAD-FC39BBEB4020}"/>
                      </a:ext>
                    </a:extLst>
                  </p14:cNvPr>
                  <p14:cNvContentPartPr/>
                  <p14:nvPr/>
                </p14:nvContentPartPr>
                <p14:xfrm>
                  <a:off x="1291808" y="3802356"/>
                  <a:ext cx="126360" cy="27612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AE490689-2BD7-5E6C-DEAD-FC39BBEB4020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1282808" y="3793356"/>
                    <a:ext cx="144000" cy="29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FBAB51DC-10C8-A440-8279-4116117C7256}"/>
                      </a:ext>
                    </a:extLst>
                  </p14:cNvPr>
                  <p14:cNvContentPartPr/>
                  <p14:nvPr/>
                </p14:nvContentPartPr>
                <p14:xfrm>
                  <a:off x="1489088" y="4061556"/>
                  <a:ext cx="90000" cy="34560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FBAB51DC-10C8-A440-8279-4116117C7256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1480448" y="4052556"/>
                    <a:ext cx="107640" cy="36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D277C138-1B92-EB37-5888-814978EB5D75}"/>
                      </a:ext>
                    </a:extLst>
                  </p14:cNvPr>
                  <p14:cNvContentPartPr/>
                  <p14:nvPr/>
                </p14:nvContentPartPr>
                <p14:xfrm>
                  <a:off x="1558568" y="3979836"/>
                  <a:ext cx="3240" cy="3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D277C138-1B92-EB37-5888-814978EB5D75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549928" y="3971196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FDA6FC7B-E126-A93F-8F9C-BEE9F664BC19}"/>
                      </a:ext>
                    </a:extLst>
                  </p14:cNvPr>
                  <p14:cNvContentPartPr/>
                  <p14:nvPr/>
                </p14:nvContentPartPr>
                <p14:xfrm>
                  <a:off x="1477208" y="3965436"/>
                  <a:ext cx="360" cy="360"/>
                </p14:xfrm>
              </p:contentPart>
            </mc:Choice>
            <mc:Fallback xmlns="">
              <p:pic>
                <p:nvPicPr>
                  <p:cNvPr id="235" name="Ink 234">
                    <a:extLst>
                      <a:ext uri="{FF2B5EF4-FFF2-40B4-BE49-F238E27FC236}">
                        <a16:creationId xmlns:a16="http://schemas.microsoft.com/office/drawing/2014/main" id="{FDA6FC7B-E126-A93F-8F9C-BEE9F664BC19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468208" y="395643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6EF3BD26-3210-C2FC-5F48-382309933059}"/>
                      </a:ext>
                    </a:extLst>
                  </p14:cNvPr>
                  <p14:cNvContentPartPr/>
                  <p14:nvPr/>
                </p14:nvContentPartPr>
                <p14:xfrm>
                  <a:off x="1612208" y="3890196"/>
                  <a:ext cx="123120" cy="127080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6EF3BD26-3210-C2FC-5F48-382309933059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1603568" y="3881556"/>
                    <a:ext cx="14076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6A00AAE3-E4E3-DF67-8582-55DC48AD6157}"/>
                      </a:ext>
                    </a:extLst>
                  </p14:cNvPr>
                  <p14:cNvContentPartPr/>
                  <p14:nvPr/>
                </p14:nvContentPartPr>
                <p14:xfrm>
                  <a:off x="1816688" y="4016916"/>
                  <a:ext cx="47160" cy="180000"/>
                </p14:xfrm>
              </p:contentPart>
            </mc:Choice>
            <mc:Fallback xmlns="">
              <p:pic>
                <p:nvPicPr>
                  <p:cNvPr id="240" name="Ink 239">
                    <a:extLst>
                      <a:ext uri="{FF2B5EF4-FFF2-40B4-BE49-F238E27FC236}">
                        <a16:creationId xmlns:a16="http://schemas.microsoft.com/office/drawing/2014/main" id="{6A00AAE3-E4E3-DF67-8582-55DC48AD6157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1808048" y="4008276"/>
                    <a:ext cx="64800" cy="19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76917CB8-04C3-2EB2-277F-72E91CBA7CFD}"/>
                      </a:ext>
                    </a:extLst>
                  </p14:cNvPr>
                  <p14:cNvContentPartPr/>
                  <p14:nvPr/>
                </p14:nvContentPartPr>
                <p14:xfrm>
                  <a:off x="1837208" y="3910716"/>
                  <a:ext cx="360" cy="324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76917CB8-04C3-2EB2-277F-72E91CBA7CFD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1828208" y="3902076"/>
                    <a:ext cx="180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A00E8291-9EF8-CFC6-6C99-274703E25382}"/>
                      </a:ext>
                    </a:extLst>
                  </p14:cNvPr>
                  <p14:cNvContentPartPr/>
                  <p14:nvPr/>
                </p14:nvContentPartPr>
                <p14:xfrm>
                  <a:off x="1872848" y="3868956"/>
                  <a:ext cx="195480" cy="19116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A00E8291-9EF8-CFC6-6C99-274703E25382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1864208" y="3859956"/>
                    <a:ext cx="213120" cy="20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F9032B9E-2D16-089A-CA64-A90315588B5A}"/>
                      </a:ext>
                    </a:extLst>
                  </p14:cNvPr>
                  <p14:cNvContentPartPr/>
                  <p14:nvPr/>
                </p14:nvContentPartPr>
                <p14:xfrm>
                  <a:off x="2097848" y="4004676"/>
                  <a:ext cx="66960" cy="31860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F9032B9E-2D16-089A-CA64-A90315588B5A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2089208" y="3996036"/>
                    <a:ext cx="84600" cy="33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6E372406-F377-4070-82E7-BA4DE2932B56}"/>
                      </a:ext>
                    </a:extLst>
                  </p14:cNvPr>
                  <p14:cNvContentPartPr/>
                  <p14:nvPr/>
                </p14:nvContentPartPr>
                <p14:xfrm>
                  <a:off x="2164448" y="3898836"/>
                  <a:ext cx="360" cy="21600"/>
                </p14:xfrm>
              </p:contentPart>
            </mc:Choice>
            <mc:Fallback xmlns=""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6E372406-F377-4070-82E7-BA4DE2932B56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2155808" y="3889836"/>
                    <a:ext cx="1800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C1675862-6FE4-F9B4-DB81-826DBB05F73D}"/>
                      </a:ext>
                    </a:extLst>
                  </p14:cNvPr>
                  <p14:cNvContentPartPr/>
                  <p14:nvPr/>
                </p14:nvContentPartPr>
                <p14:xfrm>
                  <a:off x="1833608" y="3913236"/>
                  <a:ext cx="360" cy="864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C1675862-6FE4-F9B4-DB81-826DBB05F73D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1824608" y="3904236"/>
                    <a:ext cx="1800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303" name="Ink 302">
                    <a:extLst>
                      <a:ext uri="{FF2B5EF4-FFF2-40B4-BE49-F238E27FC236}">
                        <a16:creationId xmlns:a16="http://schemas.microsoft.com/office/drawing/2014/main" id="{F4BFD8A7-1F6A-45FC-6FF0-A2B04C73587A}"/>
                      </a:ext>
                    </a:extLst>
                  </p14:cNvPr>
                  <p14:cNvContentPartPr/>
                  <p14:nvPr/>
                </p14:nvContentPartPr>
                <p14:xfrm>
                  <a:off x="1774208" y="3720996"/>
                  <a:ext cx="76320" cy="82080"/>
                </p14:xfrm>
              </p:contentPart>
            </mc:Choice>
            <mc:Fallback xmlns="">
              <p:pic>
                <p:nvPicPr>
                  <p:cNvPr id="303" name="Ink 302">
                    <a:extLst>
                      <a:ext uri="{FF2B5EF4-FFF2-40B4-BE49-F238E27FC236}">
                        <a16:creationId xmlns:a16="http://schemas.microsoft.com/office/drawing/2014/main" id="{F4BFD8A7-1F6A-45FC-6FF0-A2B04C73587A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1765208" y="3712356"/>
                    <a:ext cx="939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305" name="Ink 304">
                    <a:extLst>
                      <a:ext uri="{FF2B5EF4-FFF2-40B4-BE49-F238E27FC236}">
                        <a16:creationId xmlns:a16="http://schemas.microsoft.com/office/drawing/2014/main" id="{7FB3AC3B-08D0-BA41-94B1-E0D90D3BF0A2}"/>
                      </a:ext>
                    </a:extLst>
                  </p14:cNvPr>
                  <p14:cNvContentPartPr/>
                  <p14:nvPr/>
                </p14:nvContentPartPr>
                <p14:xfrm>
                  <a:off x="2160848" y="3679236"/>
                  <a:ext cx="150480" cy="160200"/>
                </p14:xfrm>
              </p:contentPart>
            </mc:Choice>
            <mc:Fallback xmlns="">
              <p:pic>
                <p:nvPicPr>
                  <p:cNvPr id="305" name="Ink 304">
                    <a:extLst>
                      <a:ext uri="{FF2B5EF4-FFF2-40B4-BE49-F238E27FC236}">
                        <a16:creationId xmlns:a16="http://schemas.microsoft.com/office/drawing/2014/main" id="{7FB3AC3B-08D0-BA41-94B1-E0D90D3BF0A2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2151848" y="3670596"/>
                    <a:ext cx="168120" cy="1778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B1D48D8A-96C3-0DF3-2C95-56EAF79D8308}"/>
                </a:ext>
              </a:extLst>
            </p:cNvPr>
            <p:cNvGrpSpPr/>
            <p:nvPr/>
          </p:nvGrpSpPr>
          <p:grpSpPr>
            <a:xfrm>
              <a:off x="198534" y="5577782"/>
              <a:ext cx="2253240" cy="1116720"/>
              <a:chOff x="163208" y="4931676"/>
              <a:chExt cx="2253240" cy="1116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277" name="Ink 276">
                    <a:extLst>
                      <a:ext uri="{FF2B5EF4-FFF2-40B4-BE49-F238E27FC236}">
                        <a16:creationId xmlns:a16="http://schemas.microsoft.com/office/drawing/2014/main" id="{495D4C6E-30C1-DEDF-B27E-9891D1548B85}"/>
                      </a:ext>
                    </a:extLst>
                  </p14:cNvPr>
                  <p14:cNvContentPartPr/>
                  <p14:nvPr/>
                </p14:nvContentPartPr>
                <p14:xfrm>
                  <a:off x="163208" y="5163876"/>
                  <a:ext cx="360" cy="308520"/>
                </p14:xfrm>
              </p:contentPart>
            </mc:Choice>
            <mc:Fallback xmlns="">
              <p:pic>
                <p:nvPicPr>
                  <p:cNvPr id="277" name="Ink 276">
                    <a:extLst>
                      <a:ext uri="{FF2B5EF4-FFF2-40B4-BE49-F238E27FC236}">
                        <a16:creationId xmlns:a16="http://schemas.microsoft.com/office/drawing/2014/main" id="{495D4C6E-30C1-DEDF-B27E-9891D1548B85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54208" y="5155236"/>
                    <a:ext cx="18000" cy="32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278" name="Ink 277">
                    <a:extLst>
                      <a:ext uri="{FF2B5EF4-FFF2-40B4-BE49-F238E27FC236}">
                        <a16:creationId xmlns:a16="http://schemas.microsoft.com/office/drawing/2014/main" id="{B58356A1-FD10-2626-6C01-F01795A5609C}"/>
                      </a:ext>
                    </a:extLst>
                  </p14:cNvPr>
                  <p14:cNvContentPartPr/>
                  <p14:nvPr/>
                </p14:nvContentPartPr>
                <p14:xfrm>
                  <a:off x="163208" y="5186916"/>
                  <a:ext cx="131400" cy="139320"/>
                </p14:xfrm>
              </p:contentPart>
            </mc:Choice>
            <mc:Fallback xmlns="">
              <p:pic>
                <p:nvPicPr>
                  <p:cNvPr id="278" name="Ink 277">
                    <a:extLst>
                      <a:ext uri="{FF2B5EF4-FFF2-40B4-BE49-F238E27FC236}">
                        <a16:creationId xmlns:a16="http://schemas.microsoft.com/office/drawing/2014/main" id="{B58356A1-FD10-2626-6C01-F01795A5609C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154208" y="5178276"/>
                    <a:ext cx="149040" cy="15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280" name="Ink 279">
                    <a:extLst>
                      <a:ext uri="{FF2B5EF4-FFF2-40B4-BE49-F238E27FC236}">
                        <a16:creationId xmlns:a16="http://schemas.microsoft.com/office/drawing/2014/main" id="{311096EA-1390-F388-2F8F-C7FA9E4DDE09}"/>
                      </a:ext>
                    </a:extLst>
                  </p14:cNvPr>
                  <p14:cNvContentPartPr/>
                  <p14:nvPr/>
                </p14:nvContentPartPr>
                <p14:xfrm>
                  <a:off x="251768" y="5503716"/>
                  <a:ext cx="52560" cy="283680"/>
                </p14:xfrm>
              </p:contentPart>
            </mc:Choice>
            <mc:Fallback xmlns="">
              <p:pic>
                <p:nvPicPr>
                  <p:cNvPr id="280" name="Ink 279">
                    <a:extLst>
                      <a:ext uri="{FF2B5EF4-FFF2-40B4-BE49-F238E27FC236}">
                        <a16:creationId xmlns:a16="http://schemas.microsoft.com/office/drawing/2014/main" id="{311096EA-1390-F388-2F8F-C7FA9E4DDE09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242768" y="5495076"/>
                    <a:ext cx="70200" cy="3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281" name="Ink 280">
                    <a:extLst>
                      <a:ext uri="{FF2B5EF4-FFF2-40B4-BE49-F238E27FC236}">
                        <a16:creationId xmlns:a16="http://schemas.microsoft.com/office/drawing/2014/main" id="{E99F9A89-5A27-AABA-EA24-2FE6D513AE54}"/>
                      </a:ext>
                    </a:extLst>
                  </p14:cNvPr>
                  <p14:cNvContentPartPr/>
                  <p14:nvPr/>
                </p14:nvContentPartPr>
                <p14:xfrm>
                  <a:off x="328088" y="5576076"/>
                  <a:ext cx="125640" cy="109800"/>
                </p14:xfrm>
              </p:contentPart>
            </mc:Choice>
            <mc:Fallback xmlns="">
              <p:pic>
                <p:nvPicPr>
                  <p:cNvPr id="281" name="Ink 280">
                    <a:extLst>
                      <a:ext uri="{FF2B5EF4-FFF2-40B4-BE49-F238E27FC236}">
                        <a16:creationId xmlns:a16="http://schemas.microsoft.com/office/drawing/2014/main" id="{E99F9A89-5A27-AABA-EA24-2FE6D513AE54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319448" y="5567076"/>
                    <a:ext cx="143280" cy="12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77AC4A81-D429-0625-5D3E-B525839242C5}"/>
                      </a:ext>
                    </a:extLst>
                  </p14:cNvPr>
                  <p14:cNvContentPartPr/>
                  <p14:nvPr/>
                </p14:nvContentPartPr>
                <p14:xfrm>
                  <a:off x="456248" y="5509836"/>
                  <a:ext cx="82440" cy="31752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77AC4A81-D429-0625-5D3E-B525839242C5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447248" y="5501196"/>
                    <a:ext cx="100080" cy="33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284" name="Ink 283">
                    <a:extLst>
                      <a:ext uri="{FF2B5EF4-FFF2-40B4-BE49-F238E27FC236}">
                        <a16:creationId xmlns:a16="http://schemas.microsoft.com/office/drawing/2014/main" id="{B47DAF6E-6EF4-3C5D-55E8-AC6490D3D97E}"/>
                      </a:ext>
                    </a:extLst>
                  </p14:cNvPr>
                  <p14:cNvContentPartPr/>
                  <p14:nvPr/>
                </p14:nvContentPartPr>
                <p14:xfrm>
                  <a:off x="660008" y="5403636"/>
                  <a:ext cx="82800" cy="3240"/>
                </p14:xfrm>
              </p:contentPart>
            </mc:Choice>
            <mc:Fallback xmlns="">
              <p:pic>
                <p:nvPicPr>
                  <p:cNvPr id="284" name="Ink 283">
                    <a:extLst>
                      <a:ext uri="{FF2B5EF4-FFF2-40B4-BE49-F238E27FC236}">
                        <a16:creationId xmlns:a16="http://schemas.microsoft.com/office/drawing/2014/main" id="{B47DAF6E-6EF4-3C5D-55E8-AC6490D3D97E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651008" y="5394996"/>
                    <a:ext cx="1004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286" name="Ink 285">
                    <a:extLst>
                      <a:ext uri="{FF2B5EF4-FFF2-40B4-BE49-F238E27FC236}">
                        <a16:creationId xmlns:a16="http://schemas.microsoft.com/office/drawing/2014/main" id="{2831B33B-E58E-AAEA-66C1-06F645871991}"/>
                      </a:ext>
                    </a:extLst>
                  </p14:cNvPr>
                  <p14:cNvContentPartPr/>
                  <p14:nvPr/>
                </p14:nvContentPartPr>
                <p14:xfrm>
                  <a:off x="678728" y="5490396"/>
                  <a:ext cx="67320" cy="3600"/>
                </p14:xfrm>
              </p:contentPart>
            </mc:Choice>
            <mc:Fallback xmlns="">
              <p:pic>
                <p:nvPicPr>
                  <p:cNvPr id="286" name="Ink 285">
                    <a:extLst>
                      <a:ext uri="{FF2B5EF4-FFF2-40B4-BE49-F238E27FC236}">
                        <a16:creationId xmlns:a16="http://schemas.microsoft.com/office/drawing/2014/main" id="{2831B33B-E58E-AAEA-66C1-06F645871991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670088" y="5481756"/>
                    <a:ext cx="8496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307" name="Ink 306">
                    <a:extLst>
                      <a:ext uri="{FF2B5EF4-FFF2-40B4-BE49-F238E27FC236}">
                        <a16:creationId xmlns:a16="http://schemas.microsoft.com/office/drawing/2014/main" id="{07E1DB01-BB1C-E5BA-84F3-84DC4AC915F7}"/>
                      </a:ext>
                    </a:extLst>
                  </p14:cNvPr>
                  <p14:cNvContentPartPr/>
                  <p14:nvPr/>
                </p14:nvContentPartPr>
                <p14:xfrm>
                  <a:off x="396128" y="5090076"/>
                  <a:ext cx="144720" cy="110880"/>
                </p14:xfrm>
              </p:contentPart>
            </mc:Choice>
            <mc:Fallback xmlns="">
              <p:pic>
                <p:nvPicPr>
                  <p:cNvPr id="307" name="Ink 306">
                    <a:extLst>
                      <a:ext uri="{FF2B5EF4-FFF2-40B4-BE49-F238E27FC236}">
                        <a16:creationId xmlns:a16="http://schemas.microsoft.com/office/drawing/2014/main" id="{07E1DB01-BB1C-E5BA-84F3-84DC4AC915F7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387488" y="5081076"/>
                    <a:ext cx="162360" cy="1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308" name="Ink 307">
                    <a:extLst>
                      <a:ext uri="{FF2B5EF4-FFF2-40B4-BE49-F238E27FC236}">
                        <a16:creationId xmlns:a16="http://schemas.microsoft.com/office/drawing/2014/main" id="{0C55AB0F-C7B7-8C41-A39B-5F6A56E80352}"/>
                      </a:ext>
                    </a:extLst>
                  </p14:cNvPr>
                  <p14:cNvContentPartPr/>
                  <p14:nvPr/>
                </p14:nvContentPartPr>
                <p14:xfrm>
                  <a:off x="515288" y="5055516"/>
                  <a:ext cx="22680" cy="63000"/>
                </p14:xfrm>
              </p:contentPart>
            </mc:Choice>
            <mc:Fallback xmlns="">
              <p:pic>
                <p:nvPicPr>
                  <p:cNvPr id="308" name="Ink 307">
                    <a:extLst>
                      <a:ext uri="{FF2B5EF4-FFF2-40B4-BE49-F238E27FC236}">
                        <a16:creationId xmlns:a16="http://schemas.microsoft.com/office/drawing/2014/main" id="{0C55AB0F-C7B7-8C41-A39B-5F6A56E80352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506648" y="5046876"/>
                    <a:ext cx="40320" cy="8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288" name="Ink 287">
                    <a:extLst>
                      <a:ext uri="{FF2B5EF4-FFF2-40B4-BE49-F238E27FC236}">
                        <a16:creationId xmlns:a16="http://schemas.microsoft.com/office/drawing/2014/main" id="{30566653-A47A-33FB-DA12-D6D892D5D0BE}"/>
                      </a:ext>
                    </a:extLst>
                  </p14:cNvPr>
                  <p14:cNvContentPartPr/>
                  <p14:nvPr/>
                </p14:nvContentPartPr>
                <p14:xfrm>
                  <a:off x="921008" y="5251716"/>
                  <a:ext cx="152640" cy="299160"/>
                </p14:xfrm>
              </p:contentPart>
            </mc:Choice>
            <mc:Fallback xmlns="">
              <p:pic>
                <p:nvPicPr>
                  <p:cNvPr id="288" name="Ink 287">
                    <a:extLst>
                      <a:ext uri="{FF2B5EF4-FFF2-40B4-BE49-F238E27FC236}">
                        <a16:creationId xmlns:a16="http://schemas.microsoft.com/office/drawing/2014/main" id="{30566653-A47A-33FB-DA12-D6D892D5D0BE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912368" y="5243076"/>
                    <a:ext cx="170280" cy="31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289" name="Ink 288">
                    <a:extLst>
                      <a:ext uri="{FF2B5EF4-FFF2-40B4-BE49-F238E27FC236}">
                        <a16:creationId xmlns:a16="http://schemas.microsoft.com/office/drawing/2014/main" id="{B1BF9791-29C9-C830-A364-9681E3D3331F}"/>
                      </a:ext>
                    </a:extLst>
                  </p14:cNvPr>
                  <p14:cNvContentPartPr/>
                  <p14:nvPr/>
                </p14:nvContentPartPr>
                <p14:xfrm>
                  <a:off x="946568" y="5244156"/>
                  <a:ext cx="133200" cy="162000"/>
                </p14:xfrm>
              </p:contentPart>
            </mc:Choice>
            <mc:Fallback xmlns="">
              <p:pic>
                <p:nvPicPr>
                  <p:cNvPr id="289" name="Ink 288">
                    <a:extLst>
                      <a:ext uri="{FF2B5EF4-FFF2-40B4-BE49-F238E27FC236}">
                        <a16:creationId xmlns:a16="http://schemas.microsoft.com/office/drawing/2014/main" id="{B1BF9791-29C9-C830-A364-9681E3D3331F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937568" y="5235156"/>
                    <a:ext cx="15084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291" name="Ink 290">
                    <a:extLst>
                      <a:ext uri="{FF2B5EF4-FFF2-40B4-BE49-F238E27FC236}">
                        <a16:creationId xmlns:a16="http://schemas.microsoft.com/office/drawing/2014/main" id="{F1FE0160-DFD7-E2F1-D04E-FCB370CEBD74}"/>
                      </a:ext>
                    </a:extLst>
                  </p14:cNvPr>
                  <p14:cNvContentPartPr/>
                  <p14:nvPr/>
                </p14:nvContentPartPr>
                <p14:xfrm>
                  <a:off x="982568" y="5114556"/>
                  <a:ext cx="93600" cy="360"/>
                </p14:xfrm>
              </p:contentPart>
            </mc:Choice>
            <mc:Fallback xmlns="">
              <p:pic>
                <p:nvPicPr>
                  <p:cNvPr id="291" name="Ink 290">
                    <a:extLst>
                      <a:ext uri="{FF2B5EF4-FFF2-40B4-BE49-F238E27FC236}">
                        <a16:creationId xmlns:a16="http://schemas.microsoft.com/office/drawing/2014/main" id="{F1FE0160-DFD7-E2F1-D04E-FCB370CEBD74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973928" y="5105916"/>
                    <a:ext cx="111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293" name="Ink 292">
                    <a:extLst>
                      <a:ext uri="{FF2B5EF4-FFF2-40B4-BE49-F238E27FC236}">
                        <a16:creationId xmlns:a16="http://schemas.microsoft.com/office/drawing/2014/main" id="{73A2274F-30E0-53EE-6A97-349A384C342C}"/>
                      </a:ext>
                    </a:extLst>
                  </p14:cNvPr>
                  <p14:cNvContentPartPr/>
                  <p14:nvPr/>
                </p14:nvContentPartPr>
                <p14:xfrm>
                  <a:off x="1167248" y="4931676"/>
                  <a:ext cx="96480" cy="349200"/>
                </p14:xfrm>
              </p:contentPart>
            </mc:Choice>
            <mc:Fallback xmlns="">
              <p:pic>
                <p:nvPicPr>
                  <p:cNvPr id="293" name="Ink 292">
                    <a:extLst>
                      <a:ext uri="{FF2B5EF4-FFF2-40B4-BE49-F238E27FC236}">
                        <a16:creationId xmlns:a16="http://schemas.microsoft.com/office/drawing/2014/main" id="{73A2274F-30E0-53EE-6A97-349A384C342C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1158608" y="4923036"/>
                    <a:ext cx="114120" cy="36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295" name="Ink 294">
                    <a:extLst>
                      <a:ext uri="{FF2B5EF4-FFF2-40B4-BE49-F238E27FC236}">
                        <a16:creationId xmlns:a16="http://schemas.microsoft.com/office/drawing/2014/main" id="{7E91C618-B4F8-9D84-5546-A6156ACA1A15}"/>
                      </a:ext>
                    </a:extLst>
                  </p14:cNvPr>
                  <p14:cNvContentPartPr/>
                  <p14:nvPr/>
                </p14:nvContentPartPr>
                <p14:xfrm>
                  <a:off x="1279928" y="5009076"/>
                  <a:ext cx="104760" cy="209880"/>
                </p14:xfrm>
              </p:contentPart>
            </mc:Choice>
            <mc:Fallback xmlns="">
              <p:pic>
                <p:nvPicPr>
                  <p:cNvPr id="295" name="Ink 294">
                    <a:extLst>
                      <a:ext uri="{FF2B5EF4-FFF2-40B4-BE49-F238E27FC236}">
                        <a16:creationId xmlns:a16="http://schemas.microsoft.com/office/drawing/2014/main" id="{7E91C618-B4F8-9D84-5546-A6156ACA1A15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1270928" y="5000436"/>
                    <a:ext cx="122400" cy="22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297" name="Ink 296">
                    <a:extLst>
                      <a:ext uri="{FF2B5EF4-FFF2-40B4-BE49-F238E27FC236}">
                        <a16:creationId xmlns:a16="http://schemas.microsoft.com/office/drawing/2014/main" id="{6384B0DF-E90B-88D3-16CB-A2E8AEB88FE3}"/>
                      </a:ext>
                    </a:extLst>
                  </p14:cNvPr>
                  <p14:cNvContentPartPr/>
                  <p14:nvPr/>
                </p14:nvContentPartPr>
                <p14:xfrm>
                  <a:off x="1290008" y="5082516"/>
                  <a:ext cx="57240" cy="360"/>
                </p14:xfrm>
              </p:contentPart>
            </mc:Choice>
            <mc:Fallback xmlns="">
              <p:pic>
                <p:nvPicPr>
                  <p:cNvPr id="297" name="Ink 296">
                    <a:extLst>
                      <a:ext uri="{FF2B5EF4-FFF2-40B4-BE49-F238E27FC236}">
                        <a16:creationId xmlns:a16="http://schemas.microsoft.com/office/drawing/2014/main" id="{6384B0DF-E90B-88D3-16CB-A2E8AEB88FE3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281008" y="5073876"/>
                    <a:ext cx="74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310" name="Ink 309">
                    <a:extLst>
                      <a:ext uri="{FF2B5EF4-FFF2-40B4-BE49-F238E27FC236}">
                        <a16:creationId xmlns:a16="http://schemas.microsoft.com/office/drawing/2014/main" id="{40A4EF70-2735-D433-9947-03ABC98CD582}"/>
                      </a:ext>
                    </a:extLst>
                  </p14:cNvPr>
                  <p14:cNvContentPartPr/>
                  <p14:nvPr/>
                </p14:nvContentPartPr>
                <p14:xfrm>
                  <a:off x="1369208" y="5133996"/>
                  <a:ext cx="153000" cy="154080"/>
                </p14:xfrm>
              </p:contentPart>
            </mc:Choice>
            <mc:Fallback xmlns="">
              <p:pic>
                <p:nvPicPr>
                  <p:cNvPr id="310" name="Ink 309">
                    <a:extLst>
                      <a:ext uri="{FF2B5EF4-FFF2-40B4-BE49-F238E27FC236}">
                        <a16:creationId xmlns:a16="http://schemas.microsoft.com/office/drawing/2014/main" id="{40A4EF70-2735-D433-9947-03ABC98CD582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1360568" y="5124996"/>
                    <a:ext cx="170640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311" name="Ink 310">
                    <a:extLst>
                      <a:ext uri="{FF2B5EF4-FFF2-40B4-BE49-F238E27FC236}">
                        <a16:creationId xmlns:a16="http://schemas.microsoft.com/office/drawing/2014/main" id="{D240E26A-7C07-29F0-6C47-A6D1D431FF02}"/>
                      </a:ext>
                    </a:extLst>
                  </p14:cNvPr>
                  <p14:cNvContentPartPr/>
                  <p14:nvPr/>
                </p14:nvContentPartPr>
                <p14:xfrm>
                  <a:off x="1585568" y="5142636"/>
                  <a:ext cx="70560" cy="360"/>
                </p14:xfrm>
              </p:contentPart>
            </mc:Choice>
            <mc:Fallback xmlns="">
              <p:pic>
                <p:nvPicPr>
                  <p:cNvPr id="311" name="Ink 310">
                    <a:extLst>
                      <a:ext uri="{FF2B5EF4-FFF2-40B4-BE49-F238E27FC236}">
                        <a16:creationId xmlns:a16="http://schemas.microsoft.com/office/drawing/2014/main" id="{D240E26A-7C07-29F0-6C47-A6D1D431FF02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1576928" y="5133996"/>
                    <a:ext cx="88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312" name="Ink 311">
                    <a:extLst>
                      <a:ext uri="{FF2B5EF4-FFF2-40B4-BE49-F238E27FC236}">
                        <a16:creationId xmlns:a16="http://schemas.microsoft.com/office/drawing/2014/main" id="{AF9F4B22-FC38-11E9-9B95-2C1448DCB5C3}"/>
                      </a:ext>
                    </a:extLst>
                  </p14:cNvPr>
                  <p14:cNvContentPartPr/>
                  <p14:nvPr/>
                </p14:nvContentPartPr>
                <p14:xfrm>
                  <a:off x="1695728" y="5072796"/>
                  <a:ext cx="135000" cy="240840"/>
                </p14:xfrm>
              </p:contentPart>
            </mc:Choice>
            <mc:Fallback xmlns="">
              <p:pic>
                <p:nvPicPr>
                  <p:cNvPr id="312" name="Ink 311">
                    <a:extLst>
                      <a:ext uri="{FF2B5EF4-FFF2-40B4-BE49-F238E27FC236}">
                        <a16:creationId xmlns:a16="http://schemas.microsoft.com/office/drawing/2014/main" id="{AF9F4B22-FC38-11E9-9B95-2C1448DCB5C3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1686728" y="5064156"/>
                    <a:ext cx="152640" cy="25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313" name="Ink 312">
                    <a:extLst>
                      <a:ext uri="{FF2B5EF4-FFF2-40B4-BE49-F238E27FC236}">
                        <a16:creationId xmlns:a16="http://schemas.microsoft.com/office/drawing/2014/main" id="{126971BD-E239-D063-CA89-6AE00EFF9119}"/>
                      </a:ext>
                    </a:extLst>
                  </p14:cNvPr>
                  <p14:cNvContentPartPr/>
                  <p14:nvPr/>
                </p14:nvContentPartPr>
                <p14:xfrm>
                  <a:off x="1881848" y="5011956"/>
                  <a:ext cx="109440" cy="231840"/>
                </p14:xfrm>
              </p:contentPart>
            </mc:Choice>
            <mc:Fallback xmlns="">
              <p:pic>
                <p:nvPicPr>
                  <p:cNvPr id="313" name="Ink 312">
                    <a:extLst>
                      <a:ext uri="{FF2B5EF4-FFF2-40B4-BE49-F238E27FC236}">
                        <a16:creationId xmlns:a16="http://schemas.microsoft.com/office/drawing/2014/main" id="{126971BD-E239-D063-CA89-6AE00EFF9119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1873208" y="5002956"/>
                    <a:ext cx="127080" cy="24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314" name="Ink 313">
                    <a:extLst>
                      <a:ext uri="{FF2B5EF4-FFF2-40B4-BE49-F238E27FC236}">
                        <a16:creationId xmlns:a16="http://schemas.microsoft.com/office/drawing/2014/main" id="{9B1BB197-3A8F-2E3B-CF2F-94DEB8AEBD51}"/>
                      </a:ext>
                    </a:extLst>
                  </p14:cNvPr>
                  <p14:cNvContentPartPr/>
                  <p14:nvPr/>
                </p14:nvContentPartPr>
                <p14:xfrm>
                  <a:off x="2020088" y="5081436"/>
                  <a:ext cx="87840" cy="169200"/>
                </p14:xfrm>
              </p:contentPart>
            </mc:Choice>
            <mc:Fallback xmlns="">
              <p:pic>
                <p:nvPicPr>
                  <p:cNvPr id="314" name="Ink 313">
                    <a:extLst>
                      <a:ext uri="{FF2B5EF4-FFF2-40B4-BE49-F238E27FC236}">
                        <a16:creationId xmlns:a16="http://schemas.microsoft.com/office/drawing/2014/main" id="{9B1BB197-3A8F-2E3B-CF2F-94DEB8AEBD51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2011088" y="5072436"/>
                    <a:ext cx="10548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315" name="Ink 314">
                    <a:extLst>
                      <a:ext uri="{FF2B5EF4-FFF2-40B4-BE49-F238E27FC236}">
                        <a16:creationId xmlns:a16="http://schemas.microsoft.com/office/drawing/2014/main" id="{16C34FDB-127D-92E7-A1EA-A9E2343EAE5F}"/>
                      </a:ext>
                    </a:extLst>
                  </p14:cNvPr>
                  <p14:cNvContentPartPr/>
                  <p14:nvPr/>
                </p14:nvContentPartPr>
                <p14:xfrm>
                  <a:off x="2074448" y="4956516"/>
                  <a:ext cx="89280" cy="312480"/>
                </p14:xfrm>
              </p:contentPart>
            </mc:Choice>
            <mc:Fallback xmlns="">
              <p:pic>
                <p:nvPicPr>
                  <p:cNvPr id="315" name="Ink 314">
                    <a:extLst>
                      <a:ext uri="{FF2B5EF4-FFF2-40B4-BE49-F238E27FC236}">
                        <a16:creationId xmlns:a16="http://schemas.microsoft.com/office/drawing/2014/main" id="{16C34FDB-127D-92E7-A1EA-A9E2343EAE5F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2065448" y="4947516"/>
                    <a:ext cx="106920" cy="33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317" name="Ink 316">
                    <a:extLst>
                      <a:ext uri="{FF2B5EF4-FFF2-40B4-BE49-F238E27FC236}">
                        <a16:creationId xmlns:a16="http://schemas.microsoft.com/office/drawing/2014/main" id="{099982EA-2458-0E2A-B007-63625CE36FE5}"/>
                      </a:ext>
                    </a:extLst>
                  </p14:cNvPr>
                  <p14:cNvContentPartPr/>
                  <p14:nvPr/>
                </p14:nvContentPartPr>
                <p14:xfrm>
                  <a:off x="2008928" y="5027076"/>
                  <a:ext cx="267120" cy="405360"/>
                </p14:xfrm>
              </p:contentPart>
            </mc:Choice>
            <mc:Fallback xmlns="">
              <p:pic>
                <p:nvPicPr>
                  <p:cNvPr id="317" name="Ink 316">
                    <a:extLst>
                      <a:ext uri="{FF2B5EF4-FFF2-40B4-BE49-F238E27FC236}">
                        <a16:creationId xmlns:a16="http://schemas.microsoft.com/office/drawing/2014/main" id="{099982EA-2458-0E2A-B007-63625CE36FE5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1999928" y="5018436"/>
                    <a:ext cx="284760" cy="42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318" name="Ink 317">
                    <a:extLst>
                      <a:ext uri="{FF2B5EF4-FFF2-40B4-BE49-F238E27FC236}">
                        <a16:creationId xmlns:a16="http://schemas.microsoft.com/office/drawing/2014/main" id="{71F4C2C5-5F30-AD14-E1C9-F6C03BDC3B45}"/>
                      </a:ext>
                    </a:extLst>
                  </p14:cNvPr>
                  <p14:cNvContentPartPr/>
                  <p14:nvPr/>
                </p14:nvContentPartPr>
                <p14:xfrm>
                  <a:off x="2177768" y="5256396"/>
                  <a:ext cx="94680" cy="131040"/>
                </p14:xfrm>
              </p:contentPart>
            </mc:Choice>
            <mc:Fallback xmlns="">
              <p:pic>
                <p:nvPicPr>
                  <p:cNvPr id="318" name="Ink 317">
                    <a:extLst>
                      <a:ext uri="{FF2B5EF4-FFF2-40B4-BE49-F238E27FC236}">
                        <a16:creationId xmlns:a16="http://schemas.microsoft.com/office/drawing/2014/main" id="{71F4C2C5-5F30-AD14-E1C9-F6C03BDC3B45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2169128" y="5247396"/>
                    <a:ext cx="112320" cy="14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319" name="Ink 318">
                    <a:extLst>
                      <a:ext uri="{FF2B5EF4-FFF2-40B4-BE49-F238E27FC236}">
                        <a16:creationId xmlns:a16="http://schemas.microsoft.com/office/drawing/2014/main" id="{7A76C7BE-AFAE-0866-B5D0-EDA754C6A3E7}"/>
                      </a:ext>
                    </a:extLst>
                  </p14:cNvPr>
                  <p14:cNvContentPartPr/>
                  <p14:nvPr/>
                </p14:nvContentPartPr>
                <p14:xfrm>
                  <a:off x="2277848" y="5234076"/>
                  <a:ext cx="138600" cy="360"/>
                </p14:xfrm>
              </p:contentPart>
            </mc:Choice>
            <mc:Fallback xmlns="">
              <p:pic>
                <p:nvPicPr>
                  <p:cNvPr id="319" name="Ink 318">
                    <a:extLst>
                      <a:ext uri="{FF2B5EF4-FFF2-40B4-BE49-F238E27FC236}">
                        <a16:creationId xmlns:a16="http://schemas.microsoft.com/office/drawing/2014/main" id="{7A76C7BE-AFAE-0866-B5D0-EDA754C6A3E7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2269208" y="5225076"/>
                    <a:ext cx="156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320" name="Ink 319">
                    <a:extLst>
                      <a:ext uri="{FF2B5EF4-FFF2-40B4-BE49-F238E27FC236}">
                        <a16:creationId xmlns:a16="http://schemas.microsoft.com/office/drawing/2014/main" id="{BE0F3EC4-DC8D-0F34-3592-5CF13F194E2F}"/>
                      </a:ext>
                    </a:extLst>
                  </p14:cNvPr>
                  <p14:cNvContentPartPr/>
                  <p14:nvPr/>
                </p14:nvContentPartPr>
                <p14:xfrm>
                  <a:off x="2354168" y="5254956"/>
                  <a:ext cx="6120" cy="178200"/>
                </p14:xfrm>
              </p:contentPart>
            </mc:Choice>
            <mc:Fallback xmlns="">
              <p:pic>
                <p:nvPicPr>
                  <p:cNvPr id="320" name="Ink 319">
                    <a:extLst>
                      <a:ext uri="{FF2B5EF4-FFF2-40B4-BE49-F238E27FC236}">
                        <a16:creationId xmlns:a16="http://schemas.microsoft.com/office/drawing/2014/main" id="{BE0F3EC4-DC8D-0F34-3592-5CF13F194E2F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2345168" y="5245956"/>
                    <a:ext cx="23760" cy="19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321" name="Ink 320">
                    <a:extLst>
                      <a:ext uri="{FF2B5EF4-FFF2-40B4-BE49-F238E27FC236}">
                        <a16:creationId xmlns:a16="http://schemas.microsoft.com/office/drawing/2014/main" id="{2ED7FEEE-8DDB-1251-2857-5B426370980D}"/>
                      </a:ext>
                    </a:extLst>
                  </p14:cNvPr>
                  <p14:cNvContentPartPr/>
                  <p14:nvPr/>
                </p14:nvContentPartPr>
                <p14:xfrm>
                  <a:off x="967448" y="5595516"/>
                  <a:ext cx="1270800" cy="46800"/>
                </p14:xfrm>
              </p:contentPart>
            </mc:Choice>
            <mc:Fallback xmlns="">
              <p:pic>
                <p:nvPicPr>
                  <p:cNvPr id="321" name="Ink 320">
                    <a:extLst>
                      <a:ext uri="{FF2B5EF4-FFF2-40B4-BE49-F238E27FC236}">
                        <a16:creationId xmlns:a16="http://schemas.microsoft.com/office/drawing/2014/main" id="{2ED7FEEE-8DDB-1251-2857-5B426370980D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958808" y="5586516"/>
                    <a:ext cx="1288440" cy="6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322" name="Ink 321">
                    <a:extLst>
                      <a:ext uri="{FF2B5EF4-FFF2-40B4-BE49-F238E27FC236}">
                        <a16:creationId xmlns:a16="http://schemas.microsoft.com/office/drawing/2014/main" id="{3AAAA475-9210-1485-83B1-C6D34416DA08}"/>
                      </a:ext>
                    </a:extLst>
                  </p14:cNvPr>
                  <p14:cNvContentPartPr/>
                  <p14:nvPr/>
                </p14:nvContentPartPr>
                <p14:xfrm>
                  <a:off x="1402328" y="5704956"/>
                  <a:ext cx="290880" cy="343440"/>
                </p14:xfrm>
              </p:contentPart>
            </mc:Choice>
            <mc:Fallback xmlns="">
              <p:pic>
                <p:nvPicPr>
                  <p:cNvPr id="322" name="Ink 321">
                    <a:extLst>
                      <a:ext uri="{FF2B5EF4-FFF2-40B4-BE49-F238E27FC236}">
                        <a16:creationId xmlns:a16="http://schemas.microsoft.com/office/drawing/2014/main" id="{3AAAA475-9210-1485-83B1-C6D34416DA08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1393688" y="5695956"/>
                    <a:ext cx="308520" cy="36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323" name="Ink 322">
                    <a:extLst>
                      <a:ext uri="{FF2B5EF4-FFF2-40B4-BE49-F238E27FC236}">
                        <a16:creationId xmlns:a16="http://schemas.microsoft.com/office/drawing/2014/main" id="{77302722-EC56-914F-D788-00F858993316}"/>
                      </a:ext>
                    </a:extLst>
                  </p14:cNvPr>
                  <p14:cNvContentPartPr/>
                  <p14:nvPr/>
                </p14:nvContentPartPr>
                <p14:xfrm>
                  <a:off x="1502768" y="5849676"/>
                  <a:ext cx="239400" cy="11520"/>
                </p14:xfrm>
              </p:contentPart>
            </mc:Choice>
            <mc:Fallback xmlns="">
              <p:pic>
                <p:nvPicPr>
                  <p:cNvPr id="323" name="Ink 322">
                    <a:extLst>
                      <a:ext uri="{FF2B5EF4-FFF2-40B4-BE49-F238E27FC236}">
                        <a16:creationId xmlns:a16="http://schemas.microsoft.com/office/drawing/2014/main" id="{77302722-EC56-914F-D788-00F858993316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1493768" y="5841036"/>
                    <a:ext cx="25704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BD8F288E-CB34-1BD0-79D6-AA6DD8807EDA}"/>
              </a:ext>
            </a:extLst>
          </p:cNvPr>
          <p:cNvPicPr>
            <a:picLocks noChangeAspect="1"/>
          </p:cNvPicPr>
          <p:nvPr/>
        </p:nvPicPr>
        <p:blipFill>
          <a:blip r:embed="rId1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971" y="408138"/>
            <a:ext cx="3447029" cy="5941589"/>
          </a:xfrm>
          <a:prstGeom prst="rect">
            <a:avLst/>
          </a:prstGeom>
        </p:spPr>
      </p:pic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3B495BF-E4A5-DE93-C809-8A1D265613D0}"/>
              </a:ext>
            </a:extLst>
          </p:cNvPr>
          <p:cNvGrpSpPr/>
          <p:nvPr/>
        </p:nvGrpSpPr>
        <p:grpSpPr>
          <a:xfrm>
            <a:off x="3069764" y="4741862"/>
            <a:ext cx="2675049" cy="2078924"/>
            <a:chOff x="2969704" y="2436613"/>
            <a:chExt cx="2675049" cy="2078924"/>
          </a:xfrm>
        </p:grpSpPr>
        <p:pic>
          <p:nvPicPr>
            <p:cNvPr id="8" name="Picture 7" descr="A graph with red and blue lines&#10;&#10;Description automatically generated">
              <a:extLst>
                <a:ext uri="{FF2B5EF4-FFF2-40B4-BE49-F238E27FC236}">
                  <a16:creationId xmlns:a16="http://schemas.microsoft.com/office/drawing/2014/main" id="{2747E9E7-C802-507A-8F7D-BF1E64B19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704" y="2436613"/>
              <a:ext cx="2675049" cy="207892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499DF9-0F79-8BA2-1EC0-C993A9826A76}"/>
                </a:ext>
              </a:extLst>
            </p:cNvPr>
            <p:cNvSpPr txBox="1"/>
            <p:nvPr/>
          </p:nvSpPr>
          <p:spPr>
            <a:xfrm>
              <a:off x="4607610" y="2657211"/>
              <a:ext cx="518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rgbClr val="FF0000"/>
                  </a:solidFill>
                </a:rPr>
                <a:t>U=5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4A09DF1-9781-7F1C-E1BC-C0A65AF223A8}"/>
                </a:ext>
              </a:extLst>
            </p:cNvPr>
            <p:cNvGrpSpPr/>
            <p:nvPr/>
          </p:nvGrpSpPr>
          <p:grpSpPr>
            <a:xfrm>
              <a:off x="3781014" y="3754895"/>
              <a:ext cx="342000" cy="450720"/>
              <a:chOff x="3781014" y="3754895"/>
              <a:chExt cx="342000" cy="450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2AB0903F-3624-C2DE-8E9C-EA32719E510E}"/>
                      </a:ext>
                    </a:extLst>
                  </p14:cNvPr>
                  <p14:cNvContentPartPr/>
                  <p14:nvPr/>
                </p14:nvContentPartPr>
                <p14:xfrm>
                  <a:off x="3786054" y="3754895"/>
                  <a:ext cx="336960" cy="4507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2AB0903F-3624-C2DE-8E9C-EA32719E510E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3777414" y="3746255"/>
                    <a:ext cx="354600" cy="46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354D679-9837-53D3-0ACF-EC27380D3D8E}"/>
                      </a:ext>
                    </a:extLst>
                  </p14:cNvPr>
                  <p14:cNvContentPartPr/>
                  <p14:nvPr/>
                </p14:nvContentPartPr>
                <p14:xfrm>
                  <a:off x="3781014" y="4051535"/>
                  <a:ext cx="100800" cy="892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9354D679-9837-53D3-0ACF-EC27380D3D8E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3772014" y="4042895"/>
                    <a:ext cx="118440" cy="106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6CF5B88-76B9-9A26-E7DA-0440798EFA19}"/>
                    </a:ext>
                  </a:extLst>
                </p14:cNvPr>
                <p14:cNvContentPartPr/>
                <p14:nvPr/>
              </p14:nvContentPartPr>
              <p14:xfrm>
                <a:off x="4161174" y="3677135"/>
                <a:ext cx="83160" cy="198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6CF5B88-76B9-9A26-E7DA-0440798EFA19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152174" y="3668135"/>
                  <a:ext cx="1008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D5C946F-9127-1FFD-1AAA-D456FED7AD60}"/>
                    </a:ext>
                  </a:extLst>
                </p14:cNvPr>
                <p14:cNvContentPartPr/>
                <p14:nvPr/>
              </p14:nvContentPartPr>
              <p14:xfrm>
                <a:off x="3396174" y="3414695"/>
                <a:ext cx="194040" cy="326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D5C946F-9127-1FFD-1AAA-D456FED7AD60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387174" y="3406055"/>
                  <a:ext cx="21168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E64D2EE-20CC-D63A-528E-4CB44E54422F}"/>
                    </a:ext>
                  </a:extLst>
                </p14:cNvPr>
                <p14:cNvContentPartPr/>
                <p14:nvPr/>
              </p14:nvContentPartPr>
              <p14:xfrm>
                <a:off x="3555654" y="3179615"/>
                <a:ext cx="360" cy="132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E64D2EE-20CC-D63A-528E-4CB44E54422F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3546654" y="3170975"/>
                  <a:ext cx="18000" cy="15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05FFD2CC-CAD4-F4A2-B651-39F628744915}"/>
              </a:ext>
            </a:extLst>
          </p:cNvPr>
          <p:cNvGrpSpPr/>
          <p:nvPr/>
        </p:nvGrpSpPr>
        <p:grpSpPr>
          <a:xfrm>
            <a:off x="3097223" y="2764924"/>
            <a:ext cx="2584383" cy="2008435"/>
            <a:chOff x="2971800" y="381000"/>
            <a:chExt cx="2584383" cy="2008435"/>
          </a:xfrm>
        </p:grpSpPr>
        <p:pic>
          <p:nvPicPr>
            <p:cNvPr id="10" name="Picture 9" descr="A graph with red and blue bars&#10;&#10;Description automatically generated">
              <a:extLst>
                <a:ext uri="{FF2B5EF4-FFF2-40B4-BE49-F238E27FC236}">
                  <a16:creationId xmlns:a16="http://schemas.microsoft.com/office/drawing/2014/main" id="{FBB82538-2DBF-1FC3-DE80-D2A4D24AE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381000"/>
              <a:ext cx="2584383" cy="200843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A6EEDC-E53D-7E5E-9B16-BC80FEC40689}"/>
                </a:ext>
              </a:extLst>
            </p:cNvPr>
            <p:cNvSpPr txBox="1"/>
            <p:nvPr/>
          </p:nvSpPr>
          <p:spPr>
            <a:xfrm>
              <a:off x="4614422" y="586022"/>
              <a:ext cx="518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rgbClr val="FF0000"/>
                  </a:solidFill>
                </a:rPr>
                <a:t>U=2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E526785-8E71-7182-720B-9DBF6056C5A0}"/>
                </a:ext>
              </a:extLst>
            </p:cNvPr>
            <p:cNvGrpSpPr/>
            <p:nvPr/>
          </p:nvGrpSpPr>
          <p:grpSpPr>
            <a:xfrm>
              <a:off x="4434054" y="1232980"/>
              <a:ext cx="734040" cy="235440"/>
              <a:chOff x="4434054" y="1379412"/>
              <a:chExt cx="734040" cy="235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6C3C876D-05AB-5653-9A5A-DDBEBEA79489}"/>
                      </a:ext>
                    </a:extLst>
                  </p14:cNvPr>
                  <p14:cNvContentPartPr/>
                  <p14:nvPr/>
                </p14:nvContentPartPr>
                <p14:xfrm>
                  <a:off x="4434054" y="1488132"/>
                  <a:ext cx="181440" cy="3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6C3C876D-05AB-5653-9A5A-DDBEBEA79489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4425054" y="1479492"/>
                    <a:ext cx="199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DEBFE075-8150-DA35-F1E9-82162B03DEBC}"/>
                      </a:ext>
                    </a:extLst>
                  </p14:cNvPr>
                  <p14:cNvContentPartPr/>
                  <p14:nvPr/>
                </p14:nvContentPartPr>
                <p14:xfrm>
                  <a:off x="4723494" y="1379412"/>
                  <a:ext cx="81360" cy="1270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DEBFE075-8150-DA35-F1E9-82162B03DEBC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4714494" y="1370772"/>
                    <a:ext cx="9900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7B3BC9E4-9106-6007-8251-52159586926C}"/>
                      </a:ext>
                    </a:extLst>
                  </p14:cNvPr>
                  <p14:cNvContentPartPr/>
                  <p14:nvPr/>
                </p14:nvContentPartPr>
                <p14:xfrm>
                  <a:off x="4884774" y="1435572"/>
                  <a:ext cx="360" cy="1292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7B3BC9E4-9106-6007-8251-52159586926C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4875774" y="1426572"/>
                    <a:ext cx="1800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9AE01175-A751-9FEE-3653-FB92439DBD1D}"/>
                      </a:ext>
                    </a:extLst>
                  </p14:cNvPr>
                  <p14:cNvContentPartPr/>
                  <p14:nvPr/>
                </p14:nvContentPartPr>
                <p14:xfrm>
                  <a:off x="4830414" y="1427292"/>
                  <a:ext cx="82440" cy="219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9AE01175-A751-9FEE-3653-FB92439DBD1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4821774" y="1418292"/>
                    <a:ext cx="100080" cy="3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A530ACF2-4EF3-742A-19EB-8939F53383A6}"/>
                      </a:ext>
                    </a:extLst>
                  </p14:cNvPr>
                  <p14:cNvContentPartPr/>
                  <p14:nvPr/>
                </p14:nvContentPartPr>
                <p14:xfrm>
                  <a:off x="4993134" y="1497132"/>
                  <a:ext cx="50400" cy="3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A530ACF2-4EF3-742A-19EB-8939F53383A6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4984494" y="1488492"/>
                    <a:ext cx="68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9BD8C5FB-73EC-63E7-AF31-F3EE52D83842}"/>
                      </a:ext>
                    </a:extLst>
                  </p14:cNvPr>
                  <p14:cNvContentPartPr/>
                  <p14:nvPr/>
                </p14:nvContentPartPr>
                <p14:xfrm>
                  <a:off x="5028414" y="1577052"/>
                  <a:ext cx="34200" cy="3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9BD8C5FB-73EC-63E7-AF31-F3EE52D83842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5019774" y="1568052"/>
                    <a:ext cx="51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05A8159F-7580-5387-3B67-54D82B6E40BE}"/>
                      </a:ext>
                    </a:extLst>
                  </p14:cNvPr>
                  <p14:cNvContentPartPr/>
                  <p14:nvPr/>
                </p14:nvContentPartPr>
                <p14:xfrm>
                  <a:off x="5167734" y="1416492"/>
                  <a:ext cx="360" cy="1983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05A8159F-7580-5387-3B67-54D82B6E40BE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5159094" y="1407852"/>
                    <a:ext cx="18000" cy="21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5DFA20D-9F0E-A328-B361-A348757E9A56}"/>
                    </a:ext>
                  </a:extLst>
                </p14:cNvPr>
                <p14:cNvContentPartPr/>
                <p14:nvPr/>
              </p14:nvContentPartPr>
              <p14:xfrm>
                <a:off x="4411734" y="1597660"/>
                <a:ext cx="17424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5DFA20D-9F0E-A328-B361-A348757E9A5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402734" y="1588660"/>
                  <a:ext cx="19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3D3BD71-1A3E-23E9-F087-26F614EDDEB6}"/>
                    </a:ext>
                  </a:extLst>
                </p14:cNvPr>
                <p14:cNvContentPartPr/>
                <p14:nvPr/>
              </p14:nvContentPartPr>
              <p14:xfrm>
                <a:off x="4647894" y="1522420"/>
                <a:ext cx="98640" cy="187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3D3BD71-1A3E-23E9-F087-26F614EDDEB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638861" y="1513403"/>
                  <a:ext cx="116345" cy="2052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5B70520-7120-D7B9-BC53-87BC4628A647}"/>
                    </a:ext>
                  </a:extLst>
                </p14:cNvPr>
                <p14:cNvContentPartPr/>
                <p14:nvPr/>
              </p14:nvContentPartPr>
              <p14:xfrm>
                <a:off x="4746174" y="1534300"/>
                <a:ext cx="10440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5B70520-7120-D7B9-BC53-87BC4628A647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737174" y="1525300"/>
                  <a:ext cx="122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4BCCFC5-271B-8DFB-1CDD-004119EE10B9}"/>
                    </a:ext>
                  </a:extLst>
                </p14:cNvPr>
                <p14:cNvContentPartPr/>
                <p14:nvPr/>
              </p14:nvContentPartPr>
              <p14:xfrm>
                <a:off x="4817814" y="1558060"/>
                <a:ext cx="360" cy="147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4BCCFC5-271B-8DFB-1CDD-004119EE10B9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808814" y="1549060"/>
                  <a:ext cx="180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A77FFCB-38D0-EAA7-D248-34DA6F0F3C4F}"/>
                    </a:ext>
                  </a:extLst>
                </p14:cNvPr>
                <p14:cNvContentPartPr/>
                <p14:nvPr/>
              </p14:nvContentPartPr>
              <p14:xfrm>
                <a:off x="4889094" y="1633300"/>
                <a:ext cx="2484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A77FFCB-38D0-EAA7-D248-34DA6F0F3C4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880094" y="1624300"/>
                  <a:ext cx="42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300166D-379B-9125-15D6-15160A6BAAB9}"/>
                    </a:ext>
                  </a:extLst>
                </p14:cNvPr>
                <p14:cNvContentPartPr/>
                <p14:nvPr/>
              </p14:nvContentPartPr>
              <p14:xfrm>
                <a:off x="4897734" y="1677220"/>
                <a:ext cx="1368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300166D-379B-9125-15D6-15160A6BAAB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888734" y="1668220"/>
                  <a:ext cx="3132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298FA99-312A-9A57-B6F9-06AAB0129A7A}"/>
                </a:ext>
              </a:extLst>
            </p:cNvPr>
            <p:cNvGrpSpPr/>
            <p:nvPr/>
          </p:nvGrpSpPr>
          <p:grpSpPr>
            <a:xfrm>
              <a:off x="5026254" y="1501180"/>
              <a:ext cx="365760" cy="198000"/>
              <a:chOff x="5026254" y="1647612"/>
              <a:chExt cx="365760" cy="198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D0F9EE8C-509B-B86A-A307-79F342C93A52}"/>
                      </a:ext>
                    </a:extLst>
                  </p14:cNvPr>
                  <p14:cNvContentPartPr/>
                  <p14:nvPr/>
                </p14:nvContentPartPr>
                <p14:xfrm>
                  <a:off x="5026254" y="1713132"/>
                  <a:ext cx="82080" cy="1324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D0F9EE8C-509B-B86A-A307-79F342C93A52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5017614" y="1704492"/>
                    <a:ext cx="99720" cy="15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FB30A5DE-6180-6A37-1AA1-7120835021C9}"/>
                      </a:ext>
                    </a:extLst>
                  </p14:cNvPr>
                  <p14:cNvContentPartPr/>
                  <p14:nvPr/>
                </p14:nvContentPartPr>
                <p14:xfrm>
                  <a:off x="5185374" y="1743732"/>
                  <a:ext cx="360" cy="3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FB30A5DE-6180-6A37-1AA1-7120835021C9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5176734" y="173473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D17A35CA-1E86-A0DA-4E2D-B76EE18FC018}"/>
                      </a:ext>
                    </a:extLst>
                  </p14:cNvPr>
                  <p14:cNvContentPartPr/>
                  <p14:nvPr/>
                </p14:nvContentPartPr>
                <p14:xfrm>
                  <a:off x="5243694" y="1687572"/>
                  <a:ext cx="61920" cy="14076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D17A35CA-1E86-A0DA-4E2D-B76EE18FC01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5234694" y="1678932"/>
                    <a:ext cx="79560" cy="15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3D37D86A-B6D5-240E-538A-C7F938347ABD}"/>
                      </a:ext>
                    </a:extLst>
                  </p14:cNvPr>
                  <p14:cNvContentPartPr/>
                  <p14:nvPr/>
                </p14:nvContentPartPr>
                <p14:xfrm>
                  <a:off x="5388774" y="1647612"/>
                  <a:ext cx="3240" cy="1594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3D37D86A-B6D5-240E-538A-C7F938347ABD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5379774" y="1638612"/>
                    <a:ext cx="20880" cy="17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51076005-3665-2520-BA77-7BB5003DB41E}"/>
                      </a:ext>
                    </a:extLst>
                  </p14:cNvPr>
                  <p14:cNvContentPartPr/>
                  <p14:nvPr/>
                </p14:nvContentPartPr>
                <p14:xfrm>
                  <a:off x="5188254" y="1722492"/>
                  <a:ext cx="360" cy="3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51076005-3665-2520-BA77-7BB5003DB41E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5179254" y="171385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78423550-2717-C8E8-4336-6E127D749549}"/>
                      </a:ext>
                    </a:extLst>
                  </p14:cNvPr>
                  <p14:cNvContentPartPr/>
                  <p14:nvPr/>
                </p14:nvContentPartPr>
                <p14:xfrm>
                  <a:off x="5207334" y="1776492"/>
                  <a:ext cx="360" cy="36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78423550-2717-C8E8-4336-6E127D749549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5198694" y="176749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283317A3-5D82-C609-E65B-1B98BA65257E}"/>
                      </a:ext>
                    </a:extLst>
                  </p14:cNvPr>
                  <p14:cNvContentPartPr/>
                  <p14:nvPr/>
                </p14:nvContentPartPr>
                <p14:xfrm>
                  <a:off x="5170254" y="1723212"/>
                  <a:ext cx="19080" cy="270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283317A3-5D82-C609-E65B-1B98BA65257E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5161254" y="1714572"/>
                    <a:ext cx="36720" cy="4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CBC72E34-35CB-7CDD-1168-C8D4DD144E16}"/>
                      </a:ext>
                    </a:extLst>
                  </p14:cNvPr>
                  <p14:cNvContentPartPr/>
                  <p14:nvPr/>
                </p14:nvContentPartPr>
                <p14:xfrm>
                  <a:off x="5258454" y="1706652"/>
                  <a:ext cx="360" cy="363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CBC72E34-35CB-7CDD-1168-C8D4DD144E16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249454" y="1697652"/>
                    <a:ext cx="18000" cy="54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6E23B80-27D5-537C-8365-FAD2858A16DF}"/>
                    </a:ext>
                  </a:extLst>
                </p14:cNvPr>
                <p14:cNvContentPartPr/>
                <p14:nvPr/>
              </p14:nvContentPartPr>
              <p14:xfrm>
                <a:off x="3526494" y="991535"/>
                <a:ext cx="201240" cy="244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6E23B80-27D5-537C-8365-FAD2858A16D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517494" y="982895"/>
                  <a:ext cx="21888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4F751F2-A48F-1647-CF07-F8BF28EF1D2A}"/>
                    </a:ext>
                  </a:extLst>
                </p14:cNvPr>
                <p14:cNvContentPartPr/>
                <p14:nvPr/>
              </p14:nvContentPartPr>
              <p14:xfrm>
                <a:off x="3613974" y="815135"/>
                <a:ext cx="92880" cy="1864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4F751F2-A48F-1647-CF07-F8BF28EF1D2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604974" y="806135"/>
                  <a:ext cx="1105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F33C1DE-264D-40F7-B43F-28870673E3DE}"/>
                    </a:ext>
                  </a:extLst>
                </p14:cNvPr>
                <p14:cNvContentPartPr/>
                <p14:nvPr/>
              </p14:nvContentPartPr>
              <p14:xfrm>
                <a:off x="4005294" y="1013855"/>
                <a:ext cx="187200" cy="225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F33C1DE-264D-40F7-B43F-28870673E3D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996654" y="1005215"/>
                  <a:ext cx="204840" cy="243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15238791-45CD-CA0C-E2E3-99466857BC5D}"/>
                </a:ext>
              </a:extLst>
            </p:cNvPr>
            <p:cNvGrpSpPr/>
            <p:nvPr/>
          </p:nvGrpSpPr>
          <p:grpSpPr>
            <a:xfrm>
              <a:off x="4070814" y="409415"/>
              <a:ext cx="580680" cy="488520"/>
              <a:chOff x="4070814" y="409415"/>
              <a:chExt cx="580680" cy="488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FB1551F-C313-F1D4-CDEA-079AB68CCECB}"/>
                      </a:ext>
                    </a:extLst>
                  </p14:cNvPr>
                  <p14:cNvContentPartPr/>
                  <p14:nvPr/>
                </p14:nvContentPartPr>
                <p14:xfrm>
                  <a:off x="4070814" y="733415"/>
                  <a:ext cx="2880" cy="10836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FB1551F-C313-F1D4-CDEA-079AB68CCECB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4062174" y="724415"/>
                    <a:ext cx="2052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F8B8FF43-0E53-B73E-8DF6-6540522E49AE}"/>
                      </a:ext>
                    </a:extLst>
                  </p14:cNvPr>
                  <p14:cNvContentPartPr/>
                  <p14:nvPr/>
                </p14:nvContentPartPr>
                <p14:xfrm>
                  <a:off x="4102494" y="841415"/>
                  <a:ext cx="15120" cy="565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F8B8FF43-0E53-B73E-8DF6-6540522E49AE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4093494" y="832415"/>
                    <a:ext cx="3276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23E0C6B8-ADCB-B19F-71B5-A3DBF846CC24}"/>
                      </a:ext>
                    </a:extLst>
                  </p14:cNvPr>
                  <p14:cNvContentPartPr/>
                  <p14:nvPr/>
                </p14:nvContentPartPr>
                <p14:xfrm>
                  <a:off x="4220934" y="729095"/>
                  <a:ext cx="81720" cy="1497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23E0C6B8-ADCB-B19F-71B5-A3DBF846CC24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4211934" y="720455"/>
                    <a:ext cx="99360" cy="16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EBE490C5-A00E-8621-7B82-62FA94938CFD}"/>
                      </a:ext>
                    </a:extLst>
                  </p14:cNvPr>
                  <p14:cNvContentPartPr/>
                  <p14:nvPr/>
                </p14:nvContentPartPr>
                <p14:xfrm>
                  <a:off x="4165854" y="409415"/>
                  <a:ext cx="112320" cy="24084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EBE490C5-A00E-8621-7B82-62FA94938CFD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4156854" y="400775"/>
                    <a:ext cx="129960" cy="25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2C684FFE-56BD-3B16-A2E6-588E3DC25C13}"/>
                      </a:ext>
                    </a:extLst>
                  </p14:cNvPr>
                  <p14:cNvContentPartPr/>
                  <p14:nvPr/>
                </p14:nvContentPartPr>
                <p14:xfrm>
                  <a:off x="4272414" y="479615"/>
                  <a:ext cx="73440" cy="12888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2C684FFE-56BD-3B16-A2E6-588E3DC25C13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4263414" y="470975"/>
                    <a:ext cx="91080" cy="1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CEC7E1F9-12ED-23DC-6120-25326134CF1A}"/>
                      </a:ext>
                    </a:extLst>
                  </p14:cNvPr>
                  <p14:cNvContentPartPr/>
                  <p14:nvPr/>
                </p14:nvContentPartPr>
                <p14:xfrm>
                  <a:off x="4392654" y="506255"/>
                  <a:ext cx="43200" cy="28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CEC7E1F9-12ED-23DC-6120-25326134CF1A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4383654" y="497255"/>
                    <a:ext cx="608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1386F3E7-C9BD-3C94-06CE-80B26C12EF74}"/>
                      </a:ext>
                    </a:extLst>
                  </p14:cNvPr>
                  <p14:cNvContentPartPr/>
                  <p14:nvPr/>
                </p14:nvContentPartPr>
                <p14:xfrm>
                  <a:off x="4418574" y="573215"/>
                  <a:ext cx="40680" cy="36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1386F3E7-C9BD-3C94-06CE-80B26C12EF74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4409934" y="564215"/>
                    <a:ext cx="58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971606A2-04B5-8DF7-7C02-5525B2467BA4}"/>
                      </a:ext>
                    </a:extLst>
                  </p14:cNvPr>
                  <p14:cNvContentPartPr/>
                  <p14:nvPr/>
                </p14:nvContentPartPr>
                <p14:xfrm>
                  <a:off x="4511814" y="486815"/>
                  <a:ext cx="81360" cy="13860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971606A2-04B5-8DF7-7C02-5525B2467BA4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4503174" y="478175"/>
                    <a:ext cx="99000" cy="15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AFDFB9A3-AC45-E100-169E-DCEFB4EA90F3}"/>
                      </a:ext>
                    </a:extLst>
                  </p14:cNvPr>
                  <p14:cNvContentPartPr/>
                  <p14:nvPr/>
                </p14:nvContentPartPr>
                <p14:xfrm>
                  <a:off x="4611894" y="450455"/>
                  <a:ext cx="39600" cy="1857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AFDFB9A3-AC45-E100-169E-DCEFB4EA90F3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4602894" y="441815"/>
                    <a:ext cx="57240" cy="203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66543127-EAE1-1E98-D94C-ABDD9FAA9797}"/>
              </a:ext>
            </a:extLst>
          </p:cNvPr>
          <p:cNvSpPr txBox="1"/>
          <p:nvPr/>
        </p:nvSpPr>
        <p:spPr>
          <a:xfrm>
            <a:off x="1577900" y="44238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Let’s do the exact problem first</a:t>
            </a: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D04A3CB-B995-E53B-A8A7-5D128D6C7CBE}"/>
              </a:ext>
            </a:extLst>
          </p:cNvPr>
          <p:cNvGrpSpPr/>
          <p:nvPr/>
        </p:nvGrpSpPr>
        <p:grpSpPr>
          <a:xfrm>
            <a:off x="3048000" y="567604"/>
            <a:ext cx="2617503" cy="2327996"/>
            <a:chOff x="2871028" y="92917"/>
            <a:chExt cx="2617503" cy="2327996"/>
          </a:xfrm>
        </p:grpSpPr>
        <p:pic>
          <p:nvPicPr>
            <p:cNvPr id="144" name="Picture 143" descr="A graph with red and blue bars&#10;&#10;Description automatically generated">
              <a:extLst>
                <a:ext uri="{FF2B5EF4-FFF2-40B4-BE49-F238E27FC236}">
                  <a16:creationId xmlns:a16="http://schemas.microsoft.com/office/drawing/2014/main" id="{131454B8-B415-50D1-447B-7D3C82360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028" y="92917"/>
              <a:ext cx="2562454" cy="2040012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29ACC1E9-490B-A64A-C801-0EFEA02169BD}"/>
                </a:ext>
              </a:extLst>
            </p:cNvPr>
            <p:cNvSpPr txBox="1"/>
            <p:nvPr/>
          </p:nvSpPr>
          <p:spPr>
            <a:xfrm>
              <a:off x="3434753" y="525069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rgbClr val="FF0000"/>
                  </a:solidFill>
                </a:rPr>
                <a:t>U=0.01</a:t>
              </a: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1B314FC5-020E-6E70-9171-88AC8F6C8D2D}"/>
                </a:ext>
              </a:extLst>
            </p:cNvPr>
            <p:cNvGrpSpPr/>
            <p:nvPr/>
          </p:nvGrpSpPr>
          <p:grpSpPr>
            <a:xfrm>
              <a:off x="4603291" y="2128593"/>
              <a:ext cx="612360" cy="255960"/>
              <a:chOff x="4728894" y="6669612"/>
              <a:chExt cx="612360" cy="255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7F861CF5-97C5-151A-3374-E1700BCAA332}"/>
                      </a:ext>
                    </a:extLst>
                  </p14:cNvPr>
                  <p14:cNvContentPartPr/>
                  <p14:nvPr/>
                </p14:nvContentPartPr>
                <p14:xfrm>
                  <a:off x="4728894" y="6669612"/>
                  <a:ext cx="329400" cy="118080"/>
                </p14:xfrm>
              </p:contentPart>
            </mc:Choice>
            <mc:Fallback xmlns=""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7F861CF5-97C5-151A-3374-E1700BCAA332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4719894" y="6660612"/>
                    <a:ext cx="347040" cy="13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3C51E340-6BBD-304A-6845-D1CE077A8C35}"/>
                      </a:ext>
                    </a:extLst>
                  </p14:cNvPr>
                  <p14:cNvContentPartPr/>
                  <p14:nvPr/>
                </p14:nvContentPartPr>
                <p14:xfrm>
                  <a:off x="4734294" y="6678252"/>
                  <a:ext cx="111960" cy="36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3C51E340-6BBD-304A-6845-D1CE077A8C35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4725654" y="6669252"/>
                    <a:ext cx="129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F6BCA37E-E245-CF5E-5321-61A37F069C04}"/>
                      </a:ext>
                    </a:extLst>
                  </p14:cNvPr>
                  <p14:cNvContentPartPr/>
                  <p14:nvPr/>
                </p14:nvContentPartPr>
                <p14:xfrm>
                  <a:off x="5155494" y="6707412"/>
                  <a:ext cx="360" cy="13608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F6BCA37E-E245-CF5E-5321-61A37F069C04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5146854" y="6698772"/>
                    <a:ext cx="18000" cy="15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04CFE6D1-AC8F-946A-05A5-60789EF559E9}"/>
                      </a:ext>
                    </a:extLst>
                  </p14:cNvPr>
                  <p14:cNvContentPartPr/>
                  <p14:nvPr/>
                </p14:nvContentPartPr>
                <p14:xfrm>
                  <a:off x="5197974" y="6843492"/>
                  <a:ext cx="360" cy="8208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04CFE6D1-AC8F-946A-05A5-60789EF559E9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5188974" y="6834492"/>
                    <a:ext cx="1800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0C3938A9-A9FE-E7BA-9FBF-3D39414ECD27}"/>
                      </a:ext>
                    </a:extLst>
                  </p14:cNvPr>
                  <p14:cNvContentPartPr/>
                  <p14:nvPr/>
                </p14:nvContentPartPr>
                <p14:xfrm>
                  <a:off x="5256654" y="6725772"/>
                  <a:ext cx="84600" cy="16308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0C3938A9-A9FE-E7BA-9FBF-3D39414ECD27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5248014" y="6716772"/>
                    <a:ext cx="102240" cy="1807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887F7C98-EEEC-5991-81D8-E4CA630160FF}"/>
                    </a:ext>
                  </a:extLst>
                </p14:cNvPr>
                <p14:cNvContentPartPr/>
                <p14:nvPr/>
              </p14:nvContentPartPr>
              <p14:xfrm>
                <a:off x="5260651" y="2334873"/>
                <a:ext cx="360" cy="860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887F7C98-EEEC-5991-81D8-E4CA630160FF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5251651" y="2325873"/>
                  <a:ext cx="180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5E96C84-F0EC-DB67-BD60-92358DC59F9A}"/>
                    </a:ext>
                  </a:extLst>
                </p14:cNvPr>
                <p14:cNvContentPartPr/>
                <p14:nvPr/>
              </p14:nvContentPartPr>
              <p14:xfrm>
                <a:off x="5340571" y="2160993"/>
                <a:ext cx="99000" cy="2138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5E96C84-F0EC-DB67-BD60-92358DC59F9A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5331571" y="2151993"/>
                  <a:ext cx="1166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EAC67D8-38C6-2D89-BC7B-2A643CBA1AA9}"/>
                    </a:ext>
                  </a:extLst>
                </p14:cNvPr>
                <p14:cNvContentPartPr/>
                <p14:nvPr/>
              </p14:nvContentPartPr>
              <p14:xfrm>
                <a:off x="5363611" y="2207073"/>
                <a:ext cx="105120" cy="158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EAC67D8-38C6-2D89-BC7B-2A643CBA1AA9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5354611" y="2198073"/>
                  <a:ext cx="1227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9658788-1CEC-2667-F09B-C401883950F8}"/>
                    </a:ext>
                  </a:extLst>
                </p14:cNvPr>
                <p14:cNvContentPartPr/>
                <p14:nvPr/>
              </p14:nvContentPartPr>
              <p14:xfrm>
                <a:off x="5413291" y="2196273"/>
                <a:ext cx="75240" cy="3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9658788-1CEC-2667-F09B-C401883950F8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5404291" y="2187273"/>
                  <a:ext cx="92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EF1728D-7F2D-512E-0C85-2559A75B8DF6}"/>
                    </a:ext>
                  </a:extLst>
                </p14:cNvPr>
                <p14:cNvContentPartPr/>
                <p14:nvPr/>
              </p14:nvContentPartPr>
              <p14:xfrm>
                <a:off x="4624633" y="729078"/>
                <a:ext cx="94680" cy="337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EF1728D-7F2D-512E-0C85-2559A75B8DF6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4615633" y="720438"/>
                  <a:ext cx="11232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13126197-BFED-3A50-E43D-DED47F0FFCE8}"/>
                    </a:ext>
                  </a:extLst>
                </p14:cNvPr>
                <p14:cNvContentPartPr/>
                <p14:nvPr/>
              </p14:nvContentPartPr>
              <p14:xfrm>
                <a:off x="4721473" y="751758"/>
                <a:ext cx="113040" cy="2224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13126197-BFED-3A50-E43D-DED47F0FFCE8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4712473" y="743118"/>
                  <a:ext cx="1306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7D718AB8-59B4-E58A-7B9F-C6F8666BE8FB}"/>
                    </a:ext>
                  </a:extLst>
                </p14:cNvPr>
                <p14:cNvContentPartPr/>
                <p14:nvPr/>
              </p14:nvContentPartPr>
              <p14:xfrm>
                <a:off x="4876633" y="871998"/>
                <a:ext cx="75600" cy="3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7D718AB8-59B4-E58A-7B9F-C6F8666BE8FB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4867993" y="862998"/>
                  <a:ext cx="93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E588EDB9-5722-5D47-EFB3-3FCFD355DD16}"/>
                    </a:ext>
                  </a:extLst>
                </p14:cNvPr>
                <p14:cNvContentPartPr/>
                <p14:nvPr/>
              </p14:nvContentPartPr>
              <p14:xfrm>
                <a:off x="4890313" y="904758"/>
                <a:ext cx="69480" cy="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E588EDB9-5722-5D47-EFB3-3FCFD355DD16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4881673" y="896118"/>
                  <a:ext cx="87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0A99BE4-5540-5ED4-5AE4-4ACE5DEA5A48}"/>
                    </a:ext>
                  </a:extLst>
                </p14:cNvPr>
                <p14:cNvContentPartPr/>
                <p14:nvPr/>
              </p14:nvContentPartPr>
              <p14:xfrm>
                <a:off x="5009473" y="813318"/>
                <a:ext cx="93960" cy="2026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0A99BE4-5540-5ED4-5AE4-4ACE5DEA5A48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5000473" y="804678"/>
                  <a:ext cx="11160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D32F5867-CD65-8499-42BF-B169F959821B}"/>
                    </a:ext>
                  </a:extLst>
                </p14:cNvPr>
                <p14:cNvContentPartPr/>
                <p14:nvPr/>
              </p14:nvContentPartPr>
              <p14:xfrm>
                <a:off x="5040231" y="735018"/>
                <a:ext cx="140821" cy="3394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D32F5867-CD65-8499-42BF-B169F959821B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5031227" y="726378"/>
                  <a:ext cx="158469" cy="357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605991A-9E36-5006-7383-7E29DC232808}"/>
              </a:ext>
            </a:extLst>
          </p:cNvPr>
          <p:cNvSpPr/>
          <p:nvPr/>
        </p:nvSpPr>
        <p:spPr>
          <a:xfrm>
            <a:off x="81610" y="251629"/>
            <a:ext cx="2719538" cy="1966226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A91D8CDA-2F86-878F-E07C-CE487D52A333}"/>
              </a:ext>
            </a:extLst>
          </p:cNvPr>
          <p:cNvGrpSpPr/>
          <p:nvPr/>
        </p:nvGrpSpPr>
        <p:grpSpPr>
          <a:xfrm>
            <a:off x="624894" y="520812"/>
            <a:ext cx="1724040" cy="1454400"/>
            <a:chOff x="624894" y="520812"/>
            <a:chExt cx="1724040" cy="145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526AB37-D861-396B-F357-2F8DF870E82E}"/>
                    </a:ext>
                  </a:extLst>
                </p14:cNvPr>
                <p14:cNvContentPartPr/>
                <p14:nvPr/>
              </p14:nvContentPartPr>
              <p14:xfrm>
                <a:off x="1700574" y="1098252"/>
                <a:ext cx="493920" cy="5760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526AB37-D861-396B-F357-2F8DF870E82E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691574" y="1089252"/>
                  <a:ext cx="511560" cy="59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B78A680-2FD0-89D3-E691-5E44C417480F}"/>
                    </a:ext>
                  </a:extLst>
                </p14:cNvPr>
                <p14:cNvContentPartPr/>
                <p14:nvPr/>
              </p14:nvContentPartPr>
              <p14:xfrm>
                <a:off x="624894" y="520812"/>
                <a:ext cx="1148400" cy="10882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B78A680-2FD0-89D3-E691-5E44C417480F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616254" y="512172"/>
                  <a:ext cx="1166040" cy="1105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CF233700-C95C-6BA1-C887-F5DBB3EE5853}"/>
                </a:ext>
              </a:extLst>
            </p:cNvPr>
            <p:cNvGrpSpPr/>
            <p:nvPr/>
          </p:nvGrpSpPr>
          <p:grpSpPr>
            <a:xfrm>
              <a:off x="658374" y="807372"/>
              <a:ext cx="1690560" cy="1167840"/>
              <a:chOff x="658374" y="807372"/>
              <a:chExt cx="1690560" cy="1167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43841B4A-D58D-695B-ECC2-7978181DED2E}"/>
                      </a:ext>
                    </a:extLst>
                  </p14:cNvPr>
                  <p14:cNvContentPartPr/>
                  <p14:nvPr/>
                </p14:nvContentPartPr>
                <p14:xfrm>
                  <a:off x="761334" y="1631052"/>
                  <a:ext cx="83160" cy="6084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43841B4A-D58D-695B-ECC2-7978181DED2E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752334" y="1622412"/>
                    <a:ext cx="100800" cy="7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E00884E9-5C40-2542-77BF-8DA96B9C0852}"/>
                      </a:ext>
                    </a:extLst>
                  </p14:cNvPr>
                  <p14:cNvContentPartPr/>
                  <p14:nvPr/>
                </p14:nvContentPartPr>
                <p14:xfrm>
                  <a:off x="788694" y="1552932"/>
                  <a:ext cx="129600" cy="13032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E00884E9-5C40-2542-77BF-8DA96B9C0852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779694" y="1544292"/>
                    <a:ext cx="147240" cy="14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3C91D006-D248-F014-0BC1-C246C948C4B0}"/>
                      </a:ext>
                    </a:extLst>
                  </p14:cNvPr>
                  <p14:cNvContentPartPr/>
                  <p14:nvPr/>
                </p14:nvContentPartPr>
                <p14:xfrm>
                  <a:off x="944574" y="1604772"/>
                  <a:ext cx="92520" cy="8784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3C91D006-D248-F014-0BC1-C246C948C4B0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935934" y="1595772"/>
                    <a:ext cx="110160" cy="1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B4A61A38-D9E5-7E75-A53C-5385D322E8B3}"/>
                      </a:ext>
                    </a:extLst>
                  </p14:cNvPr>
                  <p14:cNvContentPartPr/>
                  <p14:nvPr/>
                </p14:nvContentPartPr>
                <p14:xfrm>
                  <a:off x="696534" y="1756692"/>
                  <a:ext cx="51840" cy="5436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B4A61A38-D9E5-7E75-A53C-5385D322E8B3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687534" y="1747692"/>
                    <a:ext cx="6948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13B1F6DB-48E5-CA2A-A069-A5037A4967BC}"/>
                      </a:ext>
                    </a:extLst>
                  </p14:cNvPr>
                  <p14:cNvContentPartPr/>
                  <p14:nvPr/>
                </p14:nvContentPartPr>
                <p14:xfrm>
                  <a:off x="737574" y="1761732"/>
                  <a:ext cx="1323000" cy="21348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13B1F6DB-48E5-CA2A-A069-A5037A4967BC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728574" y="1752732"/>
                    <a:ext cx="1340640" cy="23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167" name="Ink 166">
                    <a:extLst>
                      <a:ext uri="{FF2B5EF4-FFF2-40B4-BE49-F238E27FC236}">
                        <a16:creationId xmlns:a16="http://schemas.microsoft.com/office/drawing/2014/main" id="{11D0B3BE-2B9B-E014-F07B-04256834C8E1}"/>
                      </a:ext>
                    </a:extLst>
                  </p14:cNvPr>
                  <p14:cNvContentPartPr/>
                  <p14:nvPr/>
                </p14:nvContentPartPr>
                <p14:xfrm>
                  <a:off x="658374" y="1009692"/>
                  <a:ext cx="510480" cy="624960"/>
                </p14:xfrm>
              </p:contentPart>
            </mc:Choice>
            <mc:Fallback xmlns="">
              <p:pic>
                <p:nvPicPr>
                  <p:cNvPr id="167" name="Ink 166">
                    <a:extLst>
                      <a:ext uri="{FF2B5EF4-FFF2-40B4-BE49-F238E27FC236}">
                        <a16:creationId xmlns:a16="http://schemas.microsoft.com/office/drawing/2014/main" id="{11D0B3BE-2B9B-E014-F07B-04256834C8E1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649374" y="1001052"/>
                    <a:ext cx="528120" cy="64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B8BA4FC5-18E4-48D8-2F77-3FD036721672}"/>
                      </a:ext>
                    </a:extLst>
                  </p14:cNvPr>
                  <p14:cNvContentPartPr/>
                  <p14:nvPr/>
                </p14:nvContentPartPr>
                <p14:xfrm>
                  <a:off x="1229334" y="1056132"/>
                  <a:ext cx="97920" cy="33084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B8BA4FC5-18E4-48D8-2F77-3FD036721672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1220334" y="1047492"/>
                    <a:ext cx="115560" cy="34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06AFD67F-C4F0-2FAB-1B0F-7F5B58661304}"/>
                      </a:ext>
                    </a:extLst>
                  </p14:cNvPr>
                  <p14:cNvContentPartPr/>
                  <p14:nvPr/>
                </p14:nvContentPartPr>
                <p14:xfrm>
                  <a:off x="1275774" y="1405332"/>
                  <a:ext cx="963360" cy="43920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06AFD67F-C4F0-2FAB-1B0F-7F5B58661304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1266774" y="1396332"/>
                    <a:ext cx="981000" cy="45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D32D5D68-638E-46E2-FF7E-30C0BBF14340}"/>
                      </a:ext>
                    </a:extLst>
                  </p14:cNvPr>
                  <p14:cNvContentPartPr/>
                  <p14:nvPr/>
                </p14:nvContentPartPr>
                <p14:xfrm>
                  <a:off x="1258854" y="807372"/>
                  <a:ext cx="682560" cy="56052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D32D5D68-638E-46E2-FF7E-30C0BBF14340}"/>
                      </a:ext>
                    </a:extLst>
                  </p:cNvPr>
                  <p:cNvPicPr/>
                  <p:nvPr/>
                </p:nvPicPr>
                <p:blipFill>
                  <a:blip r:embed="rId328"/>
                  <a:stretch>
                    <a:fillRect/>
                  </a:stretch>
                </p:blipFill>
                <p:spPr>
                  <a:xfrm>
                    <a:off x="1249854" y="798732"/>
                    <a:ext cx="700200" cy="57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AF77D796-D809-4B59-809F-EAF4AF0D81B1}"/>
                      </a:ext>
                    </a:extLst>
                  </p14:cNvPr>
                  <p14:cNvContentPartPr/>
                  <p14:nvPr/>
                </p14:nvContentPartPr>
                <p14:xfrm>
                  <a:off x="1691574" y="824292"/>
                  <a:ext cx="50760" cy="13680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AF77D796-D809-4B59-809F-EAF4AF0D81B1}"/>
                      </a:ext>
                    </a:extLst>
                  </p:cNvPr>
                  <p:cNvPicPr/>
                  <p:nvPr/>
                </p:nvPicPr>
                <p:blipFill>
                  <a:blip r:embed="rId330"/>
                  <a:stretch>
                    <a:fillRect/>
                  </a:stretch>
                </p:blipFill>
                <p:spPr>
                  <a:xfrm>
                    <a:off x="1682934" y="815652"/>
                    <a:ext cx="68400" cy="15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F833B7BB-9E57-9BCE-7619-5A4576686A05}"/>
                      </a:ext>
                    </a:extLst>
                  </p14:cNvPr>
                  <p14:cNvContentPartPr/>
                  <p14:nvPr/>
                </p14:nvContentPartPr>
                <p14:xfrm>
                  <a:off x="2013054" y="891612"/>
                  <a:ext cx="335880" cy="60696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F833B7BB-9E57-9BCE-7619-5A4576686A05}"/>
                      </a:ext>
                    </a:extLst>
                  </p:cNvPr>
                  <p:cNvPicPr/>
                  <p:nvPr/>
                </p:nvPicPr>
                <p:blipFill>
                  <a:blip r:embed="rId332"/>
                  <a:stretch>
                    <a:fillRect/>
                  </a:stretch>
                </p:blipFill>
                <p:spPr>
                  <a:xfrm>
                    <a:off x="2004054" y="882612"/>
                    <a:ext cx="353520" cy="624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F5C2BA-0C38-11F9-A26E-A323577E05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22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2880"/>
    </mc:Choice>
    <mc:Fallback xmlns="">
      <p:transition advClick="0" advTm="30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DB545-6ABE-D9FA-207B-6B4CC1C0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17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1069AD1-9A95-9E5C-92D2-28ABA9D6E1C6}"/>
              </a:ext>
            </a:extLst>
          </p:cNvPr>
          <p:cNvSpPr txBox="1"/>
          <p:nvPr/>
        </p:nvSpPr>
        <p:spPr>
          <a:xfrm>
            <a:off x="1600200" y="-81568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Can automate this a bit…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7F6CCF74-6FF7-AD10-3441-414E42809CEB}"/>
                  </a:ext>
                </a:extLst>
              </p14:cNvPr>
              <p14:cNvContentPartPr/>
              <p14:nvPr/>
            </p14:nvContentPartPr>
            <p14:xfrm>
              <a:off x="533814" y="2802852"/>
              <a:ext cx="101880" cy="297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7F6CCF74-6FF7-AD10-3441-414E42809C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814" y="2794212"/>
                <a:ext cx="11952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294430A2-35B9-1675-B47C-8F4867D56E8E}"/>
                  </a:ext>
                </a:extLst>
              </p14:cNvPr>
              <p14:cNvContentPartPr/>
              <p14:nvPr/>
            </p14:nvContentPartPr>
            <p14:xfrm>
              <a:off x="2456934" y="592812"/>
              <a:ext cx="249840" cy="266328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294430A2-35B9-1675-B47C-8F4867D56E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47934" y="584172"/>
                <a:ext cx="267480" cy="268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43764C33-064E-A324-7DE9-9E1DC0F8C9EF}"/>
                  </a:ext>
                </a:extLst>
              </p14:cNvPr>
              <p14:cNvContentPartPr/>
              <p14:nvPr/>
            </p14:nvContentPartPr>
            <p14:xfrm>
              <a:off x="3890094" y="562932"/>
              <a:ext cx="278280" cy="272304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43764C33-064E-A324-7DE9-9E1DC0F8C9E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81454" y="554292"/>
                <a:ext cx="295920" cy="27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AED31F7A-9910-C230-FB6C-22EF2EF2D2EB}"/>
                  </a:ext>
                </a:extLst>
              </p14:cNvPr>
              <p14:cNvContentPartPr/>
              <p14:nvPr/>
            </p14:nvContentPartPr>
            <p14:xfrm>
              <a:off x="3100974" y="3791772"/>
              <a:ext cx="163080" cy="32724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AED31F7A-9910-C230-FB6C-22EF2EF2D2E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92334" y="3783132"/>
                <a:ext cx="18072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77C319A9-E672-6249-77C0-276FAC5BF2E5}"/>
                  </a:ext>
                </a:extLst>
              </p14:cNvPr>
              <p14:cNvContentPartPr/>
              <p14:nvPr/>
            </p14:nvContentPartPr>
            <p14:xfrm>
              <a:off x="727494" y="4693212"/>
              <a:ext cx="222840" cy="17100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77C319A9-E672-6249-77C0-276FAC5BF2E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8494" y="4684572"/>
                <a:ext cx="24048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A922CBF4-0865-5550-0FA2-7BA51E965E74}"/>
                  </a:ext>
                </a:extLst>
              </p14:cNvPr>
              <p14:cNvContentPartPr/>
              <p14:nvPr/>
            </p14:nvContentPartPr>
            <p14:xfrm>
              <a:off x="952854" y="4544892"/>
              <a:ext cx="239760" cy="28080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A922CBF4-0865-5550-0FA2-7BA51E965E7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4214" y="4535892"/>
                <a:ext cx="25740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21D5F6F4-4FF4-DDB4-E545-A946287F5C2C}"/>
                  </a:ext>
                </a:extLst>
              </p14:cNvPr>
              <p14:cNvContentPartPr/>
              <p14:nvPr/>
            </p14:nvContentPartPr>
            <p14:xfrm>
              <a:off x="1061574" y="4643892"/>
              <a:ext cx="100800" cy="36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21D5F6F4-4FF4-DDB4-E545-A946287F5C2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52934" y="4634892"/>
                <a:ext cx="1184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6" name="Group 205">
            <a:extLst>
              <a:ext uri="{FF2B5EF4-FFF2-40B4-BE49-F238E27FC236}">
                <a16:creationId xmlns:a16="http://schemas.microsoft.com/office/drawing/2014/main" id="{35E47DE9-F9A9-D7D7-C3C3-31616EF4DA8C}"/>
              </a:ext>
            </a:extLst>
          </p:cNvPr>
          <p:cNvGrpSpPr/>
          <p:nvPr/>
        </p:nvGrpSpPr>
        <p:grpSpPr>
          <a:xfrm>
            <a:off x="292614" y="4650732"/>
            <a:ext cx="373680" cy="347400"/>
            <a:chOff x="292614" y="4650732"/>
            <a:chExt cx="373680" cy="34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A01385F4-FFCA-CED7-C61A-5EA85650C8BF}"/>
                    </a:ext>
                  </a:extLst>
                </p14:cNvPr>
                <p14:cNvContentPartPr/>
                <p14:nvPr/>
              </p14:nvContentPartPr>
              <p14:xfrm>
                <a:off x="315654" y="4669092"/>
                <a:ext cx="45000" cy="2066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A01385F4-FFCA-CED7-C61A-5EA85650C8B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7014" y="4660452"/>
                  <a:ext cx="626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14EC02F-59A6-759D-0C66-E0204BD1742E}"/>
                    </a:ext>
                  </a:extLst>
                </p14:cNvPr>
                <p14:cNvContentPartPr/>
                <p14:nvPr/>
              </p14:nvContentPartPr>
              <p14:xfrm>
                <a:off x="417894" y="4695012"/>
                <a:ext cx="187200" cy="3031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14EC02F-59A6-759D-0C66-E0204BD1742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08894" y="4686372"/>
                  <a:ext cx="20484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6FA72D24-A0C0-873D-4E7E-2E9953E7B2ED}"/>
                    </a:ext>
                  </a:extLst>
                </p14:cNvPr>
                <p14:cNvContentPartPr/>
                <p14:nvPr/>
              </p14:nvContentPartPr>
              <p14:xfrm>
                <a:off x="584934" y="4697532"/>
                <a:ext cx="81360" cy="1317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6FA72D24-A0C0-873D-4E7E-2E9953E7B2E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5934" y="4688892"/>
                  <a:ext cx="990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6E347C46-D077-9F00-1F02-E868B2E30900}"/>
                    </a:ext>
                  </a:extLst>
                </p14:cNvPr>
                <p14:cNvContentPartPr/>
                <p14:nvPr/>
              </p14:nvContentPartPr>
              <p14:xfrm>
                <a:off x="336534" y="4708692"/>
                <a:ext cx="3240" cy="612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6E347C46-D077-9F00-1F02-E868B2E3090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27894" y="4699692"/>
                  <a:ext cx="20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AC187139-B155-18FF-FA6B-7F306C940EF7}"/>
                    </a:ext>
                  </a:extLst>
                </p14:cNvPr>
                <p14:cNvContentPartPr/>
                <p14:nvPr/>
              </p14:nvContentPartPr>
              <p14:xfrm>
                <a:off x="292614" y="4650732"/>
                <a:ext cx="12240" cy="1432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AC187139-B155-18FF-FA6B-7F306C940EF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83614" y="4641732"/>
                  <a:ext cx="29880" cy="160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84946E03-826D-13AF-611E-9EA1453ECD94}"/>
                  </a:ext>
                </a:extLst>
              </p14:cNvPr>
              <p14:cNvContentPartPr/>
              <p14:nvPr/>
            </p14:nvContentPartPr>
            <p14:xfrm>
              <a:off x="280014" y="5038452"/>
              <a:ext cx="930960" cy="2484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84946E03-826D-13AF-611E-9EA1453ECD9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71374" y="5029812"/>
                <a:ext cx="9486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80AA0297-2D23-7014-44D7-BF271F7941F9}"/>
                  </a:ext>
                </a:extLst>
              </p14:cNvPr>
              <p14:cNvContentPartPr/>
              <p14:nvPr/>
            </p14:nvContentPartPr>
            <p14:xfrm>
              <a:off x="3478254" y="4461372"/>
              <a:ext cx="138600" cy="25056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80AA0297-2D23-7014-44D7-BF271F7941F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469254" y="4452372"/>
                <a:ext cx="15624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627353A0-C8F7-E0C0-7B4A-5744CD58A2F4}"/>
                  </a:ext>
                </a:extLst>
              </p14:cNvPr>
              <p14:cNvContentPartPr/>
              <p14:nvPr/>
            </p14:nvContentPartPr>
            <p14:xfrm>
              <a:off x="3696414" y="4422852"/>
              <a:ext cx="260280" cy="23688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627353A0-C8F7-E0C0-7B4A-5744CD58A2F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87774" y="4414212"/>
                <a:ext cx="2779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64D54DB4-C945-7DAF-7EF8-7CF43BB43E76}"/>
                  </a:ext>
                </a:extLst>
              </p14:cNvPr>
              <p14:cNvContentPartPr/>
              <p14:nvPr/>
            </p14:nvContentPartPr>
            <p14:xfrm>
              <a:off x="3873174" y="4416732"/>
              <a:ext cx="30960" cy="4464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64D54DB4-C945-7DAF-7EF8-7CF43BB43E7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864174" y="4408092"/>
                <a:ext cx="48600" cy="6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3" name="Group 222">
            <a:extLst>
              <a:ext uri="{FF2B5EF4-FFF2-40B4-BE49-F238E27FC236}">
                <a16:creationId xmlns:a16="http://schemas.microsoft.com/office/drawing/2014/main" id="{9A8B71E8-D496-31F9-223A-8C2A960B2E23}"/>
              </a:ext>
            </a:extLst>
          </p:cNvPr>
          <p:cNvGrpSpPr/>
          <p:nvPr/>
        </p:nvGrpSpPr>
        <p:grpSpPr>
          <a:xfrm>
            <a:off x="2918454" y="4477212"/>
            <a:ext cx="477000" cy="251640"/>
            <a:chOff x="2918454" y="4477212"/>
            <a:chExt cx="477000" cy="25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D5C34D41-92D1-1AF2-D5CD-5162621AC2C7}"/>
                    </a:ext>
                  </a:extLst>
                </p14:cNvPr>
                <p14:cNvContentPartPr/>
                <p14:nvPr/>
              </p14:nvContentPartPr>
              <p14:xfrm>
                <a:off x="2918454" y="4477212"/>
                <a:ext cx="331920" cy="2516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D5C34D41-92D1-1AF2-D5CD-5162621AC2C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09454" y="4468572"/>
                  <a:ext cx="34956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C93BF77F-90B6-DE73-8A2A-2E552D5A5AE1}"/>
                    </a:ext>
                  </a:extLst>
                </p14:cNvPr>
                <p14:cNvContentPartPr/>
                <p14:nvPr/>
              </p14:nvContentPartPr>
              <p14:xfrm>
                <a:off x="3299694" y="4567932"/>
                <a:ext cx="95760" cy="903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C93BF77F-90B6-DE73-8A2A-2E552D5A5AE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291054" y="4559292"/>
                  <a:ext cx="1134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8A2317C6-CC26-D719-47ED-35FD67DA8118}"/>
                    </a:ext>
                  </a:extLst>
                </p14:cNvPr>
                <p14:cNvContentPartPr/>
                <p14:nvPr/>
              </p14:nvContentPartPr>
              <p14:xfrm>
                <a:off x="3277734" y="4522572"/>
                <a:ext cx="97200" cy="1674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8A2317C6-CC26-D719-47ED-35FD67DA811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268734" y="4513572"/>
                  <a:ext cx="11484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59A93017-87CA-3B65-3FBB-B1DC2AC562F2}"/>
                    </a:ext>
                  </a:extLst>
                </p14:cNvPr>
                <p14:cNvContentPartPr/>
                <p14:nvPr/>
              </p14:nvContentPartPr>
              <p14:xfrm>
                <a:off x="3341094" y="4539132"/>
                <a:ext cx="16200" cy="558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59A93017-87CA-3B65-3FBB-B1DC2AC562F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332454" y="4530132"/>
                  <a:ext cx="33840" cy="7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CE8D7121-EEC2-D437-D014-B7D0F3EBB9B5}"/>
                  </a:ext>
                </a:extLst>
              </p14:cNvPr>
              <p14:cNvContentPartPr/>
              <p14:nvPr/>
            </p14:nvContentPartPr>
            <p14:xfrm>
              <a:off x="2922054" y="4821732"/>
              <a:ext cx="1067400" cy="108720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CE8D7121-EEC2-D437-D014-B7D0F3EBB9B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913054" y="4813092"/>
                <a:ext cx="108504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E0805FA5-B33E-33B1-5AA3-109D4610A28A}"/>
                  </a:ext>
                </a:extLst>
              </p14:cNvPr>
              <p14:cNvContentPartPr/>
              <p14:nvPr/>
            </p14:nvContentPartPr>
            <p14:xfrm>
              <a:off x="2678334" y="758052"/>
              <a:ext cx="117720" cy="173520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E0805FA5-B33E-33B1-5AA3-109D4610A28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69334" y="749412"/>
                <a:ext cx="1353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96B74A11-E740-0252-FC1A-0B3B787D9CC6}"/>
                  </a:ext>
                </a:extLst>
              </p14:cNvPr>
              <p14:cNvContentPartPr/>
              <p14:nvPr/>
            </p14:nvContentPartPr>
            <p14:xfrm>
              <a:off x="2955894" y="742932"/>
              <a:ext cx="109080" cy="12420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96B74A11-E740-0252-FC1A-0B3B787D9CC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947254" y="734292"/>
                <a:ext cx="126720" cy="14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4" name="Group 233">
            <a:extLst>
              <a:ext uri="{FF2B5EF4-FFF2-40B4-BE49-F238E27FC236}">
                <a16:creationId xmlns:a16="http://schemas.microsoft.com/office/drawing/2014/main" id="{4528D1E6-099F-55E3-D016-F24E332BC6E3}"/>
              </a:ext>
            </a:extLst>
          </p:cNvPr>
          <p:cNvGrpSpPr/>
          <p:nvPr/>
        </p:nvGrpSpPr>
        <p:grpSpPr>
          <a:xfrm>
            <a:off x="3230934" y="720972"/>
            <a:ext cx="447120" cy="162360"/>
            <a:chOff x="3230934" y="720972"/>
            <a:chExt cx="447120" cy="16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C2C02DBE-BC35-F1C8-F156-768E9D840B04}"/>
                    </a:ext>
                  </a:extLst>
                </p14:cNvPr>
                <p14:cNvContentPartPr/>
                <p14:nvPr/>
              </p14:nvContentPartPr>
              <p14:xfrm>
                <a:off x="3230934" y="720972"/>
                <a:ext cx="119160" cy="1623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C2C02DBE-BC35-F1C8-F156-768E9D840B0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221934" y="712332"/>
                  <a:ext cx="1368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925DB794-6FCF-7434-3497-D6A3FC995326}"/>
                    </a:ext>
                  </a:extLst>
                </p14:cNvPr>
                <p14:cNvContentPartPr/>
                <p14:nvPr/>
              </p14:nvContentPartPr>
              <p14:xfrm>
                <a:off x="3485094" y="805212"/>
                <a:ext cx="360" cy="3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925DB794-6FCF-7434-3497-D6A3FC99532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476454" y="7965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0F93760E-3A56-6EF2-F75C-FAEB3AB0048D}"/>
                    </a:ext>
                  </a:extLst>
                </p14:cNvPr>
                <p14:cNvContentPartPr/>
                <p14:nvPr/>
              </p14:nvContentPartPr>
              <p14:xfrm>
                <a:off x="3601734" y="805212"/>
                <a:ext cx="2880" cy="3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0F93760E-3A56-6EF2-F75C-FAEB3AB0048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593094" y="79657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C893372E-DF15-4116-F80F-8D3F45CE4CA1}"/>
                    </a:ext>
                  </a:extLst>
                </p14:cNvPr>
                <p14:cNvContentPartPr/>
                <p14:nvPr/>
              </p14:nvContentPartPr>
              <p14:xfrm>
                <a:off x="3677694" y="805212"/>
                <a:ext cx="360" cy="3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C893372E-DF15-4116-F80F-8D3F45CE4CA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669054" y="7965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6C69AC54-73D1-599D-B575-DAB89AF1B002}"/>
                    </a:ext>
                  </a:extLst>
                </p14:cNvPr>
                <p14:cNvContentPartPr/>
                <p14:nvPr/>
              </p14:nvContentPartPr>
              <p14:xfrm>
                <a:off x="3677694" y="805212"/>
                <a:ext cx="360" cy="3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6C69AC54-73D1-599D-B575-DAB89AF1B0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669054" y="7965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275DCEF6-9A0D-58ED-3447-8FA2EAF2A42E}"/>
                  </a:ext>
                </a:extLst>
              </p14:cNvPr>
              <p14:cNvContentPartPr/>
              <p14:nvPr/>
            </p14:nvContentPartPr>
            <p14:xfrm>
              <a:off x="3841854" y="674892"/>
              <a:ext cx="140760" cy="19188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275DCEF6-9A0D-58ED-3447-8FA2EAF2A42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832854" y="665892"/>
                <a:ext cx="158400" cy="20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3" name="Group 272">
            <a:extLst>
              <a:ext uri="{FF2B5EF4-FFF2-40B4-BE49-F238E27FC236}">
                <a16:creationId xmlns:a16="http://schemas.microsoft.com/office/drawing/2014/main" id="{E4CF650A-5792-AA7E-A0E7-65E5C92E1AD7}"/>
              </a:ext>
            </a:extLst>
          </p:cNvPr>
          <p:cNvGrpSpPr/>
          <p:nvPr/>
        </p:nvGrpSpPr>
        <p:grpSpPr>
          <a:xfrm>
            <a:off x="2628654" y="1082052"/>
            <a:ext cx="1416960" cy="912240"/>
            <a:chOff x="2628654" y="1082052"/>
            <a:chExt cx="1416960" cy="91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8B6C5C33-C908-6A5C-4D1F-702474FA84BA}"/>
                    </a:ext>
                  </a:extLst>
                </p14:cNvPr>
                <p14:cNvContentPartPr/>
                <p14:nvPr/>
              </p14:nvContentPartPr>
              <p14:xfrm>
                <a:off x="2705694" y="1127052"/>
                <a:ext cx="92160" cy="1386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8B6C5C33-C908-6A5C-4D1F-702474FA84B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697054" y="1118052"/>
                  <a:ext cx="1098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1785303D-E5AC-421A-0DC6-BBC4F8A6C58D}"/>
                    </a:ext>
                  </a:extLst>
                </p14:cNvPr>
                <p14:cNvContentPartPr/>
                <p14:nvPr/>
              </p14:nvContentPartPr>
              <p14:xfrm>
                <a:off x="3013854" y="1100772"/>
                <a:ext cx="77040" cy="1490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1785303D-E5AC-421A-0DC6-BBC4F8A6C58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004854" y="1091772"/>
                  <a:ext cx="946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4F42727F-A6B1-E3FF-2854-79AC13955AFB}"/>
                    </a:ext>
                  </a:extLst>
                </p14:cNvPr>
                <p14:cNvContentPartPr/>
                <p14:nvPr/>
              </p14:nvContentPartPr>
              <p14:xfrm>
                <a:off x="3277734" y="1221012"/>
                <a:ext cx="5760" cy="3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4F42727F-A6B1-E3FF-2854-79AC13955AF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268734" y="1212372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22A69A42-8550-2979-5343-F5F0BB572E86}"/>
                    </a:ext>
                  </a:extLst>
                </p14:cNvPr>
                <p14:cNvContentPartPr/>
                <p14:nvPr/>
              </p14:nvContentPartPr>
              <p14:xfrm>
                <a:off x="3435414" y="1221012"/>
                <a:ext cx="16560" cy="3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22A69A42-8550-2979-5343-F5F0BB572E8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426774" y="1212372"/>
                  <a:ext cx="34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5CFFA53F-8F70-F33B-B131-130447D055BC}"/>
                    </a:ext>
                  </a:extLst>
                </p14:cNvPr>
                <p14:cNvContentPartPr/>
                <p14:nvPr/>
              </p14:nvContentPartPr>
              <p14:xfrm>
                <a:off x="3652494" y="1217052"/>
                <a:ext cx="2880" cy="3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5CFFA53F-8F70-F33B-B131-130447D055B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643854" y="120841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C0CC8BA2-4E9E-01D9-2BC5-E68CB536EED2}"/>
                    </a:ext>
                  </a:extLst>
                </p14:cNvPr>
                <p14:cNvContentPartPr/>
                <p14:nvPr/>
              </p14:nvContentPartPr>
              <p14:xfrm>
                <a:off x="3796494" y="1088172"/>
                <a:ext cx="55440" cy="1494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C0CC8BA2-4E9E-01D9-2BC5-E68CB536EED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787854" y="1079532"/>
                  <a:ext cx="7308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05F4377A-14AC-6B90-A9EF-36B88F384246}"/>
                    </a:ext>
                  </a:extLst>
                </p14:cNvPr>
                <p14:cNvContentPartPr/>
                <p14:nvPr/>
              </p14:nvContentPartPr>
              <p14:xfrm>
                <a:off x="3783894" y="1206972"/>
                <a:ext cx="176760" cy="619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05F4377A-14AC-6B90-A9EF-36B88F38424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774894" y="1197972"/>
                  <a:ext cx="1944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667E5207-D3BF-3A31-7959-5B0358D6B437}"/>
                    </a:ext>
                  </a:extLst>
                </p14:cNvPr>
                <p14:cNvContentPartPr/>
                <p14:nvPr/>
              </p14:nvContentPartPr>
              <p14:xfrm>
                <a:off x="2685534" y="1469412"/>
                <a:ext cx="84960" cy="1400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667E5207-D3BF-3A31-7959-5B0358D6B43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676894" y="1460412"/>
                  <a:ext cx="1026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554BDEB0-238B-E6F3-30C8-B1C2AC61695D}"/>
                    </a:ext>
                  </a:extLst>
                </p14:cNvPr>
                <p14:cNvContentPartPr/>
                <p14:nvPr/>
              </p14:nvContentPartPr>
              <p14:xfrm>
                <a:off x="2940414" y="1681092"/>
                <a:ext cx="2880" cy="3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554BDEB0-238B-E6F3-30C8-B1C2AC61695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931414" y="167245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72829CBE-A1BF-9E83-6B10-9A2B440BF473}"/>
                    </a:ext>
                  </a:extLst>
                </p14:cNvPr>
                <p14:cNvContentPartPr/>
                <p14:nvPr/>
              </p14:nvContentPartPr>
              <p14:xfrm>
                <a:off x="2918094" y="1440612"/>
                <a:ext cx="124560" cy="16992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72829CBE-A1BF-9E83-6B10-9A2B440BF47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909094" y="1431972"/>
                  <a:ext cx="1422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8061F593-1249-D83E-ACEE-6B55CF976EF2}"/>
                    </a:ext>
                  </a:extLst>
                </p14:cNvPr>
                <p14:cNvContentPartPr/>
                <p14:nvPr/>
              </p14:nvContentPartPr>
              <p14:xfrm>
                <a:off x="3189534" y="1569132"/>
                <a:ext cx="360" cy="3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8061F593-1249-D83E-ACEE-6B55CF976EF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180534" y="15604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7D06215B-16A7-C30C-B5C4-E7BC6247EB8E}"/>
                    </a:ext>
                  </a:extLst>
                </p14:cNvPr>
                <p14:cNvContentPartPr/>
                <p14:nvPr/>
              </p14:nvContentPartPr>
              <p14:xfrm>
                <a:off x="3314094" y="1547532"/>
                <a:ext cx="11880" cy="324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7D06215B-16A7-C30C-B5C4-E7BC6247EB8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305454" y="1538892"/>
                  <a:ext cx="295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50D167DA-21C0-6C93-E4A6-28357719553C}"/>
                    </a:ext>
                  </a:extLst>
                </p14:cNvPr>
                <p14:cNvContentPartPr/>
                <p14:nvPr/>
              </p14:nvContentPartPr>
              <p14:xfrm>
                <a:off x="3521454" y="1542132"/>
                <a:ext cx="2880" cy="28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50D167DA-21C0-6C93-E4A6-28357719553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512454" y="153313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55849183-9E26-64AB-9325-28423C0A8A16}"/>
                    </a:ext>
                  </a:extLst>
                </p14:cNvPr>
                <p14:cNvContentPartPr/>
                <p14:nvPr/>
              </p14:nvContentPartPr>
              <p14:xfrm>
                <a:off x="3686694" y="1422972"/>
                <a:ext cx="40680" cy="1728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55849183-9E26-64AB-9325-28423C0A8A1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678054" y="1413972"/>
                  <a:ext cx="5832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7994D1E3-6877-CD2A-6DB6-9EEF973FE199}"/>
                    </a:ext>
                  </a:extLst>
                </p14:cNvPr>
                <p14:cNvContentPartPr/>
                <p14:nvPr/>
              </p14:nvContentPartPr>
              <p14:xfrm>
                <a:off x="3693174" y="1598652"/>
                <a:ext cx="95040" cy="28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7994D1E3-6877-CD2A-6DB6-9EEF973FE19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684174" y="1590012"/>
                  <a:ext cx="1126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BBBB0854-E463-E54E-34FB-25697A26B233}"/>
                    </a:ext>
                  </a:extLst>
                </p14:cNvPr>
                <p14:cNvContentPartPr/>
                <p14:nvPr/>
              </p14:nvContentPartPr>
              <p14:xfrm>
                <a:off x="3925014" y="1375092"/>
                <a:ext cx="120600" cy="1789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BBBB0854-E463-E54E-34FB-25697A26B23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916374" y="1366092"/>
                  <a:ext cx="1382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889941B1-B91C-3413-2325-F848F716167A}"/>
                    </a:ext>
                  </a:extLst>
                </p14:cNvPr>
                <p14:cNvContentPartPr/>
                <p14:nvPr/>
              </p14:nvContentPartPr>
              <p14:xfrm>
                <a:off x="3538734" y="1082052"/>
                <a:ext cx="137520" cy="1123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889941B1-B91C-3413-2325-F848F716167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530094" y="1073052"/>
                  <a:ext cx="1551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C66B18DB-CDC9-C41B-306D-EF7968E5D84A}"/>
                    </a:ext>
                  </a:extLst>
                </p14:cNvPr>
                <p14:cNvContentPartPr/>
                <p14:nvPr/>
              </p14:nvContentPartPr>
              <p14:xfrm>
                <a:off x="2628654" y="1809972"/>
                <a:ext cx="93960" cy="1843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C66B18DB-CDC9-C41B-306D-EF7968E5D84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620014" y="1800972"/>
                  <a:ext cx="1116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24C326D6-A593-E9BC-4ACE-903B3CFAF29A}"/>
                    </a:ext>
                  </a:extLst>
                </p14:cNvPr>
                <p14:cNvContentPartPr/>
                <p14:nvPr/>
              </p14:nvContentPartPr>
              <p14:xfrm>
                <a:off x="2910174" y="1947132"/>
                <a:ext cx="5400" cy="3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24C326D6-A593-E9BC-4ACE-903B3CFAF29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901174" y="1938132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4A5E8B71-0911-42EC-E12E-5A2DE7BCBEC0}"/>
                    </a:ext>
                  </a:extLst>
                </p14:cNvPr>
                <p14:cNvContentPartPr/>
                <p14:nvPr/>
              </p14:nvContentPartPr>
              <p14:xfrm>
                <a:off x="3033294" y="1921212"/>
                <a:ext cx="346320" cy="2628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4A5E8B71-0911-42EC-E12E-5A2DE7BCBEC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024654" y="1912572"/>
                  <a:ext cx="363960" cy="4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4537D1CB-E7DB-0A0F-CF08-22D7D9B5A611}"/>
                  </a:ext>
                </a:extLst>
              </p14:cNvPr>
              <p14:cNvContentPartPr/>
              <p14:nvPr/>
            </p14:nvContentPartPr>
            <p14:xfrm>
              <a:off x="3756174" y="1825452"/>
              <a:ext cx="360" cy="13932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4537D1CB-E7DB-0A0F-CF08-22D7D9B5A61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747534" y="1816812"/>
                <a:ext cx="1800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33093825-E421-4D7A-E706-1D7C47801894}"/>
                  </a:ext>
                </a:extLst>
              </p14:cNvPr>
              <p14:cNvContentPartPr/>
              <p14:nvPr/>
            </p14:nvContentPartPr>
            <p14:xfrm>
              <a:off x="3982614" y="1718892"/>
              <a:ext cx="2880" cy="27972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33093825-E421-4D7A-E706-1D7C4780189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3614" y="1709892"/>
                <a:ext cx="205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560E51C1-29C2-3E35-F0F6-30E49AF8304A}"/>
                  </a:ext>
                </a:extLst>
              </p14:cNvPr>
              <p14:cNvContentPartPr/>
              <p14:nvPr/>
            </p14:nvContentPartPr>
            <p14:xfrm>
              <a:off x="2878854" y="2483172"/>
              <a:ext cx="360" cy="288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560E51C1-29C2-3E35-F0F6-30E49AF8304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869854" y="2474532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4CFC13C8-64D3-A817-49DD-81E97BD95506}"/>
                  </a:ext>
                </a:extLst>
              </p14:cNvPr>
              <p14:cNvContentPartPr/>
              <p14:nvPr/>
            </p14:nvContentPartPr>
            <p14:xfrm>
              <a:off x="2833854" y="2723292"/>
              <a:ext cx="360" cy="936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4CFC13C8-64D3-A817-49DD-81E97BD95506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824854" y="2714652"/>
                <a:ext cx="1800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D0FD2890-2870-7E83-A022-5D33AEA1AA3F}"/>
                  </a:ext>
                </a:extLst>
              </p14:cNvPr>
              <p14:cNvContentPartPr/>
              <p14:nvPr/>
            </p14:nvContentPartPr>
            <p14:xfrm>
              <a:off x="2677974" y="2990772"/>
              <a:ext cx="360" cy="22608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D0FD2890-2870-7E83-A022-5D33AEA1AA3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669334" y="2982132"/>
                <a:ext cx="18000" cy="24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86" name="Group 285">
            <a:extLst>
              <a:ext uri="{FF2B5EF4-FFF2-40B4-BE49-F238E27FC236}">
                <a16:creationId xmlns:a16="http://schemas.microsoft.com/office/drawing/2014/main" id="{ADFF2170-C59F-8BBA-EDA0-FA07779A68CD}"/>
              </a:ext>
            </a:extLst>
          </p:cNvPr>
          <p:cNvGrpSpPr/>
          <p:nvPr/>
        </p:nvGrpSpPr>
        <p:grpSpPr>
          <a:xfrm>
            <a:off x="2832774" y="2963772"/>
            <a:ext cx="1440" cy="216000"/>
            <a:chOff x="2832774" y="2963772"/>
            <a:chExt cx="1440" cy="21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B4FEE974-948C-965B-5FD0-CA307F3D88BF}"/>
                    </a:ext>
                  </a:extLst>
                </p14:cNvPr>
                <p14:cNvContentPartPr/>
                <p14:nvPr/>
              </p14:nvContentPartPr>
              <p14:xfrm>
                <a:off x="2833854" y="2963772"/>
                <a:ext cx="360" cy="28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B4FEE974-948C-965B-5FD0-CA307F3D88B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824854" y="295513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A2D9640A-37EE-5921-8447-DB6C0A01B8DF}"/>
                    </a:ext>
                  </a:extLst>
                </p14:cNvPr>
                <p14:cNvContentPartPr/>
                <p14:nvPr/>
              </p14:nvContentPartPr>
              <p14:xfrm>
                <a:off x="2832774" y="2993292"/>
                <a:ext cx="360" cy="18648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A2D9640A-37EE-5921-8447-DB6C0A01B8D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824134" y="2984292"/>
                  <a:ext cx="18000" cy="20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43B4BF46-5840-B170-2528-FF10F01D179E}"/>
                  </a:ext>
                </a:extLst>
              </p14:cNvPr>
              <p14:cNvContentPartPr/>
              <p14:nvPr/>
            </p14:nvContentPartPr>
            <p14:xfrm>
              <a:off x="3036534" y="3093012"/>
              <a:ext cx="360" cy="2880"/>
            </p14:xfrm>
          </p:contentPart>
        </mc:Choice>
        <mc:Fallback xmlns=""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43B4BF46-5840-B170-2528-FF10F01D179E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027534" y="3084372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82" name="Ink 281">
                <a:extLst>
                  <a:ext uri="{FF2B5EF4-FFF2-40B4-BE49-F238E27FC236}">
                    <a16:creationId xmlns:a16="http://schemas.microsoft.com/office/drawing/2014/main" id="{F585747B-34A0-D22C-F85D-EEE331066963}"/>
                  </a:ext>
                </a:extLst>
              </p14:cNvPr>
              <p14:cNvContentPartPr/>
              <p14:nvPr/>
            </p14:nvContentPartPr>
            <p14:xfrm>
              <a:off x="3289614" y="3072132"/>
              <a:ext cx="8280" cy="360"/>
            </p14:xfrm>
          </p:contentPart>
        </mc:Choice>
        <mc:Fallback xmlns="">
          <p:pic>
            <p:nvPicPr>
              <p:cNvPr id="282" name="Ink 281">
                <a:extLst>
                  <a:ext uri="{FF2B5EF4-FFF2-40B4-BE49-F238E27FC236}">
                    <a16:creationId xmlns:a16="http://schemas.microsoft.com/office/drawing/2014/main" id="{F585747B-34A0-D22C-F85D-EEE33106696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280974" y="3063492"/>
                <a:ext cx="25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284" name="Ink 283">
                <a:extLst>
                  <a:ext uri="{FF2B5EF4-FFF2-40B4-BE49-F238E27FC236}">
                    <a16:creationId xmlns:a16="http://schemas.microsoft.com/office/drawing/2014/main" id="{8469254B-C5E5-1FFA-5C14-8974F0DC255B}"/>
                  </a:ext>
                </a:extLst>
              </p14:cNvPr>
              <p14:cNvContentPartPr/>
              <p14:nvPr/>
            </p14:nvContentPartPr>
            <p14:xfrm>
              <a:off x="3534414" y="3072132"/>
              <a:ext cx="6120" cy="360"/>
            </p14:xfrm>
          </p:contentPart>
        </mc:Choice>
        <mc:Fallback xmlns="">
          <p:pic>
            <p:nvPicPr>
              <p:cNvPr id="284" name="Ink 283">
                <a:extLst>
                  <a:ext uri="{FF2B5EF4-FFF2-40B4-BE49-F238E27FC236}">
                    <a16:creationId xmlns:a16="http://schemas.microsoft.com/office/drawing/2014/main" id="{8469254B-C5E5-1FFA-5C14-8974F0DC255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525774" y="3063492"/>
                <a:ext cx="23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287" name="Ink 286">
                <a:extLst>
                  <a:ext uri="{FF2B5EF4-FFF2-40B4-BE49-F238E27FC236}">
                    <a16:creationId xmlns:a16="http://schemas.microsoft.com/office/drawing/2014/main" id="{7FB2E21B-50D5-3227-9E29-3C9E6FCAA1C4}"/>
                  </a:ext>
                </a:extLst>
              </p14:cNvPr>
              <p14:cNvContentPartPr/>
              <p14:nvPr/>
            </p14:nvContentPartPr>
            <p14:xfrm>
              <a:off x="3826014" y="2937852"/>
              <a:ext cx="360" cy="209880"/>
            </p14:xfrm>
          </p:contentPart>
        </mc:Choice>
        <mc:Fallback xmlns="">
          <p:pic>
            <p:nvPicPr>
              <p:cNvPr id="287" name="Ink 286">
                <a:extLst>
                  <a:ext uri="{FF2B5EF4-FFF2-40B4-BE49-F238E27FC236}">
                    <a16:creationId xmlns:a16="http://schemas.microsoft.com/office/drawing/2014/main" id="{7FB2E21B-50D5-3227-9E29-3C9E6FCAA1C4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817374" y="2928852"/>
                <a:ext cx="1800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288" name="Ink 287">
                <a:extLst>
                  <a:ext uri="{FF2B5EF4-FFF2-40B4-BE49-F238E27FC236}">
                    <a16:creationId xmlns:a16="http://schemas.microsoft.com/office/drawing/2014/main" id="{8BC4812C-5CB9-4C38-7CF6-9B58A73EB196}"/>
                  </a:ext>
                </a:extLst>
              </p14:cNvPr>
              <p14:cNvContentPartPr/>
              <p14:nvPr/>
            </p14:nvContentPartPr>
            <p14:xfrm>
              <a:off x="4047774" y="2859372"/>
              <a:ext cx="4680" cy="226800"/>
            </p14:xfrm>
          </p:contentPart>
        </mc:Choice>
        <mc:Fallback xmlns="">
          <p:pic>
            <p:nvPicPr>
              <p:cNvPr id="288" name="Ink 287">
                <a:extLst>
                  <a:ext uri="{FF2B5EF4-FFF2-40B4-BE49-F238E27FC236}">
                    <a16:creationId xmlns:a16="http://schemas.microsoft.com/office/drawing/2014/main" id="{8BC4812C-5CB9-4C38-7CF6-9B58A73EB196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038774" y="2850732"/>
                <a:ext cx="2232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93CA631-1F08-792F-18CD-2E62033A8D76}"/>
                  </a:ext>
                </a:extLst>
              </p14:cNvPr>
              <p14:cNvContentPartPr/>
              <p14:nvPr/>
            </p14:nvContentPartPr>
            <p14:xfrm>
              <a:off x="540654" y="507132"/>
              <a:ext cx="82440" cy="117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93CA631-1F08-792F-18CD-2E62033A8D7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31654" y="498132"/>
                <a:ext cx="10008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DA69B18-63D4-6636-9242-0502D47464BE}"/>
                  </a:ext>
                </a:extLst>
              </p14:cNvPr>
              <p14:cNvContentPartPr/>
              <p14:nvPr/>
            </p14:nvContentPartPr>
            <p14:xfrm>
              <a:off x="580614" y="531612"/>
              <a:ext cx="1162800" cy="230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DA69B18-63D4-6636-9242-0502D47464B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71614" y="522972"/>
                <a:ext cx="118044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46C5B13-C45B-BD18-9355-2185D37828C2}"/>
                  </a:ext>
                </a:extLst>
              </p14:cNvPr>
              <p14:cNvContentPartPr/>
              <p14:nvPr/>
            </p14:nvContentPartPr>
            <p14:xfrm>
              <a:off x="1603734" y="503532"/>
              <a:ext cx="152640" cy="78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46C5B13-C45B-BD18-9355-2185D37828C2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594734" y="494892"/>
                <a:ext cx="17028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88AA46-D987-9E00-78AE-9843EFC3E5B7}"/>
                  </a:ext>
                </a:extLst>
              </p14:cNvPr>
              <p14:cNvContentPartPr/>
              <p14:nvPr/>
            </p14:nvContentPartPr>
            <p14:xfrm>
              <a:off x="566574" y="805572"/>
              <a:ext cx="101880" cy="160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88AA46-D987-9E00-78AE-9843EFC3E5B7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57574" y="796572"/>
                <a:ext cx="11952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4D4CCF-24A5-1B92-31FA-E7AC9168A1BC}"/>
                  </a:ext>
                </a:extLst>
              </p14:cNvPr>
              <p14:cNvContentPartPr/>
              <p14:nvPr/>
            </p14:nvContentPartPr>
            <p14:xfrm>
              <a:off x="687534" y="960732"/>
              <a:ext cx="360" cy="108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4D4CCF-24A5-1B92-31FA-E7AC9168A1BC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678534" y="951732"/>
                <a:ext cx="18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8BAD3BF-EEE9-F1BD-95AD-73A421A2D0FB}"/>
                  </a:ext>
                </a:extLst>
              </p14:cNvPr>
              <p14:cNvContentPartPr/>
              <p14:nvPr/>
            </p14:nvContentPartPr>
            <p14:xfrm>
              <a:off x="847374" y="94345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8BAD3BF-EEE9-F1BD-95AD-73A421A2D0F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38734" y="9348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9623C91-A743-54BE-F160-3CC4B072F782}"/>
                  </a:ext>
                </a:extLst>
              </p14:cNvPr>
              <p14:cNvContentPartPr/>
              <p14:nvPr/>
            </p14:nvContentPartPr>
            <p14:xfrm>
              <a:off x="1014054" y="943452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9623C91-A743-54BE-F160-3CC4B072F78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05414" y="9348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E868691-014A-1683-D9F3-A86AB7EBD3E8}"/>
                  </a:ext>
                </a:extLst>
              </p14:cNvPr>
              <p14:cNvContentPartPr/>
              <p14:nvPr/>
            </p14:nvContentPartPr>
            <p14:xfrm>
              <a:off x="1194054" y="935172"/>
              <a:ext cx="2880" cy="2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E868691-014A-1683-D9F3-A86AB7EBD3E8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185054" y="926172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12AE6A-CA82-ABB1-9116-FE8AEFB908AA}"/>
                  </a:ext>
                </a:extLst>
              </p14:cNvPr>
              <p14:cNvContentPartPr/>
              <p14:nvPr/>
            </p14:nvContentPartPr>
            <p14:xfrm>
              <a:off x="476574" y="740772"/>
              <a:ext cx="66240" cy="3405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12AE6A-CA82-ABB1-9116-FE8AEFB908AA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67934" y="731772"/>
                <a:ext cx="8388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ADEA17-8CED-AA34-ACFF-2204B0BE0593}"/>
                  </a:ext>
                </a:extLst>
              </p14:cNvPr>
              <p14:cNvContentPartPr/>
              <p14:nvPr/>
            </p14:nvContentPartPr>
            <p14:xfrm>
              <a:off x="1814334" y="759852"/>
              <a:ext cx="82440" cy="3160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ADEA17-8CED-AA34-ACFF-2204B0BE0593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805334" y="750852"/>
                <a:ext cx="10008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7C411CB-2999-7E8E-EBCA-19C2B3B12A75}"/>
                  </a:ext>
                </a:extLst>
              </p14:cNvPr>
              <p14:cNvContentPartPr/>
              <p14:nvPr/>
            </p14:nvContentPartPr>
            <p14:xfrm>
              <a:off x="327894" y="689292"/>
              <a:ext cx="265320" cy="2500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7C411CB-2999-7E8E-EBCA-19C2B3B12A75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18894" y="680652"/>
                <a:ext cx="282960" cy="25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A7BE488-EE77-A4BB-47E8-8CC17B2A33C0}"/>
                  </a:ext>
                </a:extLst>
              </p14:cNvPr>
              <p14:cNvContentPartPr/>
              <p14:nvPr/>
            </p14:nvContentPartPr>
            <p14:xfrm>
              <a:off x="1773654" y="652932"/>
              <a:ext cx="218520" cy="2628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A7BE488-EE77-A4BB-47E8-8CC17B2A33C0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764654" y="643932"/>
                <a:ext cx="236160" cy="264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16C2507-5702-65B7-6069-9568988A57E6}"/>
                  </a:ext>
                </a:extLst>
              </p14:cNvPr>
              <p14:cNvContentPartPr/>
              <p14:nvPr/>
            </p14:nvContentPartPr>
            <p14:xfrm>
              <a:off x="523374" y="1273932"/>
              <a:ext cx="77040" cy="2674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16C2507-5702-65B7-6069-9568988A57E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514374" y="1264932"/>
                <a:ext cx="9468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D0A0173-300B-15DB-F4B1-2A19BE71B726}"/>
                  </a:ext>
                </a:extLst>
              </p14:cNvPr>
              <p14:cNvContentPartPr/>
              <p14:nvPr/>
            </p14:nvContentPartPr>
            <p14:xfrm>
              <a:off x="611934" y="1307052"/>
              <a:ext cx="100440" cy="149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D0A0173-300B-15DB-F4B1-2A19BE71B726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03294" y="1298052"/>
                <a:ext cx="11808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F087B7-8652-0766-7E9B-B171BB551102}"/>
                  </a:ext>
                </a:extLst>
              </p14:cNvPr>
              <p14:cNvContentPartPr/>
              <p14:nvPr/>
            </p14:nvContentPartPr>
            <p14:xfrm>
              <a:off x="742614" y="1442412"/>
              <a:ext cx="360" cy="943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F087B7-8652-0766-7E9B-B171BB551102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33974" y="1433412"/>
                <a:ext cx="1800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252FB79-5358-3B4D-6523-25399A4D7795}"/>
                  </a:ext>
                </a:extLst>
              </p14:cNvPr>
              <p14:cNvContentPartPr/>
              <p14:nvPr/>
            </p14:nvContentPartPr>
            <p14:xfrm>
              <a:off x="840894" y="1457172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252FB79-5358-3B4D-6523-25399A4D779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32254" y="14485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3D54B73-513F-5B63-7985-02841C585A1B}"/>
                  </a:ext>
                </a:extLst>
              </p14:cNvPr>
              <p14:cNvContentPartPr/>
              <p14:nvPr/>
            </p14:nvContentPartPr>
            <p14:xfrm>
              <a:off x="944214" y="1457172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3D54B73-513F-5B63-7985-02841C585A1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35574" y="14485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5A51FBA-C2ED-32F1-4875-72EB98451027}"/>
                  </a:ext>
                </a:extLst>
              </p14:cNvPr>
              <p14:cNvContentPartPr/>
              <p14:nvPr/>
            </p14:nvContentPartPr>
            <p14:xfrm>
              <a:off x="1123134" y="1457172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5A51FBA-C2ED-32F1-4875-72EB9845102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114134" y="14485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04251E7-54D1-BB00-7F91-B27664D09C31}"/>
                  </a:ext>
                </a:extLst>
              </p14:cNvPr>
              <p14:cNvContentPartPr/>
              <p14:nvPr/>
            </p14:nvContentPartPr>
            <p14:xfrm>
              <a:off x="965454" y="1853532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04251E7-54D1-BB00-7F91-B27664D09C3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56454" y="18445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2D6B1AE-95B1-9B5E-51A2-CD19EA216659}"/>
                  </a:ext>
                </a:extLst>
              </p14:cNvPr>
              <p14:cNvContentPartPr/>
              <p14:nvPr/>
            </p14:nvContentPartPr>
            <p14:xfrm>
              <a:off x="933054" y="2067732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2D6B1AE-95B1-9B5E-51A2-CD19EA21665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24414" y="20587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1C83684-DD93-34C9-5B12-C51D95ACDF6F}"/>
                  </a:ext>
                </a:extLst>
              </p14:cNvPr>
              <p14:cNvContentPartPr/>
              <p14:nvPr/>
            </p14:nvContentPartPr>
            <p14:xfrm>
              <a:off x="933054" y="2289852"/>
              <a:ext cx="360" cy="28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1C83684-DD93-34C9-5B12-C51D95ACDF6F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924414" y="2280852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05572810-DB40-51AD-60FD-EF3B02FF2D5A}"/>
                  </a:ext>
                </a:extLst>
              </p14:cNvPr>
              <p14:cNvContentPartPr/>
              <p14:nvPr/>
            </p14:nvContentPartPr>
            <p14:xfrm>
              <a:off x="933054" y="2523492"/>
              <a:ext cx="360" cy="28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05572810-DB40-51AD-60FD-EF3B02FF2D5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924414" y="2514852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48611649-2015-F047-8E66-10AA4B0595A5}"/>
                  </a:ext>
                </a:extLst>
              </p14:cNvPr>
              <p14:cNvContentPartPr/>
              <p14:nvPr/>
            </p14:nvContentPartPr>
            <p14:xfrm>
              <a:off x="630294" y="2860452"/>
              <a:ext cx="85320" cy="1850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48611649-2015-F047-8E66-10AA4B0595A5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621294" y="2851812"/>
                <a:ext cx="10296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91629846-5CDF-DD80-A2A2-57166AA07B0A}"/>
                  </a:ext>
                </a:extLst>
              </p14:cNvPr>
              <p14:cNvContentPartPr/>
              <p14:nvPr/>
            </p14:nvContentPartPr>
            <p14:xfrm>
              <a:off x="755214" y="3042612"/>
              <a:ext cx="360" cy="6624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91629846-5CDF-DD80-A2A2-57166AA07B0A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46214" y="3033612"/>
                <a:ext cx="1800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65F4896E-8DCB-4795-976F-D7E2D1850316}"/>
                  </a:ext>
                </a:extLst>
              </p14:cNvPr>
              <p14:cNvContentPartPr/>
              <p14:nvPr/>
            </p14:nvContentPartPr>
            <p14:xfrm>
              <a:off x="903174" y="3030372"/>
              <a:ext cx="360" cy="3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65F4896E-8DCB-4795-976F-D7E2D185031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94534" y="302137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D1DC8F03-86EA-6C21-4A1E-10AB3B1AA6A0}"/>
                  </a:ext>
                </a:extLst>
              </p14:cNvPr>
              <p14:cNvContentPartPr/>
              <p14:nvPr/>
            </p14:nvContentPartPr>
            <p14:xfrm>
              <a:off x="1115934" y="3008052"/>
              <a:ext cx="360" cy="36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D1DC8F03-86EA-6C21-4A1E-10AB3B1AA6A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107294" y="29994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0B6F5619-520C-3BEC-1470-C7489B180E91}"/>
                  </a:ext>
                </a:extLst>
              </p14:cNvPr>
              <p14:cNvContentPartPr/>
              <p14:nvPr/>
            </p14:nvContentPartPr>
            <p14:xfrm>
              <a:off x="1317534" y="3004092"/>
              <a:ext cx="2880" cy="36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0B6F5619-520C-3BEC-1470-C7489B180E9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308534" y="2995452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09CD1561-2C01-3F4A-64D1-DA6C5D2E61AA}"/>
                  </a:ext>
                </a:extLst>
              </p14:cNvPr>
              <p14:cNvContentPartPr/>
              <p14:nvPr/>
            </p14:nvContentPartPr>
            <p14:xfrm>
              <a:off x="172374" y="1491012"/>
              <a:ext cx="26280" cy="171036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09CD1561-2C01-3F4A-64D1-DA6C5D2E61AA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163374" y="1482012"/>
                <a:ext cx="43920" cy="172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FD28D47A-2492-27F1-C09A-EBB1CDF9AB66}"/>
                  </a:ext>
                </a:extLst>
              </p14:cNvPr>
              <p14:cNvContentPartPr/>
              <p14:nvPr/>
            </p14:nvContentPartPr>
            <p14:xfrm>
              <a:off x="120174" y="2987172"/>
              <a:ext cx="171360" cy="15804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FD28D47A-2492-27F1-C09A-EBB1CDF9AB66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11534" y="2978172"/>
                <a:ext cx="18900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4291DA4F-6507-0CF9-29CB-069E5EBF3ACB}"/>
                  </a:ext>
                </a:extLst>
              </p14:cNvPr>
              <p14:cNvContentPartPr/>
              <p14:nvPr/>
            </p14:nvContentPartPr>
            <p14:xfrm>
              <a:off x="603654" y="3469572"/>
              <a:ext cx="1091880" cy="15264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4291DA4F-6507-0CF9-29CB-069E5EBF3ACB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94654" y="3460572"/>
                <a:ext cx="11095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DE7CEF80-CD2A-82C0-F9F9-B5FD99B20ABA}"/>
                  </a:ext>
                </a:extLst>
              </p14:cNvPr>
              <p14:cNvContentPartPr/>
              <p14:nvPr/>
            </p14:nvContentPartPr>
            <p14:xfrm>
              <a:off x="921534" y="3935772"/>
              <a:ext cx="360" cy="34272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DE7CEF80-CD2A-82C0-F9F9-B5FD99B20ABA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912894" y="3926772"/>
                <a:ext cx="1800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8A13B098-7FCD-2029-AFC5-3EF26779E819}"/>
                  </a:ext>
                </a:extLst>
              </p14:cNvPr>
              <p14:cNvContentPartPr/>
              <p14:nvPr/>
            </p14:nvContentPartPr>
            <p14:xfrm>
              <a:off x="921534" y="4159332"/>
              <a:ext cx="161640" cy="756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8A13B098-7FCD-2029-AFC5-3EF26779E819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912894" y="4150692"/>
                <a:ext cx="17928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F5CAC4EA-8725-E1AD-4ABB-E3065442C739}"/>
                  </a:ext>
                </a:extLst>
              </p14:cNvPr>
              <p14:cNvContentPartPr/>
              <p14:nvPr/>
            </p14:nvContentPartPr>
            <p14:xfrm>
              <a:off x="1082814" y="3979692"/>
              <a:ext cx="360" cy="27432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F5CAC4EA-8725-E1AD-4ABB-E3065442C739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1074174" y="3971052"/>
                <a:ext cx="1800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3CBF9B13-8D17-0EB7-3DD2-285A57567677}"/>
                  </a:ext>
                </a:extLst>
              </p14:cNvPr>
              <p14:cNvContentPartPr/>
              <p14:nvPr/>
            </p14:nvContentPartPr>
            <p14:xfrm>
              <a:off x="1093974" y="4192812"/>
              <a:ext cx="122400" cy="10188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3CBF9B13-8D17-0EB7-3DD2-285A57567677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1084974" y="4183812"/>
                <a:ext cx="14004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3C46C8C8-0628-7DDA-9196-12096B3849A9}"/>
                  </a:ext>
                </a:extLst>
              </p14:cNvPr>
              <p14:cNvContentPartPr/>
              <p14:nvPr/>
            </p14:nvContentPartPr>
            <p14:xfrm>
              <a:off x="107214" y="3507372"/>
              <a:ext cx="110880" cy="30060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3C46C8C8-0628-7DDA-9196-12096B3849A9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98214" y="3498372"/>
                <a:ext cx="12852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269A3EF-57DE-F1E9-A4CC-0B2FDEE72357}"/>
                  </a:ext>
                </a:extLst>
              </p14:cNvPr>
              <p14:cNvContentPartPr/>
              <p14:nvPr/>
            </p14:nvContentPartPr>
            <p14:xfrm>
              <a:off x="1457934" y="1342332"/>
              <a:ext cx="117720" cy="180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269A3EF-57DE-F1E9-A4CC-0B2FDEE72357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1449294" y="1333692"/>
                <a:ext cx="1353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EC2A69B-651A-885F-1452-259BA85B1F97}"/>
                  </a:ext>
                </a:extLst>
              </p14:cNvPr>
              <p14:cNvContentPartPr/>
              <p14:nvPr/>
            </p14:nvContentPartPr>
            <p14:xfrm>
              <a:off x="1751694" y="1185012"/>
              <a:ext cx="96480" cy="3438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EC2A69B-651A-885F-1452-259BA85B1F97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1743054" y="1176372"/>
                <a:ext cx="11412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26F4865-63DE-345C-EACE-6496EECA3EC5}"/>
                  </a:ext>
                </a:extLst>
              </p14:cNvPr>
              <p14:cNvContentPartPr/>
              <p14:nvPr/>
            </p14:nvContentPartPr>
            <p14:xfrm>
              <a:off x="1480974" y="834732"/>
              <a:ext cx="102960" cy="171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26F4865-63DE-345C-EACE-6496EECA3EC5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1472334" y="825732"/>
                <a:ext cx="12060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311" name="Ink 310">
                <a:extLst>
                  <a:ext uri="{FF2B5EF4-FFF2-40B4-BE49-F238E27FC236}">
                    <a16:creationId xmlns:a16="http://schemas.microsoft.com/office/drawing/2014/main" id="{E5E3E3AC-C434-8211-2512-DC2AD01D586D}"/>
                  </a:ext>
                </a:extLst>
              </p14:cNvPr>
              <p14:cNvContentPartPr/>
              <p14:nvPr/>
            </p14:nvContentPartPr>
            <p14:xfrm>
              <a:off x="938814" y="156852"/>
              <a:ext cx="221400" cy="209880"/>
            </p14:xfrm>
          </p:contentPart>
        </mc:Choice>
        <mc:Fallback xmlns="">
          <p:pic>
            <p:nvPicPr>
              <p:cNvPr id="311" name="Ink 310">
                <a:extLst>
                  <a:ext uri="{FF2B5EF4-FFF2-40B4-BE49-F238E27FC236}">
                    <a16:creationId xmlns:a16="http://schemas.microsoft.com/office/drawing/2014/main" id="{E5E3E3AC-C434-8211-2512-DC2AD01D586D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930174" y="147852"/>
                <a:ext cx="239040" cy="22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6" name="Group 315">
            <a:extLst>
              <a:ext uri="{FF2B5EF4-FFF2-40B4-BE49-F238E27FC236}">
                <a16:creationId xmlns:a16="http://schemas.microsoft.com/office/drawing/2014/main" id="{BCD11F91-DA5D-8F3D-1E6A-015197A1C1F5}"/>
              </a:ext>
            </a:extLst>
          </p:cNvPr>
          <p:cNvGrpSpPr/>
          <p:nvPr/>
        </p:nvGrpSpPr>
        <p:grpSpPr>
          <a:xfrm>
            <a:off x="250134" y="3391092"/>
            <a:ext cx="138960" cy="105840"/>
            <a:chOff x="250134" y="3391092"/>
            <a:chExt cx="138960" cy="10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EE29FD75-4F36-0DB5-BF0B-2C45B2BCB2DB}"/>
                    </a:ext>
                  </a:extLst>
                </p14:cNvPr>
                <p14:cNvContentPartPr/>
                <p14:nvPr/>
              </p14:nvContentPartPr>
              <p14:xfrm>
                <a:off x="250134" y="3391092"/>
                <a:ext cx="138960" cy="10584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EE29FD75-4F36-0DB5-BF0B-2C45B2BCB2DB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41134" y="3382092"/>
                  <a:ext cx="1566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7F88710C-2CB4-4AB7-E63E-93FA452BF08D}"/>
                    </a:ext>
                  </a:extLst>
                </p14:cNvPr>
                <p14:cNvContentPartPr/>
                <p14:nvPr/>
              </p14:nvContentPartPr>
              <p14:xfrm>
                <a:off x="388734" y="3494052"/>
                <a:ext cx="360" cy="36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7F88710C-2CB4-4AB7-E63E-93FA452BF08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80094" y="34854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B7C3C07F-1110-BED1-25D9-44BCAD5FDED4}"/>
              </a:ext>
            </a:extLst>
          </p:cNvPr>
          <p:cNvGrpSpPr/>
          <p:nvPr/>
        </p:nvGrpSpPr>
        <p:grpSpPr>
          <a:xfrm>
            <a:off x="1470894" y="2760732"/>
            <a:ext cx="375120" cy="395280"/>
            <a:chOff x="1470894" y="2760732"/>
            <a:chExt cx="375120" cy="39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608D561-6332-D167-8316-519A60F8DB71}"/>
                    </a:ext>
                  </a:extLst>
                </p14:cNvPr>
                <p14:cNvContentPartPr/>
                <p14:nvPr/>
              </p14:nvContentPartPr>
              <p14:xfrm>
                <a:off x="1470894" y="2849292"/>
                <a:ext cx="122760" cy="2059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608D561-6332-D167-8316-519A60F8DB7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462254" y="2840292"/>
                  <a:ext cx="1404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E82B20EE-7271-6153-6138-5D778A1FC804}"/>
                    </a:ext>
                  </a:extLst>
                </p14:cNvPr>
                <p14:cNvContentPartPr/>
                <p14:nvPr/>
              </p14:nvContentPartPr>
              <p14:xfrm>
                <a:off x="1729374" y="2760732"/>
                <a:ext cx="116640" cy="3952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E82B20EE-7271-6153-6138-5D778A1FC80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720734" y="2751732"/>
                  <a:ext cx="13428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4C484C98-472E-6C48-3435-F845F8F6AB09}"/>
                    </a:ext>
                  </a:extLst>
                </p14:cNvPr>
                <p14:cNvContentPartPr/>
                <p14:nvPr/>
              </p14:nvContentPartPr>
              <p14:xfrm>
                <a:off x="1743054" y="3155292"/>
                <a:ext cx="360" cy="3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4C484C98-472E-6C48-3435-F845F8F6AB0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734054" y="3146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4CF293F6-BC9B-271A-4BD6-853A71249FB7}"/>
                    </a:ext>
                  </a:extLst>
                </p14:cNvPr>
                <p14:cNvContentPartPr/>
                <p14:nvPr/>
              </p14:nvContentPartPr>
              <p14:xfrm>
                <a:off x="1583934" y="3008052"/>
                <a:ext cx="153720" cy="11556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4CF293F6-BC9B-271A-4BD6-853A71249FB7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574934" y="2999052"/>
                  <a:ext cx="171360" cy="13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317" name="Ink 316">
                <a:extLst>
                  <a:ext uri="{FF2B5EF4-FFF2-40B4-BE49-F238E27FC236}">
                    <a16:creationId xmlns:a16="http://schemas.microsoft.com/office/drawing/2014/main" id="{F5AB5C8A-64F8-A557-B3DF-75D742287604}"/>
                  </a:ext>
                </a:extLst>
              </p14:cNvPr>
              <p14:cNvContentPartPr/>
              <p14:nvPr/>
            </p14:nvContentPartPr>
            <p14:xfrm>
              <a:off x="1584654" y="1449252"/>
              <a:ext cx="133920" cy="114480"/>
            </p14:xfrm>
          </p:contentPart>
        </mc:Choice>
        <mc:Fallback xmlns="">
          <p:pic>
            <p:nvPicPr>
              <p:cNvPr id="317" name="Ink 316">
                <a:extLst>
                  <a:ext uri="{FF2B5EF4-FFF2-40B4-BE49-F238E27FC236}">
                    <a16:creationId xmlns:a16="http://schemas.microsoft.com/office/drawing/2014/main" id="{F5AB5C8A-64F8-A557-B3DF-75D742287604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1576014" y="1440252"/>
                <a:ext cx="15156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318" name="Ink 317">
                <a:extLst>
                  <a:ext uri="{FF2B5EF4-FFF2-40B4-BE49-F238E27FC236}">
                    <a16:creationId xmlns:a16="http://schemas.microsoft.com/office/drawing/2014/main" id="{EC2D9F8D-7709-84A0-5AC2-1142857DB1E3}"/>
                  </a:ext>
                </a:extLst>
              </p14:cNvPr>
              <p14:cNvContentPartPr/>
              <p14:nvPr/>
            </p14:nvContentPartPr>
            <p14:xfrm>
              <a:off x="1630014" y="916092"/>
              <a:ext cx="182520" cy="105120"/>
            </p14:xfrm>
          </p:contentPart>
        </mc:Choice>
        <mc:Fallback xmlns="">
          <p:pic>
            <p:nvPicPr>
              <p:cNvPr id="318" name="Ink 317">
                <a:extLst>
                  <a:ext uri="{FF2B5EF4-FFF2-40B4-BE49-F238E27FC236}">
                    <a16:creationId xmlns:a16="http://schemas.microsoft.com/office/drawing/2014/main" id="{EC2D9F8D-7709-84A0-5AC2-1142857DB1E3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1621374" y="907092"/>
                <a:ext cx="20016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319" name="Ink 318">
                <a:extLst>
                  <a:ext uri="{FF2B5EF4-FFF2-40B4-BE49-F238E27FC236}">
                    <a16:creationId xmlns:a16="http://schemas.microsoft.com/office/drawing/2014/main" id="{A4B18BE2-7158-60DC-835E-66007C988503}"/>
                  </a:ext>
                </a:extLst>
              </p14:cNvPr>
              <p14:cNvContentPartPr/>
              <p14:nvPr/>
            </p14:nvContentPartPr>
            <p14:xfrm>
              <a:off x="2525694" y="3438612"/>
              <a:ext cx="1518840" cy="164520"/>
            </p14:xfrm>
          </p:contentPart>
        </mc:Choice>
        <mc:Fallback xmlns="">
          <p:pic>
            <p:nvPicPr>
              <p:cNvPr id="319" name="Ink 318">
                <a:extLst>
                  <a:ext uri="{FF2B5EF4-FFF2-40B4-BE49-F238E27FC236}">
                    <a16:creationId xmlns:a16="http://schemas.microsoft.com/office/drawing/2014/main" id="{A4B18BE2-7158-60DC-835E-66007C988503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2516694" y="3429612"/>
                <a:ext cx="153648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320" name="Ink 319">
                <a:extLst>
                  <a:ext uri="{FF2B5EF4-FFF2-40B4-BE49-F238E27FC236}">
                    <a16:creationId xmlns:a16="http://schemas.microsoft.com/office/drawing/2014/main" id="{D050D3E2-7B87-B403-821E-F2AEF5D5B082}"/>
                  </a:ext>
                </a:extLst>
              </p14:cNvPr>
              <p14:cNvContentPartPr/>
              <p14:nvPr/>
            </p14:nvContentPartPr>
            <p14:xfrm>
              <a:off x="4872174" y="3455172"/>
              <a:ext cx="1329120" cy="145440"/>
            </p14:xfrm>
          </p:contentPart>
        </mc:Choice>
        <mc:Fallback xmlns="">
          <p:pic>
            <p:nvPicPr>
              <p:cNvPr id="320" name="Ink 319">
                <a:extLst>
                  <a:ext uri="{FF2B5EF4-FFF2-40B4-BE49-F238E27FC236}">
                    <a16:creationId xmlns:a16="http://schemas.microsoft.com/office/drawing/2014/main" id="{D050D3E2-7B87-B403-821E-F2AEF5D5B082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4863174" y="3446172"/>
                <a:ext cx="134676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321" name="Ink 320">
                <a:extLst>
                  <a:ext uri="{FF2B5EF4-FFF2-40B4-BE49-F238E27FC236}">
                    <a16:creationId xmlns:a16="http://schemas.microsoft.com/office/drawing/2014/main" id="{587ABBFA-8A01-E908-642B-608BD9D250FC}"/>
                  </a:ext>
                </a:extLst>
              </p14:cNvPr>
              <p14:cNvContentPartPr/>
              <p14:nvPr/>
            </p14:nvContentPartPr>
            <p14:xfrm>
              <a:off x="5348094" y="3766572"/>
              <a:ext cx="226440" cy="407160"/>
            </p14:xfrm>
          </p:contentPart>
        </mc:Choice>
        <mc:Fallback xmlns="">
          <p:pic>
            <p:nvPicPr>
              <p:cNvPr id="321" name="Ink 320">
                <a:extLst>
                  <a:ext uri="{FF2B5EF4-FFF2-40B4-BE49-F238E27FC236}">
                    <a16:creationId xmlns:a16="http://schemas.microsoft.com/office/drawing/2014/main" id="{587ABBFA-8A01-E908-642B-608BD9D250FC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5339454" y="3757572"/>
                <a:ext cx="24408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322" name="Ink 321">
                <a:extLst>
                  <a:ext uri="{FF2B5EF4-FFF2-40B4-BE49-F238E27FC236}">
                    <a16:creationId xmlns:a16="http://schemas.microsoft.com/office/drawing/2014/main" id="{EBAB29DE-D9C1-95C9-FB9A-88A77025147A}"/>
                  </a:ext>
                </a:extLst>
              </p14:cNvPr>
              <p14:cNvContentPartPr/>
              <p14:nvPr/>
            </p14:nvContentPartPr>
            <p14:xfrm>
              <a:off x="5041014" y="4401972"/>
              <a:ext cx="54720" cy="204120"/>
            </p14:xfrm>
          </p:contentPart>
        </mc:Choice>
        <mc:Fallback xmlns="">
          <p:pic>
            <p:nvPicPr>
              <p:cNvPr id="322" name="Ink 321">
                <a:extLst>
                  <a:ext uri="{FF2B5EF4-FFF2-40B4-BE49-F238E27FC236}">
                    <a16:creationId xmlns:a16="http://schemas.microsoft.com/office/drawing/2014/main" id="{EBAB29DE-D9C1-95C9-FB9A-88A77025147A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5032014" y="4393332"/>
                <a:ext cx="7236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323" name="Ink 322">
                <a:extLst>
                  <a:ext uri="{FF2B5EF4-FFF2-40B4-BE49-F238E27FC236}">
                    <a16:creationId xmlns:a16="http://schemas.microsoft.com/office/drawing/2014/main" id="{10AB3F24-98AF-CD78-DCBA-198D3C063EC8}"/>
                  </a:ext>
                </a:extLst>
              </p14:cNvPr>
              <p14:cNvContentPartPr/>
              <p14:nvPr/>
            </p14:nvContentPartPr>
            <p14:xfrm>
              <a:off x="5110494" y="4440132"/>
              <a:ext cx="290880" cy="163800"/>
            </p14:xfrm>
          </p:contentPart>
        </mc:Choice>
        <mc:Fallback xmlns="">
          <p:pic>
            <p:nvPicPr>
              <p:cNvPr id="323" name="Ink 322">
                <a:extLst>
                  <a:ext uri="{FF2B5EF4-FFF2-40B4-BE49-F238E27FC236}">
                    <a16:creationId xmlns:a16="http://schemas.microsoft.com/office/drawing/2014/main" id="{10AB3F24-98AF-CD78-DCBA-198D3C063EC8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5101854" y="4431132"/>
                <a:ext cx="308520" cy="18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45" name="Group 344">
            <a:extLst>
              <a:ext uri="{FF2B5EF4-FFF2-40B4-BE49-F238E27FC236}">
                <a16:creationId xmlns:a16="http://schemas.microsoft.com/office/drawing/2014/main" id="{8AE51060-049C-4DBD-8CEA-911C6F61BAE8}"/>
              </a:ext>
            </a:extLst>
          </p:cNvPr>
          <p:cNvGrpSpPr/>
          <p:nvPr/>
        </p:nvGrpSpPr>
        <p:grpSpPr>
          <a:xfrm>
            <a:off x="5476254" y="4275252"/>
            <a:ext cx="853200" cy="377280"/>
            <a:chOff x="5476254" y="4275252"/>
            <a:chExt cx="853200" cy="37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62BC4699-F183-06BE-E106-4279BBA57D2C}"/>
                    </a:ext>
                  </a:extLst>
                </p14:cNvPr>
                <p14:cNvContentPartPr/>
                <p14:nvPr/>
              </p14:nvContentPartPr>
              <p14:xfrm>
                <a:off x="5476254" y="4393332"/>
                <a:ext cx="428760" cy="21528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62BC4699-F183-06BE-E106-4279BBA57D2C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5467254" y="4384692"/>
                  <a:ext cx="44640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8E846098-B26B-1C43-D7E7-4723E94AE49B}"/>
                    </a:ext>
                  </a:extLst>
                </p14:cNvPr>
                <p14:cNvContentPartPr/>
                <p14:nvPr/>
              </p14:nvContentPartPr>
              <p14:xfrm>
                <a:off x="5973414" y="4275252"/>
                <a:ext cx="115560" cy="37728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8E846098-B26B-1C43-D7E7-4723E94AE49B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5964774" y="4266252"/>
                  <a:ext cx="13320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5A7AB94F-00B3-FE4A-344F-1CA3A625E0D7}"/>
                    </a:ext>
                  </a:extLst>
                </p14:cNvPr>
                <p14:cNvContentPartPr/>
                <p14:nvPr/>
              </p14:nvContentPartPr>
              <p14:xfrm>
                <a:off x="6077814" y="4407012"/>
                <a:ext cx="143280" cy="22644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5A7AB94F-00B3-FE4A-344F-1CA3A625E0D7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069174" y="4398012"/>
                  <a:ext cx="16092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2ECB75D1-0EDA-5B9F-B706-1E61EB5AEEC6}"/>
                    </a:ext>
                  </a:extLst>
                </p14:cNvPr>
                <p14:cNvContentPartPr/>
                <p14:nvPr/>
              </p14:nvContentPartPr>
              <p14:xfrm>
                <a:off x="6205974" y="4354452"/>
                <a:ext cx="123480" cy="22788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2ECB75D1-0EDA-5B9F-B706-1E61EB5AEEC6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197334" y="4345452"/>
                  <a:ext cx="141120" cy="24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348" name="Ink 347">
                <a:extLst>
                  <a:ext uri="{FF2B5EF4-FFF2-40B4-BE49-F238E27FC236}">
                    <a16:creationId xmlns:a16="http://schemas.microsoft.com/office/drawing/2014/main" id="{4381913D-F99E-2E53-3390-83968550195B}"/>
                  </a:ext>
                </a:extLst>
              </p14:cNvPr>
              <p14:cNvContentPartPr/>
              <p14:nvPr/>
            </p14:nvContentPartPr>
            <p14:xfrm>
              <a:off x="4669494" y="5087052"/>
              <a:ext cx="98640" cy="360"/>
            </p14:xfrm>
          </p:contentPart>
        </mc:Choice>
        <mc:Fallback xmlns="">
          <p:pic>
            <p:nvPicPr>
              <p:cNvPr id="348" name="Ink 347">
                <a:extLst>
                  <a:ext uri="{FF2B5EF4-FFF2-40B4-BE49-F238E27FC236}">
                    <a16:creationId xmlns:a16="http://schemas.microsoft.com/office/drawing/2014/main" id="{4381913D-F99E-2E53-3390-83968550195B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4660494" y="5078412"/>
                <a:ext cx="116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350" name="Ink 349">
                <a:extLst>
                  <a:ext uri="{FF2B5EF4-FFF2-40B4-BE49-F238E27FC236}">
                    <a16:creationId xmlns:a16="http://schemas.microsoft.com/office/drawing/2014/main" id="{CAA73E3F-EBBD-B1B4-5FF7-68CA95D2920E}"/>
                  </a:ext>
                </a:extLst>
              </p14:cNvPr>
              <p14:cNvContentPartPr/>
              <p14:nvPr/>
            </p14:nvContentPartPr>
            <p14:xfrm>
              <a:off x="4711254" y="5183892"/>
              <a:ext cx="61560" cy="360"/>
            </p14:xfrm>
          </p:contentPart>
        </mc:Choice>
        <mc:Fallback xmlns="">
          <p:pic>
            <p:nvPicPr>
              <p:cNvPr id="350" name="Ink 349">
                <a:extLst>
                  <a:ext uri="{FF2B5EF4-FFF2-40B4-BE49-F238E27FC236}">
                    <a16:creationId xmlns:a16="http://schemas.microsoft.com/office/drawing/2014/main" id="{CAA73E3F-EBBD-B1B4-5FF7-68CA95D2920E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4702614" y="5174892"/>
                <a:ext cx="792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4" name="Group 383">
            <a:extLst>
              <a:ext uri="{FF2B5EF4-FFF2-40B4-BE49-F238E27FC236}">
                <a16:creationId xmlns:a16="http://schemas.microsoft.com/office/drawing/2014/main" id="{2A3ABBD1-CC50-3713-D65A-576C5A744FDA}"/>
              </a:ext>
            </a:extLst>
          </p:cNvPr>
          <p:cNvGrpSpPr/>
          <p:nvPr/>
        </p:nvGrpSpPr>
        <p:grpSpPr>
          <a:xfrm>
            <a:off x="5331174" y="4913172"/>
            <a:ext cx="1068840" cy="560160"/>
            <a:chOff x="5331174" y="4913172"/>
            <a:chExt cx="1068840" cy="56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1E98537F-7AB0-70D7-E5B0-4DF49EB1F0C4}"/>
                    </a:ext>
                  </a:extLst>
                </p14:cNvPr>
                <p14:cNvContentPartPr/>
                <p14:nvPr/>
              </p14:nvContentPartPr>
              <p14:xfrm>
                <a:off x="5331174" y="5119812"/>
                <a:ext cx="461880" cy="22284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1E98537F-7AB0-70D7-E5B0-4DF49EB1F0C4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322174" y="5110812"/>
                  <a:ext cx="47952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445F8CFE-FCF6-656E-7AD2-D8BD579EF741}"/>
                    </a:ext>
                  </a:extLst>
                </p14:cNvPr>
                <p14:cNvContentPartPr/>
                <p14:nvPr/>
              </p14:nvContentPartPr>
              <p14:xfrm>
                <a:off x="5853534" y="5001012"/>
                <a:ext cx="81360" cy="35028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445F8CFE-FCF6-656E-7AD2-D8BD579EF741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5844534" y="4992372"/>
                  <a:ext cx="9900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7C764433-95F0-B5A9-F384-5EF60408B25A}"/>
                    </a:ext>
                  </a:extLst>
                </p14:cNvPr>
                <p14:cNvContentPartPr/>
                <p14:nvPr/>
              </p14:nvContentPartPr>
              <p14:xfrm>
                <a:off x="5925534" y="5049252"/>
                <a:ext cx="138240" cy="21132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7C764433-95F0-B5A9-F384-5EF60408B25A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5916894" y="5040612"/>
                  <a:ext cx="1558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9C82F76B-A79E-748A-A293-242BEF863EAE}"/>
                    </a:ext>
                  </a:extLst>
                </p14:cNvPr>
                <p14:cNvContentPartPr/>
                <p14:nvPr/>
              </p14:nvContentPartPr>
              <p14:xfrm>
                <a:off x="6092574" y="4984092"/>
                <a:ext cx="37080" cy="885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9C82F76B-A79E-748A-A293-242BEF863EAE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083934" y="4975452"/>
                  <a:ext cx="5472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C997EEC8-DBA2-61A3-07C6-6695DC107F40}"/>
                    </a:ext>
                  </a:extLst>
                </p14:cNvPr>
                <p14:cNvContentPartPr/>
                <p14:nvPr/>
              </p14:nvContentPartPr>
              <p14:xfrm>
                <a:off x="6193734" y="5029092"/>
                <a:ext cx="56160" cy="19908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C997EEC8-DBA2-61A3-07C6-6695DC107F40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184734" y="5020092"/>
                  <a:ext cx="738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B0D838A5-EDA5-34A3-C86C-BBD41912B9A1}"/>
                    </a:ext>
                  </a:extLst>
                </p14:cNvPr>
                <p14:cNvContentPartPr/>
                <p14:nvPr/>
              </p14:nvContentPartPr>
              <p14:xfrm>
                <a:off x="6275094" y="4913172"/>
                <a:ext cx="124920" cy="56016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B0D838A5-EDA5-34A3-C86C-BBD41912B9A1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266454" y="4904532"/>
                  <a:ext cx="142560" cy="57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F95FBAED-DF60-B052-F09B-0ACF8648370D}"/>
                    </a:ext>
                  </a:extLst>
                </p14:cNvPr>
                <p14:cNvContentPartPr/>
                <p14:nvPr/>
              </p14:nvContentPartPr>
              <p14:xfrm>
                <a:off x="6159534" y="4998492"/>
                <a:ext cx="70200" cy="28656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F95FBAED-DF60-B052-F09B-0ACF8648370D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150894" y="4989852"/>
                  <a:ext cx="87840" cy="304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386" name="Ink 385">
                <a:extLst>
                  <a:ext uri="{FF2B5EF4-FFF2-40B4-BE49-F238E27FC236}">
                    <a16:creationId xmlns:a16="http://schemas.microsoft.com/office/drawing/2014/main" id="{1D59A653-0C45-E4EC-F027-0E0DC7ADDED6}"/>
                  </a:ext>
                </a:extLst>
              </p14:cNvPr>
              <p14:cNvContentPartPr/>
              <p14:nvPr/>
            </p14:nvContentPartPr>
            <p14:xfrm>
              <a:off x="5243694" y="4938732"/>
              <a:ext cx="184320" cy="589320"/>
            </p14:xfrm>
          </p:contentPart>
        </mc:Choice>
        <mc:Fallback xmlns="">
          <p:pic>
            <p:nvPicPr>
              <p:cNvPr id="386" name="Ink 385">
                <a:extLst>
                  <a:ext uri="{FF2B5EF4-FFF2-40B4-BE49-F238E27FC236}">
                    <a16:creationId xmlns:a16="http://schemas.microsoft.com/office/drawing/2014/main" id="{1D59A653-0C45-E4EC-F027-0E0DC7ADDED6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5234694" y="4929732"/>
                <a:ext cx="201960" cy="60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387" name="Ink 386">
                <a:extLst>
                  <a:ext uri="{FF2B5EF4-FFF2-40B4-BE49-F238E27FC236}">
                    <a16:creationId xmlns:a16="http://schemas.microsoft.com/office/drawing/2014/main" id="{2CB168DC-B2BF-53D8-D4C9-72B76E0C8A2A}"/>
                  </a:ext>
                </a:extLst>
              </p14:cNvPr>
              <p14:cNvContentPartPr/>
              <p14:nvPr/>
            </p14:nvContentPartPr>
            <p14:xfrm>
              <a:off x="6459414" y="4835412"/>
              <a:ext cx="57240" cy="135720"/>
            </p14:xfrm>
          </p:contentPart>
        </mc:Choice>
        <mc:Fallback xmlns="">
          <p:pic>
            <p:nvPicPr>
              <p:cNvPr id="387" name="Ink 386">
                <a:extLst>
                  <a:ext uri="{FF2B5EF4-FFF2-40B4-BE49-F238E27FC236}">
                    <a16:creationId xmlns:a16="http://schemas.microsoft.com/office/drawing/2014/main" id="{2CB168DC-B2BF-53D8-D4C9-72B76E0C8A2A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6450774" y="4826772"/>
                <a:ext cx="74880" cy="15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12" name="Group 411">
            <a:extLst>
              <a:ext uri="{FF2B5EF4-FFF2-40B4-BE49-F238E27FC236}">
                <a16:creationId xmlns:a16="http://schemas.microsoft.com/office/drawing/2014/main" id="{EAF7F770-3A77-C9B2-A44F-E78DFF30C74B}"/>
              </a:ext>
            </a:extLst>
          </p:cNvPr>
          <p:cNvGrpSpPr/>
          <p:nvPr/>
        </p:nvGrpSpPr>
        <p:grpSpPr>
          <a:xfrm>
            <a:off x="4974054" y="562572"/>
            <a:ext cx="743760" cy="2777760"/>
            <a:chOff x="4974054" y="562572"/>
            <a:chExt cx="743760" cy="277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A6841E4B-3DAA-6B17-6FFB-0D8096DE2EB2}"/>
                    </a:ext>
                  </a:extLst>
                </p14:cNvPr>
                <p14:cNvContentPartPr/>
                <p14:nvPr/>
              </p14:nvContentPartPr>
              <p14:xfrm>
                <a:off x="4974054" y="562572"/>
                <a:ext cx="200520" cy="271692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A6841E4B-3DAA-6B17-6FFB-0D8096DE2EB2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4965054" y="553932"/>
                  <a:ext cx="218160" cy="27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577727D4-44DB-C618-426E-22AACF51A9E6}"/>
                    </a:ext>
                  </a:extLst>
                </p14:cNvPr>
                <p14:cNvContentPartPr/>
                <p14:nvPr/>
              </p14:nvContentPartPr>
              <p14:xfrm>
                <a:off x="5271054" y="637452"/>
                <a:ext cx="129240" cy="18576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577727D4-44DB-C618-426E-22AACF51A9E6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5262414" y="628452"/>
                  <a:ext cx="1468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22CBBFA4-80C0-CD6C-E037-B550E70B6B26}"/>
                    </a:ext>
                  </a:extLst>
                </p14:cNvPr>
                <p14:cNvContentPartPr/>
                <p14:nvPr/>
              </p14:nvContentPartPr>
              <p14:xfrm>
                <a:off x="5321814" y="943452"/>
                <a:ext cx="2880" cy="19404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22CBBFA4-80C0-CD6C-E037-B550E70B6B26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5312814" y="934452"/>
                  <a:ext cx="2052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AD30E466-FA5B-DA33-EE33-CB311B1503F9}"/>
                    </a:ext>
                  </a:extLst>
                </p14:cNvPr>
                <p14:cNvContentPartPr/>
                <p14:nvPr/>
              </p14:nvContentPartPr>
              <p14:xfrm>
                <a:off x="5324334" y="1326852"/>
                <a:ext cx="360" cy="21924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AD30E466-FA5B-DA33-EE33-CB311B1503F9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5315334" y="1317852"/>
                  <a:ext cx="180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A95024B7-1238-0AA7-1C8D-30C16EDC6B3E}"/>
                    </a:ext>
                  </a:extLst>
                </p14:cNvPr>
                <p14:cNvContentPartPr/>
                <p14:nvPr/>
              </p14:nvContentPartPr>
              <p14:xfrm>
                <a:off x="5233614" y="1677852"/>
                <a:ext cx="148320" cy="20808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A95024B7-1238-0AA7-1C8D-30C16EDC6B3E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5224614" y="1668852"/>
                  <a:ext cx="16596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C562996A-EC14-BB92-F959-7CDF03C76E0F}"/>
                    </a:ext>
                  </a:extLst>
                </p14:cNvPr>
                <p14:cNvContentPartPr/>
                <p14:nvPr/>
              </p14:nvContentPartPr>
              <p14:xfrm>
                <a:off x="5304894" y="1991772"/>
                <a:ext cx="18720" cy="11124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C562996A-EC14-BB92-F959-7CDF03C76E0F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5296254" y="1983132"/>
                  <a:ext cx="363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C30303D9-9917-B416-16C9-AC8A9C46C27F}"/>
                    </a:ext>
                  </a:extLst>
                </p14:cNvPr>
                <p14:cNvContentPartPr/>
                <p14:nvPr/>
              </p14:nvContentPartPr>
              <p14:xfrm>
                <a:off x="5309214" y="2069532"/>
                <a:ext cx="360" cy="6516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C30303D9-9917-B416-16C9-AC8A9C46C27F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300574" y="2060532"/>
                  <a:ext cx="180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B3008CF6-CCBF-3ACF-0B06-7292DF697225}"/>
                    </a:ext>
                  </a:extLst>
                </p14:cNvPr>
                <p14:cNvContentPartPr/>
                <p14:nvPr/>
              </p14:nvContentPartPr>
              <p14:xfrm>
                <a:off x="5312094" y="2284452"/>
                <a:ext cx="11880" cy="14976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B3008CF6-CCBF-3ACF-0B06-7292DF697225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303094" y="2275812"/>
                  <a:ext cx="2952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ADCEF482-4356-944E-D04E-C0B73A4CF5F2}"/>
                    </a:ext>
                  </a:extLst>
                </p14:cNvPr>
                <p14:cNvContentPartPr/>
                <p14:nvPr/>
              </p14:nvContentPartPr>
              <p14:xfrm>
                <a:off x="5283294" y="2520252"/>
                <a:ext cx="95760" cy="15588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ADCEF482-4356-944E-D04E-C0B73A4CF5F2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5274294" y="2511612"/>
                  <a:ext cx="1134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55592297-E678-06BB-0BCF-5D9BF83E7E4D}"/>
                    </a:ext>
                  </a:extLst>
                </p14:cNvPr>
                <p14:cNvContentPartPr/>
                <p14:nvPr/>
              </p14:nvContentPartPr>
              <p14:xfrm>
                <a:off x="5298054" y="2767572"/>
                <a:ext cx="85680" cy="12888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55592297-E678-06BB-0BCF-5D9BF83E7E4D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289414" y="2758572"/>
                  <a:ext cx="10332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81F3CC16-BC88-744A-786B-005E379A6DBF}"/>
                    </a:ext>
                  </a:extLst>
                </p14:cNvPr>
                <p14:cNvContentPartPr/>
                <p14:nvPr/>
              </p14:nvContentPartPr>
              <p14:xfrm>
                <a:off x="5300574" y="2996532"/>
                <a:ext cx="360" cy="36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81F3CC16-BC88-744A-786B-005E379A6DB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291934" y="29875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F871BA0F-B746-208A-295A-759394AD336F}"/>
                    </a:ext>
                  </a:extLst>
                </p14:cNvPr>
                <p14:cNvContentPartPr/>
                <p14:nvPr/>
              </p14:nvContentPartPr>
              <p14:xfrm>
                <a:off x="5313894" y="3109932"/>
                <a:ext cx="360" cy="36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F871BA0F-B746-208A-295A-759394AD336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304894" y="31012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87A62FCF-542E-8B0A-330E-D1E938134220}"/>
                    </a:ext>
                  </a:extLst>
                </p14:cNvPr>
                <p14:cNvContentPartPr/>
                <p14:nvPr/>
              </p14:nvContentPartPr>
              <p14:xfrm>
                <a:off x="5313894" y="3239172"/>
                <a:ext cx="360" cy="792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87A62FCF-542E-8B0A-330E-D1E938134220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5304894" y="3230172"/>
                  <a:ext cx="18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EDE11812-6535-0934-D759-A4D8396523B2}"/>
                    </a:ext>
                  </a:extLst>
                </p14:cNvPr>
                <p14:cNvContentPartPr/>
                <p14:nvPr/>
              </p14:nvContentPartPr>
              <p14:xfrm>
                <a:off x="5309574" y="3200652"/>
                <a:ext cx="95760" cy="13968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EDE11812-6535-0934-D759-A4D8396523B2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300574" y="3192012"/>
                  <a:ext cx="1134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62F6D760-CF15-6322-81BA-6AF5BBC87AC6}"/>
                    </a:ext>
                  </a:extLst>
                </p14:cNvPr>
                <p14:cNvContentPartPr/>
                <p14:nvPr/>
              </p14:nvContentPartPr>
              <p14:xfrm>
                <a:off x="5547174" y="569052"/>
                <a:ext cx="170640" cy="272592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62F6D760-CF15-6322-81BA-6AF5BBC87AC6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5538534" y="560412"/>
                  <a:ext cx="188280" cy="27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5C710F95-EAC6-A825-6F7E-4019503012BA}"/>
              </a:ext>
            </a:extLst>
          </p:cNvPr>
          <p:cNvGrpSpPr/>
          <p:nvPr/>
        </p:nvGrpSpPr>
        <p:grpSpPr>
          <a:xfrm>
            <a:off x="6750294" y="3440412"/>
            <a:ext cx="1777320" cy="726840"/>
            <a:chOff x="6750294" y="3440412"/>
            <a:chExt cx="1777320" cy="72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6ED1E324-01AE-CB26-2B76-24AEA6A1CBA1}"/>
                    </a:ext>
                  </a:extLst>
                </p14:cNvPr>
                <p14:cNvContentPartPr/>
                <p14:nvPr/>
              </p14:nvContentPartPr>
              <p14:xfrm>
                <a:off x="6750294" y="3440412"/>
                <a:ext cx="1777320" cy="29520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6ED1E324-01AE-CB26-2B76-24AEA6A1CBA1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6741654" y="3431772"/>
                  <a:ext cx="179496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39E2A303-2E92-C6EE-C01F-3D2EBBEEC1F7}"/>
                    </a:ext>
                  </a:extLst>
                </p14:cNvPr>
                <p14:cNvContentPartPr/>
                <p14:nvPr/>
              </p14:nvContentPartPr>
              <p14:xfrm>
                <a:off x="7713294" y="3746052"/>
                <a:ext cx="135360" cy="26604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39E2A303-2E92-C6EE-C01F-3D2EBBEEC1F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7704294" y="3737412"/>
                  <a:ext cx="15300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EED87587-0541-B6E4-C6A4-917C53F5F398}"/>
                    </a:ext>
                  </a:extLst>
                </p14:cNvPr>
                <p14:cNvContentPartPr/>
                <p14:nvPr/>
              </p14:nvContentPartPr>
              <p14:xfrm>
                <a:off x="7731654" y="3894732"/>
                <a:ext cx="77040" cy="36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EED87587-0541-B6E4-C6A4-917C53F5F398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7722654" y="3885732"/>
                  <a:ext cx="94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70332A47-AA78-014B-75FF-5EA2022650B1}"/>
                    </a:ext>
                  </a:extLst>
                </p14:cNvPr>
                <p14:cNvContentPartPr/>
                <p14:nvPr/>
              </p14:nvContentPartPr>
              <p14:xfrm>
                <a:off x="7921734" y="3949092"/>
                <a:ext cx="147600" cy="21816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70332A47-AA78-014B-75FF-5EA2022650B1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7913094" y="3940092"/>
                  <a:ext cx="165240" cy="23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B84A4806-0C40-CA28-C6E7-438F2A131A18}"/>
              </a:ext>
            </a:extLst>
          </p:cNvPr>
          <p:cNvGrpSpPr/>
          <p:nvPr/>
        </p:nvGrpSpPr>
        <p:grpSpPr>
          <a:xfrm>
            <a:off x="7022094" y="4436892"/>
            <a:ext cx="356040" cy="178920"/>
            <a:chOff x="7022094" y="4436892"/>
            <a:chExt cx="356040" cy="17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6BFBDEA2-57A7-74CB-4394-4863457E3CE0}"/>
                    </a:ext>
                  </a:extLst>
                </p14:cNvPr>
                <p14:cNvContentPartPr/>
                <p14:nvPr/>
              </p14:nvContentPartPr>
              <p14:xfrm>
                <a:off x="7022094" y="4437252"/>
                <a:ext cx="70200" cy="17856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6BFBDEA2-57A7-74CB-4394-4863457E3CE0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7013094" y="4428612"/>
                  <a:ext cx="8784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40CADB99-D33C-B9BE-F7FD-E4DE54EAFE5B}"/>
                    </a:ext>
                  </a:extLst>
                </p14:cNvPr>
                <p14:cNvContentPartPr/>
                <p14:nvPr/>
              </p14:nvContentPartPr>
              <p14:xfrm>
                <a:off x="7093014" y="4471092"/>
                <a:ext cx="86760" cy="10512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40CADB99-D33C-B9BE-F7FD-E4DE54EAFE5B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7084374" y="4462092"/>
                  <a:ext cx="1044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8D09C986-A3BE-E430-B4EF-50333A3B8005}"/>
                    </a:ext>
                  </a:extLst>
                </p14:cNvPr>
                <p14:cNvContentPartPr/>
                <p14:nvPr/>
              </p14:nvContentPartPr>
              <p14:xfrm>
                <a:off x="7248174" y="4436892"/>
                <a:ext cx="129960" cy="157680"/>
              </p14:xfrm>
            </p:contentPart>
          </mc:Choice>
          <mc:Fallback xmlns=""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8D09C986-A3BE-E430-B4EF-50333A3B8005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7239174" y="4428252"/>
                  <a:ext cx="147600" cy="17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64C64E30-45A7-80F4-C810-5928BFD281EA}"/>
              </a:ext>
            </a:extLst>
          </p:cNvPr>
          <p:cNvGrpSpPr/>
          <p:nvPr/>
        </p:nvGrpSpPr>
        <p:grpSpPr>
          <a:xfrm>
            <a:off x="7475694" y="4344012"/>
            <a:ext cx="1539360" cy="456480"/>
            <a:chOff x="7475694" y="4344012"/>
            <a:chExt cx="1539360" cy="45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B4A17064-7479-C27D-D9D5-3B96C61BC5CD}"/>
                    </a:ext>
                  </a:extLst>
                </p14:cNvPr>
                <p14:cNvContentPartPr/>
                <p14:nvPr/>
              </p14:nvContentPartPr>
              <p14:xfrm>
                <a:off x="7475694" y="4423212"/>
                <a:ext cx="432360" cy="17496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B4A17064-7479-C27D-D9D5-3B96C61BC5CD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7466694" y="4414212"/>
                  <a:ext cx="4500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624A35E8-9980-39BA-0A41-3AE4BF474D7E}"/>
                    </a:ext>
                  </a:extLst>
                </p14:cNvPr>
                <p14:cNvContentPartPr/>
                <p14:nvPr/>
              </p14:nvContentPartPr>
              <p14:xfrm>
                <a:off x="7982214" y="4351932"/>
                <a:ext cx="97200" cy="44856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624A35E8-9980-39BA-0A41-3AE4BF474D7E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7973574" y="4342932"/>
                  <a:ext cx="11484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23AE8093-7557-011B-F2FC-BC81B3518B3A}"/>
                    </a:ext>
                  </a:extLst>
                </p14:cNvPr>
                <p14:cNvContentPartPr/>
                <p14:nvPr/>
              </p14:nvContentPartPr>
              <p14:xfrm>
                <a:off x="8107854" y="4405212"/>
                <a:ext cx="125640" cy="24696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23AE8093-7557-011B-F2FC-BC81B3518B3A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8098854" y="4396572"/>
                  <a:ext cx="14328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D2A95C75-E7E0-2C5B-9EF2-C6BBFE343960}"/>
                    </a:ext>
                  </a:extLst>
                </p14:cNvPr>
                <p14:cNvContentPartPr/>
                <p14:nvPr/>
              </p14:nvContentPartPr>
              <p14:xfrm>
                <a:off x="8258334" y="4604652"/>
                <a:ext cx="90720" cy="14796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D2A95C75-E7E0-2C5B-9EF2-C6BBFE343960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249694" y="4595652"/>
                  <a:ext cx="1083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F2EB3A51-6144-5B96-999B-A4DDF4F10051}"/>
                    </a:ext>
                  </a:extLst>
                </p14:cNvPr>
                <p14:cNvContentPartPr/>
                <p14:nvPr/>
              </p14:nvContentPartPr>
              <p14:xfrm>
                <a:off x="8340414" y="4497372"/>
                <a:ext cx="30960" cy="3060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F2EB3A51-6144-5B96-999B-A4DDF4F10051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8331414" y="4488372"/>
                  <a:ext cx="486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BD8E6353-EECF-E835-187A-1A6835CD6A01}"/>
                    </a:ext>
                  </a:extLst>
                </p14:cNvPr>
                <p14:cNvContentPartPr/>
                <p14:nvPr/>
              </p14:nvContentPartPr>
              <p14:xfrm>
                <a:off x="8440494" y="4443012"/>
                <a:ext cx="80280" cy="15660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BD8E6353-EECF-E835-187A-1A6835CD6A01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8431854" y="4434012"/>
                  <a:ext cx="9792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DED68BFA-D5C6-D998-63C9-C0E20997BB83}"/>
                    </a:ext>
                  </a:extLst>
                </p14:cNvPr>
                <p14:cNvContentPartPr/>
                <p14:nvPr/>
              </p14:nvContentPartPr>
              <p14:xfrm>
                <a:off x="8493054" y="4430412"/>
                <a:ext cx="27720" cy="16416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DED68BFA-D5C6-D998-63C9-C0E20997BB83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8484414" y="4421412"/>
                  <a:ext cx="4536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17412D6A-5E05-2B9C-E08B-996ADEA8B7C2}"/>
                    </a:ext>
                  </a:extLst>
                </p14:cNvPr>
                <p14:cNvContentPartPr/>
                <p14:nvPr/>
              </p14:nvContentPartPr>
              <p14:xfrm>
                <a:off x="8423214" y="4518972"/>
                <a:ext cx="123120" cy="15192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17412D6A-5E05-2B9C-E08B-996ADEA8B7C2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8414574" y="4509972"/>
                  <a:ext cx="1407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FB7FBF8C-9F9D-DC48-36A6-8E8DE67235C9}"/>
                    </a:ext>
                  </a:extLst>
                </p14:cNvPr>
                <p14:cNvContentPartPr/>
                <p14:nvPr/>
              </p14:nvContentPartPr>
              <p14:xfrm>
                <a:off x="8487654" y="4600692"/>
                <a:ext cx="47880" cy="6840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FB7FBF8C-9F9D-DC48-36A6-8E8DE67235C9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8478654" y="4591692"/>
                  <a:ext cx="6552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37014997-9B26-67BC-A85B-6C2D84031624}"/>
                    </a:ext>
                  </a:extLst>
                </p14:cNvPr>
                <p14:cNvContentPartPr/>
                <p14:nvPr/>
              </p14:nvContentPartPr>
              <p14:xfrm>
                <a:off x="8706174" y="4413492"/>
                <a:ext cx="183600" cy="27468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37014997-9B26-67BC-A85B-6C2D84031624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8697174" y="4404852"/>
                  <a:ext cx="20124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0D6B6A09-7F39-858F-2DC9-40E53551C749}"/>
                    </a:ext>
                  </a:extLst>
                </p14:cNvPr>
                <p14:cNvContentPartPr/>
                <p14:nvPr/>
              </p14:nvContentPartPr>
              <p14:xfrm>
                <a:off x="8930454" y="4344012"/>
                <a:ext cx="84600" cy="42048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0D6B6A09-7F39-858F-2DC9-40E53551C74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921814" y="4335372"/>
                  <a:ext cx="10224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9CDBB20D-E126-F042-BF47-26317A8CBB7B}"/>
                    </a:ext>
                  </a:extLst>
                </p14:cNvPr>
                <p14:cNvContentPartPr/>
                <p14:nvPr/>
              </p14:nvContentPartPr>
              <p14:xfrm>
                <a:off x="8719134" y="4677732"/>
                <a:ext cx="42480" cy="36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9CDBB20D-E126-F042-BF47-26317A8CBB7B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8710134" y="4668732"/>
                  <a:ext cx="601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0EAF61CA-6049-D485-A398-FBB16DA7AEA7}"/>
              </a:ext>
            </a:extLst>
          </p:cNvPr>
          <p:cNvGrpSpPr/>
          <p:nvPr/>
        </p:nvGrpSpPr>
        <p:grpSpPr>
          <a:xfrm>
            <a:off x="6686214" y="661212"/>
            <a:ext cx="166320" cy="2593440"/>
            <a:chOff x="6686214" y="661212"/>
            <a:chExt cx="166320" cy="259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F7674195-417C-1F05-F2E9-74DDB848299A}"/>
                    </a:ext>
                  </a:extLst>
                </p14:cNvPr>
                <p14:cNvContentPartPr/>
                <p14:nvPr/>
              </p14:nvContentPartPr>
              <p14:xfrm>
                <a:off x="6686214" y="661212"/>
                <a:ext cx="166320" cy="259344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F7674195-417C-1F05-F2E9-74DDB848299A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6677214" y="652212"/>
                  <a:ext cx="183960" cy="261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A9029330-CC3B-381E-7065-36B867C0285B}"/>
                    </a:ext>
                  </a:extLst>
                </p14:cNvPr>
                <p14:cNvContentPartPr/>
                <p14:nvPr/>
              </p14:nvContentPartPr>
              <p14:xfrm>
                <a:off x="6724374" y="684972"/>
                <a:ext cx="34560" cy="36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A9029330-CC3B-381E-7065-36B867C0285B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6715734" y="675972"/>
                  <a:ext cx="522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443" name="Ink 442">
                <a:extLst>
                  <a:ext uri="{FF2B5EF4-FFF2-40B4-BE49-F238E27FC236}">
                    <a16:creationId xmlns:a16="http://schemas.microsoft.com/office/drawing/2014/main" id="{42D05822-C87A-4A45-66B9-A4E46148613F}"/>
                  </a:ext>
                </a:extLst>
              </p14:cNvPr>
              <p14:cNvContentPartPr/>
              <p14:nvPr/>
            </p14:nvContentPartPr>
            <p14:xfrm>
              <a:off x="8480454" y="664092"/>
              <a:ext cx="281520" cy="2543040"/>
            </p14:xfrm>
          </p:contentPart>
        </mc:Choice>
        <mc:Fallback xmlns="">
          <p:pic>
            <p:nvPicPr>
              <p:cNvPr id="443" name="Ink 442">
                <a:extLst>
                  <a:ext uri="{FF2B5EF4-FFF2-40B4-BE49-F238E27FC236}">
                    <a16:creationId xmlns:a16="http://schemas.microsoft.com/office/drawing/2014/main" id="{42D05822-C87A-4A45-66B9-A4E46148613F}"/>
                  </a:ext>
                </a:extLst>
              </p:cNvPr>
              <p:cNvPicPr/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8471454" y="655452"/>
                <a:ext cx="299160" cy="256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58" name="Group 457">
            <a:extLst>
              <a:ext uri="{FF2B5EF4-FFF2-40B4-BE49-F238E27FC236}">
                <a16:creationId xmlns:a16="http://schemas.microsoft.com/office/drawing/2014/main" id="{223CFFC7-7788-E417-8C1F-DC73C1BCC1F6}"/>
              </a:ext>
            </a:extLst>
          </p:cNvPr>
          <p:cNvGrpSpPr/>
          <p:nvPr/>
        </p:nvGrpSpPr>
        <p:grpSpPr>
          <a:xfrm>
            <a:off x="7405854" y="681732"/>
            <a:ext cx="591480" cy="1459800"/>
            <a:chOff x="7405854" y="681732"/>
            <a:chExt cx="591480" cy="145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B136CC0E-8EFE-272E-12EE-136E3D17F796}"/>
                    </a:ext>
                  </a:extLst>
                </p14:cNvPr>
                <p14:cNvContentPartPr/>
                <p14:nvPr/>
              </p14:nvContentPartPr>
              <p14:xfrm>
                <a:off x="7552014" y="681732"/>
                <a:ext cx="117000" cy="15048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B136CC0E-8EFE-272E-12EE-136E3D17F796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7543014" y="673092"/>
                  <a:ext cx="1346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8887FD9D-75C6-0D0B-55BE-C33D6262FA56}"/>
                    </a:ext>
                  </a:extLst>
                </p14:cNvPr>
                <p14:cNvContentPartPr/>
                <p14:nvPr/>
              </p14:nvContentPartPr>
              <p14:xfrm>
                <a:off x="7545174" y="947412"/>
                <a:ext cx="88560" cy="16380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8887FD9D-75C6-0D0B-55BE-C33D6262FA56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7536534" y="938772"/>
                  <a:ext cx="1062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D2F534AF-3A89-F9C7-0D7E-29FD3289975A}"/>
                    </a:ext>
                  </a:extLst>
                </p14:cNvPr>
                <p14:cNvContentPartPr/>
                <p14:nvPr/>
              </p14:nvContentPartPr>
              <p14:xfrm>
                <a:off x="7666494" y="1097532"/>
                <a:ext cx="2880" cy="6840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D2F534AF-3A89-F9C7-0D7E-29FD3289975A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7657854" y="1088532"/>
                  <a:ext cx="2052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7EA1BD04-7356-BC1E-1524-5982C474F875}"/>
                    </a:ext>
                  </a:extLst>
                </p14:cNvPr>
                <p14:cNvContentPartPr/>
                <p14:nvPr/>
              </p14:nvContentPartPr>
              <p14:xfrm>
                <a:off x="7629054" y="1318212"/>
                <a:ext cx="360" cy="36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7EA1BD04-7356-BC1E-1524-5982C474F87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620414" y="13095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18015CDF-5B5E-E8AD-227A-AFEA5B7F78B5}"/>
                    </a:ext>
                  </a:extLst>
                </p14:cNvPr>
                <p14:cNvContentPartPr/>
                <p14:nvPr/>
              </p14:nvContentPartPr>
              <p14:xfrm>
                <a:off x="7629054" y="1421532"/>
                <a:ext cx="360" cy="288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18015CDF-5B5E-E8AD-227A-AFEA5B7F78B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620414" y="141253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04113348-CEE2-F552-1556-4AA2C36D5E26}"/>
                    </a:ext>
                  </a:extLst>
                </p14:cNvPr>
                <p14:cNvContentPartPr/>
                <p14:nvPr/>
              </p14:nvContentPartPr>
              <p14:xfrm>
                <a:off x="7539054" y="1546092"/>
                <a:ext cx="97920" cy="17964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04113348-CEE2-F552-1556-4AA2C36D5E26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7530054" y="1537092"/>
                  <a:ext cx="1155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9A0D5023-8894-5378-5DC8-4AF45F96AF7C}"/>
                    </a:ext>
                  </a:extLst>
                </p14:cNvPr>
                <p14:cNvContentPartPr/>
                <p14:nvPr/>
              </p14:nvContentPartPr>
              <p14:xfrm>
                <a:off x="7683054" y="1653012"/>
                <a:ext cx="86400" cy="11880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9A0D5023-8894-5378-5DC8-4AF45F96AF7C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7674414" y="1644372"/>
                  <a:ext cx="1040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C03BE110-04DF-CD94-190C-5B2F5D4AF4BD}"/>
                    </a:ext>
                  </a:extLst>
                </p14:cNvPr>
                <p14:cNvContentPartPr/>
                <p14:nvPr/>
              </p14:nvContentPartPr>
              <p14:xfrm>
                <a:off x="7405854" y="1883412"/>
                <a:ext cx="77400" cy="17244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C03BE110-04DF-CD94-190C-5B2F5D4AF4BD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7396854" y="1874412"/>
                  <a:ext cx="950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27FE3212-F12C-0F34-D5B1-F4D36114C12E}"/>
                    </a:ext>
                  </a:extLst>
                </p14:cNvPr>
                <p14:cNvContentPartPr/>
                <p14:nvPr/>
              </p14:nvContentPartPr>
              <p14:xfrm>
                <a:off x="7526094" y="2024532"/>
                <a:ext cx="360" cy="11700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27FE3212-F12C-0F34-D5B1-F4D36114C12E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7517454" y="2015892"/>
                  <a:ext cx="180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35AE6E94-AE47-4502-D1C7-36D22916B3AF}"/>
                    </a:ext>
                  </a:extLst>
                </p14:cNvPr>
                <p14:cNvContentPartPr/>
                <p14:nvPr/>
              </p14:nvContentPartPr>
              <p14:xfrm>
                <a:off x="7598094" y="2013012"/>
                <a:ext cx="87840" cy="36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35AE6E94-AE47-4502-D1C7-36D22916B3AF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7589094" y="2004012"/>
                  <a:ext cx="105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1DF92008-F51F-FEB5-7ACC-2C2E76FF1AEE}"/>
                    </a:ext>
                  </a:extLst>
                </p14:cNvPr>
                <p14:cNvContentPartPr/>
                <p14:nvPr/>
              </p14:nvContentPartPr>
              <p14:xfrm>
                <a:off x="7638774" y="1984572"/>
                <a:ext cx="360" cy="10908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1DF92008-F51F-FEB5-7ACC-2C2E76FF1AEE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7630134" y="1975932"/>
                  <a:ext cx="180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1A7A3F26-DCA9-1AB1-78F8-94CC9F995568}"/>
                    </a:ext>
                  </a:extLst>
                </p14:cNvPr>
                <p14:cNvContentPartPr/>
                <p14:nvPr/>
              </p14:nvContentPartPr>
              <p14:xfrm>
                <a:off x="7774494" y="1922292"/>
                <a:ext cx="51120" cy="15120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1A7A3F26-DCA9-1AB1-78F8-94CC9F995568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7765854" y="1913292"/>
                  <a:ext cx="687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972DEF8E-2A6E-6583-C162-3D6B82FADAB3}"/>
                    </a:ext>
                  </a:extLst>
                </p14:cNvPr>
                <p14:cNvContentPartPr/>
                <p14:nvPr/>
              </p14:nvContentPartPr>
              <p14:xfrm>
                <a:off x="7872054" y="2042172"/>
                <a:ext cx="125280" cy="9288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972DEF8E-2A6E-6583-C162-3D6B82FADAB3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7863414" y="2033172"/>
                  <a:ext cx="142920" cy="11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459" name="Ink 458">
                <a:extLst>
                  <a:ext uri="{FF2B5EF4-FFF2-40B4-BE49-F238E27FC236}">
                    <a16:creationId xmlns:a16="http://schemas.microsoft.com/office/drawing/2014/main" id="{6FF82AB7-E439-E7F6-F976-5F7777407C3B}"/>
                  </a:ext>
                </a:extLst>
              </p14:cNvPr>
              <p14:cNvContentPartPr/>
              <p14:nvPr/>
            </p14:nvContentPartPr>
            <p14:xfrm>
              <a:off x="7535814" y="2290572"/>
              <a:ext cx="360" cy="360"/>
            </p14:xfrm>
          </p:contentPart>
        </mc:Choice>
        <mc:Fallback xmlns="">
          <p:pic>
            <p:nvPicPr>
              <p:cNvPr id="459" name="Ink 458">
                <a:extLst>
                  <a:ext uri="{FF2B5EF4-FFF2-40B4-BE49-F238E27FC236}">
                    <a16:creationId xmlns:a16="http://schemas.microsoft.com/office/drawing/2014/main" id="{6FF82AB7-E439-E7F6-F976-5F7777407C3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527174" y="22819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460" name="Ink 459">
                <a:extLst>
                  <a:ext uri="{FF2B5EF4-FFF2-40B4-BE49-F238E27FC236}">
                    <a16:creationId xmlns:a16="http://schemas.microsoft.com/office/drawing/2014/main" id="{5A02007E-4DF3-4616-3B15-6F63277FE17C}"/>
                  </a:ext>
                </a:extLst>
              </p14:cNvPr>
              <p14:cNvContentPartPr/>
              <p14:nvPr/>
            </p14:nvContentPartPr>
            <p14:xfrm>
              <a:off x="7535814" y="2454732"/>
              <a:ext cx="360" cy="360"/>
            </p14:xfrm>
          </p:contentPart>
        </mc:Choice>
        <mc:Fallback xmlns="">
          <p:pic>
            <p:nvPicPr>
              <p:cNvPr id="460" name="Ink 459">
                <a:extLst>
                  <a:ext uri="{FF2B5EF4-FFF2-40B4-BE49-F238E27FC236}">
                    <a16:creationId xmlns:a16="http://schemas.microsoft.com/office/drawing/2014/main" id="{5A02007E-4DF3-4616-3B15-6F63277FE17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527174" y="244609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461" name="Ink 460">
                <a:extLst>
                  <a:ext uri="{FF2B5EF4-FFF2-40B4-BE49-F238E27FC236}">
                    <a16:creationId xmlns:a16="http://schemas.microsoft.com/office/drawing/2014/main" id="{73CE17C2-98B4-B6E0-AE72-2F44C7B73E3B}"/>
                  </a:ext>
                </a:extLst>
              </p14:cNvPr>
              <p14:cNvContentPartPr/>
              <p14:nvPr/>
            </p14:nvContentPartPr>
            <p14:xfrm>
              <a:off x="7535814" y="2613492"/>
              <a:ext cx="360" cy="2880"/>
            </p14:xfrm>
          </p:contentPart>
        </mc:Choice>
        <mc:Fallback xmlns="">
          <p:pic>
            <p:nvPicPr>
              <p:cNvPr id="461" name="Ink 460">
                <a:extLst>
                  <a:ext uri="{FF2B5EF4-FFF2-40B4-BE49-F238E27FC236}">
                    <a16:creationId xmlns:a16="http://schemas.microsoft.com/office/drawing/2014/main" id="{73CE17C2-98B4-B6E0-AE72-2F44C7B73E3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527174" y="2604492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462" name="Ink 461">
                <a:extLst>
                  <a:ext uri="{FF2B5EF4-FFF2-40B4-BE49-F238E27FC236}">
                    <a16:creationId xmlns:a16="http://schemas.microsoft.com/office/drawing/2014/main" id="{CB88662C-68AA-F9B3-1A2D-3708C79000A4}"/>
                  </a:ext>
                </a:extLst>
              </p14:cNvPr>
              <p14:cNvContentPartPr/>
              <p14:nvPr/>
            </p14:nvContentPartPr>
            <p14:xfrm>
              <a:off x="7535814" y="2768652"/>
              <a:ext cx="360" cy="2880"/>
            </p14:xfrm>
          </p:contentPart>
        </mc:Choice>
        <mc:Fallback xmlns="">
          <p:pic>
            <p:nvPicPr>
              <p:cNvPr id="462" name="Ink 461">
                <a:extLst>
                  <a:ext uri="{FF2B5EF4-FFF2-40B4-BE49-F238E27FC236}">
                    <a16:creationId xmlns:a16="http://schemas.microsoft.com/office/drawing/2014/main" id="{CB88662C-68AA-F9B3-1A2D-3708C79000A4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527174" y="2760012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464" name="Ink 463">
                <a:extLst>
                  <a:ext uri="{FF2B5EF4-FFF2-40B4-BE49-F238E27FC236}">
                    <a16:creationId xmlns:a16="http://schemas.microsoft.com/office/drawing/2014/main" id="{983DCAF0-604B-47F6-12BA-F5AA5FF4F168}"/>
                  </a:ext>
                </a:extLst>
              </p14:cNvPr>
              <p14:cNvContentPartPr/>
              <p14:nvPr/>
            </p14:nvContentPartPr>
            <p14:xfrm>
              <a:off x="6864414" y="3022812"/>
              <a:ext cx="108000" cy="155160"/>
            </p14:xfrm>
          </p:contentPart>
        </mc:Choice>
        <mc:Fallback xmlns="">
          <p:pic>
            <p:nvPicPr>
              <p:cNvPr id="464" name="Ink 463">
                <a:extLst>
                  <a:ext uri="{FF2B5EF4-FFF2-40B4-BE49-F238E27FC236}">
                    <a16:creationId xmlns:a16="http://schemas.microsoft.com/office/drawing/2014/main" id="{983DCAF0-604B-47F6-12BA-F5AA5FF4F168}"/>
                  </a:ext>
                </a:extLst>
              </p:cNvPr>
              <p:cNvPicPr/>
              <p:nvPr/>
            </p:nvPicPr>
            <p:blipFill>
              <a:blip r:embed="rId338"/>
              <a:stretch>
                <a:fillRect/>
              </a:stretch>
            </p:blipFill>
            <p:spPr>
              <a:xfrm>
                <a:off x="6855414" y="3014172"/>
                <a:ext cx="12564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465" name="Ink 464">
                <a:extLst>
                  <a:ext uri="{FF2B5EF4-FFF2-40B4-BE49-F238E27FC236}">
                    <a16:creationId xmlns:a16="http://schemas.microsoft.com/office/drawing/2014/main" id="{46755D09-581A-30B0-C13C-442BAE8A672F}"/>
                  </a:ext>
                </a:extLst>
              </p14:cNvPr>
              <p14:cNvContentPartPr/>
              <p14:nvPr/>
            </p14:nvContentPartPr>
            <p14:xfrm>
              <a:off x="7029654" y="3177972"/>
              <a:ext cx="360" cy="135720"/>
            </p14:xfrm>
          </p:contentPart>
        </mc:Choice>
        <mc:Fallback xmlns="">
          <p:pic>
            <p:nvPicPr>
              <p:cNvPr id="465" name="Ink 464">
                <a:extLst>
                  <a:ext uri="{FF2B5EF4-FFF2-40B4-BE49-F238E27FC236}">
                    <a16:creationId xmlns:a16="http://schemas.microsoft.com/office/drawing/2014/main" id="{46755D09-581A-30B0-C13C-442BAE8A672F}"/>
                  </a:ext>
                </a:extLst>
              </p:cNvPr>
              <p:cNvPicPr/>
              <p:nvPr/>
            </p:nvPicPr>
            <p:blipFill>
              <a:blip r:embed="rId340"/>
              <a:stretch>
                <a:fillRect/>
              </a:stretch>
            </p:blipFill>
            <p:spPr>
              <a:xfrm>
                <a:off x="7021014" y="3168972"/>
                <a:ext cx="180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466" name="Ink 465">
                <a:extLst>
                  <a:ext uri="{FF2B5EF4-FFF2-40B4-BE49-F238E27FC236}">
                    <a16:creationId xmlns:a16="http://schemas.microsoft.com/office/drawing/2014/main" id="{404CF637-9E6D-92A8-ABAA-CFC892BC08C5}"/>
                  </a:ext>
                </a:extLst>
              </p14:cNvPr>
              <p14:cNvContentPartPr/>
              <p14:nvPr/>
            </p14:nvContentPartPr>
            <p14:xfrm>
              <a:off x="7134054" y="3161772"/>
              <a:ext cx="93600" cy="360"/>
            </p14:xfrm>
          </p:contentPart>
        </mc:Choice>
        <mc:Fallback xmlns="">
          <p:pic>
            <p:nvPicPr>
              <p:cNvPr id="466" name="Ink 465">
                <a:extLst>
                  <a:ext uri="{FF2B5EF4-FFF2-40B4-BE49-F238E27FC236}">
                    <a16:creationId xmlns:a16="http://schemas.microsoft.com/office/drawing/2014/main" id="{404CF637-9E6D-92A8-ABAA-CFC892BC08C5}"/>
                  </a:ext>
                </a:extLst>
              </p:cNvPr>
              <p:cNvPicPr/>
              <p:nvPr/>
            </p:nvPicPr>
            <p:blipFill>
              <a:blip r:embed="rId342"/>
              <a:stretch>
                <a:fillRect/>
              </a:stretch>
            </p:blipFill>
            <p:spPr>
              <a:xfrm>
                <a:off x="7125414" y="3153132"/>
                <a:ext cx="111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467" name="Ink 466">
                <a:extLst>
                  <a:ext uri="{FF2B5EF4-FFF2-40B4-BE49-F238E27FC236}">
                    <a16:creationId xmlns:a16="http://schemas.microsoft.com/office/drawing/2014/main" id="{BB6C0790-4CC2-4C83-295B-423885B62FAD}"/>
                  </a:ext>
                </a:extLst>
              </p14:cNvPr>
              <p14:cNvContentPartPr/>
              <p14:nvPr/>
            </p14:nvContentPartPr>
            <p14:xfrm>
              <a:off x="7199574" y="3055212"/>
              <a:ext cx="360" cy="200160"/>
            </p14:xfrm>
          </p:contentPart>
        </mc:Choice>
        <mc:Fallback xmlns="">
          <p:pic>
            <p:nvPicPr>
              <p:cNvPr id="467" name="Ink 466">
                <a:extLst>
                  <a:ext uri="{FF2B5EF4-FFF2-40B4-BE49-F238E27FC236}">
                    <a16:creationId xmlns:a16="http://schemas.microsoft.com/office/drawing/2014/main" id="{BB6C0790-4CC2-4C83-295B-423885B62FAD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7190574" y="3046212"/>
                <a:ext cx="1800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468" name="Ink 467">
                <a:extLst>
                  <a:ext uri="{FF2B5EF4-FFF2-40B4-BE49-F238E27FC236}">
                    <a16:creationId xmlns:a16="http://schemas.microsoft.com/office/drawing/2014/main" id="{091B15E0-6EB3-1753-261E-436D441A7113}"/>
                  </a:ext>
                </a:extLst>
              </p14:cNvPr>
              <p14:cNvContentPartPr/>
              <p14:nvPr/>
            </p14:nvContentPartPr>
            <p14:xfrm>
              <a:off x="7355094" y="3030372"/>
              <a:ext cx="69480" cy="174960"/>
            </p14:xfrm>
          </p:contentPart>
        </mc:Choice>
        <mc:Fallback xmlns="">
          <p:pic>
            <p:nvPicPr>
              <p:cNvPr id="468" name="Ink 467">
                <a:extLst>
                  <a:ext uri="{FF2B5EF4-FFF2-40B4-BE49-F238E27FC236}">
                    <a16:creationId xmlns:a16="http://schemas.microsoft.com/office/drawing/2014/main" id="{091B15E0-6EB3-1753-261E-436D441A7113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7346454" y="3021732"/>
                <a:ext cx="8712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469" name="Ink 468">
                <a:extLst>
                  <a:ext uri="{FF2B5EF4-FFF2-40B4-BE49-F238E27FC236}">
                    <a16:creationId xmlns:a16="http://schemas.microsoft.com/office/drawing/2014/main" id="{F48B5B39-4E14-0329-5371-774172D4814C}"/>
                  </a:ext>
                </a:extLst>
              </p14:cNvPr>
              <p14:cNvContentPartPr/>
              <p14:nvPr/>
            </p14:nvContentPartPr>
            <p14:xfrm>
              <a:off x="7430334" y="3188772"/>
              <a:ext cx="114840" cy="120600"/>
            </p14:xfrm>
          </p:contentPart>
        </mc:Choice>
        <mc:Fallback xmlns="">
          <p:pic>
            <p:nvPicPr>
              <p:cNvPr id="469" name="Ink 468">
                <a:extLst>
                  <a:ext uri="{FF2B5EF4-FFF2-40B4-BE49-F238E27FC236}">
                    <a16:creationId xmlns:a16="http://schemas.microsoft.com/office/drawing/2014/main" id="{F48B5B39-4E14-0329-5371-774172D4814C}"/>
                  </a:ext>
                </a:extLst>
              </p:cNvPr>
              <p:cNvPicPr/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7421334" y="3180132"/>
                <a:ext cx="13248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470" name="Ink 469">
                <a:extLst>
                  <a:ext uri="{FF2B5EF4-FFF2-40B4-BE49-F238E27FC236}">
                    <a16:creationId xmlns:a16="http://schemas.microsoft.com/office/drawing/2014/main" id="{5B363271-4C95-B86C-832E-22E34622ED4B}"/>
                  </a:ext>
                </a:extLst>
              </p14:cNvPr>
              <p14:cNvContentPartPr/>
              <p14:nvPr/>
            </p14:nvContentPartPr>
            <p14:xfrm>
              <a:off x="7557414" y="3180132"/>
              <a:ext cx="88200" cy="360"/>
            </p14:xfrm>
          </p:contentPart>
        </mc:Choice>
        <mc:Fallback xmlns="">
          <p:pic>
            <p:nvPicPr>
              <p:cNvPr id="470" name="Ink 469">
                <a:extLst>
                  <a:ext uri="{FF2B5EF4-FFF2-40B4-BE49-F238E27FC236}">
                    <a16:creationId xmlns:a16="http://schemas.microsoft.com/office/drawing/2014/main" id="{5B363271-4C95-B86C-832E-22E34622ED4B}"/>
                  </a:ext>
                </a:extLst>
              </p:cNvPr>
              <p:cNvPicPr/>
              <p:nvPr/>
            </p:nvPicPr>
            <p:blipFill>
              <a:blip r:embed="rId350"/>
              <a:stretch>
                <a:fillRect/>
              </a:stretch>
            </p:blipFill>
            <p:spPr>
              <a:xfrm>
                <a:off x="7548414" y="3171492"/>
                <a:ext cx="105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471" name="Ink 470">
                <a:extLst>
                  <a:ext uri="{FF2B5EF4-FFF2-40B4-BE49-F238E27FC236}">
                    <a16:creationId xmlns:a16="http://schemas.microsoft.com/office/drawing/2014/main" id="{DA898AE9-5C0C-F756-9ADE-FB49A6955669}"/>
                  </a:ext>
                </a:extLst>
              </p14:cNvPr>
              <p14:cNvContentPartPr/>
              <p14:nvPr/>
            </p14:nvContentPartPr>
            <p14:xfrm>
              <a:off x="7591974" y="3129732"/>
              <a:ext cx="8640" cy="113040"/>
            </p14:xfrm>
          </p:contentPart>
        </mc:Choice>
        <mc:Fallback xmlns="">
          <p:pic>
            <p:nvPicPr>
              <p:cNvPr id="471" name="Ink 470">
                <a:extLst>
                  <a:ext uri="{FF2B5EF4-FFF2-40B4-BE49-F238E27FC236}">
                    <a16:creationId xmlns:a16="http://schemas.microsoft.com/office/drawing/2014/main" id="{DA898AE9-5C0C-F756-9ADE-FB49A6955669}"/>
                  </a:ext>
                </a:extLst>
              </p:cNvPr>
              <p:cNvPicPr/>
              <p:nvPr/>
            </p:nvPicPr>
            <p:blipFill>
              <a:blip r:embed="rId352"/>
              <a:stretch>
                <a:fillRect/>
              </a:stretch>
            </p:blipFill>
            <p:spPr>
              <a:xfrm>
                <a:off x="7582974" y="3120732"/>
                <a:ext cx="26280" cy="13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82" name="Group 481">
            <a:extLst>
              <a:ext uri="{FF2B5EF4-FFF2-40B4-BE49-F238E27FC236}">
                <a16:creationId xmlns:a16="http://schemas.microsoft.com/office/drawing/2014/main" id="{BD3512D2-4751-0C7B-312C-36E57CBFA979}"/>
              </a:ext>
            </a:extLst>
          </p:cNvPr>
          <p:cNvGrpSpPr/>
          <p:nvPr/>
        </p:nvGrpSpPr>
        <p:grpSpPr>
          <a:xfrm>
            <a:off x="7797174" y="2857932"/>
            <a:ext cx="843480" cy="335160"/>
            <a:chOff x="7797174" y="2857932"/>
            <a:chExt cx="843480" cy="33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7DB73671-1427-EA16-9AB0-61294E86D83A}"/>
                    </a:ext>
                  </a:extLst>
                </p14:cNvPr>
                <p14:cNvContentPartPr/>
                <p14:nvPr/>
              </p14:nvContentPartPr>
              <p14:xfrm>
                <a:off x="7797174" y="3192732"/>
                <a:ext cx="2880" cy="36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7DB73671-1427-EA16-9AB0-61294E86D83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788174" y="318409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2A60158A-5832-E1E9-D433-C7431A72748C}"/>
                    </a:ext>
                  </a:extLst>
                </p14:cNvPr>
                <p14:cNvContentPartPr/>
                <p14:nvPr/>
              </p14:nvContentPartPr>
              <p14:xfrm>
                <a:off x="7910574" y="3166092"/>
                <a:ext cx="360" cy="360"/>
              </p14:xfrm>
            </p:contentPart>
          </mc:Choice>
          <mc:Fallback xmlns=""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2A60158A-5832-E1E9-D433-C7431A72748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01574" y="31570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22BF6B66-65CB-BA41-C161-0B1E080E4544}"/>
                    </a:ext>
                  </a:extLst>
                </p14:cNvPr>
                <p14:cNvContentPartPr/>
                <p14:nvPr/>
              </p14:nvContentPartPr>
              <p14:xfrm>
                <a:off x="8011374" y="3159972"/>
                <a:ext cx="2880" cy="36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22BF6B66-65CB-BA41-C161-0B1E080E454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002374" y="315097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00F320DB-584A-E36F-A454-5F08F2B873EF}"/>
                    </a:ext>
                  </a:extLst>
                </p14:cNvPr>
                <p14:cNvContentPartPr/>
                <p14:nvPr/>
              </p14:nvContentPartPr>
              <p14:xfrm>
                <a:off x="8264454" y="2905812"/>
                <a:ext cx="360" cy="20628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00F320DB-584A-E36F-A454-5F08F2B873EF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8255814" y="2897172"/>
                  <a:ext cx="180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EB600EDF-4894-BBF8-59A4-1554B606B206}"/>
                    </a:ext>
                  </a:extLst>
                </p14:cNvPr>
                <p14:cNvContentPartPr/>
                <p14:nvPr/>
              </p14:nvContentPartPr>
              <p14:xfrm>
                <a:off x="8156814" y="3007332"/>
                <a:ext cx="156960" cy="36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EB600EDF-4894-BBF8-59A4-1554B606B206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8147814" y="2998332"/>
                  <a:ext cx="174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948F205B-9726-9E55-F9A5-7E9CB1D66AFB}"/>
                    </a:ext>
                  </a:extLst>
                </p14:cNvPr>
                <p14:cNvContentPartPr/>
                <p14:nvPr/>
              </p14:nvContentPartPr>
              <p14:xfrm>
                <a:off x="8366694" y="2857932"/>
                <a:ext cx="110160" cy="18324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948F205B-9726-9E55-F9A5-7E9CB1D66AFB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8358054" y="2849292"/>
                  <a:ext cx="1278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23E4A592-05C5-36BC-BDA4-1E18435D7E8B}"/>
                    </a:ext>
                  </a:extLst>
                </p14:cNvPr>
                <p14:cNvContentPartPr/>
                <p14:nvPr/>
              </p14:nvContentPartPr>
              <p14:xfrm>
                <a:off x="8506014" y="2931732"/>
                <a:ext cx="134640" cy="14724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23E4A592-05C5-36BC-BDA4-1E18435D7E8B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8497374" y="2923092"/>
                  <a:ext cx="152280" cy="164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7A3B0C-DF55-2910-8C5E-1381DAB79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2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7301"/>
    </mc:Choice>
    <mc:Fallback xmlns="">
      <p:transition advClick="0" advTm="77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DB545-6ABE-D9FA-207B-6B4CC1C0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17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1069AD1-9A95-9E5C-92D2-28ABA9D6E1C6}"/>
              </a:ext>
            </a:extLst>
          </p:cNvPr>
          <p:cNvSpPr txBox="1"/>
          <p:nvPr/>
        </p:nvSpPr>
        <p:spPr>
          <a:xfrm>
            <a:off x="1600200" y="-81568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Coulomb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7F6CCF74-6FF7-AD10-3441-414E42809CEB}"/>
                  </a:ext>
                </a:extLst>
              </p14:cNvPr>
              <p14:cNvContentPartPr/>
              <p14:nvPr/>
            </p14:nvContentPartPr>
            <p14:xfrm>
              <a:off x="533814" y="2802852"/>
              <a:ext cx="101880" cy="297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7F6CCF74-6FF7-AD10-3441-414E42809C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814" y="2794212"/>
                <a:ext cx="11952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294430A2-35B9-1675-B47C-8F4867D56E8E}"/>
                  </a:ext>
                </a:extLst>
              </p14:cNvPr>
              <p14:cNvContentPartPr/>
              <p14:nvPr/>
            </p14:nvContentPartPr>
            <p14:xfrm>
              <a:off x="2456934" y="592812"/>
              <a:ext cx="249840" cy="266328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294430A2-35B9-1675-B47C-8F4867D56E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47934" y="584172"/>
                <a:ext cx="267480" cy="268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43764C33-064E-A324-7DE9-9E1DC0F8C9EF}"/>
                  </a:ext>
                </a:extLst>
              </p14:cNvPr>
              <p14:cNvContentPartPr/>
              <p14:nvPr/>
            </p14:nvContentPartPr>
            <p14:xfrm>
              <a:off x="3890094" y="562932"/>
              <a:ext cx="278280" cy="272304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43764C33-064E-A324-7DE9-9E1DC0F8C9E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81454" y="554292"/>
                <a:ext cx="295920" cy="27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AED31F7A-9910-C230-FB6C-22EF2EF2D2EB}"/>
                  </a:ext>
                </a:extLst>
              </p14:cNvPr>
              <p14:cNvContentPartPr/>
              <p14:nvPr/>
            </p14:nvContentPartPr>
            <p14:xfrm>
              <a:off x="3100974" y="3791772"/>
              <a:ext cx="163080" cy="32724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AED31F7A-9910-C230-FB6C-22EF2EF2D2E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92334" y="3783132"/>
                <a:ext cx="18072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E0805FA5-B33E-33B1-5AA3-109D4610A28A}"/>
                  </a:ext>
                </a:extLst>
              </p14:cNvPr>
              <p14:cNvContentPartPr/>
              <p14:nvPr/>
            </p14:nvContentPartPr>
            <p14:xfrm>
              <a:off x="2678334" y="758052"/>
              <a:ext cx="117720" cy="173520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E0805FA5-B33E-33B1-5AA3-109D4610A28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69334" y="749412"/>
                <a:ext cx="1353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96B74A11-E740-0252-FC1A-0B3B787D9CC6}"/>
                  </a:ext>
                </a:extLst>
              </p14:cNvPr>
              <p14:cNvContentPartPr/>
              <p14:nvPr/>
            </p14:nvContentPartPr>
            <p14:xfrm>
              <a:off x="2955894" y="742932"/>
              <a:ext cx="109080" cy="12420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96B74A11-E740-0252-FC1A-0B3B787D9CC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47254" y="734292"/>
                <a:ext cx="126720" cy="14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4" name="Group 233">
            <a:extLst>
              <a:ext uri="{FF2B5EF4-FFF2-40B4-BE49-F238E27FC236}">
                <a16:creationId xmlns:a16="http://schemas.microsoft.com/office/drawing/2014/main" id="{4528D1E6-099F-55E3-D016-F24E332BC6E3}"/>
              </a:ext>
            </a:extLst>
          </p:cNvPr>
          <p:cNvGrpSpPr/>
          <p:nvPr/>
        </p:nvGrpSpPr>
        <p:grpSpPr>
          <a:xfrm>
            <a:off x="3230934" y="720972"/>
            <a:ext cx="447120" cy="162360"/>
            <a:chOff x="3230934" y="720972"/>
            <a:chExt cx="447120" cy="16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C2C02DBE-BC35-F1C8-F156-768E9D840B04}"/>
                    </a:ext>
                  </a:extLst>
                </p14:cNvPr>
                <p14:cNvContentPartPr/>
                <p14:nvPr/>
              </p14:nvContentPartPr>
              <p14:xfrm>
                <a:off x="3230934" y="720972"/>
                <a:ext cx="119160" cy="1623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C2C02DBE-BC35-F1C8-F156-768E9D840B0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21934" y="712332"/>
                  <a:ext cx="1368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925DB794-6FCF-7434-3497-D6A3FC995326}"/>
                    </a:ext>
                  </a:extLst>
                </p14:cNvPr>
                <p14:cNvContentPartPr/>
                <p14:nvPr/>
              </p14:nvContentPartPr>
              <p14:xfrm>
                <a:off x="3485094" y="805212"/>
                <a:ext cx="360" cy="3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925DB794-6FCF-7434-3497-D6A3FC99532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76454" y="7965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0F93760E-3A56-6EF2-F75C-FAEB3AB0048D}"/>
                    </a:ext>
                  </a:extLst>
                </p14:cNvPr>
                <p14:cNvContentPartPr/>
                <p14:nvPr/>
              </p14:nvContentPartPr>
              <p14:xfrm>
                <a:off x="3601734" y="805212"/>
                <a:ext cx="2880" cy="3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0F93760E-3A56-6EF2-F75C-FAEB3AB0048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593094" y="79657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C893372E-DF15-4116-F80F-8D3F45CE4CA1}"/>
                    </a:ext>
                  </a:extLst>
                </p14:cNvPr>
                <p14:cNvContentPartPr/>
                <p14:nvPr/>
              </p14:nvContentPartPr>
              <p14:xfrm>
                <a:off x="3677694" y="805212"/>
                <a:ext cx="360" cy="3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C893372E-DF15-4116-F80F-8D3F45CE4CA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669054" y="7965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6C69AC54-73D1-599D-B575-DAB89AF1B002}"/>
                    </a:ext>
                  </a:extLst>
                </p14:cNvPr>
                <p14:cNvContentPartPr/>
                <p14:nvPr/>
              </p14:nvContentPartPr>
              <p14:xfrm>
                <a:off x="3677694" y="805212"/>
                <a:ext cx="360" cy="3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6C69AC54-73D1-599D-B575-DAB89AF1B00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669054" y="7965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275DCEF6-9A0D-58ED-3447-8FA2EAF2A42E}"/>
                  </a:ext>
                </a:extLst>
              </p14:cNvPr>
              <p14:cNvContentPartPr/>
              <p14:nvPr/>
            </p14:nvContentPartPr>
            <p14:xfrm>
              <a:off x="3841854" y="674892"/>
              <a:ext cx="140760" cy="19188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275DCEF6-9A0D-58ED-3447-8FA2EAF2A42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832854" y="665892"/>
                <a:ext cx="158400" cy="20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3" name="Group 272">
            <a:extLst>
              <a:ext uri="{FF2B5EF4-FFF2-40B4-BE49-F238E27FC236}">
                <a16:creationId xmlns:a16="http://schemas.microsoft.com/office/drawing/2014/main" id="{E4CF650A-5792-AA7E-A0E7-65E5C92E1AD7}"/>
              </a:ext>
            </a:extLst>
          </p:cNvPr>
          <p:cNvGrpSpPr/>
          <p:nvPr/>
        </p:nvGrpSpPr>
        <p:grpSpPr>
          <a:xfrm>
            <a:off x="2628654" y="1082052"/>
            <a:ext cx="1416960" cy="912240"/>
            <a:chOff x="2628654" y="1082052"/>
            <a:chExt cx="1416960" cy="91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8B6C5C33-C908-6A5C-4D1F-702474FA84BA}"/>
                    </a:ext>
                  </a:extLst>
                </p14:cNvPr>
                <p14:cNvContentPartPr/>
                <p14:nvPr/>
              </p14:nvContentPartPr>
              <p14:xfrm>
                <a:off x="2705694" y="1127052"/>
                <a:ext cx="92160" cy="1386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8B6C5C33-C908-6A5C-4D1F-702474FA84B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97054" y="1118052"/>
                  <a:ext cx="1098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1785303D-E5AC-421A-0DC6-BBC4F8A6C58D}"/>
                    </a:ext>
                  </a:extLst>
                </p14:cNvPr>
                <p14:cNvContentPartPr/>
                <p14:nvPr/>
              </p14:nvContentPartPr>
              <p14:xfrm>
                <a:off x="3013854" y="1100772"/>
                <a:ext cx="77040" cy="1490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1785303D-E5AC-421A-0DC6-BBC4F8A6C58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04854" y="1091772"/>
                  <a:ext cx="946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4F42727F-A6B1-E3FF-2854-79AC13955AFB}"/>
                    </a:ext>
                  </a:extLst>
                </p14:cNvPr>
                <p14:cNvContentPartPr/>
                <p14:nvPr/>
              </p14:nvContentPartPr>
              <p14:xfrm>
                <a:off x="3277734" y="1221012"/>
                <a:ext cx="5760" cy="3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4F42727F-A6B1-E3FF-2854-79AC13955AF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268734" y="1212372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22A69A42-8550-2979-5343-F5F0BB572E86}"/>
                    </a:ext>
                  </a:extLst>
                </p14:cNvPr>
                <p14:cNvContentPartPr/>
                <p14:nvPr/>
              </p14:nvContentPartPr>
              <p14:xfrm>
                <a:off x="3435414" y="1221012"/>
                <a:ext cx="16560" cy="3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22A69A42-8550-2979-5343-F5F0BB572E8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26774" y="1212372"/>
                  <a:ext cx="34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5CFFA53F-8F70-F33B-B131-130447D055BC}"/>
                    </a:ext>
                  </a:extLst>
                </p14:cNvPr>
                <p14:cNvContentPartPr/>
                <p14:nvPr/>
              </p14:nvContentPartPr>
              <p14:xfrm>
                <a:off x="3652494" y="1217052"/>
                <a:ext cx="2880" cy="3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5CFFA53F-8F70-F33B-B131-130447D055B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43854" y="120841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C0CC8BA2-4E9E-01D9-2BC5-E68CB536EED2}"/>
                    </a:ext>
                  </a:extLst>
                </p14:cNvPr>
                <p14:cNvContentPartPr/>
                <p14:nvPr/>
              </p14:nvContentPartPr>
              <p14:xfrm>
                <a:off x="3796494" y="1088172"/>
                <a:ext cx="55440" cy="1494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C0CC8BA2-4E9E-01D9-2BC5-E68CB536EED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787854" y="1079532"/>
                  <a:ext cx="7308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05F4377A-14AC-6B90-A9EF-36B88F384246}"/>
                    </a:ext>
                  </a:extLst>
                </p14:cNvPr>
                <p14:cNvContentPartPr/>
                <p14:nvPr/>
              </p14:nvContentPartPr>
              <p14:xfrm>
                <a:off x="3783894" y="1206972"/>
                <a:ext cx="176760" cy="619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05F4377A-14AC-6B90-A9EF-36B88F38424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774894" y="1197972"/>
                  <a:ext cx="1944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667E5207-D3BF-3A31-7959-5B0358D6B437}"/>
                    </a:ext>
                  </a:extLst>
                </p14:cNvPr>
                <p14:cNvContentPartPr/>
                <p14:nvPr/>
              </p14:nvContentPartPr>
              <p14:xfrm>
                <a:off x="2685534" y="1469412"/>
                <a:ext cx="84960" cy="1400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667E5207-D3BF-3A31-7959-5B0358D6B43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676894" y="1460412"/>
                  <a:ext cx="1026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554BDEB0-238B-E6F3-30C8-B1C2AC61695D}"/>
                    </a:ext>
                  </a:extLst>
                </p14:cNvPr>
                <p14:cNvContentPartPr/>
                <p14:nvPr/>
              </p14:nvContentPartPr>
              <p14:xfrm>
                <a:off x="2940414" y="1681092"/>
                <a:ext cx="2880" cy="3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554BDEB0-238B-E6F3-30C8-B1C2AC61695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31414" y="167245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72829CBE-A1BF-9E83-6B10-9A2B440BF473}"/>
                    </a:ext>
                  </a:extLst>
                </p14:cNvPr>
                <p14:cNvContentPartPr/>
                <p14:nvPr/>
              </p14:nvContentPartPr>
              <p14:xfrm>
                <a:off x="2918094" y="1440612"/>
                <a:ext cx="124560" cy="16992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72829CBE-A1BF-9E83-6B10-9A2B440BF47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09094" y="1431972"/>
                  <a:ext cx="1422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8061F593-1249-D83E-ACEE-6B55CF976EF2}"/>
                    </a:ext>
                  </a:extLst>
                </p14:cNvPr>
                <p14:cNvContentPartPr/>
                <p14:nvPr/>
              </p14:nvContentPartPr>
              <p14:xfrm>
                <a:off x="3189534" y="1569132"/>
                <a:ext cx="360" cy="3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8061F593-1249-D83E-ACEE-6B55CF976EF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180534" y="15604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7D06215B-16A7-C30C-B5C4-E7BC6247EB8E}"/>
                    </a:ext>
                  </a:extLst>
                </p14:cNvPr>
                <p14:cNvContentPartPr/>
                <p14:nvPr/>
              </p14:nvContentPartPr>
              <p14:xfrm>
                <a:off x="3314094" y="1547532"/>
                <a:ext cx="11880" cy="324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7D06215B-16A7-C30C-B5C4-E7BC6247EB8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305454" y="1538892"/>
                  <a:ext cx="295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50D167DA-21C0-6C93-E4A6-28357719553C}"/>
                    </a:ext>
                  </a:extLst>
                </p14:cNvPr>
                <p14:cNvContentPartPr/>
                <p14:nvPr/>
              </p14:nvContentPartPr>
              <p14:xfrm>
                <a:off x="3521454" y="1542132"/>
                <a:ext cx="2880" cy="28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50D167DA-21C0-6C93-E4A6-28357719553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512454" y="153313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55849183-9E26-64AB-9325-28423C0A8A16}"/>
                    </a:ext>
                  </a:extLst>
                </p14:cNvPr>
                <p14:cNvContentPartPr/>
                <p14:nvPr/>
              </p14:nvContentPartPr>
              <p14:xfrm>
                <a:off x="3686694" y="1422972"/>
                <a:ext cx="40680" cy="1728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55849183-9E26-64AB-9325-28423C0A8A1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678054" y="1413972"/>
                  <a:ext cx="5832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7994D1E3-6877-CD2A-6DB6-9EEF973FE199}"/>
                    </a:ext>
                  </a:extLst>
                </p14:cNvPr>
                <p14:cNvContentPartPr/>
                <p14:nvPr/>
              </p14:nvContentPartPr>
              <p14:xfrm>
                <a:off x="3693174" y="1598652"/>
                <a:ext cx="95040" cy="28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7994D1E3-6877-CD2A-6DB6-9EEF973FE19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684174" y="1590012"/>
                  <a:ext cx="1126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BBBB0854-E463-E54E-34FB-25697A26B233}"/>
                    </a:ext>
                  </a:extLst>
                </p14:cNvPr>
                <p14:cNvContentPartPr/>
                <p14:nvPr/>
              </p14:nvContentPartPr>
              <p14:xfrm>
                <a:off x="3925014" y="1375092"/>
                <a:ext cx="120600" cy="1789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BBBB0854-E463-E54E-34FB-25697A26B23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916374" y="1366092"/>
                  <a:ext cx="1382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889941B1-B91C-3413-2325-F848F716167A}"/>
                    </a:ext>
                  </a:extLst>
                </p14:cNvPr>
                <p14:cNvContentPartPr/>
                <p14:nvPr/>
              </p14:nvContentPartPr>
              <p14:xfrm>
                <a:off x="3538734" y="1082052"/>
                <a:ext cx="137520" cy="1123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889941B1-B91C-3413-2325-F848F716167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530094" y="1073052"/>
                  <a:ext cx="1551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C66B18DB-CDC9-C41B-306D-EF7968E5D84A}"/>
                    </a:ext>
                  </a:extLst>
                </p14:cNvPr>
                <p14:cNvContentPartPr/>
                <p14:nvPr/>
              </p14:nvContentPartPr>
              <p14:xfrm>
                <a:off x="2628654" y="1809972"/>
                <a:ext cx="93960" cy="1843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C66B18DB-CDC9-C41B-306D-EF7968E5D84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620014" y="1800972"/>
                  <a:ext cx="1116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24C326D6-A593-E9BC-4ACE-903B3CFAF29A}"/>
                    </a:ext>
                  </a:extLst>
                </p14:cNvPr>
                <p14:cNvContentPartPr/>
                <p14:nvPr/>
              </p14:nvContentPartPr>
              <p14:xfrm>
                <a:off x="2910174" y="1947132"/>
                <a:ext cx="5400" cy="3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24C326D6-A593-E9BC-4ACE-903B3CFAF29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01174" y="1938132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4A5E8B71-0911-42EC-E12E-5A2DE7BCBEC0}"/>
                    </a:ext>
                  </a:extLst>
                </p14:cNvPr>
                <p14:cNvContentPartPr/>
                <p14:nvPr/>
              </p14:nvContentPartPr>
              <p14:xfrm>
                <a:off x="3033294" y="1921212"/>
                <a:ext cx="346320" cy="2628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4A5E8B71-0911-42EC-E12E-5A2DE7BCBEC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024654" y="1912572"/>
                  <a:ext cx="363960" cy="4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4537D1CB-E7DB-0A0F-CF08-22D7D9B5A611}"/>
                  </a:ext>
                </a:extLst>
              </p14:cNvPr>
              <p14:cNvContentPartPr/>
              <p14:nvPr/>
            </p14:nvContentPartPr>
            <p14:xfrm>
              <a:off x="3756174" y="1825452"/>
              <a:ext cx="360" cy="13932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4537D1CB-E7DB-0A0F-CF08-22D7D9B5A61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747534" y="1816812"/>
                <a:ext cx="1800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33093825-E421-4D7A-E706-1D7C47801894}"/>
                  </a:ext>
                </a:extLst>
              </p14:cNvPr>
              <p14:cNvContentPartPr/>
              <p14:nvPr/>
            </p14:nvContentPartPr>
            <p14:xfrm>
              <a:off x="3982614" y="1718892"/>
              <a:ext cx="2880" cy="27972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33093825-E421-4D7A-E706-1D7C4780189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973614" y="1709892"/>
                <a:ext cx="205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560E51C1-29C2-3E35-F0F6-30E49AF8304A}"/>
                  </a:ext>
                </a:extLst>
              </p14:cNvPr>
              <p14:cNvContentPartPr/>
              <p14:nvPr/>
            </p14:nvContentPartPr>
            <p14:xfrm>
              <a:off x="2878854" y="2483172"/>
              <a:ext cx="360" cy="288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560E51C1-29C2-3E35-F0F6-30E49AF8304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869854" y="2474532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4CFC13C8-64D3-A817-49DD-81E97BD95506}"/>
                  </a:ext>
                </a:extLst>
              </p14:cNvPr>
              <p14:cNvContentPartPr/>
              <p14:nvPr/>
            </p14:nvContentPartPr>
            <p14:xfrm>
              <a:off x="2833854" y="2723292"/>
              <a:ext cx="360" cy="936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4CFC13C8-64D3-A817-49DD-81E97BD95506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824854" y="2714652"/>
                <a:ext cx="1800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D0FD2890-2870-7E83-A022-5D33AEA1AA3F}"/>
                  </a:ext>
                </a:extLst>
              </p14:cNvPr>
              <p14:cNvContentPartPr/>
              <p14:nvPr/>
            </p14:nvContentPartPr>
            <p14:xfrm>
              <a:off x="2677974" y="2990772"/>
              <a:ext cx="360" cy="22608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D0FD2890-2870-7E83-A022-5D33AEA1AA3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669334" y="2982132"/>
                <a:ext cx="18000" cy="24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86" name="Group 285">
            <a:extLst>
              <a:ext uri="{FF2B5EF4-FFF2-40B4-BE49-F238E27FC236}">
                <a16:creationId xmlns:a16="http://schemas.microsoft.com/office/drawing/2014/main" id="{ADFF2170-C59F-8BBA-EDA0-FA07779A68CD}"/>
              </a:ext>
            </a:extLst>
          </p:cNvPr>
          <p:cNvGrpSpPr/>
          <p:nvPr/>
        </p:nvGrpSpPr>
        <p:grpSpPr>
          <a:xfrm>
            <a:off x="2832774" y="2963772"/>
            <a:ext cx="1440" cy="216000"/>
            <a:chOff x="2832774" y="2963772"/>
            <a:chExt cx="1440" cy="21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B4FEE974-948C-965B-5FD0-CA307F3D88BF}"/>
                    </a:ext>
                  </a:extLst>
                </p14:cNvPr>
                <p14:cNvContentPartPr/>
                <p14:nvPr/>
              </p14:nvContentPartPr>
              <p14:xfrm>
                <a:off x="2833854" y="2963772"/>
                <a:ext cx="360" cy="28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B4FEE974-948C-965B-5FD0-CA307F3D88B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824854" y="295513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A2D9640A-37EE-5921-8447-DB6C0A01B8DF}"/>
                    </a:ext>
                  </a:extLst>
                </p14:cNvPr>
                <p14:cNvContentPartPr/>
                <p14:nvPr/>
              </p14:nvContentPartPr>
              <p14:xfrm>
                <a:off x="2832774" y="2993292"/>
                <a:ext cx="360" cy="18648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A2D9640A-37EE-5921-8447-DB6C0A01B8D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824134" y="2984292"/>
                  <a:ext cx="18000" cy="20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43B4BF46-5840-B170-2528-FF10F01D179E}"/>
                  </a:ext>
                </a:extLst>
              </p14:cNvPr>
              <p14:cNvContentPartPr/>
              <p14:nvPr/>
            </p14:nvContentPartPr>
            <p14:xfrm>
              <a:off x="3036534" y="3093012"/>
              <a:ext cx="360" cy="2880"/>
            </p14:xfrm>
          </p:contentPart>
        </mc:Choice>
        <mc:Fallback xmlns=""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43B4BF46-5840-B170-2528-FF10F01D179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027534" y="3084372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82" name="Ink 281">
                <a:extLst>
                  <a:ext uri="{FF2B5EF4-FFF2-40B4-BE49-F238E27FC236}">
                    <a16:creationId xmlns:a16="http://schemas.microsoft.com/office/drawing/2014/main" id="{F585747B-34A0-D22C-F85D-EEE331066963}"/>
                  </a:ext>
                </a:extLst>
              </p14:cNvPr>
              <p14:cNvContentPartPr/>
              <p14:nvPr/>
            </p14:nvContentPartPr>
            <p14:xfrm>
              <a:off x="3289614" y="3072132"/>
              <a:ext cx="8280" cy="360"/>
            </p14:xfrm>
          </p:contentPart>
        </mc:Choice>
        <mc:Fallback xmlns="">
          <p:pic>
            <p:nvPicPr>
              <p:cNvPr id="282" name="Ink 281">
                <a:extLst>
                  <a:ext uri="{FF2B5EF4-FFF2-40B4-BE49-F238E27FC236}">
                    <a16:creationId xmlns:a16="http://schemas.microsoft.com/office/drawing/2014/main" id="{F585747B-34A0-D22C-F85D-EEE33106696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280974" y="3063492"/>
                <a:ext cx="25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84" name="Ink 283">
                <a:extLst>
                  <a:ext uri="{FF2B5EF4-FFF2-40B4-BE49-F238E27FC236}">
                    <a16:creationId xmlns:a16="http://schemas.microsoft.com/office/drawing/2014/main" id="{8469254B-C5E5-1FFA-5C14-8974F0DC255B}"/>
                  </a:ext>
                </a:extLst>
              </p14:cNvPr>
              <p14:cNvContentPartPr/>
              <p14:nvPr/>
            </p14:nvContentPartPr>
            <p14:xfrm>
              <a:off x="3534414" y="3072132"/>
              <a:ext cx="6120" cy="360"/>
            </p14:xfrm>
          </p:contentPart>
        </mc:Choice>
        <mc:Fallback xmlns="">
          <p:pic>
            <p:nvPicPr>
              <p:cNvPr id="284" name="Ink 283">
                <a:extLst>
                  <a:ext uri="{FF2B5EF4-FFF2-40B4-BE49-F238E27FC236}">
                    <a16:creationId xmlns:a16="http://schemas.microsoft.com/office/drawing/2014/main" id="{8469254B-C5E5-1FFA-5C14-8974F0DC255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525774" y="3063492"/>
                <a:ext cx="23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87" name="Ink 286">
                <a:extLst>
                  <a:ext uri="{FF2B5EF4-FFF2-40B4-BE49-F238E27FC236}">
                    <a16:creationId xmlns:a16="http://schemas.microsoft.com/office/drawing/2014/main" id="{7FB2E21B-50D5-3227-9E29-3C9E6FCAA1C4}"/>
                  </a:ext>
                </a:extLst>
              </p14:cNvPr>
              <p14:cNvContentPartPr/>
              <p14:nvPr/>
            </p14:nvContentPartPr>
            <p14:xfrm>
              <a:off x="3826014" y="2937852"/>
              <a:ext cx="360" cy="209880"/>
            </p14:xfrm>
          </p:contentPart>
        </mc:Choice>
        <mc:Fallback xmlns="">
          <p:pic>
            <p:nvPicPr>
              <p:cNvPr id="287" name="Ink 286">
                <a:extLst>
                  <a:ext uri="{FF2B5EF4-FFF2-40B4-BE49-F238E27FC236}">
                    <a16:creationId xmlns:a16="http://schemas.microsoft.com/office/drawing/2014/main" id="{7FB2E21B-50D5-3227-9E29-3C9E6FCAA1C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817374" y="2928852"/>
                <a:ext cx="1800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88" name="Ink 287">
                <a:extLst>
                  <a:ext uri="{FF2B5EF4-FFF2-40B4-BE49-F238E27FC236}">
                    <a16:creationId xmlns:a16="http://schemas.microsoft.com/office/drawing/2014/main" id="{8BC4812C-5CB9-4C38-7CF6-9B58A73EB196}"/>
                  </a:ext>
                </a:extLst>
              </p14:cNvPr>
              <p14:cNvContentPartPr/>
              <p14:nvPr/>
            </p14:nvContentPartPr>
            <p14:xfrm>
              <a:off x="4047774" y="2859372"/>
              <a:ext cx="4680" cy="226800"/>
            </p14:xfrm>
          </p:contentPart>
        </mc:Choice>
        <mc:Fallback xmlns="">
          <p:pic>
            <p:nvPicPr>
              <p:cNvPr id="288" name="Ink 287">
                <a:extLst>
                  <a:ext uri="{FF2B5EF4-FFF2-40B4-BE49-F238E27FC236}">
                    <a16:creationId xmlns:a16="http://schemas.microsoft.com/office/drawing/2014/main" id="{8BC4812C-5CB9-4C38-7CF6-9B58A73EB19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038774" y="2850732"/>
                <a:ext cx="2232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93CA631-1F08-792F-18CD-2E62033A8D76}"/>
                  </a:ext>
                </a:extLst>
              </p14:cNvPr>
              <p14:cNvContentPartPr/>
              <p14:nvPr/>
            </p14:nvContentPartPr>
            <p14:xfrm>
              <a:off x="540654" y="507132"/>
              <a:ext cx="82440" cy="117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93CA631-1F08-792F-18CD-2E62033A8D76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31654" y="498132"/>
                <a:ext cx="10008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DA69B18-63D4-6636-9242-0502D47464BE}"/>
                  </a:ext>
                </a:extLst>
              </p14:cNvPr>
              <p14:cNvContentPartPr/>
              <p14:nvPr/>
            </p14:nvContentPartPr>
            <p14:xfrm>
              <a:off x="580614" y="531612"/>
              <a:ext cx="1162800" cy="230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DA69B18-63D4-6636-9242-0502D47464B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71614" y="522972"/>
                <a:ext cx="118044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46C5B13-C45B-BD18-9355-2185D37828C2}"/>
                  </a:ext>
                </a:extLst>
              </p14:cNvPr>
              <p14:cNvContentPartPr/>
              <p14:nvPr/>
            </p14:nvContentPartPr>
            <p14:xfrm>
              <a:off x="1603734" y="503532"/>
              <a:ext cx="152640" cy="78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46C5B13-C45B-BD18-9355-2185D37828C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594734" y="494892"/>
                <a:ext cx="17028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88AA46-D987-9E00-78AE-9843EFC3E5B7}"/>
                  </a:ext>
                </a:extLst>
              </p14:cNvPr>
              <p14:cNvContentPartPr/>
              <p14:nvPr/>
            </p14:nvContentPartPr>
            <p14:xfrm>
              <a:off x="566574" y="805572"/>
              <a:ext cx="101880" cy="160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88AA46-D987-9E00-78AE-9843EFC3E5B7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57574" y="796572"/>
                <a:ext cx="11952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4D4CCF-24A5-1B92-31FA-E7AC9168A1BC}"/>
                  </a:ext>
                </a:extLst>
              </p14:cNvPr>
              <p14:cNvContentPartPr/>
              <p14:nvPr/>
            </p14:nvContentPartPr>
            <p14:xfrm>
              <a:off x="687534" y="960732"/>
              <a:ext cx="360" cy="108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4D4CCF-24A5-1B92-31FA-E7AC9168A1B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78534" y="951732"/>
                <a:ext cx="18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8BAD3BF-EEE9-F1BD-95AD-73A421A2D0FB}"/>
                  </a:ext>
                </a:extLst>
              </p14:cNvPr>
              <p14:cNvContentPartPr/>
              <p14:nvPr/>
            </p14:nvContentPartPr>
            <p14:xfrm>
              <a:off x="847374" y="94345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8BAD3BF-EEE9-F1BD-95AD-73A421A2D0F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8734" y="9348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9623C91-A743-54BE-F160-3CC4B072F782}"/>
                  </a:ext>
                </a:extLst>
              </p14:cNvPr>
              <p14:cNvContentPartPr/>
              <p14:nvPr/>
            </p14:nvContentPartPr>
            <p14:xfrm>
              <a:off x="1014054" y="943452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9623C91-A743-54BE-F160-3CC4B072F78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05414" y="9348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E868691-014A-1683-D9F3-A86AB7EBD3E8}"/>
                  </a:ext>
                </a:extLst>
              </p14:cNvPr>
              <p14:cNvContentPartPr/>
              <p14:nvPr/>
            </p14:nvContentPartPr>
            <p14:xfrm>
              <a:off x="1194054" y="935172"/>
              <a:ext cx="2880" cy="2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E868691-014A-1683-D9F3-A86AB7EBD3E8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185054" y="926172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12AE6A-CA82-ABB1-9116-FE8AEFB908AA}"/>
                  </a:ext>
                </a:extLst>
              </p14:cNvPr>
              <p14:cNvContentPartPr/>
              <p14:nvPr/>
            </p14:nvContentPartPr>
            <p14:xfrm>
              <a:off x="476574" y="740772"/>
              <a:ext cx="66240" cy="3405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12AE6A-CA82-ABB1-9116-FE8AEFB908AA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67934" y="731772"/>
                <a:ext cx="8388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ADEA17-8CED-AA34-ACFF-2204B0BE0593}"/>
                  </a:ext>
                </a:extLst>
              </p14:cNvPr>
              <p14:cNvContentPartPr/>
              <p14:nvPr/>
            </p14:nvContentPartPr>
            <p14:xfrm>
              <a:off x="1814334" y="759852"/>
              <a:ext cx="82440" cy="3160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ADEA17-8CED-AA34-ACFF-2204B0BE0593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805334" y="750852"/>
                <a:ext cx="10008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7C411CB-2999-7E8E-EBCA-19C2B3B12A75}"/>
                  </a:ext>
                </a:extLst>
              </p14:cNvPr>
              <p14:cNvContentPartPr/>
              <p14:nvPr/>
            </p14:nvContentPartPr>
            <p14:xfrm>
              <a:off x="327894" y="689292"/>
              <a:ext cx="265320" cy="2500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7C411CB-2999-7E8E-EBCA-19C2B3B12A75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18894" y="680652"/>
                <a:ext cx="282960" cy="25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A7BE488-EE77-A4BB-47E8-8CC17B2A33C0}"/>
                  </a:ext>
                </a:extLst>
              </p14:cNvPr>
              <p14:cNvContentPartPr/>
              <p14:nvPr/>
            </p14:nvContentPartPr>
            <p14:xfrm>
              <a:off x="1773654" y="652932"/>
              <a:ext cx="218520" cy="2628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A7BE488-EE77-A4BB-47E8-8CC17B2A33C0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764654" y="643932"/>
                <a:ext cx="236160" cy="264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16C2507-5702-65B7-6069-9568988A57E6}"/>
                  </a:ext>
                </a:extLst>
              </p14:cNvPr>
              <p14:cNvContentPartPr/>
              <p14:nvPr/>
            </p14:nvContentPartPr>
            <p14:xfrm>
              <a:off x="523374" y="1273932"/>
              <a:ext cx="77040" cy="2674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16C2507-5702-65B7-6069-9568988A57E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514374" y="1264932"/>
                <a:ext cx="9468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D0A0173-300B-15DB-F4B1-2A19BE71B726}"/>
                  </a:ext>
                </a:extLst>
              </p14:cNvPr>
              <p14:cNvContentPartPr/>
              <p14:nvPr/>
            </p14:nvContentPartPr>
            <p14:xfrm>
              <a:off x="611934" y="1307052"/>
              <a:ext cx="100440" cy="149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D0A0173-300B-15DB-F4B1-2A19BE71B726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03294" y="1298052"/>
                <a:ext cx="11808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F087B7-8652-0766-7E9B-B171BB551102}"/>
                  </a:ext>
                </a:extLst>
              </p14:cNvPr>
              <p14:cNvContentPartPr/>
              <p14:nvPr/>
            </p14:nvContentPartPr>
            <p14:xfrm>
              <a:off x="742614" y="1442412"/>
              <a:ext cx="360" cy="943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F087B7-8652-0766-7E9B-B171BB551102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33974" y="1433412"/>
                <a:ext cx="1800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252FB79-5358-3B4D-6523-25399A4D7795}"/>
                  </a:ext>
                </a:extLst>
              </p14:cNvPr>
              <p14:cNvContentPartPr/>
              <p14:nvPr/>
            </p14:nvContentPartPr>
            <p14:xfrm>
              <a:off x="840894" y="1457172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252FB79-5358-3B4D-6523-25399A4D779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2254" y="14485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3D54B73-513F-5B63-7985-02841C585A1B}"/>
                  </a:ext>
                </a:extLst>
              </p14:cNvPr>
              <p14:cNvContentPartPr/>
              <p14:nvPr/>
            </p14:nvContentPartPr>
            <p14:xfrm>
              <a:off x="944214" y="1457172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3D54B73-513F-5B63-7985-02841C585A1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35574" y="14485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5A51FBA-C2ED-32F1-4875-72EB98451027}"/>
                  </a:ext>
                </a:extLst>
              </p14:cNvPr>
              <p14:cNvContentPartPr/>
              <p14:nvPr/>
            </p14:nvContentPartPr>
            <p14:xfrm>
              <a:off x="1123134" y="1457172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5A51FBA-C2ED-32F1-4875-72EB9845102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4134" y="14485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04251E7-54D1-BB00-7F91-B27664D09C31}"/>
                  </a:ext>
                </a:extLst>
              </p14:cNvPr>
              <p14:cNvContentPartPr/>
              <p14:nvPr/>
            </p14:nvContentPartPr>
            <p14:xfrm>
              <a:off x="965454" y="1853532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04251E7-54D1-BB00-7F91-B27664D09C3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56454" y="18445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2D6B1AE-95B1-9B5E-51A2-CD19EA216659}"/>
                  </a:ext>
                </a:extLst>
              </p14:cNvPr>
              <p14:cNvContentPartPr/>
              <p14:nvPr/>
            </p14:nvContentPartPr>
            <p14:xfrm>
              <a:off x="933054" y="2067732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2D6B1AE-95B1-9B5E-51A2-CD19EA21665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24414" y="20587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1C83684-DD93-34C9-5B12-C51D95ACDF6F}"/>
                  </a:ext>
                </a:extLst>
              </p14:cNvPr>
              <p14:cNvContentPartPr/>
              <p14:nvPr/>
            </p14:nvContentPartPr>
            <p14:xfrm>
              <a:off x="933054" y="2289852"/>
              <a:ext cx="360" cy="28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1C83684-DD93-34C9-5B12-C51D95ACDF6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24414" y="2280852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05572810-DB40-51AD-60FD-EF3B02FF2D5A}"/>
                  </a:ext>
                </a:extLst>
              </p14:cNvPr>
              <p14:cNvContentPartPr/>
              <p14:nvPr/>
            </p14:nvContentPartPr>
            <p14:xfrm>
              <a:off x="933054" y="2523492"/>
              <a:ext cx="360" cy="28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05572810-DB40-51AD-60FD-EF3B02FF2D5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24414" y="2514852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48611649-2015-F047-8E66-10AA4B0595A5}"/>
                  </a:ext>
                </a:extLst>
              </p14:cNvPr>
              <p14:cNvContentPartPr/>
              <p14:nvPr/>
            </p14:nvContentPartPr>
            <p14:xfrm>
              <a:off x="630294" y="2860452"/>
              <a:ext cx="85320" cy="1850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48611649-2015-F047-8E66-10AA4B0595A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21294" y="2851812"/>
                <a:ext cx="10296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91629846-5CDF-DD80-A2A2-57166AA07B0A}"/>
                  </a:ext>
                </a:extLst>
              </p14:cNvPr>
              <p14:cNvContentPartPr/>
              <p14:nvPr/>
            </p14:nvContentPartPr>
            <p14:xfrm>
              <a:off x="755214" y="3042612"/>
              <a:ext cx="360" cy="6624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91629846-5CDF-DD80-A2A2-57166AA07B0A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746214" y="3033612"/>
                <a:ext cx="1800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65F4896E-8DCB-4795-976F-D7E2D1850316}"/>
                  </a:ext>
                </a:extLst>
              </p14:cNvPr>
              <p14:cNvContentPartPr/>
              <p14:nvPr/>
            </p14:nvContentPartPr>
            <p14:xfrm>
              <a:off x="903174" y="3030372"/>
              <a:ext cx="360" cy="3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65F4896E-8DCB-4795-976F-D7E2D185031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94534" y="302137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D1DC8F03-86EA-6C21-4A1E-10AB3B1AA6A0}"/>
                  </a:ext>
                </a:extLst>
              </p14:cNvPr>
              <p14:cNvContentPartPr/>
              <p14:nvPr/>
            </p14:nvContentPartPr>
            <p14:xfrm>
              <a:off x="1115934" y="3008052"/>
              <a:ext cx="360" cy="36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D1DC8F03-86EA-6C21-4A1E-10AB3B1AA6A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294" y="29994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0B6F5619-520C-3BEC-1470-C7489B180E91}"/>
                  </a:ext>
                </a:extLst>
              </p14:cNvPr>
              <p14:cNvContentPartPr/>
              <p14:nvPr/>
            </p14:nvContentPartPr>
            <p14:xfrm>
              <a:off x="1317534" y="3004092"/>
              <a:ext cx="2880" cy="36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0B6F5619-520C-3BEC-1470-C7489B180E9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08534" y="2995452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09CD1561-2C01-3F4A-64D1-DA6C5D2E61AA}"/>
                  </a:ext>
                </a:extLst>
              </p14:cNvPr>
              <p14:cNvContentPartPr/>
              <p14:nvPr/>
            </p14:nvContentPartPr>
            <p14:xfrm>
              <a:off x="172374" y="1491012"/>
              <a:ext cx="26280" cy="171036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09CD1561-2C01-3F4A-64D1-DA6C5D2E61AA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163374" y="1482012"/>
                <a:ext cx="43920" cy="172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FD28D47A-2492-27F1-C09A-EBB1CDF9AB66}"/>
                  </a:ext>
                </a:extLst>
              </p14:cNvPr>
              <p14:cNvContentPartPr/>
              <p14:nvPr/>
            </p14:nvContentPartPr>
            <p14:xfrm>
              <a:off x="120174" y="2987172"/>
              <a:ext cx="171360" cy="15804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FD28D47A-2492-27F1-C09A-EBB1CDF9AB66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111534" y="2978172"/>
                <a:ext cx="18900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4291DA4F-6507-0CF9-29CB-069E5EBF3ACB}"/>
                  </a:ext>
                </a:extLst>
              </p14:cNvPr>
              <p14:cNvContentPartPr/>
              <p14:nvPr/>
            </p14:nvContentPartPr>
            <p14:xfrm>
              <a:off x="603654" y="3469572"/>
              <a:ext cx="1091880" cy="15264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4291DA4F-6507-0CF9-29CB-069E5EBF3ACB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594654" y="3460572"/>
                <a:ext cx="11095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DE7CEF80-CD2A-82C0-F9F9-B5FD99B20ABA}"/>
                  </a:ext>
                </a:extLst>
              </p14:cNvPr>
              <p14:cNvContentPartPr/>
              <p14:nvPr/>
            </p14:nvContentPartPr>
            <p14:xfrm>
              <a:off x="921534" y="3935772"/>
              <a:ext cx="360" cy="34272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DE7CEF80-CD2A-82C0-F9F9-B5FD99B20ABA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912894" y="3926772"/>
                <a:ext cx="1800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8A13B098-7FCD-2029-AFC5-3EF26779E819}"/>
                  </a:ext>
                </a:extLst>
              </p14:cNvPr>
              <p14:cNvContentPartPr/>
              <p14:nvPr/>
            </p14:nvContentPartPr>
            <p14:xfrm>
              <a:off x="921534" y="4159332"/>
              <a:ext cx="161640" cy="756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8A13B098-7FCD-2029-AFC5-3EF26779E819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912894" y="4150692"/>
                <a:ext cx="17928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F5CAC4EA-8725-E1AD-4ABB-E3065442C739}"/>
                  </a:ext>
                </a:extLst>
              </p14:cNvPr>
              <p14:cNvContentPartPr/>
              <p14:nvPr/>
            </p14:nvContentPartPr>
            <p14:xfrm>
              <a:off x="1082814" y="3979692"/>
              <a:ext cx="360" cy="27432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F5CAC4EA-8725-E1AD-4ABB-E3065442C739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1074174" y="3971052"/>
                <a:ext cx="1800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3CBF9B13-8D17-0EB7-3DD2-285A57567677}"/>
                  </a:ext>
                </a:extLst>
              </p14:cNvPr>
              <p14:cNvContentPartPr/>
              <p14:nvPr/>
            </p14:nvContentPartPr>
            <p14:xfrm>
              <a:off x="1093974" y="4192812"/>
              <a:ext cx="122400" cy="10188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3CBF9B13-8D17-0EB7-3DD2-285A57567677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084974" y="4183812"/>
                <a:ext cx="14004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3C46C8C8-0628-7DDA-9196-12096B3849A9}"/>
                  </a:ext>
                </a:extLst>
              </p14:cNvPr>
              <p14:cNvContentPartPr/>
              <p14:nvPr/>
            </p14:nvContentPartPr>
            <p14:xfrm>
              <a:off x="107214" y="3507372"/>
              <a:ext cx="110880" cy="30060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3C46C8C8-0628-7DDA-9196-12096B3849A9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98214" y="3498372"/>
                <a:ext cx="12852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269A3EF-57DE-F1E9-A4CC-0B2FDEE72357}"/>
                  </a:ext>
                </a:extLst>
              </p14:cNvPr>
              <p14:cNvContentPartPr/>
              <p14:nvPr/>
            </p14:nvContentPartPr>
            <p14:xfrm>
              <a:off x="1457934" y="1342332"/>
              <a:ext cx="117720" cy="180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269A3EF-57DE-F1E9-A4CC-0B2FDEE7235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449294" y="1333692"/>
                <a:ext cx="1353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EC2A69B-651A-885F-1452-259BA85B1F97}"/>
                  </a:ext>
                </a:extLst>
              </p14:cNvPr>
              <p14:cNvContentPartPr/>
              <p14:nvPr/>
            </p14:nvContentPartPr>
            <p14:xfrm>
              <a:off x="1751694" y="1185012"/>
              <a:ext cx="96480" cy="3438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EC2A69B-651A-885F-1452-259BA85B1F97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743054" y="1176372"/>
                <a:ext cx="11412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26F4865-63DE-345C-EACE-6496EECA3EC5}"/>
                  </a:ext>
                </a:extLst>
              </p14:cNvPr>
              <p14:cNvContentPartPr/>
              <p14:nvPr/>
            </p14:nvContentPartPr>
            <p14:xfrm>
              <a:off x="1480974" y="834732"/>
              <a:ext cx="102960" cy="171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26F4865-63DE-345C-EACE-6496EECA3EC5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472334" y="825732"/>
                <a:ext cx="12060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311" name="Ink 310">
                <a:extLst>
                  <a:ext uri="{FF2B5EF4-FFF2-40B4-BE49-F238E27FC236}">
                    <a16:creationId xmlns:a16="http://schemas.microsoft.com/office/drawing/2014/main" id="{E5E3E3AC-C434-8211-2512-DC2AD01D586D}"/>
                  </a:ext>
                </a:extLst>
              </p14:cNvPr>
              <p14:cNvContentPartPr/>
              <p14:nvPr/>
            </p14:nvContentPartPr>
            <p14:xfrm>
              <a:off x="938814" y="156852"/>
              <a:ext cx="221400" cy="209880"/>
            </p14:xfrm>
          </p:contentPart>
        </mc:Choice>
        <mc:Fallback xmlns="">
          <p:pic>
            <p:nvPicPr>
              <p:cNvPr id="311" name="Ink 310">
                <a:extLst>
                  <a:ext uri="{FF2B5EF4-FFF2-40B4-BE49-F238E27FC236}">
                    <a16:creationId xmlns:a16="http://schemas.microsoft.com/office/drawing/2014/main" id="{E5E3E3AC-C434-8211-2512-DC2AD01D586D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930174" y="147852"/>
                <a:ext cx="239040" cy="22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6" name="Group 315">
            <a:extLst>
              <a:ext uri="{FF2B5EF4-FFF2-40B4-BE49-F238E27FC236}">
                <a16:creationId xmlns:a16="http://schemas.microsoft.com/office/drawing/2014/main" id="{BCD11F91-DA5D-8F3D-1E6A-015197A1C1F5}"/>
              </a:ext>
            </a:extLst>
          </p:cNvPr>
          <p:cNvGrpSpPr/>
          <p:nvPr/>
        </p:nvGrpSpPr>
        <p:grpSpPr>
          <a:xfrm>
            <a:off x="250134" y="3391092"/>
            <a:ext cx="138960" cy="105840"/>
            <a:chOff x="250134" y="3391092"/>
            <a:chExt cx="138960" cy="10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EE29FD75-4F36-0DB5-BF0B-2C45B2BCB2DB}"/>
                    </a:ext>
                  </a:extLst>
                </p14:cNvPr>
                <p14:cNvContentPartPr/>
                <p14:nvPr/>
              </p14:nvContentPartPr>
              <p14:xfrm>
                <a:off x="250134" y="3391092"/>
                <a:ext cx="138960" cy="10584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EE29FD75-4F36-0DB5-BF0B-2C45B2BCB2D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241134" y="3382092"/>
                  <a:ext cx="1566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7F88710C-2CB4-4AB7-E63E-93FA452BF08D}"/>
                    </a:ext>
                  </a:extLst>
                </p14:cNvPr>
                <p14:cNvContentPartPr/>
                <p14:nvPr/>
              </p14:nvContentPartPr>
              <p14:xfrm>
                <a:off x="388734" y="3494052"/>
                <a:ext cx="360" cy="36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7F88710C-2CB4-4AB7-E63E-93FA452BF08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0094" y="34854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B7C3C07F-1110-BED1-25D9-44BCAD5FDED4}"/>
              </a:ext>
            </a:extLst>
          </p:cNvPr>
          <p:cNvGrpSpPr/>
          <p:nvPr/>
        </p:nvGrpSpPr>
        <p:grpSpPr>
          <a:xfrm>
            <a:off x="1470894" y="2760732"/>
            <a:ext cx="375120" cy="395280"/>
            <a:chOff x="1470894" y="2760732"/>
            <a:chExt cx="375120" cy="39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608D561-6332-D167-8316-519A60F8DB71}"/>
                    </a:ext>
                  </a:extLst>
                </p14:cNvPr>
                <p14:cNvContentPartPr/>
                <p14:nvPr/>
              </p14:nvContentPartPr>
              <p14:xfrm>
                <a:off x="1470894" y="2849292"/>
                <a:ext cx="122760" cy="2059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608D561-6332-D167-8316-519A60F8DB7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462254" y="2840292"/>
                  <a:ext cx="1404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E82B20EE-7271-6153-6138-5D778A1FC804}"/>
                    </a:ext>
                  </a:extLst>
                </p14:cNvPr>
                <p14:cNvContentPartPr/>
                <p14:nvPr/>
              </p14:nvContentPartPr>
              <p14:xfrm>
                <a:off x="1729374" y="2760732"/>
                <a:ext cx="116640" cy="3952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E82B20EE-7271-6153-6138-5D778A1FC804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720734" y="2751732"/>
                  <a:ext cx="13428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4C484C98-472E-6C48-3435-F845F8F6AB09}"/>
                    </a:ext>
                  </a:extLst>
                </p14:cNvPr>
                <p14:cNvContentPartPr/>
                <p14:nvPr/>
              </p14:nvContentPartPr>
              <p14:xfrm>
                <a:off x="1743054" y="3155292"/>
                <a:ext cx="360" cy="3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4C484C98-472E-6C48-3435-F845F8F6AB0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734054" y="3146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4CF293F6-BC9B-271A-4BD6-853A71249FB7}"/>
                    </a:ext>
                  </a:extLst>
                </p14:cNvPr>
                <p14:cNvContentPartPr/>
                <p14:nvPr/>
              </p14:nvContentPartPr>
              <p14:xfrm>
                <a:off x="1583934" y="3008052"/>
                <a:ext cx="153720" cy="11556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4CF293F6-BC9B-271A-4BD6-853A71249FB7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574934" y="2999052"/>
                  <a:ext cx="171360" cy="13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317" name="Ink 316">
                <a:extLst>
                  <a:ext uri="{FF2B5EF4-FFF2-40B4-BE49-F238E27FC236}">
                    <a16:creationId xmlns:a16="http://schemas.microsoft.com/office/drawing/2014/main" id="{F5AB5C8A-64F8-A557-B3DF-75D742287604}"/>
                  </a:ext>
                </a:extLst>
              </p14:cNvPr>
              <p14:cNvContentPartPr/>
              <p14:nvPr/>
            </p14:nvContentPartPr>
            <p14:xfrm>
              <a:off x="1584654" y="1449252"/>
              <a:ext cx="133920" cy="114480"/>
            </p14:xfrm>
          </p:contentPart>
        </mc:Choice>
        <mc:Fallback xmlns="">
          <p:pic>
            <p:nvPicPr>
              <p:cNvPr id="317" name="Ink 316">
                <a:extLst>
                  <a:ext uri="{FF2B5EF4-FFF2-40B4-BE49-F238E27FC236}">
                    <a16:creationId xmlns:a16="http://schemas.microsoft.com/office/drawing/2014/main" id="{F5AB5C8A-64F8-A557-B3DF-75D742287604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1576014" y="1440252"/>
                <a:ext cx="15156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318" name="Ink 317">
                <a:extLst>
                  <a:ext uri="{FF2B5EF4-FFF2-40B4-BE49-F238E27FC236}">
                    <a16:creationId xmlns:a16="http://schemas.microsoft.com/office/drawing/2014/main" id="{EC2D9F8D-7709-84A0-5AC2-1142857DB1E3}"/>
                  </a:ext>
                </a:extLst>
              </p14:cNvPr>
              <p14:cNvContentPartPr/>
              <p14:nvPr/>
            </p14:nvContentPartPr>
            <p14:xfrm>
              <a:off x="1630014" y="916092"/>
              <a:ext cx="182520" cy="105120"/>
            </p14:xfrm>
          </p:contentPart>
        </mc:Choice>
        <mc:Fallback xmlns="">
          <p:pic>
            <p:nvPicPr>
              <p:cNvPr id="318" name="Ink 317">
                <a:extLst>
                  <a:ext uri="{FF2B5EF4-FFF2-40B4-BE49-F238E27FC236}">
                    <a16:creationId xmlns:a16="http://schemas.microsoft.com/office/drawing/2014/main" id="{EC2D9F8D-7709-84A0-5AC2-1142857DB1E3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621374" y="907092"/>
                <a:ext cx="20016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319" name="Ink 318">
                <a:extLst>
                  <a:ext uri="{FF2B5EF4-FFF2-40B4-BE49-F238E27FC236}">
                    <a16:creationId xmlns:a16="http://schemas.microsoft.com/office/drawing/2014/main" id="{A4B18BE2-7158-60DC-835E-66007C988503}"/>
                  </a:ext>
                </a:extLst>
              </p14:cNvPr>
              <p14:cNvContentPartPr/>
              <p14:nvPr/>
            </p14:nvContentPartPr>
            <p14:xfrm>
              <a:off x="2525694" y="3438612"/>
              <a:ext cx="1518840" cy="164520"/>
            </p14:xfrm>
          </p:contentPart>
        </mc:Choice>
        <mc:Fallback xmlns="">
          <p:pic>
            <p:nvPicPr>
              <p:cNvPr id="319" name="Ink 318">
                <a:extLst>
                  <a:ext uri="{FF2B5EF4-FFF2-40B4-BE49-F238E27FC236}">
                    <a16:creationId xmlns:a16="http://schemas.microsoft.com/office/drawing/2014/main" id="{A4B18BE2-7158-60DC-835E-66007C988503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2516694" y="3429612"/>
                <a:ext cx="153648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475" name="Ink 474">
                <a:extLst>
                  <a:ext uri="{FF2B5EF4-FFF2-40B4-BE49-F238E27FC236}">
                    <a16:creationId xmlns:a16="http://schemas.microsoft.com/office/drawing/2014/main" id="{037D1151-58AA-3640-1DD3-99845FB54D33}"/>
                  </a:ext>
                </a:extLst>
              </p14:cNvPr>
              <p14:cNvContentPartPr/>
              <p14:nvPr/>
            </p14:nvContentPartPr>
            <p14:xfrm>
              <a:off x="6366174" y="1527012"/>
              <a:ext cx="139680" cy="318240"/>
            </p14:xfrm>
          </p:contentPart>
        </mc:Choice>
        <mc:Fallback xmlns="">
          <p:pic>
            <p:nvPicPr>
              <p:cNvPr id="475" name="Ink 474">
                <a:extLst>
                  <a:ext uri="{FF2B5EF4-FFF2-40B4-BE49-F238E27FC236}">
                    <a16:creationId xmlns:a16="http://schemas.microsoft.com/office/drawing/2014/main" id="{037D1151-58AA-3640-1DD3-99845FB54D33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6357174" y="1518012"/>
                <a:ext cx="157320" cy="33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AA22DA7-5CEE-DE17-D5AB-7B358B0E2F85}"/>
              </a:ext>
            </a:extLst>
          </p:cNvPr>
          <p:cNvGrpSpPr/>
          <p:nvPr/>
        </p:nvGrpSpPr>
        <p:grpSpPr>
          <a:xfrm>
            <a:off x="5531334" y="259452"/>
            <a:ext cx="3413160" cy="2453400"/>
            <a:chOff x="5531334" y="259452"/>
            <a:chExt cx="3413160" cy="245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DCF0531-2722-CD2C-17A0-F1E3FD208FC4}"/>
                    </a:ext>
                  </a:extLst>
                </p14:cNvPr>
                <p14:cNvContentPartPr/>
                <p14:nvPr/>
              </p14:nvContentPartPr>
              <p14:xfrm>
                <a:off x="6828774" y="406332"/>
                <a:ext cx="200880" cy="3322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DCF0531-2722-CD2C-17A0-F1E3FD208FC4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819774" y="397692"/>
                  <a:ext cx="21852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B11FCE8-C024-AC91-5EAE-EC7D1A22BC50}"/>
                    </a:ext>
                  </a:extLst>
                </p14:cNvPr>
                <p14:cNvContentPartPr/>
                <p14:nvPr/>
              </p14:nvContentPartPr>
              <p14:xfrm>
                <a:off x="7143414" y="498852"/>
                <a:ext cx="8748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B11FCE8-C024-AC91-5EAE-EC7D1A22BC50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134774" y="489852"/>
                  <a:ext cx="10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73FB48F-0760-F06D-4EAA-8CD1A765C5BD}"/>
                    </a:ext>
                  </a:extLst>
                </p14:cNvPr>
                <p14:cNvContentPartPr/>
                <p14:nvPr/>
              </p14:nvContentPartPr>
              <p14:xfrm>
                <a:off x="7185534" y="557532"/>
                <a:ext cx="7452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73FB48F-0760-F06D-4EAA-8CD1A765C5BD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176894" y="548532"/>
                  <a:ext cx="9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F86F19F-FAE0-0857-6665-6AB574D048B7}"/>
                    </a:ext>
                  </a:extLst>
                </p14:cNvPr>
                <p14:cNvContentPartPr/>
                <p14:nvPr/>
              </p14:nvContentPartPr>
              <p14:xfrm>
                <a:off x="7318014" y="359892"/>
                <a:ext cx="186120" cy="720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F86F19F-FAE0-0857-6665-6AB574D048B7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309374" y="350892"/>
                  <a:ext cx="203760" cy="73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FB0A9D3-9446-4078-D487-579906FB7344}"/>
                    </a:ext>
                  </a:extLst>
                </p14:cNvPr>
                <p14:cNvContentPartPr/>
                <p14:nvPr/>
              </p14:nvContentPartPr>
              <p14:xfrm>
                <a:off x="7456614" y="398772"/>
                <a:ext cx="93960" cy="176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FB0A9D3-9446-4078-D487-579906FB7344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447614" y="390132"/>
                  <a:ext cx="1116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0932CEA-9E23-39B6-BEA8-279E37BD0EC8}"/>
                    </a:ext>
                  </a:extLst>
                </p14:cNvPr>
                <p14:cNvContentPartPr/>
                <p14:nvPr/>
              </p14:nvContentPartPr>
              <p14:xfrm>
                <a:off x="7580454" y="463572"/>
                <a:ext cx="360" cy="85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0932CEA-9E23-39B6-BEA8-279E37BD0EC8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571814" y="454932"/>
                  <a:ext cx="1800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12C33C8-7F45-F046-5E5E-900EDBAD6AE4}"/>
                    </a:ext>
                  </a:extLst>
                </p14:cNvPr>
                <p14:cNvContentPartPr/>
                <p14:nvPr/>
              </p14:nvContentPartPr>
              <p14:xfrm>
                <a:off x="7629414" y="486252"/>
                <a:ext cx="360" cy="79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12C33C8-7F45-F046-5E5E-900EDBAD6AE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620414" y="477252"/>
                  <a:ext cx="180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20DD82D-9A31-F62F-198F-CE132DD60F91}"/>
                    </a:ext>
                  </a:extLst>
                </p14:cNvPr>
                <p14:cNvContentPartPr/>
                <p14:nvPr/>
              </p14:nvContentPartPr>
              <p14:xfrm>
                <a:off x="7761534" y="516852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20DD82D-9A31-F62F-198F-CE132DD60F9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752534" y="5078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EF97B44-BFB7-5429-26D2-4C9927FF4F70}"/>
                    </a:ext>
                  </a:extLst>
                </p14:cNvPr>
                <p14:cNvContentPartPr/>
                <p14:nvPr/>
              </p14:nvContentPartPr>
              <p14:xfrm>
                <a:off x="7860534" y="516852"/>
                <a:ext cx="288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EF97B44-BFB7-5429-26D2-4C9927FF4F7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851894" y="50785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DFC0C41-AA97-A222-0CA3-355E7EDCDBB5}"/>
                    </a:ext>
                  </a:extLst>
                </p14:cNvPr>
                <p14:cNvContentPartPr/>
                <p14:nvPr/>
              </p14:nvContentPartPr>
              <p14:xfrm>
                <a:off x="7994094" y="513972"/>
                <a:ext cx="612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DFC0C41-AA97-A222-0CA3-355E7EDCDBB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985094" y="50533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15FB2B0-1C16-F806-B30C-8B12350D4370}"/>
                    </a:ext>
                  </a:extLst>
                </p14:cNvPr>
                <p14:cNvContentPartPr/>
                <p14:nvPr/>
              </p14:nvContentPartPr>
              <p14:xfrm>
                <a:off x="7632654" y="711252"/>
                <a:ext cx="288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15FB2B0-1C16-F806-B30C-8B12350D43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624014" y="70261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22B0AE7-6487-5059-9CD3-C7245C01A7EC}"/>
                    </a:ext>
                  </a:extLst>
                </p14:cNvPr>
                <p14:cNvContentPartPr/>
                <p14:nvPr/>
              </p14:nvContentPartPr>
              <p14:xfrm>
                <a:off x="7632654" y="808452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22B0AE7-6487-5059-9CD3-C7245C01A7E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24014" y="7998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C59EA49-B1CF-F50D-FA17-A1D75FB7AC1C}"/>
                    </a:ext>
                  </a:extLst>
                </p14:cNvPr>
                <p14:cNvContentPartPr/>
                <p14:nvPr/>
              </p14:nvContentPartPr>
              <p14:xfrm>
                <a:off x="7528254" y="925812"/>
                <a:ext cx="102960" cy="1126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C59EA49-B1CF-F50D-FA17-A1D75FB7AC1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519614" y="917172"/>
                  <a:ext cx="1206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5F25CB3-DD50-441A-68FA-448D28906D26}"/>
                    </a:ext>
                  </a:extLst>
                </p14:cNvPr>
                <p14:cNvContentPartPr/>
                <p14:nvPr/>
              </p14:nvContentPartPr>
              <p14:xfrm>
                <a:off x="7681254" y="920772"/>
                <a:ext cx="75240" cy="1699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5F25CB3-DD50-441A-68FA-448D28906D2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672254" y="911772"/>
                  <a:ext cx="928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DB0DA3A-23AB-86C4-CB97-6B3574384BCF}"/>
                    </a:ext>
                  </a:extLst>
                </p14:cNvPr>
                <p14:cNvContentPartPr/>
                <p14:nvPr/>
              </p14:nvContentPartPr>
              <p14:xfrm>
                <a:off x="7807974" y="920772"/>
                <a:ext cx="3240" cy="148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DB0DA3A-23AB-86C4-CB97-6B3574384BC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799334" y="911772"/>
                  <a:ext cx="208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FA40F37-40B6-4FA3-C847-D0FD8EB6B5A1}"/>
                    </a:ext>
                  </a:extLst>
                </p14:cNvPr>
                <p14:cNvContentPartPr/>
                <p14:nvPr/>
              </p14:nvContentPartPr>
              <p14:xfrm>
                <a:off x="7903734" y="987012"/>
                <a:ext cx="288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FA40F37-40B6-4FA3-C847-D0FD8EB6B5A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894734" y="97801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E79F317-9226-6655-9CCD-D420A7DFB765}"/>
                    </a:ext>
                  </a:extLst>
                </p14:cNvPr>
                <p14:cNvContentPartPr/>
                <p14:nvPr/>
              </p14:nvContentPartPr>
              <p14:xfrm>
                <a:off x="8008134" y="987012"/>
                <a:ext cx="288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E79F317-9226-6655-9CCD-D420A7DFB76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999134" y="97801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82D38AC-EA8C-F908-1460-A1110F594348}"/>
                    </a:ext>
                  </a:extLst>
                </p14:cNvPr>
                <p14:cNvContentPartPr/>
                <p14:nvPr/>
              </p14:nvContentPartPr>
              <p14:xfrm>
                <a:off x="8043054" y="975852"/>
                <a:ext cx="288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82D38AC-EA8C-F908-1460-A1110F59434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034414" y="96685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0AB7295-5588-9B6D-0766-3371B41700B6}"/>
                    </a:ext>
                  </a:extLst>
                </p14:cNvPr>
                <p14:cNvContentPartPr/>
                <p14:nvPr/>
              </p14:nvContentPartPr>
              <p14:xfrm>
                <a:off x="8180574" y="349812"/>
                <a:ext cx="139680" cy="151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0AB7295-5588-9B6D-0766-3371B41700B6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171574" y="341172"/>
                  <a:ext cx="1573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65D2F9A-9F46-50E2-DE43-F4DD0109030D}"/>
                    </a:ext>
                  </a:extLst>
                </p14:cNvPr>
                <p14:cNvContentPartPr/>
                <p14:nvPr/>
              </p14:nvContentPartPr>
              <p14:xfrm>
                <a:off x="8385054" y="470052"/>
                <a:ext cx="17640" cy="142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65D2F9A-9F46-50E2-DE43-F4DD0109030D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376414" y="461052"/>
                  <a:ext cx="352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2990C46-C9C8-70C7-6B87-72EC340AB1DD}"/>
                    </a:ext>
                  </a:extLst>
                </p14:cNvPr>
                <p14:cNvContentPartPr/>
                <p14:nvPr/>
              </p14:nvContentPartPr>
              <p14:xfrm>
                <a:off x="8473974" y="389052"/>
                <a:ext cx="97200" cy="193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2990C46-C9C8-70C7-6B87-72EC340AB1D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464974" y="380412"/>
                  <a:ext cx="1148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568CCA7-FCEB-D8E7-3C18-2AF8D8AEC9EC}"/>
                    </a:ext>
                  </a:extLst>
                </p14:cNvPr>
                <p14:cNvContentPartPr/>
                <p14:nvPr/>
              </p14:nvContentPartPr>
              <p14:xfrm>
                <a:off x="8174454" y="935892"/>
                <a:ext cx="36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568CCA7-FCEB-D8E7-3C18-2AF8D8AEC9E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165454" y="9272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61F84DC-E442-1DFD-11D5-02B40B1900C3}"/>
                    </a:ext>
                  </a:extLst>
                </p14:cNvPr>
                <p14:cNvContentPartPr/>
                <p14:nvPr/>
              </p14:nvContentPartPr>
              <p14:xfrm>
                <a:off x="8249694" y="852732"/>
                <a:ext cx="115920" cy="174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61F84DC-E442-1DFD-11D5-02B40B1900C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241054" y="844092"/>
                  <a:ext cx="1335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DD97569-6F2F-6A0A-7F7A-7B5FD8DBD56B}"/>
                    </a:ext>
                  </a:extLst>
                </p14:cNvPr>
                <p14:cNvContentPartPr/>
                <p14:nvPr/>
              </p14:nvContentPartPr>
              <p14:xfrm>
                <a:off x="8461014" y="978372"/>
                <a:ext cx="99360" cy="122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DD97569-6F2F-6A0A-7F7A-7B5FD8DBD56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452374" y="969372"/>
                  <a:ext cx="1170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7E6BBF4-3C24-9319-4399-F09BD61C56D8}"/>
                    </a:ext>
                  </a:extLst>
                </p14:cNvPr>
                <p14:cNvContentPartPr/>
                <p14:nvPr/>
              </p14:nvContentPartPr>
              <p14:xfrm>
                <a:off x="8617974" y="919332"/>
                <a:ext cx="95040" cy="1191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7E6BBF4-3C24-9319-4399-F09BD61C56D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609334" y="910692"/>
                  <a:ext cx="1126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B94C26C-7F25-E9F5-6E47-3C2E52A08EF3}"/>
                    </a:ext>
                  </a:extLst>
                </p14:cNvPr>
                <p14:cNvContentPartPr/>
                <p14:nvPr/>
              </p14:nvContentPartPr>
              <p14:xfrm>
                <a:off x="8650014" y="259452"/>
                <a:ext cx="194400" cy="861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B94C26C-7F25-E9F5-6E47-3C2E52A08EF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641374" y="250812"/>
                  <a:ext cx="212040" cy="87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08778659-DFD6-6CEC-1519-21D0A75EC6A9}"/>
                    </a:ext>
                  </a:extLst>
                </p14:cNvPr>
                <p14:cNvContentPartPr/>
                <p14:nvPr/>
              </p14:nvContentPartPr>
              <p14:xfrm>
                <a:off x="6601254" y="1830132"/>
                <a:ext cx="360" cy="36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08778659-DFD6-6CEC-1519-21D0A75EC6A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92614" y="18211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C86C53D1-6031-0D94-37B1-E2FA6CF9BA19}"/>
                    </a:ext>
                  </a:extLst>
                </p14:cNvPr>
                <p14:cNvContentPartPr/>
                <p14:nvPr/>
              </p14:nvContentPartPr>
              <p14:xfrm>
                <a:off x="6567054" y="1823292"/>
                <a:ext cx="238320" cy="11304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C86C53D1-6031-0D94-37B1-E2FA6CF9BA19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558414" y="1814292"/>
                  <a:ext cx="2559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EA8E8D3C-B2F6-BC8B-7CE5-8CC1CC2E9C91}"/>
                    </a:ext>
                  </a:extLst>
                </p14:cNvPr>
                <p14:cNvContentPartPr/>
                <p14:nvPr/>
              </p14:nvContentPartPr>
              <p14:xfrm>
                <a:off x="6888174" y="1807092"/>
                <a:ext cx="136440" cy="576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EA8E8D3C-B2F6-BC8B-7CE5-8CC1CC2E9C91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879174" y="1798452"/>
                  <a:ext cx="1540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07A210FA-D2DE-DF7A-21CA-F3C722542990}"/>
                    </a:ext>
                  </a:extLst>
                </p14:cNvPr>
                <p14:cNvContentPartPr/>
                <p14:nvPr/>
              </p14:nvContentPartPr>
              <p14:xfrm>
                <a:off x="6962334" y="1868292"/>
                <a:ext cx="114120" cy="36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07A210FA-D2DE-DF7A-21CA-F3C722542990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953694" y="1859652"/>
                  <a:ext cx="131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D41EBF7C-9F4C-089D-37A7-7F370043DA0F}"/>
                    </a:ext>
                  </a:extLst>
                </p14:cNvPr>
                <p14:cNvContentPartPr/>
                <p14:nvPr/>
              </p14:nvContentPartPr>
              <p14:xfrm>
                <a:off x="7289934" y="1591452"/>
                <a:ext cx="545760" cy="33588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D41EBF7C-9F4C-089D-37A7-7F370043DA0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7281294" y="1582812"/>
                  <a:ext cx="56340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8DE15E27-CF73-2863-C662-949DCD9BF7E2}"/>
                    </a:ext>
                  </a:extLst>
                </p14:cNvPr>
                <p14:cNvContentPartPr/>
                <p14:nvPr/>
              </p14:nvContentPartPr>
              <p14:xfrm>
                <a:off x="7513494" y="1568412"/>
                <a:ext cx="14400" cy="2520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8DE15E27-CF73-2863-C662-949DCD9BF7E2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7504494" y="1559772"/>
                  <a:ext cx="320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FAE5556E-AA4C-0B23-11A6-F3F540997852}"/>
                    </a:ext>
                  </a:extLst>
                </p14:cNvPr>
                <p14:cNvContentPartPr/>
                <p14:nvPr/>
              </p14:nvContentPartPr>
              <p14:xfrm>
                <a:off x="7919214" y="1476972"/>
                <a:ext cx="90360" cy="36360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FAE5556E-AA4C-0B23-11A6-F3F540997852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7910574" y="1467972"/>
                  <a:ext cx="10800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A2710515-26D2-7F8B-3EA4-A499769DB3EF}"/>
                    </a:ext>
                  </a:extLst>
                </p14:cNvPr>
                <p14:cNvContentPartPr/>
                <p14:nvPr/>
              </p14:nvContentPartPr>
              <p14:xfrm>
                <a:off x="8041974" y="1512612"/>
                <a:ext cx="393120" cy="22248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A2710515-26D2-7F8B-3EA4-A499769DB3EF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8033334" y="1503972"/>
                  <a:ext cx="4107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DF44C8BC-8029-4858-80B2-57ABC8A5007B}"/>
                    </a:ext>
                  </a:extLst>
                </p14:cNvPr>
                <p14:cNvContentPartPr/>
                <p14:nvPr/>
              </p14:nvContentPartPr>
              <p14:xfrm>
                <a:off x="8217294" y="1533492"/>
                <a:ext cx="2880" cy="2232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DF44C8BC-8029-4858-80B2-57ABC8A5007B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208294" y="1524852"/>
                  <a:ext cx="205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7E202FF5-BE24-5491-D728-D6C3A9086568}"/>
                    </a:ext>
                  </a:extLst>
                </p14:cNvPr>
                <p14:cNvContentPartPr/>
                <p14:nvPr/>
              </p14:nvContentPartPr>
              <p14:xfrm>
                <a:off x="8313774" y="1611972"/>
                <a:ext cx="117000" cy="24948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7E202FF5-BE24-5491-D728-D6C3A9086568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8305134" y="1602972"/>
                  <a:ext cx="13464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C0F5D830-1F53-E279-15B5-C52C4DF8A737}"/>
                    </a:ext>
                  </a:extLst>
                </p14:cNvPr>
                <p14:cNvContentPartPr/>
                <p14:nvPr/>
              </p14:nvContentPartPr>
              <p14:xfrm>
                <a:off x="8531214" y="1477332"/>
                <a:ext cx="120600" cy="32652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C0F5D830-1F53-E279-15B5-C52C4DF8A737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8522574" y="1468332"/>
                  <a:ext cx="13824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66E5854B-1FC9-1131-EDC4-123499BD9A2C}"/>
                    </a:ext>
                  </a:extLst>
                </p14:cNvPr>
                <p14:cNvContentPartPr/>
                <p14:nvPr/>
              </p14:nvContentPartPr>
              <p14:xfrm>
                <a:off x="8651454" y="1542132"/>
                <a:ext cx="105120" cy="177120"/>
              </p14:xfrm>
            </p:contentPart>
          </mc:Choice>
          <mc:Fallback xmlns="">
            <p:pic>
              <p:nvPicPr>
                <p:cNvPr id="495" name="Ink 494">
                  <a:extLst>
                    <a:ext uri="{FF2B5EF4-FFF2-40B4-BE49-F238E27FC236}">
                      <a16:creationId xmlns:a16="http://schemas.microsoft.com/office/drawing/2014/main" id="{66E5854B-1FC9-1131-EDC4-123499BD9A2C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8642454" y="1533132"/>
                  <a:ext cx="1227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F5791D6C-E7F7-FF65-F05F-F0F0C9989428}"/>
                    </a:ext>
                  </a:extLst>
                </p14:cNvPr>
                <p14:cNvContentPartPr/>
                <p14:nvPr/>
              </p14:nvContentPartPr>
              <p14:xfrm>
                <a:off x="8818854" y="1489572"/>
                <a:ext cx="39240" cy="2487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F5791D6C-E7F7-FF65-F05F-F0F0C9989428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8810214" y="1480932"/>
                  <a:ext cx="568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25A626CA-A89A-5BED-A953-CD44965BC6E7}"/>
                    </a:ext>
                  </a:extLst>
                </p14:cNvPr>
                <p14:cNvContentPartPr/>
                <p14:nvPr/>
              </p14:nvContentPartPr>
              <p14:xfrm>
                <a:off x="8867094" y="1438092"/>
                <a:ext cx="77400" cy="34272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25A626CA-A89A-5BED-A953-CD44965BC6E7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8858094" y="1429092"/>
                  <a:ext cx="9504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25912398-4F57-8AB4-4700-4BB7EE84A066}"/>
                    </a:ext>
                  </a:extLst>
                </p14:cNvPr>
                <p14:cNvContentPartPr/>
                <p14:nvPr/>
              </p14:nvContentPartPr>
              <p14:xfrm>
                <a:off x="5892414" y="2086452"/>
                <a:ext cx="145080" cy="29880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25912398-4F57-8AB4-4700-4BB7EE84A066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5883774" y="2077452"/>
                  <a:ext cx="16272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EA62C86E-D6C1-3609-141E-73D3513E8539}"/>
                    </a:ext>
                  </a:extLst>
                </p14:cNvPr>
                <p14:cNvContentPartPr/>
                <p14:nvPr/>
              </p14:nvContentPartPr>
              <p14:xfrm>
                <a:off x="6123534" y="2222892"/>
                <a:ext cx="308520" cy="36612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EA62C86E-D6C1-3609-141E-73D3513E8539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6114894" y="2213892"/>
                  <a:ext cx="32616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21A4BF6E-34BE-A746-7032-386B52F2A093}"/>
                    </a:ext>
                  </a:extLst>
                </p14:cNvPr>
                <p14:cNvContentPartPr/>
                <p14:nvPr/>
              </p14:nvContentPartPr>
              <p14:xfrm>
                <a:off x="6324414" y="2452572"/>
                <a:ext cx="159480" cy="1908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21A4BF6E-34BE-A746-7032-386B52F2A093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315414" y="2443932"/>
                  <a:ext cx="1771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5993BEED-230D-B98E-F314-F156CD9F7A92}"/>
                    </a:ext>
                  </a:extLst>
                </p14:cNvPr>
                <p14:cNvContentPartPr/>
                <p14:nvPr/>
              </p14:nvContentPartPr>
              <p14:xfrm>
                <a:off x="6627534" y="2367972"/>
                <a:ext cx="87480" cy="612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5993BEED-230D-B98E-F314-F156CD9F7A92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618894" y="2358972"/>
                  <a:ext cx="105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2A025BD8-7B3B-2599-BB41-4B830E70DAB5}"/>
                    </a:ext>
                  </a:extLst>
                </p14:cNvPr>
                <p14:cNvContentPartPr/>
                <p14:nvPr/>
              </p14:nvContentPartPr>
              <p14:xfrm>
                <a:off x="6650934" y="2463372"/>
                <a:ext cx="64440" cy="1008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2A025BD8-7B3B-2599-BB41-4B830E70DAB5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641934" y="2454372"/>
                  <a:ext cx="820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09C8B2C1-8526-8BE3-FC94-0FE50F24B59E}"/>
                    </a:ext>
                  </a:extLst>
                </p14:cNvPr>
                <p14:cNvContentPartPr/>
                <p14:nvPr/>
              </p14:nvContentPartPr>
              <p14:xfrm>
                <a:off x="6889614" y="2192292"/>
                <a:ext cx="161640" cy="27180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09C8B2C1-8526-8BE3-FC94-0FE50F24B59E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880974" y="2183292"/>
                  <a:ext cx="17928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17A97521-47A7-D4A3-2C90-C2B6EF1BB230}"/>
                    </a:ext>
                  </a:extLst>
                </p14:cNvPr>
                <p14:cNvContentPartPr/>
                <p14:nvPr/>
              </p14:nvContentPartPr>
              <p14:xfrm>
                <a:off x="7156734" y="2255652"/>
                <a:ext cx="93600" cy="576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17A97521-47A7-D4A3-2C90-C2B6EF1BB230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7147734" y="2247012"/>
                  <a:ext cx="1112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142FA82A-CB82-AFC2-5936-224692EE9EAA}"/>
                    </a:ext>
                  </a:extLst>
                </p14:cNvPr>
                <p14:cNvContentPartPr/>
                <p14:nvPr/>
              </p14:nvContentPartPr>
              <p14:xfrm>
                <a:off x="7332414" y="2149092"/>
                <a:ext cx="178200" cy="26244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142FA82A-CB82-AFC2-5936-224692EE9EAA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323774" y="2140452"/>
                  <a:ext cx="19584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02EC39CB-1B7E-DFA7-FD3D-AB470FA492E5}"/>
                    </a:ext>
                  </a:extLst>
                </p14:cNvPr>
                <p14:cNvContentPartPr/>
                <p14:nvPr/>
              </p14:nvContentPartPr>
              <p14:xfrm>
                <a:off x="7625094" y="2275812"/>
                <a:ext cx="80280" cy="13248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02EC39CB-1B7E-DFA7-FD3D-AB470FA492E5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7616094" y="2266812"/>
                  <a:ext cx="979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38C45D76-4EDB-55CA-4624-6C0033165313}"/>
                    </a:ext>
                  </a:extLst>
                </p14:cNvPr>
                <p14:cNvContentPartPr/>
                <p14:nvPr/>
              </p14:nvContentPartPr>
              <p14:xfrm>
                <a:off x="7752534" y="2275812"/>
                <a:ext cx="189360" cy="10692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38C45D76-4EDB-55CA-4624-6C0033165313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7743534" y="2266812"/>
                  <a:ext cx="2070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3AD75046-8DC2-D863-0AEE-9C90526AB5B7}"/>
                    </a:ext>
                  </a:extLst>
                </p14:cNvPr>
                <p14:cNvContentPartPr/>
                <p14:nvPr/>
              </p14:nvContentPartPr>
              <p14:xfrm>
                <a:off x="7646334" y="2266452"/>
                <a:ext cx="31320" cy="36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3AD75046-8DC2-D863-0AEE-9C90526AB5B7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637334" y="2257812"/>
                  <a:ext cx="48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4C3BBB88-7BF0-EAFD-993A-C78066029EED}"/>
                    </a:ext>
                  </a:extLst>
                </p14:cNvPr>
                <p14:cNvContentPartPr/>
                <p14:nvPr/>
              </p14:nvContentPartPr>
              <p14:xfrm>
                <a:off x="5531334" y="588852"/>
                <a:ext cx="464400" cy="21240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4C3BBB88-7BF0-EAFD-993A-C78066029EED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5522334" y="579852"/>
                  <a:ext cx="482040" cy="214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8AE5A93-017D-1DDE-78EC-41B2CC826B56}"/>
              </a:ext>
            </a:extLst>
          </p:cNvPr>
          <p:cNvGrpSpPr/>
          <p:nvPr/>
        </p:nvGrpSpPr>
        <p:grpSpPr>
          <a:xfrm>
            <a:off x="1206294" y="5037732"/>
            <a:ext cx="1789920" cy="594000"/>
            <a:chOff x="1206294" y="5037732"/>
            <a:chExt cx="1789920" cy="59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D9F2939-ECB0-6026-5931-4F88F35947AD}"/>
                    </a:ext>
                  </a:extLst>
                </p14:cNvPr>
                <p14:cNvContentPartPr/>
                <p14:nvPr/>
              </p14:nvContentPartPr>
              <p14:xfrm>
                <a:off x="1213494" y="5101452"/>
                <a:ext cx="360" cy="1724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D9F2939-ECB0-6026-5931-4F88F35947AD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204854" y="5092452"/>
                  <a:ext cx="18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2BAC32C-346E-ADD9-36BF-C5C736E336AE}"/>
                    </a:ext>
                  </a:extLst>
                </p14:cNvPr>
                <p14:cNvContentPartPr/>
                <p14:nvPr/>
              </p14:nvContentPartPr>
              <p14:xfrm>
                <a:off x="1206294" y="5136012"/>
                <a:ext cx="214920" cy="389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2BAC32C-346E-ADD9-36BF-C5C736E336AE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197294" y="5127372"/>
                  <a:ext cx="23256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1EFC4EB-74CE-DAAD-D45D-973EE8B36237}"/>
                    </a:ext>
                  </a:extLst>
                </p14:cNvPr>
                <p14:cNvContentPartPr/>
                <p14:nvPr/>
              </p14:nvContentPartPr>
              <p14:xfrm>
                <a:off x="1505094" y="5390532"/>
                <a:ext cx="133920" cy="2376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1EFC4EB-74CE-DAAD-D45D-973EE8B36237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496094" y="5381532"/>
                  <a:ext cx="15156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2849C215-931F-CB1D-BB54-1EA3B27EAD12}"/>
                    </a:ext>
                  </a:extLst>
                </p14:cNvPr>
                <p14:cNvContentPartPr/>
                <p14:nvPr/>
              </p14:nvContentPartPr>
              <p14:xfrm>
                <a:off x="1750254" y="5285412"/>
                <a:ext cx="98640" cy="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2849C215-931F-CB1D-BB54-1EA3B27EAD12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741254" y="5276412"/>
                  <a:ext cx="11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BCF0FAC-1040-452F-3C00-0E0AE91EB480}"/>
                    </a:ext>
                  </a:extLst>
                </p14:cNvPr>
                <p14:cNvContentPartPr/>
                <p14:nvPr/>
              </p14:nvContentPartPr>
              <p14:xfrm>
                <a:off x="1779054" y="5351292"/>
                <a:ext cx="74520" cy="57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BCF0FAC-1040-452F-3C00-0E0AE91EB480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770054" y="5342292"/>
                  <a:ext cx="921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EDFC676-7BDE-BDBC-6A55-69CCA038D79E}"/>
                    </a:ext>
                  </a:extLst>
                </p14:cNvPr>
                <p14:cNvContentPartPr/>
                <p14:nvPr/>
              </p14:nvContentPartPr>
              <p14:xfrm>
                <a:off x="2130054" y="5053572"/>
                <a:ext cx="360" cy="1677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EDFC676-7BDE-BDBC-6A55-69CCA038D79E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2121054" y="5044572"/>
                  <a:ext cx="180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73C42DB6-C0D5-F06F-9C49-FED9C209BF74}"/>
                    </a:ext>
                  </a:extLst>
                </p14:cNvPr>
                <p14:cNvContentPartPr/>
                <p14:nvPr/>
              </p14:nvContentPartPr>
              <p14:xfrm>
                <a:off x="2051934" y="5290812"/>
                <a:ext cx="202680" cy="39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73C42DB6-C0D5-F06F-9C49-FED9C209BF74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2043294" y="5281812"/>
                  <a:ext cx="2203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CAE42637-1B90-5F2C-FF85-F79F4B00E290}"/>
                    </a:ext>
                  </a:extLst>
                </p14:cNvPr>
                <p14:cNvContentPartPr/>
                <p14:nvPr/>
              </p14:nvContentPartPr>
              <p14:xfrm>
                <a:off x="2169294" y="5352732"/>
                <a:ext cx="132840" cy="2790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CAE42637-1B90-5F2C-FF85-F79F4B00E290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160654" y="5344092"/>
                  <a:ext cx="15048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0CBE8BA-CD7A-2E3C-F4C7-EB7F9ECC25F9}"/>
                    </a:ext>
                  </a:extLst>
                </p14:cNvPr>
                <p14:cNvContentPartPr/>
                <p14:nvPr/>
              </p14:nvContentPartPr>
              <p14:xfrm>
                <a:off x="2458014" y="5136012"/>
                <a:ext cx="538200" cy="3985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0CBE8BA-CD7A-2E3C-F4C7-EB7F9ECC25F9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2449014" y="5127012"/>
                  <a:ext cx="55584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B79194A9-7B6D-8566-705C-2BA80F728120}"/>
                    </a:ext>
                  </a:extLst>
                </p14:cNvPr>
                <p14:cNvContentPartPr/>
                <p14:nvPr/>
              </p14:nvContentPartPr>
              <p14:xfrm>
                <a:off x="2567094" y="5037732"/>
                <a:ext cx="37440" cy="518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B79194A9-7B6D-8566-705C-2BA80F728120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2558094" y="502909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147EC79-9CFB-6291-40ED-9D01EE9802A2}"/>
              </a:ext>
            </a:extLst>
          </p:cNvPr>
          <p:cNvGrpSpPr/>
          <p:nvPr/>
        </p:nvGrpSpPr>
        <p:grpSpPr>
          <a:xfrm>
            <a:off x="3087654" y="4871772"/>
            <a:ext cx="1886040" cy="702000"/>
            <a:chOff x="3087654" y="4871772"/>
            <a:chExt cx="1886040" cy="70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CAC3459-6F60-380B-0933-07804A84B43B}"/>
                    </a:ext>
                  </a:extLst>
                </p14:cNvPr>
                <p14:cNvContentPartPr/>
                <p14:nvPr/>
              </p14:nvContentPartPr>
              <p14:xfrm>
                <a:off x="3087654" y="4871772"/>
                <a:ext cx="177120" cy="7020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CAC3459-6F60-380B-0933-07804A84B43B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079014" y="4863132"/>
                  <a:ext cx="194760" cy="71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0A0D1B3-D6AB-AAC1-06E7-0B541409BED3}"/>
                    </a:ext>
                  </a:extLst>
                </p14:cNvPr>
                <p14:cNvContentPartPr/>
                <p14:nvPr/>
              </p14:nvContentPartPr>
              <p14:xfrm>
                <a:off x="3331374" y="5064012"/>
                <a:ext cx="192960" cy="2347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0A0D1B3-D6AB-AAC1-06E7-0B541409BED3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3322374" y="5055012"/>
                  <a:ext cx="2106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E6039D8-5FAC-AA01-C39B-46018EFCDA06}"/>
                    </a:ext>
                  </a:extLst>
                </p14:cNvPr>
                <p14:cNvContentPartPr/>
                <p14:nvPr/>
              </p14:nvContentPartPr>
              <p14:xfrm>
                <a:off x="3695334" y="5139252"/>
                <a:ext cx="55440" cy="763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E6039D8-5FAC-AA01-C39B-46018EFCDA06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3686694" y="5130252"/>
                  <a:ext cx="730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D1661D0E-CD4D-46A5-4ED9-067AB9825866}"/>
                    </a:ext>
                  </a:extLst>
                </p14:cNvPr>
                <p14:cNvContentPartPr/>
                <p14:nvPr/>
              </p14:nvContentPartPr>
              <p14:xfrm>
                <a:off x="3719454" y="5122692"/>
                <a:ext cx="31320" cy="734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D1661D0E-CD4D-46A5-4ED9-067AB9825866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3710814" y="5113692"/>
                  <a:ext cx="4896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D6A5CB56-CBF2-64C4-86EA-8154EFD19173}"/>
                    </a:ext>
                  </a:extLst>
                </p14:cNvPr>
                <p14:cNvContentPartPr/>
                <p14:nvPr/>
              </p14:nvContentPartPr>
              <p14:xfrm>
                <a:off x="3679134" y="5156532"/>
                <a:ext cx="153720" cy="313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D6A5CB56-CBF2-64C4-86EA-8154EFD19173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3670494" y="5147532"/>
                  <a:ext cx="17136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3716C97-954A-4528-525B-4951E57AB8B2}"/>
                    </a:ext>
                  </a:extLst>
                </p14:cNvPr>
                <p14:cNvContentPartPr/>
                <p14:nvPr/>
              </p14:nvContentPartPr>
              <p14:xfrm>
                <a:off x="3984414" y="5067612"/>
                <a:ext cx="128520" cy="1612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E3716C97-954A-4528-525B-4951E57AB8B2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975774" y="5058972"/>
                  <a:ext cx="1461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F768225C-5AD8-DECD-2B72-583AA08A6067}"/>
                    </a:ext>
                  </a:extLst>
                </p14:cNvPr>
                <p14:cNvContentPartPr/>
                <p14:nvPr/>
              </p14:nvContentPartPr>
              <p14:xfrm>
                <a:off x="4251174" y="5059692"/>
                <a:ext cx="93960" cy="1324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F768225C-5AD8-DECD-2B72-583AA08A6067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4242174" y="5050692"/>
                  <a:ext cx="11160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8C4C51F-86D5-3454-7B9E-01DC2F905B91}"/>
                    </a:ext>
                  </a:extLst>
                </p14:cNvPr>
                <p14:cNvContentPartPr/>
                <p14:nvPr/>
              </p14:nvContentPartPr>
              <p14:xfrm>
                <a:off x="4299054" y="5059692"/>
                <a:ext cx="37080" cy="1206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8C4C51F-86D5-3454-7B9E-01DC2F905B91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4290414" y="5051052"/>
                  <a:ext cx="547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36083958-7EC3-1A5D-3E93-14EBC5CCDADB}"/>
                    </a:ext>
                  </a:extLst>
                </p14:cNvPr>
                <p14:cNvContentPartPr/>
                <p14:nvPr/>
              </p14:nvContentPartPr>
              <p14:xfrm>
                <a:off x="4260894" y="5137812"/>
                <a:ext cx="131760" cy="82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36083958-7EC3-1A5D-3E93-14EBC5CCDADB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4251894" y="5129172"/>
                  <a:ext cx="1494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429ACB0-C0E1-3207-2E41-7B461244D384}"/>
                    </a:ext>
                  </a:extLst>
                </p14:cNvPr>
                <p14:cNvContentPartPr/>
                <p14:nvPr/>
              </p14:nvContentPartPr>
              <p14:xfrm>
                <a:off x="4112934" y="5218092"/>
                <a:ext cx="187920" cy="2754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429ACB0-C0E1-3207-2E41-7B461244D384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4103934" y="5209092"/>
                  <a:ext cx="20556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04D881B4-6178-16CA-E7E3-427793505380}"/>
                    </a:ext>
                  </a:extLst>
                </p14:cNvPr>
                <p14:cNvContentPartPr/>
                <p14:nvPr/>
              </p14:nvContentPartPr>
              <p14:xfrm>
                <a:off x="4283214" y="5426892"/>
                <a:ext cx="90360" cy="349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04D881B4-6178-16CA-E7E3-427793505380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4274214" y="5418252"/>
                  <a:ext cx="1080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CDCAFAA-8540-1623-C20A-C19006CEB821}"/>
                    </a:ext>
                  </a:extLst>
                </p14:cNvPr>
                <p14:cNvContentPartPr/>
                <p14:nvPr/>
              </p14:nvContentPartPr>
              <p14:xfrm>
                <a:off x="4127694" y="5317812"/>
                <a:ext cx="38160" cy="770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CDCAFAA-8540-1623-C20A-C19006CEB821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4118694" y="5308812"/>
                  <a:ext cx="558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949FB5D1-153B-AB9A-553D-A84271291CB8}"/>
                    </a:ext>
                  </a:extLst>
                </p14:cNvPr>
                <p14:cNvContentPartPr/>
                <p14:nvPr/>
              </p14:nvContentPartPr>
              <p14:xfrm>
                <a:off x="4517574" y="4989132"/>
                <a:ext cx="158760" cy="2271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949FB5D1-153B-AB9A-553D-A84271291CB8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4508934" y="4980132"/>
                  <a:ext cx="1764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64E6C2E-7972-7F5E-E850-C0B211C66912}"/>
                    </a:ext>
                  </a:extLst>
                </p14:cNvPr>
                <p14:cNvContentPartPr/>
                <p14:nvPr/>
              </p14:nvContentPartPr>
              <p14:xfrm>
                <a:off x="4775694" y="4924692"/>
                <a:ext cx="7560" cy="1011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64E6C2E-7972-7F5E-E850-C0B211C66912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4766694" y="4916052"/>
                  <a:ext cx="252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138626B-EF9D-0C50-8DB9-D26EE376AE78}"/>
                    </a:ext>
                  </a:extLst>
                </p14:cNvPr>
                <p14:cNvContentPartPr/>
                <p14:nvPr/>
              </p14:nvContentPartPr>
              <p14:xfrm>
                <a:off x="4837974" y="4897332"/>
                <a:ext cx="135720" cy="4316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138626B-EF9D-0C50-8DB9-D26EE376AE78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4829334" y="4888332"/>
                  <a:ext cx="15336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B60C337E-CFF3-519B-1ED3-34E3BD24099F}"/>
                    </a:ext>
                  </a:extLst>
                </p14:cNvPr>
                <p14:cNvContentPartPr/>
                <p14:nvPr/>
              </p14:nvContentPartPr>
              <p14:xfrm>
                <a:off x="3719094" y="5229972"/>
                <a:ext cx="5760" cy="230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B60C337E-CFF3-519B-1ED3-34E3BD24099F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3710454" y="5220972"/>
                  <a:ext cx="234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DBB0EB4-3CF4-FB8B-95CF-1B9A2F5407B7}"/>
                    </a:ext>
                  </a:extLst>
                </p14:cNvPr>
                <p14:cNvContentPartPr/>
                <p14:nvPr/>
              </p14:nvContentPartPr>
              <p14:xfrm>
                <a:off x="3743934" y="5220252"/>
                <a:ext cx="13680" cy="1908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DBB0EB4-3CF4-FB8B-95CF-1B9A2F5407B7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3735294" y="5211612"/>
                  <a:ext cx="3132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0B9C9FDF-74B1-C9F4-980B-2D957494AEE9}"/>
              </a:ext>
            </a:extLst>
          </p:cNvPr>
          <p:cNvGrpSpPr/>
          <p:nvPr/>
        </p:nvGrpSpPr>
        <p:grpSpPr>
          <a:xfrm>
            <a:off x="5241174" y="4913532"/>
            <a:ext cx="257040" cy="349200"/>
            <a:chOff x="5241174" y="4913532"/>
            <a:chExt cx="257040" cy="34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595546DA-2953-0AA7-57E8-92065580DF9F}"/>
                    </a:ext>
                  </a:extLst>
                </p14:cNvPr>
                <p14:cNvContentPartPr/>
                <p14:nvPr/>
              </p14:nvContentPartPr>
              <p14:xfrm>
                <a:off x="5353494" y="4913532"/>
                <a:ext cx="35280" cy="3492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595546DA-2953-0AA7-57E8-92065580DF9F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5344494" y="4904892"/>
                  <a:ext cx="5292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05E20C9-F051-A3E2-EEBC-90C5BACEA857}"/>
                    </a:ext>
                  </a:extLst>
                </p14:cNvPr>
                <p14:cNvContentPartPr/>
                <p14:nvPr/>
              </p14:nvContentPartPr>
              <p14:xfrm>
                <a:off x="5241174" y="5158692"/>
                <a:ext cx="257040" cy="226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05E20C9-F051-A3E2-EEBC-90C5BACEA857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5232534" y="5149692"/>
                  <a:ext cx="274680" cy="4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FDA154D5-42A4-3554-FEAB-C5186025D9AB}"/>
              </a:ext>
            </a:extLst>
          </p:cNvPr>
          <p:cNvGrpSpPr/>
          <p:nvPr/>
        </p:nvGrpSpPr>
        <p:grpSpPr>
          <a:xfrm>
            <a:off x="5713854" y="4893012"/>
            <a:ext cx="2045160" cy="523440"/>
            <a:chOff x="5713854" y="4893012"/>
            <a:chExt cx="2045160" cy="52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5CAAC371-F9D7-E823-82DE-D0CA4D7B7C60}"/>
                    </a:ext>
                  </a:extLst>
                </p14:cNvPr>
                <p14:cNvContentPartPr/>
                <p14:nvPr/>
              </p14:nvContentPartPr>
              <p14:xfrm>
                <a:off x="5713854" y="4988412"/>
                <a:ext cx="645840" cy="4280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5CAAC371-F9D7-E823-82DE-D0CA4D7B7C60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5705214" y="4979412"/>
                  <a:ext cx="66348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480C679-80FF-BE6A-5879-245A9A2689CA}"/>
                    </a:ext>
                  </a:extLst>
                </p14:cNvPr>
                <p14:cNvContentPartPr/>
                <p14:nvPr/>
              </p14:nvContentPartPr>
              <p14:xfrm>
                <a:off x="5970534" y="4971132"/>
                <a:ext cx="30960" cy="410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480C679-80FF-BE6A-5879-245A9A2689CA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5961894" y="4962492"/>
                  <a:ext cx="486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E1EA4AAE-B774-6118-3A33-30DF8C02FD8A}"/>
                    </a:ext>
                  </a:extLst>
                </p14:cNvPr>
                <p14:cNvContentPartPr/>
                <p14:nvPr/>
              </p14:nvContentPartPr>
              <p14:xfrm>
                <a:off x="6367614" y="4898772"/>
                <a:ext cx="159480" cy="4021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E1EA4AAE-B774-6118-3A33-30DF8C02FD8A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6358974" y="4889772"/>
                  <a:ext cx="17712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1D58C02E-D5DA-72D4-4EC6-E33512D6EDE3}"/>
                    </a:ext>
                  </a:extLst>
                </p14:cNvPr>
                <p14:cNvContentPartPr/>
                <p14:nvPr/>
              </p14:nvContentPartPr>
              <p14:xfrm>
                <a:off x="6600174" y="4961772"/>
                <a:ext cx="132120" cy="2354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1D58C02E-D5DA-72D4-4EC6-E33512D6EDE3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6591534" y="4952772"/>
                  <a:ext cx="1497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0759AD90-9BF3-031A-DAEA-0F2A6B856A8B}"/>
                    </a:ext>
                  </a:extLst>
                </p14:cNvPr>
                <p14:cNvContentPartPr/>
                <p14:nvPr/>
              </p14:nvContentPartPr>
              <p14:xfrm>
                <a:off x="6878094" y="4966812"/>
                <a:ext cx="49680" cy="1360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0759AD90-9BF3-031A-DAEA-0F2A6B856A8B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6869454" y="4958172"/>
                  <a:ext cx="673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CA505DB9-E36D-C683-1148-825440A2FCEB}"/>
                    </a:ext>
                  </a:extLst>
                </p14:cNvPr>
                <p14:cNvContentPartPr/>
                <p14:nvPr/>
              </p14:nvContentPartPr>
              <p14:xfrm>
                <a:off x="6892494" y="4962852"/>
                <a:ext cx="35640" cy="1357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CA505DB9-E36D-C683-1148-825440A2FCEB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6883854" y="4953852"/>
                  <a:ext cx="5328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0431F425-C79B-4D47-C6F7-5D688378ADD9}"/>
                    </a:ext>
                  </a:extLst>
                </p14:cNvPr>
                <p14:cNvContentPartPr/>
                <p14:nvPr/>
              </p14:nvContentPartPr>
              <p14:xfrm>
                <a:off x="6836694" y="5043492"/>
                <a:ext cx="182880" cy="28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0431F425-C79B-4D47-C6F7-5D688378ADD9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6828054" y="5034492"/>
                  <a:ext cx="20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37783134-C796-F78B-6F80-9FF7B1F3A7F9}"/>
                    </a:ext>
                  </a:extLst>
                </p14:cNvPr>
                <p14:cNvContentPartPr/>
                <p14:nvPr/>
              </p14:nvContentPartPr>
              <p14:xfrm>
                <a:off x="7138374" y="4893012"/>
                <a:ext cx="112320" cy="1983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37783134-C796-F78B-6F80-9FF7B1F3A7F9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7129734" y="4884372"/>
                  <a:ext cx="1299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CCB58E72-91CC-BF39-9EAD-931B23C12491}"/>
                    </a:ext>
                  </a:extLst>
                </p14:cNvPr>
                <p14:cNvContentPartPr/>
                <p14:nvPr/>
              </p14:nvContentPartPr>
              <p14:xfrm>
                <a:off x="7300374" y="5068692"/>
                <a:ext cx="232920" cy="1036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CCB58E72-91CC-BF39-9EAD-931B23C12491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7291734" y="5060052"/>
                  <a:ext cx="25056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EA62BE9-232B-A00D-0BC3-5CDE5155B8FC}"/>
                    </a:ext>
                  </a:extLst>
                </p14:cNvPr>
                <p14:cNvContentPartPr/>
                <p14:nvPr/>
              </p14:nvContentPartPr>
              <p14:xfrm>
                <a:off x="7618614" y="4930812"/>
                <a:ext cx="70560" cy="1645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EA62BE9-232B-A00D-0BC3-5CDE5155B8FC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7609614" y="4921812"/>
                  <a:ext cx="882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890F119E-8F9C-0DDC-3A7E-02CBDEEF0AC2}"/>
                    </a:ext>
                  </a:extLst>
                </p14:cNvPr>
                <p14:cNvContentPartPr/>
                <p14:nvPr/>
              </p14:nvContentPartPr>
              <p14:xfrm>
                <a:off x="7682694" y="4927572"/>
                <a:ext cx="6840" cy="982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890F119E-8F9C-0DDC-3A7E-02CBDEEF0AC2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7673694" y="4918932"/>
                  <a:ext cx="2448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618D9B32-6C2B-0408-4BFC-09B5713AE689}"/>
                    </a:ext>
                  </a:extLst>
                </p14:cNvPr>
                <p14:cNvContentPartPr/>
                <p14:nvPr/>
              </p14:nvContentPartPr>
              <p14:xfrm>
                <a:off x="7594494" y="5025852"/>
                <a:ext cx="164520" cy="3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618D9B32-6C2B-0408-4BFC-09B5713AE689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7585494" y="5016852"/>
                  <a:ext cx="18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07A89A59-8AFB-5BB6-D273-6DAEC4482F62}"/>
                    </a:ext>
                  </a:extLst>
                </p14:cNvPr>
                <p14:cNvContentPartPr/>
                <p14:nvPr/>
              </p14:nvContentPartPr>
              <p14:xfrm>
                <a:off x="7687014" y="5026212"/>
                <a:ext cx="360" cy="316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07A89A59-8AFB-5BB6-D273-6DAEC4482F62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7678374" y="5017212"/>
                  <a:ext cx="18000" cy="4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E152CE24-D9F1-7EBB-9B9D-81ADD749A998}"/>
              </a:ext>
            </a:extLst>
          </p:cNvPr>
          <p:cNvGrpSpPr/>
          <p:nvPr/>
        </p:nvGrpSpPr>
        <p:grpSpPr>
          <a:xfrm>
            <a:off x="7954854" y="4742892"/>
            <a:ext cx="456120" cy="403560"/>
            <a:chOff x="7954854" y="4742892"/>
            <a:chExt cx="456120" cy="40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908316C5-38F0-7D26-D1EE-EA4D0E84A7A6}"/>
                    </a:ext>
                  </a:extLst>
                </p14:cNvPr>
                <p14:cNvContentPartPr/>
                <p14:nvPr/>
              </p14:nvContentPartPr>
              <p14:xfrm>
                <a:off x="7954854" y="4866012"/>
                <a:ext cx="147240" cy="2361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908316C5-38F0-7D26-D1EE-EA4D0E84A7A6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7945854" y="4857012"/>
                  <a:ext cx="1648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1A781CAD-3585-40E6-0E7A-5F4FEF7B4544}"/>
                    </a:ext>
                  </a:extLst>
                </p14:cNvPr>
                <p14:cNvContentPartPr/>
                <p14:nvPr/>
              </p14:nvContentPartPr>
              <p14:xfrm>
                <a:off x="8210454" y="4836852"/>
                <a:ext cx="30240" cy="1022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1A781CAD-3585-40E6-0E7A-5F4FEF7B4544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8201814" y="4828212"/>
                  <a:ext cx="478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DCE7FCEB-866A-180D-9EC7-3D373BBFFEE7}"/>
                    </a:ext>
                  </a:extLst>
                </p14:cNvPr>
                <p14:cNvContentPartPr/>
                <p14:nvPr/>
              </p14:nvContentPartPr>
              <p14:xfrm>
                <a:off x="8257974" y="4742892"/>
                <a:ext cx="153000" cy="4035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DCE7FCEB-866A-180D-9EC7-3D373BBFFEE7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248974" y="4733892"/>
                  <a:ext cx="170640" cy="421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F247C25-3375-CE14-BB9C-105324E8A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9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6885"/>
    </mc:Choice>
    <mc:Fallback xmlns="">
      <p:transition advClick="0" advTm="66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DB545-6ABE-D9FA-207B-6B4CC1C0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17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1069AD1-9A95-9E5C-92D2-28ABA9D6E1C6}"/>
              </a:ext>
            </a:extLst>
          </p:cNvPr>
          <p:cNvSpPr txBox="1"/>
          <p:nvPr/>
        </p:nvSpPr>
        <p:spPr>
          <a:xfrm>
            <a:off x="917255" y="-33385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Exact solution</a:t>
            </a:r>
          </a:p>
        </p:txBody>
      </p: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7398C43B-766F-3613-408E-8166DCD19928}"/>
              </a:ext>
            </a:extLst>
          </p:cNvPr>
          <p:cNvGrpSpPr/>
          <p:nvPr/>
        </p:nvGrpSpPr>
        <p:grpSpPr>
          <a:xfrm>
            <a:off x="1421934" y="858852"/>
            <a:ext cx="445320" cy="583200"/>
            <a:chOff x="1421934" y="858852"/>
            <a:chExt cx="445320" cy="58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899EA50-A0F2-327C-A459-7CAFE61CF7EE}"/>
                    </a:ext>
                  </a:extLst>
                </p14:cNvPr>
                <p14:cNvContentPartPr/>
                <p14:nvPr/>
              </p14:nvContentPartPr>
              <p14:xfrm>
                <a:off x="1421934" y="858852"/>
                <a:ext cx="360" cy="5400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899EA50-A0F2-327C-A459-7CAFE61CF7E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12934" y="849852"/>
                  <a:ext cx="1800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305750D-5540-B794-BAA1-EA090DB0FBD9}"/>
                    </a:ext>
                  </a:extLst>
                </p14:cNvPr>
                <p14:cNvContentPartPr/>
                <p14:nvPr/>
              </p14:nvContentPartPr>
              <p14:xfrm>
                <a:off x="1421934" y="1205172"/>
                <a:ext cx="197640" cy="5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305750D-5540-B794-BAA1-EA090DB0FBD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12934" y="1196532"/>
                  <a:ext cx="2152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1CB169F-6674-73AA-2EF7-DE38F99C9B78}"/>
                    </a:ext>
                  </a:extLst>
                </p14:cNvPr>
                <p14:cNvContentPartPr/>
                <p14:nvPr/>
              </p14:nvContentPartPr>
              <p14:xfrm>
                <a:off x="1610574" y="861732"/>
                <a:ext cx="8280" cy="580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1CB169F-6674-73AA-2EF7-DE38F99C9B7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01934" y="853092"/>
                  <a:ext cx="25920" cy="59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4EAFD52-4412-0537-9212-E62F49AE499F}"/>
                    </a:ext>
                  </a:extLst>
                </p14:cNvPr>
                <p14:cNvContentPartPr/>
                <p14:nvPr/>
              </p14:nvContentPartPr>
              <p14:xfrm>
                <a:off x="1740894" y="1254132"/>
                <a:ext cx="126360" cy="169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4EAFD52-4412-0537-9212-E62F49AE499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31894" y="1245492"/>
                  <a:ext cx="144000" cy="18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E3FF78B7-2F94-5360-4C57-78B51D766D29}"/>
              </a:ext>
            </a:extLst>
          </p:cNvPr>
          <p:cNvGrpSpPr/>
          <p:nvPr/>
        </p:nvGrpSpPr>
        <p:grpSpPr>
          <a:xfrm>
            <a:off x="2090814" y="1106532"/>
            <a:ext cx="195120" cy="117720"/>
            <a:chOff x="2090814" y="1106532"/>
            <a:chExt cx="195120" cy="11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6E95C7A-586B-3FD0-9259-8D843E38393F}"/>
                    </a:ext>
                  </a:extLst>
                </p14:cNvPr>
                <p14:cNvContentPartPr/>
                <p14:nvPr/>
              </p14:nvContentPartPr>
              <p14:xfrm>
                <a:off x="2090814" y="1106532"/>
                <a:ext cx="195120" cy="2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6E95C7A-586B-3FD0-9259-8D843E38393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82174" y="1097892"/>
                  <a:ext cx="212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2E1D55B-FB3B-C4EA-5EEC-53AC1919D55C}"/>
                    </a:ext>
                  </a:extLst>
                </p14:cNvPr>
                <p14:cNvContentPartPr/>
                <p14:nvPr/>
              </p14:nvContentPartPr>
              <p14:xfrm>
                <a:off x="2126454" y="1223892"/>
                <a:ext cx="12492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2E1D55B-FB3B-C4EA-5EEC-53AC1919D55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17814" y="1215252"/>
                  <a:ext cx="142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3E03B22B-8ADD-8BC5-EBD0-F57EF99518D6}"/>
              </a:ext>
            </a:extLst>
          </p:cNvPr>
          <p:cNvGrpSpPr/>
          <p:nvPr/>
        </p:nvGrpSpPr>
        <p:grpSpPr>
          <a:xfrm>
            <a:off x="2720454" y="869652"/>
            <a:ext cx="699480" cy="577080"/>
            <a:chOff x="2720454" y="869652"/>
            <a:chExt cx="699480" cy="57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7A2D153-9A1D-931B-8D49-A0D1DD793DBF}"/>
                    </a:ext>
                  </a:extLst>
                </p14:cNvPr>
                <p14:cNvContentPartPr/>
                <p14:nvPr/>
              </p14:nvContentPartPr>
              <p14:xfrm>
                <a:off x="2720454" y="869652"/>
                <a:ext cx="133920" cy="415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7A2D153-9A1D-931B-8D49-A0D1DD793DB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11814" y="860652"/>
                  <a:ext cx="15156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7468584-6FCB-BE63-0E7B-79B63FFDDEDF}"/>
                    </a:ext>
                  </a:extLst>
                </p14:cNvPr>
                <p14:cNvContentPartPr/>
                <p14:nvPr/>
              </p14:nvContentPartPr>
              <p14:xfrm>
                <a:off x="2744574" y="1108692"/>
                <a:ext cx="7812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7468584-6FCB-BE63-0E7B-79B63FFDDED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35574" y="1100052"/>
                  <a:ext cx="95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13784D8-9F67-661C-AA0B-60A510B9DD1A}"/>
                    </a:ext>
                  </a:extLst>
                </p14:cNvPr>
                <p14:cNvContentPartPr/>
                <p14:nvPr/>
              </p14:nvContentPartPr>
              <p14:xfrm>
                <a:off x="2987574" y="1141452"/>
                <a:ext cx="109800" cy="305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13784D8-9F67-661C-AA0B-60A510B9DD1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78934" y="1132452"/>
                  <a:ext cx="12744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42D00BEE-7661-2C08-834D-9499805C1616}"/>
                    </a:ext>
                  </a:extLst>
                </p14:cNvPr>
                <p14:cNvContentPartPr/>
                <p14:nvPr/>
              </p14:nvContentPartPr>
              <p14:xfrm>
                <a:off x="3273774" y="1128132"/>
                <a:ext cx="146160" cy="36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42D00BEE-7661-2C08-834D-9499805C161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265134" y="1119492"/>
                  <a:ext cx="1638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49" name="Ink 448">
                <a:extLst>
                  <a:ext uri="{FF2B5EF4-FFF2-40B4-BE49-F238E27FC236}">
                    <a16:creationId xmlns:a16="http://schemas.microsoft.com/office/drawing/2014/main" id="{221EB2FC-EBF4-29A6-0D0E-2BA9021EDD2A}"/>
                  </a:ext>
                </a:extLst>
              </p14:cNvPr>
              <p14:cNvContentPartPr/>
              <p14:nvPr/>
            </p14:nvContentPartPr>
            <p14:xfrm>
              <a:off x="3608934" y="1047132"/>
              <a:ext cx="102240" cy="478440"/>
            </p14:xfrm>
          </p:contentPart>
        </mc:Choice>
        <mc:Fallback xmlns="">
          <p:pic>
            <p:nvPicPr>
              <p:cNvPr id="449" name="Ink 448">
                <a:extLst>
                  <a:ext uri="{FF2B5EF4-FFF2-40B4-BE49-F238E27FC236}">
                    <a16:creationId xmlns:a16="http://schemas.microsoft.com/office/drawing/2014/main" id="{221EB2FC-EBF4-29A6-0D0E-2BA9021EDD2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599934" y="1038492"/>
                <a:ext cx="119880" cy="49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50" name="Ink 449">
                <a:extLst>
                  <a:ext uri="{FF2B5EF4-FFF2-40B4-BE49-F238E27FC236}">
                    <a16:creationId xmlns:a16="http://schemas.microsoft.com/office/drawing/2014/main" id="{EAFB70A1-51D9-3B90-3D92-59966F01B3AC}"/>
                  </a:ext>
                </a:extLst>
              </p14:cNvPr>
              <p14:cNvContentPartPr/>
              <p14:nvPr/>
            </p14:nvContentPartPr>
            <p14:xfrm>
              <a:off x="3820614" y="865692"/>
              <a:ext cx="160920" cy="401040"/>
            </p14:xfrm>
          </p:contentPart>
        </mc:Choice>
        <mc:Fallback xmlns="">
          <p:pic>
            <p:nvPicPr>
              <p:cNvPr id="450" name="Ink 449">
                <a:extLst>
                  <a:ext uri="{FF2B5EF4-FFF2-40B4-BE49-F238E27FC236}">
                    <a16:creationId xmlns:a16="http://schemas.microsoft.com/office/drawing/2014/main" id="{EAFB70A1-51D9-3B90-3D92-59966F01B3A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811614" y="856692"/>
                <a:ext cx="178560" cy="41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59" name="Group 458">
            <a:extLst>
              <a:ext uri="{FF2B5EF4-FFF2-40B4-BE49-F238E27FC236}">
                <a16:creationId xmlns:a16="http://schemas.microsoft.com/office/drawing/2014/main" id="{3558562B-A653-B79C-91F2-9E76B3BC5A5C}"/>
              </a:ext>
            </a:extLst>
          </p:cNvPr>
          <p:cNvGrpSpPr/>
          <p:nvPr/>
        </p:nvGrpSpPr>
        <p:grpSpPr>
          <a:xfrm>
            <a:off x="4161894" y="812772"/>
            <a:ext cx="701280" cy="508320"/>
            <a:chOff x="4161894" y="812772"/>
            <a:chExt cx="701280" cy="50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7A10EC7B-5A86-8356-6E8A-72A8A8D59640}"/>
                    </a:ext>
                  </a:extLst>
                </p14:cNvPr>
                <p14:cNvContentPartPr/>
                <p14:nvPr/>
              </p14:nvContentPartPr>
              <p14:xfrm>
                <a:off x="4161894" y="1076652"/>
                <a:ext cx="181440" cy="36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7A10EC7B-5A86-8356-6E8A-72A8A8D5964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52894" y="1068012"/>
                  <a:ext cx="199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6BA4F637-2226-C653-8802-FCC2E0A24B46}"/>
                    </a:ext>
                  </a:extLst>
                </p14:cNvPr>
                <p14:cNvContentPartPr/>
                <p14:nvPr/>
              </p14:nvContentPartPr>
              <p14:xfrm>
                <a:off x="4227414" y="954252"/>
                <a:ext cx="2880" cy="26640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6BA4F637-2226-C653-8802-FCC2E0A24B4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18414" y="945252"/>
                  <a:ext cx="2052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DCE22E16-40B8-C42D-3460-1D846F7A554F}"/>
                    </a:ext>
                  </a:extLst>
                </p14:cNvPr>
                <p14:cNvContentPartPr/>
                <p14:nvPr/>
              </p14:nvContentPartPr>
              <p14:xfrm>
                <a:off x="4476894" y="812772"/>
                <a:ext cx="149400" cy="40968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DCE22E16-40B8-C42D-3460-1D846F7A554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468254" y="804132"/>
                  <a:ext cx="16704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D28851F2-8E69-FEAE-7172-A99C26CFC0C6}"/>
                    </a:ext>
                  </a:extLst>
                </p14:cNvPr>
                <p14:cNvContentPartPr/>
                <p14:nvPr/>
              </p14:nvContentPartPr>
              <p14:xfrm>
                <a:off x="4724574" y="1076652"/>
                <a:ext cx="138600" cy="24444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D28851F2-8E69-FEAE-7172-A99C26CFC0C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15934" y="1068012"/>
                  <a:ext cx="156240" cy="26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B32D072B-1763-1604-64B5-98D6B83F4E27}"/>
              </a:ext>
            </a:extLst>
          </p:cNvPr>
          <p:cNvGrpSpPr/>
          <p:nvPr/>
        </p:nvGrpSpPr>
        <p:grpSpPr>
          <a:xfrm>
            <a:off x="5159454" y="2387412"/>
            <a:ext cx="582480" cy="396000"/>
            <a:chOff x="5159454" y="2387412"/>
            <a:chExt cx="582480" cy="39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585BB56F-7C3C-0328-C23B-BFA568E53708}"/>
                    </a:ext>
                  </a:extLst>
                </p14:cNvPr>
                <p14:cNvContentPartPr/>
                <p14:nvPr/>
              </p14:nvContentPartPr>
              <p14:xfrm>
                <a:off x="5209854" y="2387412"/>
                <a:ext cx="229320" cy="39600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585BB56F-7C3C-0328-C23B-BFA568E5370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201214" y="2378772"/>
                  <a:ext cx="24696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11B4B9D7-FBF4-11C5-C3A6-E2A126828802}"/>
                    </a:ext>
                  </a:extLst>
                </p14:cNvPr>
                <p14:cNvContentPartPr/>
                <p14:nvPr/>
              </p14:nvContentPartPr>
              <p14:xfrm>
                <a:off x="5159454" y="2632572"/>
                <a:ext cx="306000" cy="3024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11B4B9D7-FBF4-11C5-C3A6-E2A12682880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150454" y="2623572"/>
                  <a:ext cx="3236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D6BC17F8-71A8-79DE-2513-75D1D78CF336}"/>
                    </a:ext>
                  </a:extLst>
                </p14:cNvPr>
                <p14:cNvContentPartPr/>
                <p14:nvPr/>
              </p14:nvContentPartPr>
              <p14:xfrm>
                <a:off x="5648694" y="2519172"/>
                <a:ext cx="93240" cy="360"/>
              </p14:xfrm>
            </p:contentPart>
          </mc:Choice>
          <mc:Fallback xmlns="">
            <p:pic>
              <p:nvPicPr>
                <p:cNvPr id="511" name="Ink 510">
                  <a:extLst>
                    <a:ext uri="{FF2B5EF4-FFF2-40B4-BE49-F238E27FC236}">
                      <a16:creationId xmlns:a16="http://schemas.microsoft.com/office/drawing/2014/main" id="{D6BC17F8-71A8-79DE-2513-75D1D78CF33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640054" y="2510172"/>
                  <a:ext cx="11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E7D20E5-1600-3057-FBE7-451B943344B3}"/>
                    </a:ext>
                  </a:extLst>
                </p14:cNvPr>
                <p14:cNvContentPartPr/>
                <p14:nvPr/>
              </p14:nvContentPartPr>
              <p14:xfrm>
                <a:off x="5610174" y="2648052"/>
                <a:ext cx="12672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E7D20E5-1600-3057-FBE7-451B943344B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601174" y="2639052"/>
                  <a:ext cx="1443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EEF039D1-64CC-34D3-DC45-E5B1BAA12FDC}"/>
              </a:ext>
            </a:extLst>
          </p:cNvPr>
          <p:cNvGrpSpPr/>
          <p:nvPr/>
        </p:nvGrpSpPr>
        <p:grpSpPr>
          <a:xfrm>
            <a:off x="5932014" y="2239452"/>
            <a:ext cx="1396800" cy="496800"/>
            <a:chOff x="5932014" y="2239452"/>
            <a:chExt cx="1396800" cy="49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A1D00CA-8557-5825-3B4A-7A6C9FB2C6DD}"/>
                    </a:ext>
                  </a:extLst>
                </p14:cNvPr>
                <p14:cNvContentPartPr/>
                <p14:nvPr/>
              </p14:nvContentPartPr>
              <p14:xfrm>
                <a:off x="5932014" y="2402532"/>
                <a:ext cx="554040" cy="3268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A1D00CA-8557-5825-3B4A-7A6C9FB2C6D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923014" y="2393532"/>
                  <a:ext cx="57168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486941A-0C5D-ADD9-1183-FB4275655FD9}"/>
                    </a:ext>
                  </a:extLst>
                </p14:cNvPr>
                <p14:cNvContentPartPr/>
                <p14:nvPr/>
              </p14:nvContentPartPr>
              <p14:xfrm>
                <a:off x="6631494" y="2239452"/>
                <a:ext cx="145080" cy="4968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486941A-0C5D-ADD9-1183-FB4275655FD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622494" y="2230812"/>
                  <a:ext cx="162720" cy="51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7E95690A-BA0A-D4A2-B67A-89B4BEF7B816}"/>
                    </a:ext>
                  </a:extLst>
                </p14:cNvPr>
                <p14:cNvContentPartPr/>
                <p14:nvPr/>
              </p14:nvContentPartPr>
              <p14:xfrm>
                <a:off x="6792054" y="2321172"/>
                <a:ext cx="146880" cy="2887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7E95690A-BA0A-D4A2-B67A-89B4BEF7B81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83054" y="2312532"/>
                  <a:ext cx="16452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86854BC-FB55-6683-D48F-3C5EF225BF39}"/>
                    </a:ext>
                  </a:extLst>
                </p14:cNvPr>
                <p14:cNvContentPartPr/>
                <p14:nvPr/>
              </p14:nvContentPartPr>
              <p14:xfrm>
                <a:off x="6951534" y="2470932"/>
                <a:ext cx="135000" cy="2012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86854BC-FB55-6683-D48F-3C5EF225BF3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942534" y="2461932"/>
                  <a:ext cx="15264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656F5B2E-FC4E-22D9-06A5-BA0DB73D58BE}"/>
                    </a:ext>
                  </a:extLst>
                </p14:cNvPr>
                <p14:cNvContentPartPr/>
                <p14:nvPr/>
              </p14:nvContentPartPr>
              <p14:xfrm>
                <a:off x="7089414" y="2264292"/>
                <a:ext cx="145800" cy="4345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656F5B2E-FC4E-22D9-06A5-BA0DB73D58B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080774" y="2255292"/>
                  <a:ext cx="16344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710F8A2F-D1ED-8AC1-09AB-E62D5BA4DF87}"/>
                    </a:ext>
                  </a:extLst>
                </p14:cNvPr>
                <p14:cNvContentPartPr/>
                <p14:nvPr/>
              </p14:nvContentPartPr>
              <p14:xfrm>
                <a:off x="7315134" y="2635812"/>
                <a:ext cx="13680" cy="975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710F8A2F-D1ED-8AC1-09AB-E62D5BA4DF8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306134" y="2627172"/>
                  <a:ext cx="313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F893C9C-D644-69AF-6F8F-32D83A43B9FE}"/>
                    </a:ext>
                  </a:extLst>
                </p14:cNvPr>
                <p14:cNvContentPartPr/>
                <p14:nvPr/>
              </p14:nvContentPartPr>
              <p14:xfrm>
                <a:off x="7312614" y="2527812"/>
                <a:ext cx="360" cy="28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F893C9C-D644-69AF-6F8F-32D83A43B9F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303614" y="251881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459EE9D4-B5A8-D439-0BAD-13AFBB030EF7}"/>
              </a:ext>
            </a:extLst>
          </p:cNvPr>
          <p:cNvGrpSpPr/>
          <p:nvPr/>
        </p:nvGrpSpPr>
        <p:grpSpPr>
          <a:xfrm>
            <a:off x="958614" y="2153052"/>
            <a:ext cx="3895920" cy="1783080"/>
            <a:chOff x="958614" y="2153052"/>
            <a:chExt cx="3895920" cy="178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0C44912A-F9FB-39F5-DAD9-6D848C8B3B7B}"/>
                    </a:ext>
                  </a:extLst>
                </p14:cNvPr>
                <p14:cNvContentPartPr/>
                <p14:nvPr/>
              </p14:nvContentPartPr>
              <p14:xfrm>
                <a:off x="1344174" y="2402532"/>
                <a:ext cx="360" cy="43884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0C44912A-F9FB-39F5-DAD9-6D848C8B3B7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335174" y="2393532"/>
                  <a:ext cx="1800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66762894-DC6F-E251-BEA9-57457EF66269}"/>
                    </a:ext>
                  </a:extLst>
                </p14:cNvPr>
                <p14:cNvContentPartPr/>
                <p14:nvPr/>
              </p14:nvContentPartPr>
              <p14:xfrm>
                <a:off x="1331574" y="2394612"/>
                <a:ext cx="185040" cy="18792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66762894-DC6F-E251-BEA9-57457EF6626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322934" y="2385972"/>
                  <a:ext cx="20268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FE7FE28E-845B-BDDE-2BA6-378C791E3528}"/>
                    </a:ext>
                  </a:extLst>
                </p14:cNvPr>
                <p14:cNvContentPartPr/>
                <p14:nvPr/>
              </p14:nvContentPartPr>
              <p14:xfrm>
                <a:off x="1577454" y="2698092"/>
                <a:ext cx="132480" cy="20376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FE7FE28E-845B-BDDE-2BA6-378C791E352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568454" y="2689452"/>
                  <a:ext cx="15012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7AD300E1-8F1E-4A89-0A73-4DDF606FE73B}"/>
                    </a:ext>
                  </a:extLst>
                </p14:cNvPr>
                <p14:cNvContentPartPr/>
                <p14:nvPr/>
              </p14:nvContentPartPr>
              <p14:xfrm>
                <a:off x="1938894" y="2623572"/>
                <a:ext cx="153360" cy="576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7AD300E1-8F1E-4A89-0A73-4DDF606FE73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929894" y="2614572"/>
                  <a:ext cx="171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5CABE980-C7D7-A0C4-E744-885C6DB8C292}"/>
                    </a:ext>
                  </a:extLst>
                </p14:cNvPr>
                <p14:cNvContentPartPr/>
                <p14:nvPr/>
              </p14:nvContentPartPr>
              <p14:xfrm>
                <a:off x="1983174" y="2704212"/>
                <a:ext cx="85320" cy="828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5CABE980-C7D7-A0C4-E744-885C6DB8C29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974174" y="2695572"/>
                  <a:ext cx="1029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0E245A1B-E26F-3642-2472-791C43B9A37E}"/>
                    </a:ext>
                  </a:extLst>
                </p14:cNvPr>
                <p14:cNvContentPartPr/>
                <p14:nvPr/>
              </p14:nvContentPartPr>
              <p14:xfrm>
                <a:off x="2615334" y="2475612"/>
                <a:ext cx="315720" cy="17964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0E245A1B-E26F-3642-2472-791C43B9A37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606694" y="2466972"/>
                  <a:ext cx="3333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26C99697-5E41-9D4C-DF2E-C820E7101608}"/>
                    </a:ext>
                  </a:extLst>
                </p14:cNvPr>
                <p14:cNvContentPartPr/>
                <p14:nvPr/>
              </p14:nvContentPartPr>
              <p14:xfrm>
                <a:off x="2833134" y="2472012"/>
                <a:ext cx="97920" cy="17208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26C99697-5E41-9D4C-DF2E-C820E710160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824494" y="2463012"/>
                  <a:ext cx="1155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ECF33591-7B9B-E781-0294-A12489DE6A89}"/>
                    </a:ext>
                  </a:extLst>
                </p14:cNvPr>
                <p14:cNvContentPartPr/>
                <p14:nvPr/>
              </p14:nvContentPartPr>
              <p14:xfrm>
                <a:off x="2998014" y="2425572"/>
                <a:ext cx="122400" cy="37440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ECF33591-7B9B-E781-0294-A12489DE6A8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989014" y="2416572"/>
                  <a:ext cx="14004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E7C1AFD9-34E6-4B74-8302-343270206DD2}"/>
                    </a:ext>
                  </a:extLst>
                </p14:cNvPr>
                <p14:cNvContentPartPr/>
                <p14:nvPr/>
              </p14:nvContentPartPr>
              <p14:xfrm>
                <a:off x="3249294" y="2153052"/>
                <a:ext cx="133920" cy="65556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E7C1AFD9-34E6-4B74-8302-343270206DD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240294" y="2144052"/>
                  <a:ext cx="151560" cy="67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55956C89-0DF6-65E8-36D5-19D674AF3CB1}"/>
                    </a:ext>
                  </a:extLst>
                </p14:cNvPr>
                <p14:cNvContentPartPr/>
                <p14:nvPr/>
              </p14:nvContentPartPr>
              <p14:xfrm>
                <a:off x="3401574" y="2420892"/>
                <a:ext cx="155520" cy="36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55956C89-0DF6-65E8-36D5-19D674AF3CB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392574" y="2411892"/>
                  <a:ext cx="173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AAC114AD-048F-3025-C132-98643C0F5CEE}"/>
                    </a:ext>
                  </a:extLst>
                </p14:cNvPr>
                <p14:cNvContentPartPr/>
                <p14:nvPr/>
              </p14:nvContentPartPr>
              <p14:xfrm>
                <a:off x="3634134" y="2265372"/>
                <a:ext cx="186840" cy="40428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AAC114AD-048F-3025-C132-98643C0F5CE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625494" y="2256372"/>
                  <a:ext cx="20448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21055637-212E-9CFE-5C87-15D77863ED79}"/>
                    </a:ext>
                  </a:extLst>
                </p14:cNvPr>
                <p14:cNvContentPartPr/>
                <p14:nvPr/>
              </p14:nvContentPartPr>
              <p14:xfrm>
                <a:off x="3854814" y="2458692"/>
                <a:ext cx="129240" cy="17028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21055637-212E-9CFE-5C87-15D77863ED7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845814" y="2449692"/>
                  <a:ext cx="1468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E1C0299F-B2C5-50D5-D146-D77A7C71AD82}"/>
                    </a:ext>
                  </a:extLst>
                </p14:cNvPr>
                <p14:cNvContentPartPr/>
                <p14:nvPr/>
              </p14:nvContentPartPr>
              <p14:xfrm>
                <a:off x="4030854" y="2191212"/>
                <a:ext cx="93240" cy="59904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E1C0299F-B2C5-50D5-D146-D77A7C71AD8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022214" y="2182212"/>
                  <a:ext cx="11088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09B6C639-A9D9-75F2-4C7D-BE213195E234}"/>
                    </a:ext>
                  </a:extLst>
                </p14:cNvPr>
                <p14:cNvContentPartPr/>
                <p14:nvPr/>
              </p14:nvContentPartPr>
              <p14:xfrm>
                <a:off x="4198614" y="2427012"/>
                <a:ext cx="176040" cy="304920"/>
              </p14:xfrm>
            </p:contentPart>
          </mc:Choice>
          <mc:Fallback xmlns=""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09B6C639-A9D9-75F2-4C7D-BE213195E23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614" y="2418012"/>
                  <a:ext cx="1936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CB1B3277-BC6A-7E6B-123E-F93018ABB0B7}"/>
                    </a:ext>
                  </a:extLst>
                </p14:cNvPr>
                <p14:cNvContentPartPr/>
                <p14:nvPr/>
              </p14:nvContentPartPr>
              <p14:xfrm>
                <a:off x="4385094" y="2392452"/>
                <a:ext cx="136800" cy="36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CB1B3277-BC6A-7E6B-123E-F93018ABB0B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376094" y="2383452"/>
                  <a:ext cx="154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F96F1825-4F25-999C-3ADC-54AF1EDC0FA8}"/>
                    </a:ext>
                  </a:extLst>
                </p14:cNvPr>
                <p14:cNvContentPartPr/>
                <p14:nvPr/>
              </p14:nvContentPartPr>
              <p14:xfrm>
                <a:off x="4463934" y="2392452"/>
                <a:ext cx="10800" cy="29160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F96F1825-4F25-999C-3ADC-54AF1EDC0FA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454934" y="2383452"/>
                  <a:ext cx="2844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D50D6C04-8107-C9F1-43E8-4C7864241634}"/>
                    </a:ext>
                  </a:extLst>
                </p14:cNvPr>
                <p14:cNvContentPartPr/>
                <p14:nvPr/>
              </p14:nvContentPartPr>
              <p14:xfrm>
                <a:off x="4522254" y="2171052"/>
                <a:ext cx="193680" cy="59076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D50D6C04-8107-C9F1-43E8-4C786424163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513254" y="2162052"/>
                  <a:ext cx="211320" cy="60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0406EC54-1693-CC9C-84C5-878A82F25DA6}"/>
                    </a:ext>
                  </a:extLst>
                </p14:cNvPr>
                <p14:cNvContentPartPr/>
                <p14:nvPr/>
              </p14:nvContentPartPr>
              <p14:xfrm>
                <a:off x="4847694" y="2733012"/>
                <a:ext cx="6120" cy="40680"/>
              </p14:xfrm>
            </p:contentPart>
          </mc:Choice>
          <mc:Fallback xmlns="">
            <p:pic>
              <p:nvPicPr>
                <p:cNvPr id="489" name="Ink 488">
                  <a:extLst>
                    <a:ext uri="{FF2B5EF4-FFF2-40B4-BE49-F238E27FC236}">
                      <a16:creationId xmlns:a16="http://schemas.microsoft.com/office/drawing/2014/main" id="{0406EC54-1693-CC9C-84C5-878A82F25DA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839054" y="2724372"/>
                  <a:ext cx="237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345F6EA0-0404-A9CC-F4B7-0F8D57B49D89}"/>
                    </a:ext>
                  </a:extLst>
                </p14:cNvPr>
                <p14:cNvContentPartPr/>
                <p14:nvPr/>
              </p14:nvContentPartPr>
              <p14:xfrm>
                <a:off x="4801614" y="2608092"/>
                <a:ext cx="360" cy="36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345F6EA0-0404-A9CC-F4B7-0F8D57B49D8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792614" y="25994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A3C9D1F0-2DF6-D887-2F6D-D516EA9FF4B3}"/>
                    </a:ext>
                  </a:extLst>
                </p14:cNvPr>
                <p14:cNvContentPartPr/>
                <p14:nvPr/>
              </p14:nvContentPartPr>
              <p14:xfrm>
                <a:off x="4782174" y="2717892"/>
                <a:ext cx="72360" cy="23832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A3C9D1F0-2DF6-D887-2F6D-D516EA9FF4B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773534" y="2708892"/>
                  <a:ext cx="900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7ADABB3-59CD-07A1-F852-F316DAF8F8A6}"/>
                    </a:ext>
                  </a:extLst>
                </p14:cNvPr>
                <p14:cNvContentPartPr/>
                <p14:nvPr/>
              </p14:nvContentPartPr>
              <p14:xfrm>
                <a:off x="1330134" y="3327732"/>
                <a:ext cx="196560" cy="3754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7ADABB3-59CD-07A1-F852-F316DAF8F8A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321134" y="3318732"/>
                  <a:ext cx="21420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E5979A33-492D-B773-42EE-31222D3326A6}"/>
                    </a:ext>
                  </a:extLst>
                </p14:cNvPr>
                <p14:cNvContentPartPr/>
                <p14:nvPr/>
              </p14:nvContentPartPr>
              <p14:xfrm>
                <a:off x="1473774" y="3635172"/>
                <a:ext cx="126000" cy="1764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E5979A33-492D-B773-42EE-31222D3326A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464774" y="3626532"/>
                  <a:ext cx="14364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BADA68BD-B706-6309-E0A4-21E2AFFCBB3B}"/>
                    </a:ext>
                  </a:extLst>
                </p14:cNvPr>
                <p14:cNvContentPartPr/>
                <p14:nvPr/>
              </p14:nvContentPartPr>
              <p14:xfrm>
                <a:off x="1773294" y="3479292"/>
                <a:ext cx="65520" cy="61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BADA68BD-B706-6309-E0A4-21E2AFFCBB3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764654" y="3470292"/>
                  <a:ext cx="831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4AC4A163-BF28-1680-574C-53E23329339E}"/>
                    </a:ext>
                  </a:extLst>
                </p14:cNvPr>
                <p14:cNvContentPartPr/>
                <p14:nvPr/>
              </p14:nvContentPartPr>
              <p14:xfrm>
                <a:off x="1792014" y="3560292"/>
                <a:ext cx="71280" cy="28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4AC4A163-BF28-1680-574C-53E23329339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783014" y="3551292"/>
                  <a:ext cx="889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4BB266B2-5F46-D843-5D10-4A15CC3D6BC3}"/>
                    </a:ext>
                  </a:extLst>
                </p14:cNvPr>
                <p14:cNvContentPartPr/>
                <p14:nvPr/>
              </p14:nvContentPartPr>
              <p14:xfrm>
                <a:off x="2075694" y="3309012"/>
                <a:ext cx="167760" cy="3852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4BB266B2-5F46-D843-5D10-4A15CC3D6BC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066694" y="3300012"/>
                  <a:ext cx="18540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820732A-041E-F9F4-1EA3-9BB00A039D6F}"/>
                    </a:ext>
                  </a:extLst>
                </p14:cNvPr>
                <p14:cNvContentPartPr/>
                <p14:nvPr/>
              </p14:nvContentPartPr>
              <p14:xfrm>
                <a:off x="2229414" y="3502692"/>
                <a:ext cx="97560" cy="2102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820732A-041E-F9F4-1EA3-9BB00A039D6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220774" y="3493692"/>
                  <a:ext cx="1152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F33F99F6-0E9E-41B5-8FEE-B8F044396C5E}"/>
                    </a:ext>
                  </a:extLst>
                </p14:cNvPr>
                <p14:cNvContentPartPr/>
                <p14:nvPr/>
              </p14:nvContentPartPr>
              <p14:xfrm>
                <a:off x="2438574" y="3172212"/>
                <a:ext cx="147960" cy="5965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F33F99F6-0E9E-41B5-8FEE-B8F044396C5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429934" y="3163212"/>
                  <a:ext cx="165600" cy="61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15598023-1AFD-9A72-2C4D-449A96948DEC}"/>
                    </a:ext>
                  </a:extLst>
                </p14:cNvPr>
                <p14:cNvContentPartPr/>
                <p14:nvPr/>
              </p14:nvContentPartPr>
              <p14:xfrm>
                <a:off x="2642334" y="3405132"/>
                <a:ext cx="223560" cy="3265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15598023-1AFD-9A72-2C4D-449A96948DE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633334" y="3396132"/>
                  <a:ext cx="24120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247FC300-F830-DB38-AA2A-1F56818B19E3}"/>
                    </a:ext>
                  </a:extLst>
                </p14:cNvPr>
                <p14:cNvContentPartPr/>
                <p14:nvPr/>
              </p14:nvContentPartPr>
              <p14:xfrm>
                <a:off x="2618934" y="3589812"/>
                <a:ext cx="172080" cy="446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247FC300-F830-DB38-AA2A-1F56818B19E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610294" y="3580812"/>
                  <a:ext cx="1897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FAE66F90-FA2C-3AF9-D052-29B7F6A77387}"/>
                    </a:ext>
                  </a:extLst>
                </p14:cNvPr>
                <p14:cNvContentPartPr/>
                <p14:nvPr/>
              </p14:nvContentPartPr>
              <p14:xfrm>
                <a:off x="3062454" y="3727692"/>
                <a:ext cx="2880" cy="705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FAE66F90-FA2C-3AF9-D052-29B7F6A7738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053454" y="3719052"/>
                  <a:ext cx="205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019A4E27-302C-B097-C0BA-782DC12EC668}"/>
                    </a:ext>
                  </a:extLst>
                </p14:cNvPr>
                <p14:cNvContentPartPr/>
                <p14:nvPr/>
              </p14:nvContentPartPr>
              <p14:xfrm>
                <a:off x="3056694" y="3599892"/>
                <a:ext cx="360" cy="54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019A4E27-302C-B097-C0BA-782DC12EC66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048054" y="3591252"/>
                  <a:ext cx="180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CEA47931-F2B5-7C04-0DBA-C2419324F889}"/>
                    </a:ext>
                  </a:extLst>
                </p14:cNvPr>
                <p14:cNvContentPartPr/>
                <p14:nvPr/>
              </p14:nvContentPartPr>
              <p14:xfrm>
                <a:off x="3065334" y="3842172"/>
                <a:ext cx="18000" cy="507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CEA47931-F2B5-7C04-0DBA-C2419324F88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056334" y="3833532"/>
                  <a:ext cx="3564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941F68B5-669E-DBE7-80C3-93DFEEA23CD8}"/>
                    </a:ext>
                  </a:extLst>
                </p14:cNvPr>
                <p14:cNvContentPartPr/>
                <p14:nvPr/>
              </p14:nvContentPartPr>
              <p14:xfrm>
                <a:off x="958614" y="2249172"/>
                <a:ext cx="229680" cy="16869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941F68B5-669E-DBE7-80C3-93DFEEA23CD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49614" y="2240532"/>
                  <a:ext cx="247320" cy="170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7045980-23D1-6452-9F8C-C8BBF8F9FC88}"/>
                  </a:ext>
                </a:extLst>
              </p14:cNvPr>
              <p14:cNvContentPartPr/>
              <p14:nvPr/>
            </p14:nvContentPartPr>
            <p14:xfrm>
              <a:off x="141346" y="5038475"/>
              <a:ext cx="14760" cy="216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7045980-23D1-6452-9F8C-C8BBF8F9FC88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32706" y="5029835"/>
                <a:ext cx="32400" cy="23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B972D99F-03E3-39B0-3BB2-1CE85DF05ED8}"/>
              </a:ext>
            </a:extLst>
          </p:cNvPr>
          <p:cNvGrpSpPr/>
          <p:nvPr/>
        </p:nvGrpSpPr>
        <p:grpSpPr>
          <a:xfrm>
            <a:off x="1219546" y="4940915"/>
            <a:ext cx="578160" cy="922680"/>
            <a:chOff x="1219546" y="4940915"/>
            <a:chExt cx="578160" cy="92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1B5B51B-C257-2BC1-2240-2441FD862CB7}"/>
                    </a:ext>
                  </a:extLst>
                </p14:cNvPr>
                <p14:cNvContentPartPr/>
                <p14:nvPr/>
              </p14:nvContentPartPr>
              <p14:xfrm>
                <a:off x="1245106" y="4940915"/>
                <a:ext cx="155160" cy="6102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1B5B51B-C257-2BC1-2240-2441FD862CB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236106" y="4931915"/>
                  <a:ext cx="172800" cy="62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16A538D-23FD-80AF-A894-9CC5A3251CAB}"/>
                    </a:ext>
                  </a:extLst>
                </p14:cNvPr>
                <p14:cNvContentPartPr/>
                <p14:nvPr/>
              </p14:nvContentPartPr>
              <p14:xfrm>
                <a:off x="1219546" y="5336915"/>
                <a:ext cx="242640" cy="43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16A538D-23FD-80AF-A894-9CC5A3251CA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210906" y="5327915"/>
                  <a:ext cx="2602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CA852B6-AC25-781A-9BF2-0A897D259B3F}"/>
                    </a:ext>
                  </a:extLst>
                </p14:cNvPr>
                <p14:cNvContentPartPr/>
                <p14:nvPr/>
              </p14:nvContentPartPr>
              <p14:xfrm>
                <a:off x="1510066" y="5376515"/>
                <a:ext cx="114120" cy="187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CA852B6-AC25-781A-9BF2-0A897D259B3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501066" y="5367875"/>
                  <a:ext cx="1317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DFD438C-0B67-0CAB-85DA-5DC9EB29091D}"/>
                    </a:ext>
                  </a:extLst>
                </p14:cNvPr>
                <p14:cNvContentPartPr/>
                <p14:nvPr/>
              </p14:nvContentPartPr>
              <p14:xfrm>
                <a:off x="1491706" y="5361035"/>
                <a:ext cx="306000" cy="502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DFD438C-0B67-0CAB-85DA-5DC9EB29091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483066" y="5352035"/>
                  <a:ext cx="323640" cy="520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9C765CF-2B0A-B8E5-7051-03CB1A9C05B2}"/>
                  </a:ext>
                </a:extLst>
              </p14:cNvPr>
              <p14:cNvContentPartPr/>
              <p14:nvPr/>
            </p14:nvContentPartPr>
            <p14:xfrm>
              <a:off x="87346" y="5051435"/>
              <a:ext cx="151200" cy="3852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9C765CF-2B0A-B8E5-7051-03CB1A9C05B2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78346" y="5042435"/>
                <a:ext cx="168840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2E771DA-A51A-EBFD-4087-B4CDCF3E3153}"/>
                  </a:ext>
                </a:extLst>
              </p14:cNvPr>
              <p14:cNvContentPartPr/>
              <p14:nvPr/>
            </p14:nvContentPartPr>
            <p14:xfrm>
              <a:off x="301186" y="5146475"/>
              <a:ext cx="129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2E771DA-A51A-EBFD-4087-B4CDCF3E3153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92546" y="5137475"/>
                <a:ext cx="30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52554A7-682A-1646-5827-A3DB161B7B0D}"/>
                  </a:ext>
                </a:extLst>
              </p14:cNvPr>
              <p14:cNvContentPartPr/>
              <p14:nvPr/>
            </p14:nvContentPartPr>
            <p14:xfrm>
              <a:off x="305866" y="5201915"/>
              <a:ext cx="4788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52554A7-682A-1646-5827-A3DB161B7B0D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296866" y="5192915"/>
                <a:ext cx="65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520EA76-0B1B-5D66-726C-D522B2F84134}"/>
                  </a:ext>
                </a:extLst>
              </p14:cNvPr>
              <p14:cNvContentPartPr/>
              <p14:nvPr/>
            </p14:nvContentPartPr>
            <p14:xfrm>
              <a:off x="404146" y="5061875"/>
              <a:ext cx="18360" cy="282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520EA76-0B1B-5D66-726C-D522B2F84134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95506" y="5053235"/>
                <a:ext cx="3600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50254F3-1D49-6F23-53F8-B1D9CCF9278E}"/>
                  </a:ext>
                </a:extLst>
              </p14:cNvPr>
              <p14:cNvContentPartPr/>
              <p14:nvPr/>
            </p14:nvContentPartPr>
            <p14:xfrm>
              <a:off x="469666" y="5268875"/>
              <a:ext cx="360" cy="2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50254F3-1D49-6F23-53F8-B1D9CCF9278E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60666" y="5259875"/>
                <a:ext cx="180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7091CDF-E9A6-9FDC-86CB-071D94A72A43}"/>
                  </a:ext>
                </a:extLst>
              </p14:cNvPr>
              <p14:cNvContentPartPr/>
              <p14:nvPr/>
            </p14:nvContentPartPr>
            <p14:xfrm>
              <a:off x="546346" y="5262035"/>
              <a:ext cx="360" cy="25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7091CDF-E9A6-9FDC-86CB-071D94A72A4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537706" y="5253035"/>
                <a:ext cx="1800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C6230379-D0F0-5BA5-3586-E7772837918B}"/>
              </a:ext>
            </a:extLst>
          </p:cNvPr>
          <p:cNvGrpSpPr/>
          <p:nvPr/>
        </p:nvGrpSpPr>
        <p:grpSpPr>
          <a:xfrm>
            <a:off x="656506" y="5028035"/>
            <a:ext cx="280800" cy="278280"/>
            <a:chOff x="656506" y="5028035"/>
            <a:chExt cx="280800" cy="27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E32986F-8C74-8D8C-2173-017856A5C465}"/>
                    </a:ext>
                  </a:extLst>
                </p14:cNvPr>
                <p14:cNvContentPartPr/>
                <p14:nvPr/>
              </p14:nvContentPartPr>
              <p14:xfrm>
                <a:off x="656506" y="5028035"/>
                <a:ext cx="138600" cy="278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E32986F-8C74-8D8C-2173-017856A5C465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47866" y="5019035"/>
                  <a:ext cx="15624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9A2B85D-DAC4-D0EE-6D53-E975EB5E0737}"/>
                    </a:ext>
                  </a:extLst>
                </p14:cNvPr>
                <p14:cNvContentPartPr/>
                <p14:nvPr/>
              </p14:nvContentPartPr>
              <p14:xfrm>
                <a:off x="917146" y="5122355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9A2B85D-DAC4-D0EE-6D53-E975EB5E0737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08506" y="511371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28106AE-76C5-A456-3DA1-D0D621CB614C}"/>
                    </a:ext>
                  </a:extLst>
                </p14:cNvPr>
                <p14:cNvContentPartPr/>
                <p14:nvPr/>
              </p14:nvContentPartPr>
              <p14:xfrm>
                <a:off x="936946" y="5207315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28106AE-76C5-A456-3DA1-D0D621CB614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27946" y="519831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3581C18-8FC9-2856-8C39-FDB4B6B67D52}"/>
                  </a:ext>
                </a:extLst>
              </p14:cNvPr>
              <p14:cNvContentPartPr/>
              <p14:nvPr/>
            </p14:nvContentPartPr>
            <p14:xfrm>
              <a:off x="2048986" y="5219915"/>
              <a:ext cx="11304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3581C18-8FC9-2856-8C39-FDB4B6B67D52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039986" y="5211275"/>
                <a:ext cx="130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7C01E57-6468-390F-068C-1C8FDEAC826C}"/>
                  </a:ext>
                </a:extLst>
              </p14:cNvPr>
              <p14:cNvContentPartPr/>
              <p14:nvPr/>
            </p14:nvContentPartPr>
            <p14:xfrm>
              <a:off x="2087866" y="5328275"/>
              <a:ext cx="135360" cy="2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7C01E57-6468-390F-068C-1C8FDEAC826C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078866" y="5319275"/>
                <a:ext cx="15300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ECCF00CD-C7AF-3263-19E1-758F2446745A}"/>
              </a:ext>
            </a:extLst>
          </p:cNvPr>
          <p:cNvGrpSpPr/>
          <p:nvPr/>
        </p:nvGrpSpPr>
        <p:grpSpPr>
          <a:xfrm>
            <a:off x="3458026" y="3511715"/>
            <a:ext cx="366480" cy="204120"/>
            <a:chOff x="3458026" y="3511715"/>
            <a:chExt cx="366480" cy="20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E9036D7-3DF4-92BF-E8B4-0CD39A6C8B9C}"/>
                    </a:ext>
                  </a:extLst>
                </p14:cNvPr>
                <p14:cNvContentPartPr/>
                <p14:nvPr/>
              </p14:nvContentPartPr>
              <p14:xfrm>
                <a:off x="3458026" y="3590555"/>
                <a:ext cx="357840" cy="77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E9036D7-3DF4-92BF-E8B4-0CD39A6C8B9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49386" y="3581555"/>
                  <a:ext cx="3754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A676B77-4C60-AABF-588F-A1D6E604DB7D}"/>
                    </a:ext>
                  </a:extLst>
                </p14:cNvPr>
                <p14:cNvContentPartPr/>
                <p14:nvPr/>
              </p14:nvContentPartPr>
              <p14:xfrm>
                <a:off x="3729826" y="3577235"/>
                <a:ext cx="94680" cy="92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A676B77-4C60-AABF-588F-A1D6E604DB7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721186" y="3568595"/>
                  <a:ext cx="11232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59C2C4A-C647-396D-53CA-3D159C218343}"/>
                    </a:ext>
                  </a:extLst>
                </p14:cNvPr>
                <p14:cNvContentPartPr/>
                <p14:nvPr/>
              </p14:nvContentPartPr>
              <p14:xfrm>
                <a:off x="3797146" y="3511715"/>
                <a:ext cx="360" cy="204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59C2C4A-C647-396D-53CA-3D159C21834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788506" y="3503075"/>
                  <a:ext cx="18000" cy="22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3438277-FA2D-1424-AED8-29D7C96E9C5C}"/>
              </a:ext>
            </a:extLst>
          </p:cNvPr>
          <p:cNvGrpSpPr/>
          <p:nvPr/>
        </p:nvGrpSpPr>
        <p:grpSpPr>
          <a:xfrm>
            <a:off x="4074346" y="3456995"/>
            <a:ext cx="527040" cy="362520"/>
            <a:chOff x="4074346" y="3456995"/>
            <a:chExt cx="52704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95F36D0-9E49-6416-B53E-BFECE94B22C9}"/>
                    </a:ext>
                  </a:extLst>
                </p14:cNvPr>
                <p14:cNvContentPartPr/>
                <p14:nvPr/>
              </p14:nvContentPartPr>
              <p14:xfrm>
                <a:off x="4074346" y="3494435"/>
                <a:ext cx="74880" cy="325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95F36D0-9E49-6416-B53E-BFECE94B22C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065346" y="3485435"/>
                  <a:ext cx="9252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C36AFA7-5B02-E36C-F5D1-E36D5F917705}"/>
                    </a:ext>
                  </a:extLst>
                </p14:cNvPr>
                <p14:cNvContentPartPr/>
                <p14:nvPr/>
              </p14:nvContentPartPr>
              <p14:xfrm>
                <a:off x="4156426" y="3542315"/>
                <a:ext cx="102240" cy="2505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C36AFA7-5B02-E36C-F5D1-E36D5F91770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147426" y="3533675"/>
                  <a:ext cx="11988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6C3E91D-9C27-1456-3D84-AE15177B4AAF}"/>
                    </a:ext>
                  </a:extLst>
                </p14:cNvPr>
                <p14:cNvContentPartPr/>
                <p14:nvPr/>
              </p14:nvContentPartPr>
              <p14:xfrm>
                <a:off x="4295746" y="3456995"/>
                <a:ext cx="71280" cy="87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6C3E91D-9C27-1456-3D84-AE15177B4AAF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286746" y="3448355"/>
                  <a:ext cx="889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1A94193-4DDB-AB5B-D8B6-7F15A290248A}"/>
                    </a:ext>
                  </a:extLst>
                </p14:cNvPr>
                <p14:cNvContentPartPr/>
                <p14:nvPr/>
              </p14:nvContentPartPr>
              <p14:xfrm>
                <a:off x="4534066" y="3659675"/>
                <a:ext cx="67320" cy="37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1A94193-4DDB-AB5B-D8B6-7F15A290248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525066" y="3650675"/>
                  <a:ext cx="849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5FB0E86-CEA0-D710-3B94-C997EA79737B}"/>
                    </a:ext>
                  </a:extLst>
                </p14:cNvPr>
                <p14:cNvContentPartPr/>
                <p14:nvPr/>
              </p14:nvContentPartPr>
              <p14:xfrm>
                <a:off x="4518946" y="3643835"/>
                <a:ext cx="82440" cy="74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5FB0E86-CEA0-D710-3B94-C997EA79737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509946" y="3634835"/>
                  <a:ext cx="100080" cy="9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BB28EB3-C881-5B43-2EA2-1823EDD6DD99}"/>
              </a:ext>
            </a:extLst>
          </p:cNvPr>
          <p:cNvGrpSpPr/>
          <p:nvPr/>
        </p:nvGrpSpPr>
        <p:grpSpPr>
          <a:xfrm>
            <a:off x="4785346" y="3510635"/>
            <a:ext cx="72360" cy="240120"/>
            <a:chOff x="4785346" y="3510635"/>
            <a:chExt cx="72360" cy="24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5C14DD0-8EC2-ED0C-C6D6-497786FA604B}"/>
                    </a:ext>
                  </a:extLst>
                </p14:cNvPr>
                <p14:cNvContentPartPr/>
                <p14:nvPr/>
              </p14:nvContentPartPr>
              <p14:xfrm>
                <a:off x="4785346" y="3554195"/>
                <a:ext cx="360" cy="1558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5C14DD0-8EC2-ED0C-C6D6-497786FA604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776706" y="3545195"/>
                  <a:ext cx="180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4B42F67-EF9F-4C45-3D40-C47AABD2EA34}"/>
                    </a:ext>
                  </a:extLst>
                </p14:cNvPr>
                <p14:cNvContentPartPr/>
                <p14:nvPr/>
              </p14:nvContentPartPr>
              <p14:xfrm>
                <a:off x="4791106" y="3510635"/>
                <a:ext cx="66600" cy="2401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4B42F67-EF9F-4C45-3D40-C47AABD2EA3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782106" y="3501635"/>
                  <a:ext cx="84240" cy="257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3FB6FB85-7D72-C18A-2B36-D450257C4F0A}"/>
                  </a:ext>
                </a:extLst>
              </p14:cNvPr>
              <p14:cNvContentPartPr/>
              <p14:nvPr/>
            </p14:nvContentPartPr>
            <p14:xfrm>
              <a:off x="2885986" y="4998515"/>
              <a:ext cx="360" cy="25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3FB6FB85-7D72-C18A-2B36-D450257C4F0A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876986" y="4989515"/>
                <a:ext cx="1800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97" name="Group 496">
            <a:extLst>
              <a:ext uri="{FF2B5EF4-FFF2-40B4-BE49-F238E27FC236}">
                <a16:creationId xmlns:a16="http://schemas.microsoft.com/office/drawing/2014/main" id="{16B220BE-58E4-92F5-480B-4AFAF7D7F076}"/>
              </a:ext>
            </a:extLst>
          </p:cNvPr>
          <p:cNvGrpSpPr/>
          <p:nvPr/>
        </p:nvGrpSpPr>
        <p:grpSpPr>
          <a:xfrm>
            <a:off x="2503306" y="4942715"/>
            <a:ext cx="2694960" cy="775440"/>
            <a:chOff x="2503306" y="4942715"/>
            <a:chExt cx="2694960" cy="77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25DB145-66B1-0704-17F2-C6C994174AFC}"/>
                    </a:ext>
                  </a:extLst>
                </p14:cNvPr>
                <p14:cNvContentPartPr/>
                <p14:nvPr/>
              </p14:nvContentPartPr>
              <p14:xfrm>
                <a:off x="3195946" y="5085275"/>
                <a:ext cx="172440" cy="340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25DB145-66B1-0704-17F2-C6C994174AF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187306" y="5076275"/>
                  <a:ext cx="19008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E369BEC-F94B-7CB6-CE17-5EFD1419777A}"/>
                    </a:ext>
                  </a:extLst>
                </p14:cNvPr>
                <p14:cNvContentPartPr/>
                <p14:nvPr/>
              </p14:nvContentPartPr>
              <p14:xfrm>
                <a:off x="3349666" y="5367515"/>
                <a:ext cx="155160" cy="1810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E369BEC-F94B-7CB6-CE17-5EFD1419777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341026" y="5358875"/>
                  <a:ext cx="1728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4A1A4F7-A9D2-6019-A796-EE217D066E56}"/>
                    </a:ext>
                  </a:extLst>
                </p14:cNvPr>
                <p14:cNvContentPartPr/>
                <p14:nvPr/>
              </p14:nvContentPartPr>
              <p14:xfrm>
                <a:off x="3637666" y="5383715"/>
                <a:ext cx="16200" cy="10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4A1A4F7-A9D2-6019-A796-EE217D066E5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628666" y="5374715"/>
                  <a:ext cx="338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5814E115-384E-8A57-D6ED-A2421F8AEA34}"/>
                    </a:ext>
                  </a:extLst>
                </p14:cNvPr>
                <p14:cNvContentPartPr/>
                <p14:nvPr/>
              </p14:nvContentPartPr>
              <p14:xfrm>
                <a:off x="2503306" y="5278595"/>
                <a:ext cx="444240" cy="15156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5814E115-384E-8A57-D6ED-A2421F8AEA34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494666" y="5269595"/>
                  <a:ext cx="4618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A9FB7208-B8F4-1FCC-028B-CD012F0EDDBE}"/>
                    </a:ext>
                  </a:extLst>
                </p14:cNvPr>
                <p14:cNvContentPartPr/>
                <p14:nvPr/>
              </p14:nvContentPartPr>
              <p14:xfrm>
                <a:off x="2986786" y="4942715"/>
                <a:ext cx="184680" cy="77544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A9FB7208-B8F4-1FCC-028B-CD012F0EDDB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978146" y="4934075"/>
                  <a:ext cx="202320" cy="79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2BF4C7C-F673-5768-42EA-A617AB1A7566}"/>
                    </a:ext>
                  </a:extLst>
                </p14:cNvPr>
                <p14:cNvContentPartPr/>
                <p14:nvPr/>
              </p14:nvContentPartPr>
              <p14:xfrm>
                <a:off x="3851506" y="5211995"/>
                <a:ext cx="65880" cy="141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2BF4C7C-F673-5768-42EA-A617AB1A756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842866" y="5203355"/>
                  <a:ext cx="8352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6FD399B-9368-5250-CF33-E1654344320A}"/>
                    </a:ext>
                  </a:extLst>
                </p14:cNvPr>
                <p14:cNvContentPartPr/>
                <p14:nvPr/>
              </p14:nvContentPartPr>
              <p14:xfrm>
                <a:off x="3903706" y="5192555"/>
                <a:ext cx="14040" cy="142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6FD399B-9368-5250-CF33-E1654344320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895066" y="5183555"/>
                  <a:ext cx="3168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F54BA043-83BF-BE14-51DD-819060A4B121}"/>
                    </a:ext>
                  </a:extLst>
                </p14:cNvPr>
                <p14:cNvContentPartPr/>
                <p14:nvPr/>
              </p14:nvContentPartPr>
              <p14:xfrm>
                <a:off x="3812986" y="5219555"/>
                <a:ext cx="107280" cy="18540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F54BA043-83BF-BE14-51DD-819060A4B12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804346" y="5210555"/>
                  <a:ext cx="1249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70D9478E-A064-8FB3-43F3-D503FF876113}"/>
                    </a:ext>
                  </a:extLst>
                </p14:cNvPr>
                <p14:cNvContentPartPr/>
                <p14:nvPr/>
              </p14:nvContentPartPr>
              <p14:xfrm>
                <a:off x="3786706" y="5286875"/>
                <a:ext cx="210240" cy="5004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70D9478E-A064-8FB3-43F3-D503FF87611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778066" y="5278235"/>
                  <a:ext cx="2278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56BD7C6B-9E11-D444-89D6-4140232482D8}"/>
                    </a:ext>
                  </a:extLst>
                </p14:cNvPr>
                <p14:cNvContentPartPr/>
                <p14:nvPr/>
              </p14:nvContentPartPr>
              <p14:xfrm>
                <a:off x="4229146" y="5120555"/>
                <a:ext cx="172080" cy="30276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56BD7C6B-9E11-D444-89D6-4140232482D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220146" y="5111555"/>
                  <a:ext cx="18972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CF599280-3794-EFAB-23B1-2168E3D162B1}"/>
                    </a:ext>
                  </a:extLst>
                </p14:cNvPr>
                <p14:cNvContentPartPr/>
                <p14:nvPr/>
              </p14:nvContentPartPr>
              <p14:xfrm>
                <a:off x="4505986" y="5017595"/>
                <a:ext cx="110160" cy="44136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CF599280-3794-EFAB-23B1-2168E3D162B1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496986" y="5008955"/>
                  <a:ext cx="12780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5D15CC22-498E-5432-9FD5-C8E1D215CF90}"/>
                    </a:ext>
                  </a:extLst>
                </p14:cNvPr>
                <p14:cNvContentPartPr/>
                <p14:nvPr/>
              </p14:nvContentPartPr>
              <p14:xfrm>
                <a:off x="4615066" y="5160515"/>
                <a:ext cx="34560" cy="3384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5D15CC22-498E-5432-9FD5-C8E1D215CF9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606426" y="5151875"/>
                  <a:ext cx="522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73E26D91-F405-A759-4AF9-7E1E0A95F038}"/>
                    </a:ext>
                  </a:extLst>
                </p14:cNvPr>
                <p14:cNvContentPartPr/>
                <p14:nvPr/>
              </p14:nvContentPartPr>
              <p14:xfrm>
                <a:off x="4640986" y="5313515"/>
                <a:ext cx="33840" cy="2160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73E26D91-F405-A759-4AF9-7E1E0A95F03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631986" y="5304515"/>
                  <a:ext cx="514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BA9EB9AA-59A2-C20D-42BB-C79C3CF5EA07}"/>
                    </a:ext>
                  </a:extLst>
                </p14:cNvPr>
                <p14:cNvContentPartPr/>
                <p14:nvPr/>
              </p14:nvContentPartPr>
              <p14:xfrm>
                <a:off x="4749346" y="5319995"/>
                <a:ext cx="47880" cy="11664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BA9EB9AA-59A2-C20D-42BB-C79C3CF5EA07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740706" y="5310995"/>
                  <a:ext cx="655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CF66A43F-85D4-5D7E-1191-8AFB4022A163}"/>
                    </a:ext>
                  </a:extLst>
                </p14:cNvPr>
                <p14:cNvContentPartPr/>
                <p14:nvPr/>
              </p14:nvContentPartPr>
              <p14:xfrm>
                <a:off x="4879306" y="5161235"/>
                <a:ext cx="175320" cy="25308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CF66A43F-85D4-5D7E-1191-8AFB4022A16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870666" y="5152235"/>
                  <a:ext cx="19296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33964AC5-CFC0-6B72-8A4A-E17E0789F8CC}"/>
                    </a:ext>
                  </a:extLst>
                </p14:cNvPr>
                <p14:cNvContentPartPr/>
                <p14:nvPr/>
              </p14:nvContentPartPr>
              <p14:xfrm>
                <a:off x="5071186" y="5091755"/>
                <a:ext cx="127080" cy="30780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33964AC5-CFC0-6B72-8A4A-E17E0789F8C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062186" y="5083115"/>
                  <a:ext cx="14472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B216262B-8E17-CFBF-2C6B-523004138904}"/>
                    </a:ext>
                  </a:extLst>
                </p14:cNvPr>
                <p14:cNvContentPartPr/>
                <p14:nvPr/>
              </p14:nvContentPartPr>
              <p14:xfrm>
                <a:off x="4103146" y="5008955"/>
                <a:ext cx="129240" cy="59472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B216262B-8E17-CFBF-2C6B-52300413890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094506" y="4999955"/>
                  <a:ext cx="146880" cy="61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387827C1-655B-38D2-F2FB-79EF8F752781}"/>
              </a:ext>
            </a:extLst>
          </p:cNvPr>
          <p:cNvGrpSpPr/>
          <p:nvPr/>
        </p:nvGrpSpPr>
        <p:grpSpPr>
          <a:xfrm>
            <a:off x="5401306" y="5159075"/>
            <a:ext cx="304200" cy="97560"/>
            <a:chOff x="5401306" y="5159075"/>
            <a:chExt cx="304200" cy="9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0B2704D5-EADE-205B-AB9D-B448BE9863C8}"/>
                    </a:ext>
                  </a:extLst>
                </p14:cNvPr>
                <p14:cNvContentPartPr/>
                <p14:nvPr/>
              </p14:nvContentPartPr>
              <p14:xfrm>
                <a:off x="5401306" y="5164115"/>
                <a:ext cx="96840" cy="288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0B2704D5-EADE-205B-AB9D-B448BE9863C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392306" y="5155115"/>
                  <a:ext cx="114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D4DA5A06-516C-8F4E-BAC1-2375DA4201AF}"/>
                    </a:ext>
                  </a:extLst>
                </p14:cNvPr>
                <p14:cNvContentPartPr/>
                <p14:nvPr/>
              </p14:nvContentPartPr>
              <p14:xfrm>
                <a:off x="5425426" y="5254115"/>
                <a:ext cx="55440" cy="252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D4DA5A06-516C-8F4E-BAC1-2375DA4201AF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416786" y="5245475"/>
                  <a:ext cx="730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BAD7791E-2B92-83E7-0B16-4634755823DA}"/>
                    </a:ext>
                  </a:extLst>
                </p14:cNvPr>
                <p14:cNvContentPartPr/>
                <p14:nvPr/>
              </p14:nvContentPartPr>
              <p14:xfrm>
                <a:off x="5628466" y="5159075"/>
                <a:ext cx="77040" cy="36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BAD7791E-2B92-83E7-0B16-4634755823D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619826" y="5150075"/>
                  <a:ext cx="94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E18493BF-8DA7-3587-1A00-73F38C364AFB}"/>
                    </a:ext>
                  </a:extLst>
                </p14:cNvPr>
                <p14:cNvContentPartPr/>
                <p14:nvPr/>
              </p14:nvContentPartPr>
              <p14:xfrm>
                <a:off x="5627746" y="5211995"/>
                <a:ext cx="52920" cy="36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E18493BF-8DA7-3587-1A00-73F38C364AF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618746" y="5202995"/>
                  <a:ext cx="70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238DF070-0E5A-7FA9-DFFC-D239E26F7EE0}"/>
              </a:ext>
            </a:extLst>
          </p:cNvPr>
          <p:cNvGrpSpPr/>
          <p:nvPr/>
        </p:nvGrpSpPr>
        <p:grpSpPr>
          <a:xfrm>
            <a:off x="5903866" y="4790435"/>
            <a:ext cx="352080" cy="858240"/>
            <a:chOff x="5903866" y="4790435"/>
            <a:chExt cx="352080" cy="85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3E0E749D-547C-DB2D-7F71-B7E710DCFC03}"/>
                    </a:ext>
                  </a:extLst>
                </p14:cNvPr>
                <p14:cNvContentPartPr/>
                <p14:nvPr/>
              </p14:nvContentPartPr>
              <p14:xfrm>
                <a:off x="5903866" y="5064035"/>
                <a:ext cx="360" cy="20304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3E0E749D-547C-DB2D-7F71-B7E710DCFC0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894866" y="5055035"/>
                  <a:ext cx="180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3620225F-DFE0-C39B-B7B7-0DD13E83CCA0}"/>
                    </a:ext>
                  </a:extLst>
                </p14:cNvPr>
                <p14:cNvContentPartPr/>
                <p14:nvPr/>
              </p14:nvContentPartPr>
              <p14:xfrm>
                <a:off x="5943466" y="4943435"/>
                <a:ext cx="107640" cy="50220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3620225F-DFE0-C39B-B7B7-0DD13E83CCA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934466" y="4934435"/>
                  <a:ext cx="125280" cy="51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E85F128A-C95F-C4FA-2B84-639E3C503DB8}"/>
                    </a:ext>
                  </a:extLst>
                </p14:cNvPr>
                <p14:cNvContentPartPr/>
                <p14:nvPr/>
              </p14:nvContentPartPr>
              <p14:xfrm>
                <a:off x="5992426" y="4790435"/>
                <a:ext cx="263520" cy="85824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E85F128A-C95F-C4FA-2B84-639E3C503DB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983426" y="4781795"/>
                  <a:ext cx="281160" cy="875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A6A5F4A-4361-1537-9E8B-478B4A293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1850"/>
    </mc:Choice>
    <mc:Fallback xmlns="">
      <p:transition advClick="0" advTm="51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060C2-FB48-E716-9833-E4D32716A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E82AEF0-A610-2576-6C57-FDA651473B14}"/>
                  </a:ext>
                </a:extLst>
              </p14:cNvPr>
              <p14:cNvContentPartPr/>
              <p14:nvPr/>
            </p14:nvContentPartPr>
            <p14:xfrm>
              <a:off x="2083546" y="2610918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E82AEF0-A610-2576-6C57-FDA651473B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74546" y="260191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5C3A9873-9A60-603F-A56D-73BB1AFFF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361950"/>
            <a:ext cx="5626100" cy="61341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C43F74-718B-EE38-CE14-9CAE14DBC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3397"/>
    </mc:Choice>
    <mc:Fallback xmlns="">
      <p:transition advClick="0" advTm="33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0E9FB120-2999-1604-31F8-D2E6E571C4F9}"/>
              </a:ext>
            </a:extLst>
          </p:cNvPr>
          <p:cNvSpPr/>
          <p:nvPr/>
        </p:nvSpPr>
        <p:spPr>
          <a:xfrm>
            <a:off x="76200" y="0"/>
            <a:ext cx="3027088" cy="1684265"/>
          </a:xfrm>
          <a:prstGeom prst="rect">
            <a:avLst/>
          </a:prstGeom>
          <a:solidFill>
            <a:schemeClr val="accent1">
              <a:alpha val="14203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9" name="Picture 8" descr="A graph of different sizes and shapes&#10;&#10;Description automatically generated with medium confidence">
            <a:extLst>
              <a:ext uri="{FF2B5EF4-FFF2-40B4-BE49-F238E27FC236}">
                <a16:creationId xmlns:a16="http://schemas.microsoft.com/office/drawing/2014/main" id="{79960382-E93F-B835-F5F0-25A755FB0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8" y="2927013"/>
            <a:ext cx="4038600" cy="3200589"/>
          </a:xfrm>
          <a:prstGeom prst="rect">
            <a:avLst/>
          </a:prstGeom>
          <a:noFill/>
        </p:spPr>
      </p:pic>
      <p:pic>
        <p:nvPicPr>
          <p:cNvPr id="7" name="Picture 6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363896A9-0DFD-F9BC-C8AA-3B2103ADD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68" y="2942158"/>
            <a:ext cx="4038600" cy="3170299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105E7-6740-69F2-A7A6-0178828F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BE49736-B368-C840-80FE-046B1BC27A41}" type="slidenum">
              <a:rPr lang="en-US" smtClean="0"/>
              <a:pPr>
                <a:spcAft>
                  <a:spcPts val="600"/>
                </a:spcAft>
                <a:defRPr/>
              </a:pPr>
              <a:t>46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CE7CC-8EA1-7995-3183-6F0D568152C3}"/>
              </a:ext>
            </a:extLst>
          </p:cNvPr>
          <p:cNvSpPr txBox="1"/>
          <p:nvPr/>
        </p:nvSpPr>
        <p:spPr>
          <a:xfrm>
            <a:off x="1965885" y="-20530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Exact solution (Fermi like)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D84763-5DCC-C8BC-9AC7-C201AC908E5A}"/>
              </a:ext>
            </a:extLst>
          </p:cNvPr>
          <p:cNvGrpSpPr/>
          <p:nvPr/>
        </p:nvGrpSpPr>
        <p:grpSpPr>
          <a:xfrm>
            <a:off x="269516" y="3799551"/>
            <a:ext cx="222480" cy="408240"/>
            <a:chOff x="279448" y="3135425"/>
            <a:chExt cx="222480" cy="40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A702B3D-078E-1417-CE5B-EF7687810806}"/>
                    </a:ext>
                  </a:extLst>
                </p14:cNvPr>
                <p14:cNvContentPartPr/>
                <p14:nvPr/>
              </p14:nvContentPartPr>
              <p14:xfrm>
                <a:off x="282688" y="3172865"/>
                <a:ext cx="360" cy="253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A702B3D-078E-1417-CE5B-EF768781080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3688" y="3164225"/>
                  <a:ext cx="180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03D20F1-C4F4-5396-0355-285F38F1CB7E}"/>
                    </a:ext>
                  </a:extLst>
                </p14:cNvPr>
                <p14:cNvContentPartPr/>
                <p14:nvPr/>
              </p14:nvContentPartPr>
              <p14:xfrm>
                <a:off x="279448" y="3135425"/>
                <a:ext cx="135360" cy="157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03D20F1-C4F4-5396-0355-285F38F1CB7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0808" y="3126785"/>
                  <a:ext cx="1530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CC36F8A-9BB7-BC49-3C03-27B1AD90C3A1}"/>
                    </a:ext>
                  </a:extLst>
                </p14:cNvPr>
                <p14:cNvContentPartPr/>
                <p14:nvPr/>
              </p14:nvContentPartPr>
              <p14:xfrm>
                <a:off x="383488" y="3397865"/>
                <a:ext cx="118440" cy="145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CC36F8A-9BB7-BC49-3C03-27B1AD90C3A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4488" y="3389225"/>
                  <a:ext cx="136080" cy="16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74C373-F70A-CA79-81E2-ABB67BB3355A}"/>
              </a:ext>
            </a:extLst>
          </p:cNvPr>
          <p:cNvGrpSpPr/>
          <p:nvPr/>
        </p:nvGrpSpPr>
        <p:grpSpPr>
          <a:xfrm>
            <a:off x="1192196" y="6152871"/>
            <a:ext cx="708840" cy="506520"/>
            <a:chOff x="1202128" y="5488745"/>
            <a:chExt cx="708840" cy="50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6288501-6492-1148-CCE3-21FD03E90CF2}"/>
                    </a:ext>
                  </a:extLst>
                </p14:cNvPr>
                <p14:cNvContentPartPr/>
                <p14:nvPr/>
              </p14:nvContentPartPr>
              <p14:xfrm>
                <a:off x="1202128" y="5549225"/>
                <a:ext cx="120960" cy="369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6288501-6492-1148-CCE3-21FD03E90CF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93128" y="5540585"/>
                  <a:ext cx="13860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D7C45F0-146C-424A-2F3F-132893B4C8F6}"/>
                    </a:ext>
                  </a:extLst>
                </p14:cNvPr>
                <p14:cNvContentPartPr/>
                <p14:nvPr/>
              </p14:nvContentPartPr>
              <p14:xfrm>
                <a:off x="1368088" y="5648585"/>
                <a:ext cx="178560" cy="206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D7C45F0-146C-424A-2F3F-132893B4C8F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59448" y="5639945"/>
                  <a:ext cx="1962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B3CF703-5E4D-E39C-FBD8-53A2993B1728}"/>
                    </a:ext>
                  </a:extLst>
                </p14:cNvPr>
                <p14:cNvContentPartPr/>
                <p14:nvPr/>
              </p14:nvContentPartPr>
              <p14:xfrm>
                <a:off x="1646368" y="5843705"/>
                <a:ext cx="45360" cy="116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B3CF703-5E4D-E39C-FBD8-53A2993B172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637728" y="5834705"/>
                  <a:ext cx="630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D20B5C0-99DE-C39A-41D1-5316CAD32B21}"/>
                    </a:ext>
                  </a:extLst>
                </p14:cNvPr>
                <p14:cNvContentPartPr/>
                <p14:nvPr/>
              </p14:nvContentPartPr>
              <p14:xfrm>
                <a:off x="1676608" y="5748305"/>
                <a:ext cx="6480" cy="9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D20B5C0-99DE-C39A-41D1-5316CAD32B2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67968" y="5739305"/>
                  <a:ext cx="2412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79EA409-15B0-A3DC-C8F9-933EF5B3C88D}"/>
                    </a:ext>
                  </a:extLst>
                </p14:cNvPr>
                <p14:cNvContentPartPr/>
                <p14:nvPr/>
              </p14:nvContentPartPr>
              <p14:xfrm>
                <a:off x="1791448" y="5488745"/>
                <a:ext cx="119520" cy="506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79EA409-15B0-A3DC-C8F9-933EF5B3C88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82808" y="5479745"/>
                  <a:ext cx="137160" cy="52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0F0FB3-FF7D-F479-BD2D-13050311F3FA}"/>
              </a:ext>
            </a:extLst>
          </p:cNvPr>
          <p:cNvGrpSpPr/>
          <p:nvPr/>
        </p:nvGrpSpPr>
        <p:grpSpPr>
          <a:xfrm>
            <a:off x="2166716" y="2461431"/>
            <a:ext cx="462960" cy="484200"/>
            <a:chOff x="2176648" y="1797305"/>
            <a:chExt cx="462960" cy="48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3CE4CAD-252A-DFA3-6F1D-6A6C3AEFE4BE}"/>
                    </a:ext>
                  </a:extLst>
                </p14:cNvPr>
                <p14:cNvContentPartPr/>
                <p14:nvPr/>
              </p14:nvContentPartPr>
              <p14:xfrm>
                <a:off x="2222368" y="1797305"/>
                <a:ext cx="177840" cy="414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3CE4CAD-252A-DFA3-6F1D-6A6C3AEFE4B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13368" y="1788305"/>
                  <a:ext cx="19548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C055589-F9F3-2D85-6854-87530BE80637}"/>
                    </a:ext>
                  </a:extLst>
                </p14:cNvPr>
                <p14:cNvContentPartPr/>
                <p14:nvPr/>
              </p14:nvContentPartPr>
              <p14:xfrm>
                <a:off x="2176648" y="1999265"/>
                <a:ext cx="23868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C055589-F9F3-2D85-6854-87530BE8063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167648" y="1990625"/>
                  <a:ext cx="256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AC033F4-9F31-9226-D238-61178FC1A7CB}"/>
                    </a:ext>
                  </a:extLst>
                </p14:cNvPr>
                <p14:cNvContentPartPr/>
                <p14:nvPr/>
              </p14:nvContentPartPr>
              <p14:xfrm>
                <a:off x="2437648" y="2045345"/>
                <a:ext cx="201960" cy="236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AC033F4-9F31-9226-D238-61178FC1A7C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28648" y="2036705"/>
                  <a:ext cx="219600" cy="25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D0548D-3DE2-7646-DACD-D0061B2D48F5}"/>
              </a:ext>
            </a:extLst>
          </p:cNvPr>
          <p:cNvGrpSpPr/>
          <p:nvPr/>
        </p:nvGrpSpPr>
        <p:grpSpPr>
          <a:xfrm>
            <a:off x="2628236" y="6187071"/>
            <a:ext cx="321840" cy="286920"/>
            <a:chOff x="2638168" y="5522945"/>
            <a:chExt cx="321840" cy="28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BCD5B3A-08EF-F173-AFD9-B156416DAED6}"/>
                    </a:ext>
                  </a:extLst>
                </p14:cNvPr>
                <p14:cNvContentPartPr/>
                <p14:nvPr/>
              </p14:nvContentPartPr>
              <p14:xfrm>
                <a:off x="2638168" y="5522945"/>
                <a:ext cx="173880" cy="212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BCD5B3A-08EF-F173-AFD9-B156416DAED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629168" y="5514305"/>
                  <a:ext cx="1915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2F06A6E-88B7-7080-F6C1-E52128A8F829}"/>
                    </a:ext>
                  </a:extLst>
                </p14:cNvPr>
                <p14:cNvContentPartPr/>
                <p14:nvPr/>
              </p14:nvContentPartPr>
              <p14:xfrm>
                <a:off x="2679208" y="5570105"/>
                <a:ext cx="102240" cy="145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2F06A6E-88B7-7080-F6C1-E52128A8F82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670568" y="5561465"/>
                  <a:ext cx="1198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4301CA-1683-8EFC-0F17-B3246152BA45}"/>
                    </a:ext>
                  </a:extLst>
                </p14:cNvPr>
                <p14:cNvContentPartPr/>
                <p14:nvPr/>
              </p14:nvContentPartPr>
              <p14:xfrm>
                <a:off x="2872168" y="5672705"/>
                <a:ext cx="87840" cy="137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4301CA-1683-8EFC-0F17-B3246152BA4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863528" y="5663705"/>
                  <a:ext cx="105480" cy="15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AF7901-9113-C41C-A499-B326851142EF}"/>
              </a:ext>
            </a:extLst>
          </p:cNvPr>
          <p:cNvGrpSpPr/>
          <p:nvPr/>
        </p:nvGrpSpPr>
        <p:grpSpPr>
          <a:xfrm>
            <a:off x="3838556" y="6068631"/>
            <a:ext cx="446400" cy="406080"/>
            <a:chOff x="3848488" y="5404505"/>
            <a:chExt cx="446400" cy="40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E1B0E3E-3AE6-3E99-E651-D64363E29425}"/>
                    </a:ext>
                  </a:extLst>
                </p14:cNvPr>
                <p14:cNvContentPartPr/>
                <p14:nvPr/>
              </p14:nvContentPartPr>
              <p14:xfrm>
                <a:off x="3924088" y="5404505"/>
                <a:ext cx="83160" cy="327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E1B0E3E-3AE6-3E99-E651-D64363E2942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915088" y="5395505"/>
                  <a:ext cx="10080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FFC7FBE-A0C0-9E2B-09DC-DA3B7F114482}"/>
                    </a:ext>
                  </a:extLst>
                </p14:cNvPr>
                <p14:cNvContentPartPr/>
                <p14:nvPr/>
              </p14:nvContentPartPr>
              <p14:xfrm>
                <a:off x="3848488" y="5602505"/>
                <a:ext cx="20664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FFC7FBE-A0C0-9E2B-09DC-DA3B7F11448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839488" y="5593865"/>
                  <a:ext cx="22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AA7E43C-B3B9-A3E4-DCDA-1FC71D6C0251}"/>
                    </a:ext>
                  </a:extLst>
                </p14:cNvPr>
                <p14:cNvContentPartPr/>
                <p14:nvPr/>
              </p14:nvContentPartPr>
              <p14:xfrm>
                <a:off x="4125688" y="5556425"/>
                <a:ext cx="169200" cy="254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AA7E43C-B3B9-A3E4-DCDA-1FC71D6C025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116688" y="5547785"/>
                  <a:ext cx="186840" cy="27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B311487-F6E3-E918-358C-C7F18268951A}"/>
                  </a:ext>
                </a:extLst>
              </p14:cNvPr>
              <p14:cNvContentPartPr/>
              <p14:nvPr/>
            </p14:nvContentPartPr>
            <p14:xfrm>
              <a:off x="3733436" y="4209231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B311487-F6E3-E918-358C-C7F18268951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724796" y="420059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A79CF478-62D0-1DCF-45A4-47B507F65B9D}"/>
              </a:ext>
            </a:extLst>
          </p:cNvPr>
          <p:cNvGrpSpPr/>
          <p:nvPr/>
        </p:nvGrpSpPr>
        <p:grpSpPr>
          <a:xfrm>
            <a:off x="3540116" y="2182071"/>
            <a:ext cx="223560" cy="1593000"/>
            <a:chOff x="3550048" y="1517945"/>
            <a:chExt cx="223560" cy="159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D6FC172-1B66-A2B0-470B-D11C1AC5EC74}"/>
                    </a:ext>
                  </a:extLst>
                </p14:cNvPr>
                <p14:cNvContentPartPr/>
                <p14:nvPr/>
              </p14:nvContentPartPr>
              <p14:xfrm>
                <a:off x="3576328" y="1841585"/>
                <a:ext cx="197280" cy="1269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D6FC172-1B66-A2B0-470B-D11C1AC5EC7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567328" y="1832585"/>
                  <a:ext cx="214920" cy="12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73C4328-C142-E398-9E44-8131FC18DBA3}"/>
                    </a:ext>
                  </a:extLst>
                </p14:cNvPr>
                <p14:cNvContentPartPr/>
                <p14:nvPr/>
              </p14:nvContentPartPr>
              <p14:xfrm>
                <a:off x="3552208" y="1517945"/>
                <a:ext cx="212760" cy="224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73C4328-C142-E398-9E44-8131FC18DBA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543568" y="1508945"/>
                  <a:ext cx="2304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DB39746-D7A7-4AF8-2756-3EAD85AD529F}"/>
                    </a:ext>
                  </a:extLst>
                </p14:cNvPr>
                <p14:cNvContentPartPr/>
                <p14:nvPr/>
              </p14:nvContentPartPr>
              <p14:xfrm>
                <a:off x="3550048" y="1598585"/>
                <a:ext cx="1281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DB39746-D7A7-4AF8-2756-3EAD85AD529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541048" y="1589585"/>
                  <a:ext cx="1458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00A2DD0-834D-560F-BE34-7F3A60AF00E8}"/>
                  </a:ext>
                </a:extLst>
              </p14:cNvPr>
              <p14:cNvContentPartPr/>
              <p14:nvPr/>
            </p14:nvContentPartPr>
            <p14:xfrm>
              <a:off x="418768" y="2474843"/>
              <a:ext cx="329760" cy="712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00A2DD0-834D-560F-BE34-7F3A60AF00E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09768" y="2466203"/>
                <a:ext cx="34740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33E2D25-7B50-0354-F215-C016AC983FDF}"/>
                  </a:ext>
                </a:extLst>
              </p14:cNvPr>
              <p14:cNvContentPartPr/>
              <p14:nvPr/>
            </p14:nvContentPartPr>
            <p14:xfrm>
              <a:off x="587968" y="2522723"/>
              <a:ext cx="360" cy="371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33E2D25-7B50-0354-F215-C016AC983FD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78968" y="2514083"/>
                <a:ext cx="1800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C1BC8D9-7C99-D991-390B-851F36D17E5E}"/>
                  </a:ext>
                </a:extLst>
              </p14:cNvPr>
              <p14:cNvContentPartPr/>
              <p14:nvPr/>
            </p14:nvContentPartPr>
            <p14:xfrm>
              <a:off x="770488" y="2684723"/>
              <a:ext cx="10620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C1BC8D9-7C99-D991-390B-851F36D17E5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61488" y="2676083"/>
                <a:ext cx="123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E3C8C85-517D-5594-027D-FD7F1E55BAA8}"/>
                  </a:ext>
                </a:extLst>
              </p14:cNvPr>
              <p14:cNvContentPartPr/>
              <p14:nvPr/>
            </p14:nvContentPartPr>
            <p14:xfrm>
              <a:off x="826648" y="2763203"/>
              <a:ext cx="78840" cy="3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E3C8C85-517D-5594-027D-FD7F1E55BAA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7648" y="2754203"/>
                <a:ext cx="964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9DAB797-FE40-5793-E17A-FB375F466BAF}"/>
                  </a:ext>
                </a:extLst>
              </p14:cNvPr>
              <p14:cNvContentPartPr/>
              <p14:nvPr/>
            </p14:nvContentPartPr>
            <p14:xfrm>
              <a:off x="212128" y="2461883"/>
              <a:ext cx="159480" cy="3902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9DAB797-FE40-5793-E17A-FB375F466BA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03488" y="2453243"/>
                <a:ext cx="177120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DBEA02A-800A-A571-DDFB-BE21B80E49C6}"/>
                  </a:ext>
                </a:extLst>
              </p14:cNvPr>
              <p14:cNvContentPartPr/>
              <p14:nvPr/>
            </p14:nvContentPartPr>
            <p14:xfrm>
              <a:off x="1150288" y="2564123"/>
              <a:ext cx="23400" cy="2696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DBEA02A-800A-A571-DDFB-BE21B80E49C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141288" y="2555483"/>
                <a:ext cx="41040" cy="28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E9210A7E-DE6A-E3EF-A81C-4B1C97FC24B7}"/>
              </a:ext>
            </a:extLst>
          </p:cNvPr>
          <p:cNvGrpSpPr/>
          <p:nvPr/>
        </p:nvGrpSpPr>
        <p:grpSpPr>
          <a:xfrm>
            <a:off x="6107523" y="2478057"/>
            <a:ext cx="391680" cy="472320"/>
            <a:chOff x="6683488" y="6015425"/>
            <a:chExt cx="391680" cy="47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28BCD8F-A570-D677-45F9-1617E358E66D}"/>
                    </a:ext>
                  </a:extLst>
                </p14:cNvPr>
                <p14:cNvContentPartPr/>
                <p14:nvPr/>
              </p14:nvContentPartPr>
              <p14:xfrm>
                <a:off x="6683488" y="6015425"/>
                <a:ext cx="143640" cy="4039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28BCD8F-A570-D677-45F9-1617E358E66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674488" y="6006425"/>
                  <a:ext cx="16128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261CE22-EB25-CA72-6B95-F44138D3D1B0}"/>
                    </a:ext>
                  </a:extLst>
                </p14:cNvPr>
                <p14:cNvContentPartPr/>
                <p14:nvPr/>
              </p14:nvContentPartPr>
              <p14:xfrm>
                <a:off x="6858808" y="6059705"/>
                <a:ext cx="216360" cy="669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261CE22-EB25-CA72-6B95-F44138D3D1B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850168" y="6050705"/>
                  <a:ext cx="23400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7C5CEA0-0151-31CF-EEC2-0F426CFDBA75}"/>
                    </a:ext>
                  </a:extLst>
                </p14:cNvPr>
                <p14:cNvContentPartPr/>
                <p14:nvPr/>
              </p14:nvContentPartPr>
              <p14:xfrm>
                <a:off x="6981208" y="6094985"/>
                <a:ext cx="360" cy="3927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7C5CEA0-0151-31CF-EEC2-0F426CFDBA7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972568" y="6085985"/>
                  <a:ext cx="18000" cy="41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4D3C1E1-B658-CB12-617F-E58D49E874B2}"/>
                  </a:ext>
                </a:extLst>
              </p14:cNvPr>
              <p14:cNvContentPartPr/>
              <p14:nvPr/>
            </p14:nvContentPartPr>
            <p14:xfrm>
              <a:off x="6661708" y="2637338"/>
              <a:ext cx="885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4D3C1E1-B658-CB12-617F-E58D49E874B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652708" y="2628338"/>
                <a:ext cx="106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CB6D6E1-03AD-DE89-1E3A-65AF01C3BDF2}"/>
                  </a:ext>
                </a:extLst>
              </p14:cNvPr>
              <p14:cNvContentPartPr/>
              <p14:nvPr/>
            </p14:nvContentPartPr>
            <p14:xfrm>
              <a:off x="6683308" y="2743538"/>
              <a:ext cx="67320" cy="3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CB6D6E1-03AD-DE89-1E3A-65AF01C3BDF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674308" y="2734898"/>
                <a:ext cx="8496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42C0153C-D520-E9FB-8421-CCBB0540558E}"/>
              </a:ext>
            </a:extLst>
          </p:cNvPr>
          <p:cNvGrpSpPr/>
          <p:nvPr/>
        </p:nvGrpSpPr>
        <p:grpSpPr>
          <a:xfrm>
            <a:off x="6900963" y="2598297"/>
            <a:ext cx="822600" cy="292680"/>
            <a:chOff x="7476928" y="6135665"/>
            <a:chExt cx="822600" cy="29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4159E4E-752F-6C58-F97F-964DC2C4BFA1}"/>
                    </a:ext>
                  </a:extLst>
                </p14:cNvPr>
                <p14:cNvContentPartPr/>
                <p14:nvPr/>
              </p14:nvContentPartPr>
              <p14:xfrm>
                <a:off x="7476928" y="6155825"/>
                <a:ext cx="128880" cy="2494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4159E4E-752F-6C58-F97F-964DC2C4BFA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467928" y="6146825"/>
                  <a:ext cx="14652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04DA3FA-225C-BB37-354A-4B0605599812}"/>
                    </a:ext>
                  </a:extLst>
                </p14:cNvPr>
                <p14:cNvContentPartPr/>
                <p14:nvPr/>
              </p14:nvContentPartPr>
              <p14:xfrm>
                <a:off x="7727848" y="6232865"/>
                <a:ext cx="53280" cy="47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04DA3FA-225C-BB37-354A-4B060559981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719208" y="6224225"/>
                  <a:ext cx="7092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8147366-13F1-7CF2-CEC6-1839A80C673B}"/>
                    </a:ext>
                  </a:extLst>
                </p14:cNvPr>
                <p14:cNvContentPartPr/>
                <p14:nvPr/>
              </p14:nvContentPartPr>
              <p14:xfrm>
                <a:off x="7874368" y="6157625"/>
                <a:ext cx="152280" cy="1832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8147366-13F1-7CF2-CEC6-1839A80C673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865728" y="6148985"/>
                  <a:ext cx="1699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A110E71-BEDA-3AB2-DAC8-F0669B9FCC0E}"/>
                    </a:ext>
                  </a:extLst>
                </p14:cNvPr>
                <p14:cNvContentPartPr/>
                <p14:nvPr/>
              </p14:nvContentPartPr>
              <p14:xfrm>
                <a:off x="7740448" y="6231425"/>
                <a:ext cx="43560" cy="51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A110E71-BEDA-3AB2-DAC8-F0669B9FCC0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731448" y="6222425"/>
                  <a:ext cx="612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50D3290-5217-F455-547B-A371E0DE93E8}"/>
                    </a:ext>
                  </a:extLst>
                </p14:cNvPr>
                <p14:cNvContentPartPr/>
                <p14:nvPr/>
              </p14:nvContentPartPr>
              <p14:xfrm>
                <a:off x="7502128" y="6189665"/>
                <a:ext cx="25920" cy="36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50D3290-5217-F455-547B-A371E0DE93E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493488" y="6180665"/>
                  <a:ext cx="435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72D60BE-E868-178D-053B-962E4251B6CF}"/>
                    </a:ext>
                  </a:extLst>
                </p14:cNvPr>
                <p14:cNvContentPartPr/>
                <p14:nvPr/>
              </p14:nvContentPartPr>
              <p14:xfrm>
                <a:off x="8111248" y="6135665"/>
                <a:ext cx="147240" cy="2926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B72D60BE-E868-178D-053B-962E4251B6C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102608" y="6127025"/>
                  <a:ext cx="16488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3D909DD-48F2-45A3-5B65-2149A8A38599}"/>
                    </a:ext>
                  </a:extLst>
                </p14:cNvPr>
                <p14:cNvContentPartPr/>
                <p14:nvPr/>
              </p14:nvContentPartPr>
              <p14:xfrm>
                <a:off x="8186488" y="6161225"/>
                <a:ext cx="113040" cy="97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3D909DD-48F2-45A3-5B65-2149A8A3859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177848" y="6152585"/>
                  <a:ext cx="13068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CA2FA20-6222-DA32-BDA9-E221AB21C899}"/>
              </a:ext>
            </a:extLst>
          </p:cNvPr>
          <p:cNvGrpSpPr/>
          <p:nvPr/>
        </p:nvGrpSpPr>
        <p:grpSpPr>
          <a:xfrm>
            <a:off x="5345008" y="699305"/>
            <a:ext cx="2320200" cy="984960"/>
            <a:chOff x="5345008" y="699305"/>
            <a:chExt cx="2320200" cy="98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160AF8E-5281-C5EE-C851-B956C4D0B564}"/>
                    </a:ext>
                  </a:extLst>
                </p14:cNvPr>
                <p14:cNvContentPartPr/>
                <p14:nvPr/>
              </p14:nvContentPartPr>
              <p14:xfrm>
                <a:off x="5637328" y="906665"/>
                <a:ext cx="231480" cy="4129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160AF8E-5281-C5EE-C851-B956C4D0B56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28688" y="898025"/>
                  <a:ext cx="24912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92FF2D2-0A30-BF65-BA9D-9B3CB3FB6A52}"/>
                    </a:ext>
                  </a:extLst>
                </p14:cNvPr>
                <p14:cNvContentPartPr/>
                <p14:nvPr/>
              </p14:nvContentPartPr>
              <p14:xfrm>
                <a:off x="5962048" y="1039865"/>
                <a:ext cx="16092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92FF2D2-0A30-BF65-BA9D-9B3CB3FB6A5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953408" y="1030865"/>
                  <a:ext cx="17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FD2775D-1C57-6D30-CF7C-D7B3B505318A}"/>
                    </a:ext>
                  </a:extLst>
                </p14:cNvPr>
                <p14:cNvContentPartPr/>
                <p14:nvPr/>
              </p14:nvContentPartPr>
              <p14:xfrm>
                <a:off x="6005608" y="1141745"/>
                <a:ext cx="121680" cy="32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FD2775D-1C57-6D30-CF7C-D7B3B505318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996968" y="1132745"/>
                  <a:ext cx="139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045B06C-8106-2B20-85CA-3ED64502C6F5}"/>
                    </a:ext>
                  </a:extLst>
                </p14:cNvPr>
                <p14:cNvContentPartPr/>
                <p14:nvPr/>
              </p14:nvContentPartPr>
              <p14:xfrm>
                <a:off x="6318088" y="946265"/>
                <a:ext cx="209160" cy="333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045B06C-8106-2B20-85CA-3ED64502C6F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309088" y="937625"/>
                  <a:ext cx="22680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163C045-B859-B906-EDB6-157CD1A46465}"/>
                    </a:ext>
                  </a:extLst>
                </p14:cNvPr>
                <p14:cNvContentPartPr/>
                <p14:nvPr/>
              </p14:nvContentPartPr>
              <p14:xfrm>
                <a:off x="6657568" y="1066145"/>
                <a:ext cx="14724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163C045-B859-B906-EDB6-157CD1A4646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648568" y="1057145"/>
                  <a:ext cx="16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9E57B7E-C2C7-020C-607F-9E1F1C040ED0}"/>
                    </a:ext>
                  </a:extLst>
                </p14:cNvPr>
                <p14:cNvContentPartPr/>
                <p14:nvPr/>
              </p14:nvContentPartPr>
              <p14:xfrm>
                <a:off x="6716968" y="1148585"/>
                <a:ext cx="10476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9E57B7E-C2C7-020C-607F-9E1F1C040ED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707968" y="1139585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049307D-F9DF-C4E6-B75C-FAEEC4197159}"/>
                    </a:ext>
                  </a:extLst>
                </p14:cNvPr>
                <p14:cNvContentPartPr/>
                <p14:nvPr/>
              </p14:nvContentPartPr>
              <p14:xfrm>
                <a:off x="5928568" y="1304825"/>
                <a:ext cx="360" cy="1692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049307D-F9DF-C4E6-B75C-FAEEC419715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919928" y="1295825"/>
                  <a:ext cx="180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709625B-167E-1DC9-6AD2-2087E35C9121}"/>
                    </a:ext>
                  </a:extLst>
                </p14:cNvPr>
                <p14:cNvContentPartPr/>
                <p14:nvPr/>
              </p14:nvContentPartPr>
              <p14:xfrm>
                <a:off x="7025488" y="965345"/>
                <a:ext cx="207360" cy="4316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709625B-167E-1DC9-6AD2-2087E35C912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016848" y="956345"/>
                  <a:ext cx="22500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8591F70-D371-0BC5-0D9B-BF31EA1A7D24}"/>
                    </a:ext>
                  </a:extLst>
                </p14:cNvPr>
                <p14:cNvContentPartPr/>
                <p14:nvPr/>
              </p14:nvContentPartPr>
              <p14:xfrm>
                <a:off x="7336528" y="1298705"/>
                <a:ext cx="133560" cy="1202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8591F70-D371-0BC5-0D9B-BF31EA1A7D2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27528" y="1289705"/>
                  <a:ext cx="1512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CF5AEC6-DEFB-96FD-9626-89F2398DBF4E}"/>
                    </a:ext>
                  </a:extLst>
                </p14:cNvPr>
                <p14:cNvContentPartPr/>
                <p14:nvPr/>
              </p14:nvContentPartPr>
              <p14:xfrm>
                <a:off x="5345008" y="699305"/>
                <a:ext cx="2320200" cy="9849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CF5AEC6-DEFB-96FD-9626-89F2398DBF4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336368" y="690665"/>
                  <a:ext cx="2337840" cy="100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AD5A4901-7576-67B7-EFD5-708997784E60}"/>
                  </a:ext>
                </a:extLst>
              </p14:cNvPr>
              <p14:cNvContentPartPr/>
              <p14:nvPr/>
            </p14:nvContentPartPr>
            <p14:xfrm>
              <a:off x="5301596" y="5374911"/>
              <a:ext cx="385560" cy="10710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AD5A4901-7576-67B7-EFD5-708997784E6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292956" y="5365911"/>
                <a:ext cx="403200" cy="108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F00D2A9-1D1E-1BA7-7592-ADCA92C1FAFB}"/>
              </a:ext>
            </a:extLst>
          </p:cNvPr>
          <p:cNvGrpSpPr/>
          <p:nvPr/>
        </p:nvGrpSpPr>
        <p:grpSpPr>
          <a:xfrm>
            <a:off x="5027276" y="6599271"/>
            <a:ext cx="491400" cy="212400"/>
            <a:chOff x="5037208" y="5935145"/>
            <a:chExt cx="491400" cy="21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8451F7F-AB6F-9782-FA38-91B89D602609}"/>
                    </a:ext>
                  </a:extLst>
                </p14:cNvPr>
                <p14:cNvContentPartPr/>
                <p14:nvPr/>
              </p14:nvContentPartPr>
              <p14:xfrm>
                <a:off x="5037208" y="5935505"/>
                <a:ext cx="360" cy="1940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8451F7F-AB6F-9782-FA38-91B89D60260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028568" y="5926865"/>
                  <a:ext cx="180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97C35F8-426E-EDF6-A208-C49C48370350}"/>
                    </a:ext>
                  </a:extLst>
                </p14:cNvPr>
                <p14:cNvContentPartPr/>
                <p14:nvPr/>
              </p14:nvContentPartPr>
              <p14:xfrm>
                <a:off x="5104528" y="5947025"/>
                <a:ext cx="3240" cy="200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97C35F8-426E-EDF6-A208-C49C4837035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095528" y="5938025"/>
                  <a:ext cx="2088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B0B6DFAF-0C6E-8F72-70D0-9BB1A4F41A19}"/>
                    </a:ext>
                  </a:extLst>
                </p14:cNvPr>
                <p14:cNvContentPartPr/>
                <p14:nvPr/>
              </p14:nvContentPartPr>
              <p14:xfrm>
                <a:off x="5197768" y="5935145"/>
                <a:ext cx="4320" cy="1602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B0B6DFAF-0C6E-8F72-70D0-9BB1A4F41A1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188768" y="5926145"/>
                  <a:ext cx="219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51812BA-BE6F-21A0-B6FB-4FD9B39584AE}"/>
                    </a:ext>
                  </a:extLst>
                </p14:cNvPr>
                <p14:cNvContentPartPr/>
                <p14:nvPr/>
              </p14:nvContentPartPr>
              <p14:xfrm>
                <a:off x="5284888" y="5961065"/>
                <a:ext cx="125280" cy="1515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51812BA-BE6F-21A0-B6FB-4FD9B39584A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276248" y="5952065"/>
                  <a:ext cx="1429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E0B9DFE-8274-6067-AA93-122A984EFD09}"/>
                    </a:ext>
                  </a:extLst>
                </p14:cNvPr>
                <p14:cNvContentPartPr/>
                <p14:nvPr/>
              </p14:nvContentPartPr>
              <p14:xfrm>
                <a:off x="5517448" y="5951705"/>
                <a:ext cx="11160" cy="1396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E0B9DFE-8274-6067-AA93-122A984EFD0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508448" y="5942705"/>
                  <a:ext cx="288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0C36D1E-60C6-0EDE-9502-26D6FC7D9D6A}"/>
                    </a:ext>
                  </a:extLst>
                </p14:cNvPr>
                <p14:cNvContentPartPr/>
                <p14:nvPr/>
              </p14:nvContentPartPr>
              <p14:xfrm>
                <a:off x="5347528" y="5974385"/>
                <a:ext cx="360" cy="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0C36D1E-60C6-0EDE-9502-26D6FC7D9D6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338528" y="59653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34F17E1-2735-BB27-1DEE-3D9CF840BC4C}"/>
              </a:ext>
            </a:extLst>
          </p:cNvPr>
          <p:cNvGrpSpPr/>
          <p:nvPr/>
        </p:nvGrpSpPr>
        <p:grpSpPr>
          <a:xfrm>
            <a:off x="303928" y="228600"/>
            <a:ext cx="2663280" cy="1336865"/>
            <a:chOff x="303928" y="228600"/>
            <a:chExt cx="2663280" cy="1336865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F993496-461A-360E-4536-21071399A13C}"/>
                </a:ext>
              </a:extLst>
            </p:cNvPr>
            <p:cNvCxnSpPr/>
            <p:nvPr/>
          </p:nvCxnSpPr>
          <p:spPr bwMode="auto">
            <a:xfrm>
              <a:off x="383488" y="699305"/>
              <a:ext cx="1407960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7C4A535-7B4B-62FF-0819-DD26788EB5D7}"/>
                </a:ext>
              </a:extLst>
            </p:cNvPr>
            <p:cNvGrpSpPr/>
            <p:nvPr/>
          </p:nvGrpSpPr>
          <p:grpSpPr>
            <a:xfrm>
              <a:off x="1909168" y="604625"/>
              <a:ext cx="1058040" cy="295200"/>
              <a:chOff x="1909168" y="604625"/>
              <a:chExt cx="1058040" cy="295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30302811-7ED3-C611-9CF8-667E3F75D6BD}"/>
                      </a:ext>
                    </a:extLst>
                  </p14:cNvPr>
                  <p14:cNvContentPartPr/>
                  <p14:nvPr/>
                </p14:nvContentPartPr>
                <p14:xfrm>
                  <a:off x="1909168" y="704345"/>
                  <a:ext cx="219600" cy="19548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30302811-7ED3-C611-9CF8-667E3F75D6BD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1900168" y="695705"/>
                    <a:ext cx="237240" cy="21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2E6D1B99-BDFC-1A25-E351-C420AEF8AD6F}"/>
                      </a:ext>
                    </a:extLst>
                  </p14:cNvPr>
                  <p14:cNvContentPartPr/>
                  <p14:nvPr/>
                </p14:nvContentPartPr>
                <p14:xfrm>
                  <a:off x="2109328" y="673745"/>
                  <a:ext cx="60840" cy="13788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2E6D1B99-BDFC-1A25-E351-C420AEF8AD6F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2100328" y="664745"/>
                    <a:ext cx="7848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CDF86965-F424-0D9F-28BD-09F268B2A82E}"/>
                      </a:ext>
                    </a:extLst>
                  </p14:cNvPr>
                  <p14:cNvContentPartPr/>
                  <p14:nvPr/>
                </p14:nvContentPartPr>
                <p14:xfrm>
                  <a:off x="2213728" y="715865"/>
                  <a:ext cx="79920" cy="36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CDF86965-F424-0D9F-28BD-09F268B2A82E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2205088" y="706865"/>
                    <a:ext cx="97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914074B0-C319-820F-49EA-C2F98DFB3D26}"/>
                      </a:ext>
                    </a:extLst>
                  </p14:cNvPr>
                  <p14:cNvContentPartPr/>
                  <p14:nvPr/>
                </p14:nvContentPartPr>
                <p14:xfrm>
                  <a:off x="2237848" y="788945"/>
                  <a:ext cx="51480" cy="36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914074B0-C319-820F-49EA-C2F98DFB3D26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2229208" y="779945"/>
                    <a:ext cx="69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FE231A2C-9607-26EE-8275-CB3CC91CFD23}"/>
                      </a:ext>
                    </a:extLst>
                  </p14:cNvPr>
                  <p14:cNvContentPartPr/>
                  <p14:nvPr/>
                </p14:nvContentPartPr>
                <p14:xfrm>
                  <a:off x="2413888" y="604625"/>
                  <a:ext cx="108000" cy="25164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FE231A2C-9607-26EE-8275-CB3CC91CFD23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2405248" y="595985"/>
                    <a:ext cx="125640" cy="26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F8571159-8DBD-D88F-DBE1-AC1243586A28}"/>
                      </a:ext>
                    </a:extLst>
                  </p14:cNvPr>
                  <p14:cNvContentPartPr/>
                  <p14:nvPr/>
                </p14:nvContentPartPr>
                <p14:xfrm>
                  <a:off x="2612248" y="701105"/>
                  <a:ext cx="3240" cy="36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F8571159-8DBD-D88F-DBE1-AC1243586A2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2603608" y="692105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B3FE726B-AA3E-DE85-3ECD-DD8EAACF5848}"/>
                      </a:ext>
                    </a:extLst>
                  </p14:cNvPr>
                  <p14:cNvContentPartPr/>
                  <p14:nvPr/>
                </p14:nvContentPartPr>
                <p14:xfrm>
                  <a:off x="2743288" y="669065"/>
                  <a:ext cx="144360" cy="2260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B3FE726B-AA3E-DE85-3ECD-DD8EAACF5848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2734648" y="660425"/>
                    <a:ext cx="162000" cy="2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B051DCC8-F4EF-6829-9F76-C242431D746C}"/>
                      </a:ext>
                    </a:extLst>
                  </p14:cNvPr>
                  <p14:cNvContentPartPr/>
                  <p14:nvPr/>
                </p14:nvContentPartPr>
                <p14:xfrm>
                  <a:off x="2785768" y="784265"/>
                  <a:ext cx="181440" cy="4932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B051DCC8-F4EF-6829-9F76-C242431D746C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2777128" y="775625"/>
                    <a:ext cx="199080" cy="66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94A86CED-5A79-7ECE-379A-F28BBFB9B2A4}"/>
                </a:ext>
              </a:extLst>
            </p:cNvPr>
            <p:cNvGrpSpPr/>
            <p:nvPr/>
          </p:nvGrpSpPr>
          <p:grpSpPr>
            <a:xfrm>
              <a:off x="303928" y="1313465"/>
              <a:ext cx="350640" cy="158400"/>
              <a:chOff x="303928" y="1313465"/>
              <a:chExt cx="350640" cy="158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A60F6777-A4C8-9CB3-209D-7984810C65B5}"/>
                      </a:ext>
                    </a:extLst>
                  </p14:cNvPr>
                  <p14:cNvContentPartPr/>
                  <p14:nvPr/>
                </p14:nvContentPartPr>
                <p14:xfrm>
                  <a:off x="398248" y="1411025"/>
                  <a:ext cx="256320" cy="36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A60F6777-A4C8-9CB3-209D-7984810C65B5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389248" y="1402025"/>
                    <a:ext cx="273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EB1D00B2-33D3-1447-13FE-5BEDFDEB1827}"/>
                      </a:ext>
                    </a:extLst>
                  </p14:cNvPr>
                  <p14:cNvContentPartPr/>
                  <p14:nvPr/>
                </p14:nvContentPartPr>
                <p14:xfrm>
                  <a:off x="303928" y="1313465"/>
                  <a:ext cx="360" cy="15840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EB1D00B2-33D3-1447-13FE-5BEDFDEB1827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295288" y="1304825"/>
                    <a:ext cx="18000" cy="176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08ABFF5-2E4A-7172-DA26-4A367FDF5874}"/>
                </a:ext>
              </a:extLst>
            </p:cNvPr>
            <p:cNvGrpSpPr/>
            <p:nvPr/>
          </p:nvGrpSpPr>
          <p:grpSpPr>
            <a:xfrm>
              <a:off x="717208" y="1147145"/>
              <a:ext cx="241920" cy="230400"/>
              <a:chOff x="717208" y="1147145"/>
              <a:chExt cx="241920" cy="230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AA6681B4-26A4-4D3E-1D10-A410D7827979}"/>
                      </a:ext>
                    </a:extLst>
                  </p14:cNvPr>
                  <p14:cNvContentPartPr/>
                  <p14:nvPr/>
                </p14:nvContentPartPr>
                <p14:xfrm>
                  <a:off x="717208" y="1147145"/>
                  <a:ext cx="241920" cy="36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AA6681B4-26A4-4D3E-1D10-A410D7827979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708208" y="1138505"/>
                    <a:ext cx="259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F73B8E89-1942-E62B-A82A-DCD60246834F}"/>
                      </a:ext>
                    </a:extLst>
                  </p14:cNvPr>
                  <p14:cNvContentPartPr/>
                  <p14:nvPr/>
                </p14:nvContentPartPr>
                <p14:xfrm>
                  <a:off x="737728" y="1230665"/>
                  <a:ext cx="188280" cy="14688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F73B8E89-1942-E62B-A82A-DCD60246834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29088" y="1222025"/>
                    <a:ext cx="205920" cy="164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103D467-1F47-05F1-DB88-11CBB3481999}"/>
                </a:ext>
              </a:extLst>
            </p:cNvPr>
            <p:cNvGrpSpPr/>
            <p:nvPr/>
          </p:nvGrpSpPr>
          <p:grpSpPr>
            <a:xfrm>
              <a:off x="1059928" y="799745"/>
              <a:ext cx="331200" cy="270720"/>
              <a:chOff x="1059928" y="799745"/>
              <a:chExt cx="331200" cy="270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3C000A92-DE8A-F00B-805A-1E71BB906C20}"/>
                      </a:ext>
                    </a:extLst>
                  </p14:cNvPr>
                  <p14:cNvContentPartPr/>
                  <p14:nvPr/>
                </p14:nvContentPartPr>
                <p14:xfrm>
                  <a:off x="1073248" y="890825"/>
                  <a:ext cx="360" cy="36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3C000A92-DE8A-F00B-805A-1E71BB906C20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1064248" y="8821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7B6E75A7-1683-E7F5-5582-C81C407ECE63}"/>
                      </a:ext>
                    </a:extLst>
                  </p14:cNvPr>
                  <p14:cNvContentPartPr/>
                  <p14:nvPr/>
                </p14:nvContentPartPr>
                <p14:xfrm>
                  <a:off x="1073248" y="799745"/>
                  <a:ext cx="303840" cy="3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7B6E75A7-1683-E7F5-5582-C81C407ECE63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1064248" y="791105"/>
                    <a:ext cx="321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6B68AB41-8757-D049-01A2-E9C50B164905}"/>
                      </a:ext>
                    </a:extLst>
                  </p14:cNvPr>
                  <p14:cNvContentPartPr/>
                  <p14:nvPr/>
                </p14:nvContentPartPr>
                <p14:xfrm>
                  <a:off x="1059928" y="890465"/>
                  <a:ext cx="90360" cy="1540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6B68AB41-8757-D049-01A2-E9C50B164905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050928" y="881825"/>
                    <a:ext cx="108000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D423E3D2-AA9A-B6E2-74E9-3D4CFDC28441}"/>
                      </a:ext>
                    </a:extLst>
                  </p14:cNvPr>
                  <p14:cNvContentPartPr/>
                  <p14:nvPr/>
                </p14:nvContentPartPr>
                <p14:xfrm>
                  <a:off x="1211848" y="968225"/>
                  <a:ext cx="360" cy="36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D423E3D2-AA9A-B6E2-74E9-3D4CFDC28441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1202848" y="95922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31E2D14C-9601-E45E-B8B2-B7B7C920F02B}"/>
                      </a:ext>
                    </a:extLst>
                  </p14:cNvPr>
                  <p14:cNvContentPartPr/>
                  <p14:nvPr/>
                </p14:nvContentPartPr>
                <p14:xfrm>
                  <a:off x="1310128" y="918185"/>
                  <a:ext cx="81000" cy="1522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31E2D14C-9601-E45E-B8B2-B7B7C920F02B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1301128" y="909185"/>
                    <a:ext cx="98640" cy="169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73FAA9F-77CE-6CAC-0B8C-A0051E02154B}"/>
                </a:ext>
              </a:extLst>
            </p:cNvPr>
            <p:cNvGrpSpPr/>
            <p:nvPr/>
          </p:nvGrpSpPr>
          <p:grpSpPr>
            <a:xfrm>
              <a:off x="1523968" y="228600"/>
              <a:ext cx="286200" cy="342905"/>
              <a:chOff x="1523968" y="228600"/>
              <a:chExt cx="286200" cy="342905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265FFA4F-F47A-22CB-4091-E73B89A3D1F8}"/>
                      </a:ext>
                    </a:extLst>
                  </p14:cNvPr>
                  <p14:cNvContentPartPr/>
                  <p14:nvPr/>
                </p14:nvContentPartPr>
                <p14:xfrm>
                  <a:off x="1523968" y="562865"/>
                  <a:ext cx="254160" cy="864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265FFA4F-F47A-22CB-4091-E73B89A3D1F8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1515328" y="554225"/>
                    <a:ext cx="27180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7666C6D9-AC50-B3A4-B27F-C4A6736C3040}"/>
                      </a:ext>
                    </a:extLst>
                  </p14:cNvPr>
                  <p14:cNvContentPartPr/>
                  <p14:nvPr/>
                </p14:nvContentPartPr>
                <p14:xfrm>
                  <a:off x="1628728" y="228600"/>
                  <a:ext cx="181440" cy="12276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7666C6D9-AC50-B3A4-B27F-C4A6736C3040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1619728" y="219600"/>
                    <a:ext cx="199080" cy="14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A7557BC3-C730-B17F-0ECA-5B6DD2221669}"/>
                      </a:ext>
                    </a:extLst>
                  </p14:cNvPr>
                  <p14:cNvContentPartPr/>
                  <p14:nvPr/>
                </p14:nvContentPartPr>
                <p14:xfrm>
                  <a:off x="1799728" y="228600"/>
                  <a:ext cx="360" cy="27324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A7557BC3-C730-B17F-0ECA-5B6DD2221669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1791088" y="219960"/>
                    <a:ext cx="18000" cy="29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ED531A46-FA5E-CBF8-A05F-6A83571F31CC}"/>
                </a:ext>
              </a:extLst>
            </p:cNvPr>
            <p:cNvGrpSpPr/>
            <p:nvPr/>
          </p:nvGrpSpPr>
          <p:grpSpPr>
            <a:xfrm>
              <a:off x="2097808" y="1291865"/>
              <a:ext cx="474120" cy="273600"/>
              <a:chOff x="2097808" y="1291865"/>
              <a:chExt cx="474120" cy="273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0D51923E-4E52-794C-3DBF-40C7FDE4A40B}"/>
                      </a:ext>
                    </a:extLst>
                  </p14:cNvPr>
                  <p14:cNvContentPartPr/>
                  <p14:nvPr/>
                </p14:nvContentPartPr>
                <p14:xfrm>
                  <a:off x="2097808" y="1565105"/>
                  <a:ext cx="316440" cy="36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0D51923E-4E52-794C-3DBF-40C7FDE4A40B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2088808" y="1556465"/>
                    <a:ext cx="334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C235F535-D9FA-9BEC-3738-E43B14A442C7}"/>
                      </a:ext>
                    </a:extLst>
                  </p14:cNvPr>
                  <p14:cNvContentPartPr/>
                  <p14:nvPr/>
                </p14:nvContentPartPr>
                <p14:xfrm>
                  <a:off x="2187448" y="1333985"/>
                  <a:ext cx="88200" cy="12708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C235F535-D9FA-9BEC-3738-E43B14A442C7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2178808" y="1324985"/>
                    <a:ext cx="10584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3B2430E8-ABFA-6FF6-BBCC-16A6E97886A5}"/>
                      </a:ext>
                    </a:extLst>
                  </p14:cNvPr>
                  <p14:cNvContentPartPr/>
                  <p14:nvPr/>
                </p14:nvContentPartPr>
                <p14:xfrm>
                  <a:off x="2356288" y="1391225"/>
                  <a:ext cx="3240" cy="3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3B2430E8-ABFA-6FF6-BBCC-16A6E97886A5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2347288" y="1382225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5C2610B4-7E2C-EFBB-120B-0431F91D3DD6}"/>
                      </a:ext>
                    </a:extLst>
                  </p14:cNvPr>
                  <p14:cNvContentPartPr/>
                  <p14:nvPr/>
                </p14:nvContentPartPr>
                <p14:xfrm>
                  <a:off x="2377168" y="1291865"/>
                  <a:ext cx="194760" cy="23328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5C2610B4-7E2C-EFBB-120B-0431F91D3DD6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2368168" y="1283225"/>
                    <a:ext cx="21240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17322960-0572-5AA8-2C0C-FDCFA891F911}"/>
                      </a:ext>
                    </a:extLst>
                  </p14:cNvPr>
                  <p14:cNvContentPartPr/>
                  <p14:nvPr/>
                </p14:nvContentPartPr>
                <p14:xfrm>
                  <a:off x="2205088" y="1357745"/>
                  <a:ext cx="10800" cy="7632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17322960-0572-5AA8-2C0C-FDCFA891F911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2196448" y="1348745"/>
                    <a:ext cx="28440" cy="93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B920AB2E-AE49-5A54-BE32-7AB0484FF492}"/>
              </a:ext>
            </a:extLst>
          </p:cNvPr>
          <p:cNvGrpSpPr/>
          <p:nvPr/>
        </p:nvGrpSpPr>
        <p:grpSpPr>
          <a:xfrm>
            <a:off x="7182088" y="6493145"/>
            <a:ext cx="474840" cy="314280"/>
            <a:chOff x="7182088" y="6493145"/>
            <a:chExt cx="474840" cy="31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28712E8-E196-A610-2BBF-D5FC7B593D30}"/>
                    </a:ext>
                  </a:extLst>
                </p14:cNvPr>
                <p14:cNvContentPartPr/>
                <p14:nvPr/>
              </p14:nvContentPartPr>
              <p14:xfrm>
                <a:off x="7182088" y="6526625"/>
                <a:ext cx="142200" cy="1782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28712E8-E196-A610-2BBF-D5FC7B593D30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173448" y="6517985"/>
                  <a:ext cx="1598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B1512E60-7918-2D03-C6E5-79993A93129B}"/>
                    </a:ext>
                  </a:extLst>
                </p14:cNvPr>
                <p14:cNvContentPartPr/>
                <p14:nvPr/>
              </p14:nvContentPartPr>
              <p14:xfrm>
                <a:off x="7327888" y="6657665"/>
                <a:ext cx="165600" cy="738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B1512E60-7918-2D03-C6E5-79993A93129B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318888" y="6649025"/>
                  <a:ext cx="18324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BD8913D5-BA88-881E-E202-86B2BD592C12}"/>
                    </a:ext>
                  </a:extLst>
                </p14:cNvPr>
                <p14:cNvContentPartPr/>
                <p14:nvPr/>
              </p14:nvContentPartPr>
              <p14:xfrm>
                <a:off x="7463968" y="6675305"/>
                <a:ext cx="360" cy="932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BD8913D5-BA88-881E-E202-86B2BD592C12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455328" y="6666665"/>
                  <a:ext cx="180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CFC4388E-C0E4-014F-C199-5B139C77410A}"/>
                    </a:ext>
                  </a:extLst>
                </p14:cNvPr>
                <p14:cNvContentPartPr/>
                <p14:nvPr/>
              </p14:nvContentPartPr>
              <p14:xfrm>
                <a:off x="7535968" y="6493145"/>
                <a:ext cx="120960" cy="3142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CFC4388E-C0E4-014F-C199-5B139C77410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527328" y="6484145"/>
                  <a:ext cx="138600" cy="33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ED9D8E98-2905-3EF8-F696-3850F16897DF}"/>
              </a:ext>
            </a:extLst>
          </p:cNvPr>
          <p:cNvGrpSpPr/>
          <p:nvPr/>
        </p:nvGrpSpPr>
        <p:grpSpPr>
          <a:xfrm>
            <a:off x="5767288" y="6494585"/>
            <a:ext cx="1204920" cy="393840"/>
            <a:chOff x="5767288" y="6494585"/>
            <a:chExt cx="1204920" cy="39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3F6A48E-F721-24EE-D7FE-6051EA7E9285}"/>
                    </a:ext>
                  </a:extLst>
                </p14:cNvPr>
                <p14:cNvContentPartPr/>
                <p14:nvPr/>
              </p14:nvContentPartPr>
              <p14:xfrm>
                <a:off x="5767288" y="6553625"/>
                <a:ext cx="95040" cy="2174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3F6A48E-F721-24EE-D7FE-6051EA7E9285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758648" y="6544625"/>
                  <a:ext cx="1126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E0F98D2F-B89C-2E23-81AE-54B86451F2AA}"/>
                    </a:ext>
                  </a:extLst>
                </p14:cNvPr>
                <p14:cNvContentPartPr/>
                <p14:nvPr/>
              </p14:nvContentPartPr>
              <p14:xfrm>
                <a:off x="5926048" y="6574505"/>
                <a:ext cx="382320" cy="1965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E0F98D2F-B89C-2E23-81AE-54B86451F2AA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917408" y="6565865"/>
                  <a:ext cx="3999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6D45DFD5-7581-27C0-90A3-8AEB6785E669}"/>
                    </a:ext>
                  </a:extLst>
                </p14:cNvPr>
                <p14:cNvContentPartPr/>
                <p14:nvPr/>
              </p14:nvContentPartPr>
              <p14:xfrm>
                <a:off x="6467848" y="6494585"/>
                <a:ext cx="501120" cy="2718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6D45DFD5-7581-27C0-90A3-8AEB6785E66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6458848" y="6485945"/>
                  <a:ext cx="51876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EA488043-5C52-5ED4-4359-381D680366E7}"/>
                    </a:ext>
                  </a:extLst>
                </p14:cNvPr>
                <p14:cNvContentPartPr/>
                <p14:nvPr/>
              </p14:nvContentPartPr>
              <p14:xfrm>
                <a:off x="6800848" y="6641105"/>
                <a:ext cx="171360" cy="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EA488043-5C52-5ED4-4359-381D680366E7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791848" y="6632105"/>
                  <a:ext cx="189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54998551-ACC0-F944-CAB3-C54E289985A7}"/>
                    </a:ext>
                  </a:extLst>
                </p14:cNvPr>
                <p14:cNvContentPartPr/>
                <p14:nvPr/>
              </p14:nvContentPartPr>
              <p14:xfrm>
                <a:off x="5982928" y="6717065"/>
                <a:ext cx="11880" cy="64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54998551-ACC0-F944-CAB3-C54E289985A7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974288" y="6708425"/>
                  <a:ext cx="295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C48F4EB-B4BB-3E1E-4AB3-80300DCBAC7C}"/>
                    </a:ext>
                  </a:extLst>
                </p14:cNvPr>
                <p14:cNvContentPartPr/>
                <p14:nvPr/>
              </p14:nvContentPartPr>
              <p14:xfrm>
                <a:off x="5786368" y="6548945"/>
                <a:ext cx="182880" cy="3394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C48F4EB-B4BB-3E1E-4AB3-80300DCBAC7C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777728" y="6540305"/>
                  <a:ext cx="200520" cy="357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9D28A5-5DB0-F15C-B3FC-1A4C2FC4B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8816"/>
    </mc:Choice>
    <mc:Fallback xmlns="">
      <p:transition advClick="0" advTm="58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0E9FB120-2999-1604-31F8-D2E6E571C4F9}"/>
              </a:ext>
            </a:extLst>
          </p:cNvPr>
          <p:cNvSpPr/>
          <p:nvPr/>
        </p:nvSpPr>
        <p:spPr>
          <a:xfrm>
            <a:off x="76200" y="0"/>
            <a:ext cx="3027088" cy="1684265"/>
          </a:xfrm>
          <a:prstGeom prst="rect">
            <a:avLst/>
          </a:prstGeom>
          <a:solidFill>
            <a:schemeClr val="accent1">
              <a:alpha val="14203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105E7-6740-69F2-A7A6-0178828F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65529" y="6474960"/>
            <a:ext cx="25908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BE49736-B368-C840-80FE-046B1BC27A41}" type="slidenum">
              <a:rPr lang="en-US" smtClean="0"/>
              <a:pPr>
                <a:spcAft>
                  <a:spcPts val="600"/>
                </a:spcAft>
                <a:defRPr/>
              </a:pPr>
              <a:t>47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CE7CC-8EA1-7995-3183-6F0D568152C3}"/>
              </a:ext>
            </a:extLst>
          </p:cNvPr>
          <p:cNvSpPr txBox="1"/>
          <p:nvPr/>
        </p:nvSpPr>
        <p:spPr>
          <a:xfrm>
            <a:off x="1965885" y="-20530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Exact solution (non Fermi like)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34F17E1-2735-BB27-1DEE-3D9CF840BC4C}"/>
              </a:ext>
            </a:extLst>
          </p:cNvPr>
          <p:cNvGrpSpPr/>
          <p:nvPr/>
        </p:nvGrpSpPr>
        <p:grpSpPr>
          <a:xfrm>
            <a:off x="303928" y="228600"/>
            <a:ext cx="2663280" cy="1336865"/>
            <a:chOff x="303928" y="228600"/>
            <a:chExt cx="2663280" cy="1336865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F993496-461A-360E-4536-21071399A13C}"/>
                </a:ext>
              </a:extLst>
            </p:cNvPr>
            <p:cNvCxnSpPr/>
            <p:nvPr/>
          </p:nvCxnSpPr>
          <p:spPr bwMode="auto">
            <a:xfrm>
              <a:off x="383488" y="699305"/>
              <a:ext cx="1407960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7C4A535-7B4B-62FF-0819-DD26788EB5D7}"/>
                </a:ext>
              </a:extLst>
            </p:cNvPr>
            <p:cNvGrpSpPr/>
            <p:nvPr/>
          </p:nvGrpSpPr>
          <p:grpSpPr>
            <a:xfrm>
              <a:off x="1909168" y="604625"/>
              <a:ext cx="1058040" cy="295200"/>
              <a:chOff x="1909168" y="604625"/>
              <a:chExt cx="1058040" cy="295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30302811-7ED3-C611-9CF8-667E3F75D6BD}"/>
                      </a:ext>
                    </a:extLst>
                  </p14:cNvPr>
                  <p14:cNvContentPartPr/>
                  <p14:nvPr/>
                </p14:nvContentPartPr>
                <p14:xfrm>
                  <a:off x="1909168" y="704345"/>
                  <a:ext cx="219600" cy="19548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30302811-7ED3-C611-9CF8-667E3F75D6BD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900168" y="695705"/>
                    <a:ext cx="237240" cy="21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2E6D1B99-BDFC-1A25-E351-C420AEF8AD6F}"/>
                      </a:ext>
                    </a:extLst>
                  </p14:cNvPr>
                  <p14:cNvContentPartPr/>
                  <p14:nvPr/>
                </p14:nvContentPartPr>
                <p14:xfrm>
                  <a:off x="2109328" y="673745"/>
                  <a:ext cx="60840" cy="13788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2E6D1B99-BDFC-1A25-E351-C420AEF8AD6F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100328" y="664745"/>
                    <a:ext cx="7848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CDF86965-F424-0D9F-28BD-09F268B2A82E}"/>
                      </a:ext>
                    </a:extLst>
                  </p14:cNvPr>
                  <p14:cNvContentPartPr/>
                  <p14:nvPr/>
                </p14:nvContentPartPr>
                <p14:xfrm>
                  <a:off x="2213728" y="715865"/>
                  <a:ext cx="79920" cy="36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CDF86965-F424-0D9F-28BD-09F268B2A82E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205088" y="706865"/>
                    <a:ext cx="97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914074B0-C319-820F-49EA-C2F98DFB3D26}"/>
                      </a:ext>
                    </a:extLst>
                  </p14:cNvPr>
                  <p14:cNvContentPartPr/>
                  <p14:nvPr/>
                </p14:nvContentPartPr>
                <p14:xfrm>
                  <a:off x="2237848" y="788945"/>
                  <a:ext cx="51480" cy="36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914074B0-C319-820F-49EA-C2F98DFB3D26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229208" y="779945"/>
                    <a:ext cx="69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FE231A2C-9607-26EE-8275-CB3CC91CFD23}"/>
                      </a:ext>
                    </a:extLst>
                  </p14:cNvPr>
                  <p14:cNvContentPartPr/>
                  <p14:nvPr/>
                </p14:nvContentPartPr>
                <p14:xfrm>
                  <a:off x="2413888" y="604625"/>
                  <a:ext cx="108000" cy="25164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FE231A2C-9607-26EE-8275-CB3CC91CFD23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405248" y="595985"/>
                    <a:ext cx="125640" cy="26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F8571159-8DBD-D88F-DBE1-AC1243586A28}"/>
                      </a:ext>
                    </a:extLst>
                  </p14:cNvPr>
                  <p14:cNvContentPartPr/>
                  <p14:nvPr/>
                </p14:nvContentPartPr>
                <p14:xfrm>
                  <a:off x="2612248" y="701105"/>
                  <a:ext cx="3240" cy="36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F8571159-8DBD-D88F-DBE1-AC1243586A28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603608" y="692105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B3FE726B-AA3E-DE85-3ECD-DD8EAACF5848}"/>
                      </a:ext>
                    </a:extLst>
                  </p14:cNvPr>
                  <p14:cNvContentPartPr/>
                  <p14:nvPr/>
                </p14:nvContentPartPr>
                <p14:xfrm>
                  <a:off x="2743288" y="669065"/>
                  <a:ext cx="144360" cy="2260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B3FE726B-AA3E-DE85-3ECD-DD8EAACF5848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734648" y="660425"/>
                    <a:ext cx="162000" cy="2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B051DCC8-F4EF-6829-9F76-C242431D746C}"/>
                      </a:ext>
                    </a:extLst>
                  </p14:cNvPr>
                  <p14:cNvContentPartPr/>
                  <p14:nvPr/>
                </p14:nvContentPartPr>
                <p14:xfrm>
                  <a:off x="2785768" y="784265"/>
                  <a:ext cx="181440" cy="4932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B051DCC8-F4EF-6829-9F76-C242431D746C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777128" y="775625"/>
                    <a:ext cx="199080" cy="66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94A86CED-5A79-7ECE-379A-F28BBFB9B2A4}"/>
                </a:ext>
              </a:extLst>
            </p:cNvPr>
            <p:cNvGrpSpPr/>
            <p:nvPr/>
          </p:nvGrpSpPr>
          <p:grpSpPr>
            <a:xfrm>
              <a:off x="303928" y="1313465"/>
              <a:ext cx="350640" cy="158400"/>
              <a:chOff x="303928" y="1313465"/>
              <a:chExt cx="350640" cy="158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A60F6777-A4C8-9CB3-209D-7984810C65B5}"/>
                      </a:ext>
                    </a:extLst>
                  </p14:cNvPr>
                  <p14:cNvContentPartPr/>
                  <p14:nvPr/>
                </p14:nvContentPartPr>
                <p14:xfrm>
                  <a:off x="398248" y="1411025"/>
                  <a:ext cx="256320" cy="36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A60F6777-A4C8-9CB3-209D-7984810C65B5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389248" y="1402025"/>
                    <a:ext cx="273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EB1D00B2-33D3-1447-13FE-5BEDFDEB1827}"/>
                      </a:ext>
                    </a:extLst>
                  </p14:cNvPr>
                  <p14:cNvContentPartPr/>
                  <p14:nvPr/>
                </p14:nvContentPartPr>
                <p14:xfrm>
                  <a:off x="303928" y="1313465"/>
                  <a:ext cx="360" cy="15840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EB1D00B2-33D3-1447-13FE-5BEDFDEB1827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95288" y="1304825"/>
                    <a:ext cx="18000" cy="176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08ABFF5-2E4A-7172-DA26-4A367FDF5874}"/>
                </a:ext>
              </a:extLst>
            </p:cNvPr>
            <p:cNvGrpSpPr/>
            <p:nvPr/>
          </p:nvGrpSpPr>
          <p:grpSpPr>
            <a:xfrm>
              <a:off x="717208" y="1147145"/>
              <a:ext cx="241920" cy="230400"/>
              <a:chOff x="717208" y="1147145"/>
              <a:chExt cx="241920" cy="230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AA6681B4-26A4-4D3E-1D10-A410D7827979}"/>
                      </a:ext>
                    </a:extLst>
                  </p14:cNvPr>
                  <p14:cNvContentPartPr/>
                  <p14:nvPr/>
                </p14:nvContentPartPr>
                <p14:xfrm>
                  <a:off x="717208" y="1147145"/>
                  <a:ext cx="241920" cy="36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AA6681B4-26A4-4D3E-1D10-A410D7827979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08208" y="1138505"/>
                    <a:ext cx="259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F73B8E89-1942-E62B-A82A-DCD60246834F}"/>
                      </a:ext>
                    </a:extLst>
                  </p14:cNvPr>
                  <p14:cNvContentPartPr/>
                  <p14:nvPr/>
                </p14:nvContentPartPr>
                <p14:xfrm>
                  <a:off x="737728" y="1230665"/>
                  <a:ext cx="188280" cy="14688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F73B8E89-1942-E62B-A82A-DCD60246834F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29088" y="1222025"/>
                    <a:ext cx="205920" cy="164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103D467-1F47-05F1-DB88-11CBB3481999}"/>
                </a:ext>
              </a:extLst>
            </p:cNvPr>
            <p:cNvGrpSpPr/>
            <p:nvPr/>
          </p:nvGrpSpPr>
          <p:grpSpPr>
            <a:xfrm>
              <a:off x="1059928" y="799745"/>
              <a:ext cx="331200" cy="270720"/>
              <a:chOff x="1059928" y="799745"/>
              <a:chExt cx="331200" cy="270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3C000A92-DE8A-F00B-805A-1E71BB906C20}"/>
                      </a:ext>
                    </a:extLst>
                  </p14:cNvPr>
                  <p14:cNvContentPartPr/>
                  <p14:nvPr/>
                </p14:nvContentPartPr>
                <p14:xfrm>
                  <a:off x="1073248" y="890825"/>
                  <a:ext cx="360" cy="36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3C000A92-DE8A-F00B-805A-1E71BB906C2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064248" y="8821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7B6E75A7-1683-E7F5-5582-C81C407ECE63}"/>
                      </a:ext>
                    </a:extLst>
                  </p14:cNvPr>
                  <p14:cNvContentPartPr/>
                  <p14:nvPr/>
                </p14:nvContentPartPr>
                <p14:xfrm>
                  <a:off x="1073248" y="799745"/>
                  <a:ext cx="303840" cy="3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7B6E75A7-1683-E7F5-5582-C81C407ECE63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064248" y="791105"/>
                    <a:ext cx="321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6B68AB41-8757-D049-01A2-E9C50B164905}"/>
                      </a:ext>
                    </a:extLst>
                  </p14:cNvPr>
                  <p14:cNvContentPartPr/>
                  <p14:nvPr/>
                </p14:nvContentPartPr>
                <p14:xfrm>
                  <a:off x="1059928" y="890465"/>
                  <a:ext cx="90360" cy="1540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6B68AB41-8757-D049-01A2-E9C50B164905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050928" y="881825"/>
                    <a:ext cx="108000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D423E3D2-AA9A-B6E2-74E9-3D4CFDC28441}"/>
                      </a:ext>
                    </a:extLst>
                  </p14:cNvPr>
                  <p14:cNvContentPartPr/>
                  <p14:nvPr/>
                </p14:nvContentPartPr>
                <p14:xfrm>
                  <a:off x="1211848" y="968225"/>
                  <a:ext cx="360" cy="36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D423E3D2-AA9A-B6E2-74E9-3D4CFDC2844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202848" y="95922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31E2D14C-9601-E45E-B8B2-B7B7C920F02B}"/>
                      </a:ext>
                    </a:extLst>
                  </p14:cNvPr>
                  <p14:cNvContentPartPr/>
                  <p14:nvPr/>
                </p14:nvContentPartPr>
                <p14:xfrm>
                  <a:off x="1310128" y="918185"/>
                  <a:ext cx="81000" cy="1522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31E2D14C-9601-E45E-B8B2-B7B7C920F02B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301128" y="909185"/>
                    <a:ext cx="98640" cy="169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73FAA9F-77CE-6CAC-0B8C-A0051E02154B}"/>
                </a:ext>
              </a:extLst>
            </p:cNvPr>
            <p:cNvGrpSpPr/>
            <p:nvPr/>
          </p:nvGrpSpPr>
          <p:grpSpPr>
            <a:xfrm>
              <a:off x="1523968" y="228600"/>
              <a:ext cx="286200" cy="342905"/>
              <a:chOff x="1523968" y="228600"/>
              <a:chExt cx="286200" cy="342905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265FFA4F-F47A-22CB-4091-E73B89A3D1F8}"/>
                      </a:ext>
                    </a:extLst>
                  </p14:cNvPr>
                  <p14:cNvContentPartPr/>
                  <p14:nvPr/>
                </p14:nvContentPartPr>
                <p14:xfrm>
                  <a:off x="1523968" y="562865"/>
                  <a:ext cx="254160" cy="864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265FFA4F-F47A-22CB-4091-E73B89A3D1F8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515328" y="554225"/>
                    <a:ext cx="27180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7666C6D9-AC50-B3A4-B27F-C4A6736C3040}"/>
                      </a:ext>
                    </a:extLst>
                  </p14:cNvPr>
                  <p14:cNvContentPartPr/>
                  <p14:nvPr/>
                </p14:nvContentPartPr>
                <p14:xfrm>
                  <a:off x="1628728" y="228600"/>
                  <a:ext cx="181440" cy="12276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7666C6D9-AC50-B3A4-B27F-C4A6736C3040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619728" y="219600"/>
                    <a:ext cx="199080" cy="14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A7557BC3-C730-B17F-0ECA-5B6DD2221669}"/>
                      </a:ext>
                    </a:extLst>
                  </p14:cNvPr>
                  <p14:cNvContentPartPr/>
                  <p14:nvPr/>
                </p14:nvContentPartPr>
                <p14:xfrm>
                  <a:off x="1799728" y="228600"/>
                  <a:ext cx="360" cy="27324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A7557BC3-C730-B17F-0ECA-5B6DD2221669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791088" y="219960"/>
                    <a:ext cx="18000" cy="29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ED531A46-FA5E-CBF8-A05F-6A83571F31CC}"/>
                </a:ext>
              </a:extLst>
            </p:cNvPr>
            <p:cNvGrpSpPr/>
            <p:nvPr/>
          </p:nvGrpSpPr>
          <p:grpSpPr>
            <a:xfrm>
              <a:off x="2097808" y="1291865"/>
              <a:ext cx="474120" cy="273600"/>
              <a:chOff x="2097808" y="1291865"/>
              <a:chExt cx="474120" cy="273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0D51923E-4E52-794C-3DBF-40C7FDE4A40B}"/>
                      </a:ext>
                    </a:extLst>
                  </p14:cNvPr>
                  <p14:cNvContentPartPr/>
                  <p14:nvPr/>
                </p14:nvContentPartPr>
                <p14:xfrm>
                  <a:off x="2097808" y="1565105"/>
                  <a:ext cx="316440" cy="36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0D51923E-4E52-794C-3DBF-40C7FDE4A40B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2088808" y="1556465"/>
                    <a:ext cx="334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C235F535-D9FA-9BEC-3738-E43B14A442C7}"/>
                      </a:ext>
                    </a:extLst>
                  </p14:cNvPr>
                  <p14:cNvContentPartPr/>
                  <p14:nvPr/>
                </p14:nvContentPartPr>
                <p14:xfrm>
                  <a:off x="2187448" y="1333985"/>
                  <a:ext cx="88200" cy="12708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C235F535-D9FA-9BEC-3738-E43B14A442C7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2178808" y="1324985"/>
                    <a:ext cx="10584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3B2430E8-ABFA-6FF6-BBCC-16A6E97886A5}"/>
                      </a:ext>
                    </a:extLst>
                  </p14:cNvPr>
                  <p14:cNvContentPartPr/>
                  <p14:nvPr/>
                </p14:nvContentPartPr>
                <p14:xfrm>
                  <a:off x="2356288" y="1391225"/>
                  <a:ext cx="3240" cy="3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3B2430E8-ABFA-6FF6-BBCC-16A6E97886A5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2347288" y="1382225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5C2610B4-7E2C-EFBB-120B-0431F91D3DD6}"/>
                      </a:ext>
                    </a:extLst>
                  </p14:cNvPr>
                  <p14:cNvContentPartPr/>
                  <p14:nvPr/>
                </p14:nvContentPartPr>
                <p14:xfrm>
                  <a:off x="2377168" y="1291865"/>
                  <a:ext cx="194760" cy="23328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5C2610B4-7E2C-EFBB-120B-0431F91D3DD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2368168" y="1283225"/>
                    <a:ext cx="21240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17322960-0572-5AA8-2C0C-FDCFA891F911}"/>
                      </a:ext>
                    </a:extLst>
                  </p14:cNvPr>
                  <p14:cNvContentPartPr/>
                  <p14:nvPr/>
                </p14:nvContentPartPr>
                <p14:xfrm>
                  <a:off x="2205088" y="1357745"/>
                  <a:ext cx="10800" cy="7632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17322960-0572-5AA8-2C0C-FDCFA891F91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2196448" y="1348745"/>
                    <a:ext cx="28440" cy="93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DDA66E8-2D27-C0D1-2786-E974FE610405}"/>
                  </a:ext>
                </a:extLst>
              </p14:cNvPr>
              <p14:cNvContentPartPr/>
              <p14:nvPr/>
            </p14:nvContentPartPr>
            <p14:xfrm>
              <a:off x="7011725" y="1965558"/>
              <a:ext cx="202680" cy="187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DDA66E8-2D27-C0D1-2786-E974FE61040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003085" y="1956918"/>
                <a:ext cx="220320" cy="205560"/>
              </a:xfrm>
              <a:prstGeom prst="rect">
                <a:avLst/>
              </a:prstGeom>
            </p:spPr>
          </p:pic>
        </mc:Fallback>
      </mc:AlternateContent>
      <p:pic>
        <p:nvPicPr>
          <p:cNvPr id="62" name="Picture 6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A905385-90A9-5589-71E5-1A7514299340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65" y="2855862"/>
            <a:ext cx="4236984" cy="3339455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20A19588-BD2F-4C09-BC69-5A133C45247D}"/>
              </a:ext>
            </a:extLst>
          </p:cNvPr>
          <p:cNvGrpSpPr/>
          <p:nvPr/>
        </p:nvGrpSpPr>
        <p:grpSpPr>
          <a:xfrm>
            <a:off x="421511" y="1086665"/>
            <a:ext cx="203760" cy="407880"/>
            <a:chOff x="421511" y="1086665"/>
            <a:chExt cx="203760" cy="40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9887AB7-DAB8-9097-0E18-BFFF415FAA60}"/>
                    </a:ext>
                  </a:extLst>
                </p14:cNvPr>
                <p14:cNvContentPartPr/>
                <p14:nvPr/>
              </p14:nvContentPartPr>
              <p14:xfrm>
                <a:off x="500351" y="1364225"/>
                <a:ext cx="107280" cy="130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9887AB7-DAB8-9097-0E18-BFFF415FAA6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91351" y="1355585"/>
                  <a:ext cx="1249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6E959FA-E506-93E2-8A0A-58E68D5847A4}"/>
                    </a:ext>
                  </a:extLst>
                </p14:cNvPr>
                <p14:cNvContentPartPr/>
                <p14:nvPr/>
              </p14:nvContentPartPr>
              <p14:xfrm>
                <a:off x="421511" y="1086665"/>
                <a:ext cx="101880" cy="1839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6E959FA-E506-93E2-8A0A-58E68D5847A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12871" y="1078025"/>
                  <a:ext cx="1195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1AA969A3-D480-6519-EBB8-29C9C9FD8FB1}"/>
                    </a:ext>
                  </a:extLst>
                </p14:cNvPr>
                <p14:cNvContentPartPr/>
                <p14:nvPr/>
              </p14:nvContentPartPr>
              <p14:xfrm>
                <a:off x="553991" y="1235345"/>
                <a:ext cx="71280" cy="986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1AA969A3-D480-6519-EBB8-29C9C9FD8FB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44991" y="1226345"/>
                  <a:ext cx="88920" cy="11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EB057A6F-1646-E171-34D4-29D2F12846E3}"/>
                  </a:ext>
                </a:extLst>
              </p14:cNvPr>
              <p14:cNvContentPartPr/>
              <p14:nvPr/>
            </p14:nvContentPartPr>
            <p14:xfrm>
              <a:off x="5215325" y="1424069"/>
              <a:ext cx="192600" cy="4345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EB057A6F-1646-E171-34D4-29D2F12846E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206685" y="1415069"/>
                <a:ext cx="210240" cy="452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8FF5A5F-7A9D-6C0C-2DA9-82666C02DA0B}"/>
              </a:ext>
            </a:extLst>
          </p:cNvPr>
          <p:cNvGrpSpPr/>
          <p:nvPr/>
        </p:nvGrpSpPr>
        <p:grpSpPr>
          <a:xfrm>
            <a:off x="5349965" y="951749"/>
            <a:ext cx="798120" cy="347400"/>
            <a:chOff x="7807991" y="836465"/>
            <a:chExt cx="798120" cy="34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2EB4051-0BC7-5E82-710E-145DDEE9A055}"/>
                    </a:ext>
                  </a:extLst>
                </p14:cNvPr>
                <p14:cNvContentPartPr/>
                <p14:nvPr/>
              </p14:nvContentPartPr>
              <p14:xfrm>
                <a:off x="7807991" y="836465"/>
                <a:ext cx="635040" cy="3474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2EB4051-0BC7-5E82-710E-145DDEE9A05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799351" y="827825"/>
                  <a:ext cx="65268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05604CC-8B6B-4FEB-C324-3550494ACB98}"/>
                    </a:ext>
                  </a:extLst>
                </p14:cNvPr>
                <p14:cNvContentPartPr/>
                <p14:nvPr/>
              </p14:nvContentPartPr>
              <p14:xfrm>
                <a:off x="8601791" y="860585"/>
                <a:ext cx="4320" cy="2170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05604CC-8B6B-4FEB-C324-3550494ACB9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592791" y="851945"/>
                  <a:ext cx="21960" cy="23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E53FE43-6C4B-95ED-B864-2BB7903D7A60}"/>
              </a:ext>
            </a:extLst>
          </p:cNvPr>
          <p:cNvGrpSpPr/>
          <p:nvPr/>
        </p:nvGrpSpPr>
        <p:grpSpPr>
          <a:xfrm>
            <a:off x="5010845" y="1956198"/>
            <a:ext cx="787320" cy="455760"/>
            <a:chOff x="6299951" y="1903865"/>
            <a:chExt cx="787320" cy="45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A1736B5-9EA4-17BC-5ED6-447F53B24539}"/>
                    </a:ext>
                  </a:extLst>
                </p14:cNvPr>
                <p14:cNvContentPartPr/>
                <p14:nvPr/>
              </p14:nvContentPartPr>
              <p14:xfrm>
                <a:off x="6299951" y="1903865"/>
                <a:ext cx="151560" cy="3240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A1736B5-9EA4-17BC-5ED6-447F53B2453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290951" y="1895225"/>
                  <a:ext cx="1692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0647599-1FCA-9813-98F9-046475927FFB}"/>
                    </a:ext>
                  </a:extLst>
                </p14:cNvPr>
                <p14:cNvContentPartPr/>
                <p14:nvPr/>
              </p14:nvContentPartPr>
              <p14:xfrm>
                <a:off x="6538271" y="1995665"/>
                <a:ext cx="100800" cy="3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0647599-1FCA-9813-98F9-046475927FF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529271" y="1987025"/>
                  <a:ext cx="1184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47A21CC-2A4D-5EC1-0B68-996619E67AAE}"/>
                    </a:ext>
                  </a:extLst>
                </p14:cNvPr>
                <p14:cNvContentPartPr/>
                <p14:nvPr/>
              </p14:nvContentPartPr>
              <p14:xfrm>
                <a:off x="6548351" y="2084945"/>
                <a:ext cx="7200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47A21CC-2A4D-5EC1-0B68-996619E67AA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539711" y="2075945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2B9F057-7D52-A089-FA4F-C01DB587D670}"/>
                    </a:ext>
                  </a:extLst>
                </p14:cNvPr>
                <p14:cNvContentPartPr/>
                <p14:nvPr/>
              </p14:nvContentPartPr>
              <p14:xfrm>
                <a:off x="6792071" y="1950665"/>
                <a:ext cx="360" cy="218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2B9F057-7D52-A089-FA4F-C01DB587D67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3071" y="1941665"/>
                  <a:ext cx="180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9483357-99AA-0CB6-87E4-03D486A0813D}"/>
                    </a:ext>
                  </a:extLst>
                </p14:cNvPr>
                <p14:cNvContentPartPr/>
                <p14:nvPr/>
              </p14:nvContentPartPr>
              <p14:xfrm>
                <a:off x="6892511" y="1951385"/>
                <a:ext cx="194760" cy="193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9483357-99AA-0CB6-87E4-03D486A0813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83871" y="1942745"/>
                  <a:ext cx="2124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1571647-51D0-56E4-672D-15F8FE1812C9}"/>
                    </a:ext>
                  </a:extLst>
                </p14:cNvPr>
                <p14:cNvContentPartPr/>
                <p14:nvPr/>
              </p14:nvContentPartPr>
              <p14:xfrm>
                <a:off x="6481751" y="2225345"/>
                <a:ext cx="121680" cy="134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1571647-51D0-56E4-672D-15F8FE1812C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73111" y="2216705"/>
                  <a:ext cx="139320" cy="15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0841257-50FF-C3CC-54AE-DD90659ED654}"/>
              </a:ext>
            </a:extLst>
          </p:cNvPr>
          <p:cNvGrpSpPr/>
          <p:nvPr/>
        </p:nvGrpSpPr>
        <p:grpSpPr>
          <a:xfrm>
            <a:off x="6258605" y="1955478"/>
            <a:ext cx="542520" cy="357480"/>
            <a:chOff x="7547711" y="1903145"/>
            <a:chExt cx="542520" cy="35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1474079-4406-FFFC-B4AC-B822893ACA49}"/>
                    </a:ext>
                  </a:extLst>
                </p14:cNvPr>
                <p14:cNvContentPartPr/>
                <p14:nvPr/>
              </p14:nvContentPartPr>
              <p14:xfrm>
                <a:off x="7547711" y="1903145"/>
                <a:ext cx="159840" cy="232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1474079-4406-FFFC-B4AC-B822893ACA4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539071" y="1894145"/>
                  <a:ext cx="1774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7BA7814-DC3F-879F-EFE4-59F72FB2E251}"/>
                    </a:ext>
                  </a:extLst>
                </p14:cNvPr>
                <p14:cNvContentPartPr/>
                <p14:nvPr/>
              </p14:nvContentPartPr>
              <p14:xfrm>
                <a:off x="7973591" y="2022305"/>
                <a:ext cx="10224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7BA7814-DC3F-879F-EFE4-59F72FB2E25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964951" y="2013305"/>
                  <a:ext cx="11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E69FEEB-01CE-5E23-180B-83A49A766EA1}"/>
                    </a:ext>
                  </a:extLst>
                </p14:cNvPr>
                <p14:cNvContentPartPr/>
                <p14:nvPr/>
              </p14:nvContentPartPr>
              <p14:xfrm>
                <a:off x="8025431" y="2080985"/>
                <a:ext cx="6480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E69FEEB-01CE-5E23-180B-83A49A766EA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16791" y="2071985"/>
                  <a:ext cx="82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BE7ECDFE-407E-4E6B-F3CB-6D07F3BC20B7}"/>
                    </a:ext>
                  </a:extLst>
                </p14:cNvPr>
                <p14:cNvContentPartPr/>
                <p14:nvPr/>
              </p14:nvContentPartPr>
              <p14:xfrm>
                <a:off x="7808351" y="2091425"/>
                <a:ext cx="360" cy="1692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BE7ECDFE-407E-4E6B-F3CB-6D07F3BC20B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799711" y="2082425"/>
                  <a:ext cx="18000" cy="18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2C344E96-33BB-F8A9-1B01-838C121E7F10}"/>
              </a:ext>
            </a:extLst>
          </p:cNvPr>
          <p:cNvGrpSpPr/>
          <p:nvPr/>
        </p:nvGrpSpPr>
        <p:grpSpPr>
          <a:xfrm>
            <a:off x="4337472" y="5491038"/>
            <a:ext cx="895680" cy="1082160"/>
            <a:chOff x="5304911" y="5558225"/>
            <a:chExt cx="895680" cy="108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6242021C-FBB3-BE7B-C273-C43B5D0EBE85}"/>
                    </a:ext>
                  </a:extLst>
                </p14:cNvPr>
                <p14:cNvContentPartPr/>
                <p14:nvPr/>
              </p14:nvContentPartPr>
              <p14:xfrm>
                <a:off x="5304911" y="5558225"/>
                <a:ext cx="246240" cy="9018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6242021C-FBB3-BE7B-C273-C43B5D0EBE8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295911" y="5549225"/>
                  <a:ext cx="263880" cy="9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5C1D918-41D2-02AB-EB13-4A51E42770FC}"/>
                    </a:ext>
                  </a:extLst>
                </p14:cNvPr>
                <p14:cNvContentPartPr/>
                <p14:nvPr/>
              </p14:nvContentPartPr>
              <p14:xfrm>
                <a:off x="5472311" y="6442385"/>
                <a:ext cx="142200" cy="1555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5C1D918-41D2-02AB-EB13-4A51E42770F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463671" y="6433745"/>
                  <a:ext cx="1598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B005D31-3BCB-D629-E9A1-03C3E5A447CD}"/>
                    </a:ext>
                  </a:extLst>
                </p14:cNvPr>
                <p14:cNvContentPartPr/>
                <p14:nvPr/>
              </p14:nvContentPartPr>
              <p14:xfrm>
                <a:off x="5722871" y="6442385"/>
                <a:ext cx="360" cy="1857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B005D31-3BCB-D629-E9A1-03C3E5A447C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714231" y="6433745"/>
                  <a:ext cx="180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6F915CE-53C7-F8D1-19A4-A2E782AA314F}"/>
                    </a:ext>
                  </a:extLst>
                </p14:cNvPr>
                <p14:cNvContentPartPr/>
                <p14:nvPr/>
              </p14:nvContentPartPr>
              <p14:xfrm>
                <a:off x="5822951" y="6419705"/>
                <a:ext cx="360" cy="1630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6F915CE-53C7-F8D1-19A4-A2E782AA314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814311" y="6410705"/>
                  <a:ext cx="180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AFA6A62-2D68-C9D4-9792-040A2A0324E1}"/>
                    </a:ext>
                  </a:extLst>
                </p14:cNvPr>
                <p14:cNvContentPartPr/>
                <p14:nvPr/>
              </p14:nvContentPartPr>
              <p14:xfrm>
                <a:off x="5933111" y="6436985"/>
                <a:ext cx="167400" cy="1591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AFA6A62-2D68-C9D4-9792-040A2A0324E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924111" y="6428345"/>
                  <a:ext cx="1850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76479602-E5FA-08BF-8929-CACE03D753B0}"/>
                    </a:ext>
                  </a:extLst>
                </p14:cNvPr>
                <p14:cNvContentPartPr/>
                <p14:nvPr/>
              </p14:nvContentPartPr>
              <p14:xfrm>
                <a:off x="6197351" y="6432305"/>
                <a:ext cx="3240" cy="2080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76479602-E5FA-08BF-8929-CACE03D753B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188351" y="6423305"/>
                  <a:ext cx="20880" cy="22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8E0F7F1-BADC-CF99-4F82-46BD3A37677E}"/>
              </a:ext>
            </a:extLst>
          </p:cNvPr>
          <p:cNvGrpSpPr/>
          <p:nvPr/>
        </p:nvGrpSpPr>
        <p:grpSpPr>
          <a:xfrm>
            <a:off x="5446445" y="6297618"/>
            <a:ext cx="507240" cy="345960"/>
            <a:chOff x="6440128" y="6313505"/>
            <a:chExt cx="507240" cy="34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84224B1-77AC-F53F-40CE-CB5BCDCE1405}"/>
                    </a:ext>
                  </a:extLst>
                </p14:cNvPr>
                <p14:cNvContentPartPr/>
                <p14:nvPr/>
              </p14:nvContentPartPr>
              <p14:xfrm>
                <a:off x="6440128" y="6313505"/>
                <a:ext cx="102960" cy="3459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84224B1-77AC-F53F-40CE-CB5BCDCE140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431128" y="6304505"/>
                  <a:ext cx="1206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94EC3EB4-66C5-0CA9-BC70-596EED8874CA}"/>
                    </a:ext>
                  </a:extLst>
                </p14:cNvPr>
                <p14:cNvContentPartPr/>
                <p14:nvPr/>
              </p14:nvContentPartPr>
              <p14:xfrm>
                <a:off x="6569368" y="6404225"/>
                <a:ext cx="144720" cy="1728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94EC3EB4-66C5-0CA9-BC70-596EED8874C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560368" y="6395225"/>
                  <a:ext cx="1623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BFF552E7-45BC-FB7E-D9C7-0EF9F3EE82F6}"/>
                    </a:ext>
                  </a:extLst>
                </p14:cNvPr>
                <p14:cNvContentPartPr/>
                <p14:nvPr/>
              </p14:nvContentPartPr>
              <p14:xfrm>
                <a:off x="6728488" y="6576305"/>
                <a:ext cx="360" cy="734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BFF552E7-45BC-FB7E-D9C7-0EF9F3EE82F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719848" y="6567665"/>
                  <a:ext cx="1800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82376D1D-AF8E-DB2F-0E3B-A0F19BC1EF59}"/>
                    </a:ext>
                  </a:extLst>
                </p14:cNvPr>
                <p14:cNvContentPartPr/>
                <p14:nvPr/>
              </p14:nvContentPartPr>
              <p14:xfrm>
                <a:off x="6847648" y="6502505"/>
                <a:ext cx="99720" cy="684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82376D1D-AF8E-DB2F-0E3B-A0F19BC1EF5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839008" y="6493865"/>
                  <a:ext cx="117360" cy="8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2433B18-5A58-D15E-6996-8B96EAD87F01}"/>
              </a:ext>
            </a:extLst>
          </p:cNvPr>
          <p:cNvGrpSpPr/>
          <p:nvPr/>
        </p:nvGrpSpPr>
        <p:grpSpPr>
          <a:xfrm>
            <a:off x="5985005" y="6331458"/>
            <a:ext cx="1297800" cy="368280"/>
            <a:chOff x="6978688" y="6347345"/>
            <a:chExt cx="1297800" cy="3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A5B2D174-233E-139B-7B0D-50FCAA467C01}"/>
                    </a:ext>
                  </a:extLst>
                </p14:cNvPr>
                <p14:cNvContentPartPr/>
                <p14:nvPr/>
              </p14:nvContentPartPr>
              <p14:xfrm>
                <a:off x="6978688" y="6433025"/>
                <a:ext cx="680040" cy="2311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A5B2D174-233E-139B-7B0D-50FCAA467C0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970048" y="6424025"/>
                  <a:ext cx="6976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AF86C9D5-2EBE-1FF3-F288-2EDAF3D99566}"/>
                    </a:ext>
                  </a:extLst>
                </p14:cNvPr>
                <p14:cNvContentPartPr/>
                <p14:nvPr/>
              </p14:nvContentPartPr>
              <p14:xfrm>
                <a:off x="7797328" y="6353825"/>
                <a:ext cx="272160" cy="2977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AF86C9D5-2EBE-1FF3-F288-2EDAF3D9956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788328" y="6345185"/>
                  <a:ext cx="28980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851CD00-A747-D1CD-5B31-F00F63E9D731}"/>
                    </a:ext>
                  </a:extLst>
                </p14:cNvPr>
                <p14:cNvContentPartPr/>
                <p14:nvPr/>
              </p14:nvContentPartPr>
              <p14:xfrm>
                <a:off x="7754848" y="6448505"/>
                <a:ext cx="227880" cy="72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851CD00-A747-D1CD-5B31-F00F63E9D73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746208" y="6439865"/>
                  <a:ext cx="24552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7EF04B8-56A1-91A4-22CC-AA2E27BA0BDD}"/>
                    </a:ext>
                  </a:extLst>
                </p14:cNvPr>
                <p14:cNvContentPartPr/>
                <p14:nvPr/>
              </p14:nvContentPartPr>
              <p14:xfrm>
                <a:off x="8094328" y="6347345"/>
                <a:ext cx="182160" cy="3682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7EF04B8-56A1-91A4-22CC-AA2E27BA0BD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085328" y="6338705"/>
                  <a:ext cx="199800" cy="38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D44DBD-7472-2ECB-FEA5-C57011A34F7F}"/>
              </a:ext>
            </a:extLst>
          </p:cNvPr>
          <p:cNvGrpSpPr/>
          <p:nvPr/>
        </p:nvGrpSpPr>
        <p:grpSpPr>
          <a:xfrm>
            <a:off x="6141688" y="716945"/>
            <a:ext cx="2368080" cy="956880"/>
            <a:chOff x="6141688" y="716945"/>
            <a:chExt cx="2368080" cy="95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6EEDFC9-EA69-1E6D-B679-6CF22E28D7D0}"/>
                    </a:ext>
                  </a:extLst>
                </p14:cNvPr>
                <p14:cNvContentPartPr/>
                <p14:nvPr/>
              </p14:nvContentPartPr>
              <p14:xfrm>
                <a:off x="6389368" y="969305"/>
                <a:ext cx="551160" cy="275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6EEDFC9-EA69-1E6D-B679-6CF22E28D7D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380368" y="960305"/>
                  <a:ext cx="56880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60D9193-5D84-A7F7-7B01-CA304869BFE6}"/>
                    </a:ext>
                  </a:extLst>
                </p14:cNvPr>
                <p14:cNvContentPartPr/>
                <p14:nvPr/>
              </p14:nvContentPartPr>
              <p14:xfrm>
                <a:off x="7140688" y="845465"/>
                <a:ext cx="457200" cy="342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60D9193-5D84-A7F7-7B01-CA304869BFE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132048" y="836465"/>
                  <a:ext cx="47484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18E03E9-CA69-21AC-5657-FECD99285F57}"/>
                    </a:ext>
                  </a:extLst>
                </p14:cNvPr>
                <p14:cNvContentPartPr/>
                <p14:nvPr/>
              </p14:nvContentPartPr>
              <p14:xfrm>
                <a:off x="7406008" y="983705"/>
                <a:ext cx="92880" cy="24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18E03E9-CA69-21AC-5657-FECD99285F5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397008" y="975065"/>
                  <a:ext cx="1105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8DBB883-B776-31A6-DC18-C8581F114F11}"/>
                    </a:ext>
                  </a:extLst>
                </p14:cNvPr>
                <p14:cNvContentPartPr/>
                <p14:nvPr/>
              </p14:nvContentPartPr>
              <p14:xfrm>
                <a:off x="7458928" y="938345"/>
                <a:ext cx="163800" cy="33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8DBB883-B776-31A6-DC18-C8581F114F1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450288" y="929705"/>
                  <a:ext cx="1814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6396CBB-558A-011B-2F59-C8E3AA545464}"/>
                    </a:ext>
                  </a:extLst>
                </p14:cNvPr>
                <p14:cNvContentPartPr/>
                <p14:nvPr/>
              </p14:nvContentPartPr>
              <p14:xfrm>
                <a:off x="7720648" y="716945"/>
                <a:ext cx="572760" cy="360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6396CBB-558A-011B-2F59-C8E3AA54546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712008" y="708305"/>
                  <a:ext cx="59040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BFDF854-EE62-6416-8AE8-489F135D7D70}"/>
                    </a:ext>
                  </a:extLst>
                </p14:cNvPr>
                <p14:cNvContentPartPr/>
                <p14:nvPr/>
              </p14:nvContentPartPr>
              <p14:xfrm>
                <a:off x="7898128" y="867425"/>
                <a:ext cx="360" cy="68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BFDF854-EE62-6416-8AE8-489F135D7D7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889128" y="858425"/>
                  <a:ext cx="180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684B339-FE8D-A110-866B-D29521E0E485}"/>
                    </a:ext>
                  </a:extLst>
                </p14:cNvPr>
                <p14:cNvContentPartPr/>
                <p14:nvPr/>
              </p14:nvContentPartPr>
              <p14:xfrm>
                <a:off x="6141688" y="1368185"/>
                <a:ext cx="499680" cy="305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684B339-FE8D-A110-866B-D29521E0E48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132688" y="1359185"/>
                  <a:ext cx="51732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5F0AEF5-90EC-6334-7E18-312996D774E2}"/>
                    </a:ext>
                  </a:extLst>
                </p14:cNvPr>
                <p14:cNvContentPartPr/>
                <p14:nvPr/>
              </p14:nvContentPartPr>
              <p14:xfrm>
                <a:off x="6733528" y="1496705"/>
                <a:ext cx="777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5F0AEF5-90EC-6334-7E18-312996D774E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724528" y="1488065"/>
                  <a:ext cx="95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C4C607D-0FEE-4AD3-C54D-9AEEE8ACCB51}"/>
                    </a:ext>
                  </a:extLst>
                </p14:cNvPr>
                <p14:cNvContentPartPr/>
                <p14:nvPr/>
              </p14:nvContentPartPr>
              <p14:xfrm>
                <a:off x="6958528" y="1255505"/>
                <a:ext cx="786600" cy="300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C4C607D-0FEE-4AD3-C54D-9AEEE8ACCB5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949888" y="1246505"/>
                  <a:ext cx="80424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CDDD7F3-4C73-D26E-AEC7-BE0F731EF7D7}"/>
                    </a:ext>
                  </a:extLst>
                </p14:cNvPr>
                <p14:cNvContentPartPr/>
                <p14:nvPr/>
              </p14:nvContentPartPr>
              <p14:xfrm>
                <a:off x="7838368" y="1255865"/>
                <a:ext cx="286560" cy="128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CDDD7F3-4C73-D26E-AEC7-BE0F731EF7D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829728" y="1247225"/>
                  <a:ext cx="3042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4739F32-7377-DAF3-913B-D3D3902B22A9}"/>
                    </a:ext>
                  </a:extLst>
                </p14:cNvPr>
                <p14:cNvContentPartPr/>
                <p14:nvPr/>
              </p14:nvContentPartPr>
              <p14:xfrm>
                <a:off x="8165248" y="1169825"/>
                <a:ext cx="344520" cy="428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4739F32-7377-DAF3-913B-D3D3902B22A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156608" y="1160825"/>
                  <a:ext cx="36216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2D3B4F2-DD25-785A-C540-F07F24DDFF10}"/>
                    </a:ext>
                  </a:extLst>
                </p14:cNvPr>
                <p14:cNvContentPartPr/>
                <p14:nvPr/>
              </p14:nvContentPartPr>
              <p14:xfrm>
                <a:off x="8328328" y="1223105"/>
                <a:ext cx="360" cy="17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2D3B4F2-DD25-785A-C540-F07F24DDFF10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319688" y="1214105"/>
                  <a:ext cx="18000" cy="34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8446893-A048-CAAC-9632-5FD8AD910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370"/>
    </mc:Choice>
    <mc:Fallback xmlns="">
      <p:transition advClick="0" advTm="3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0E9FB120-2999-1604-31F8-D2E6E571C4F9}"/>
              </a:ext>
            </a:extLst>
          </p:cNvPr>
          <p:cNvSpPr/>
          <p:nvPr/>
        </p:nvSpPr>
        <p:spPr>
          <a:xfrm>
            <a:off x="76200" y="0"/>
            <a:ext cx="3027088" cy="1684265"/>
          </a:xfrm>
          <a:prstGeom prst="rect">
            <a:avLst/>
          </a:prstGeom>
          <a:solidFill>
            <a:schemeClr val="accent1">
              <a:alpha val="14203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105E7-6740-69F2-A7A6-0178828F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965529" y="6474960"/>
            <a:ext cx="25908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BE49736-B368-C840-80FE-046B1BC27A41}" type="slidenum">
              <a:rPr lang="en-US" smtClean="0"/>
              <a:pPr>
                <a:spcAft>
                  <a:spcPts val="600"/>
                </a:spcAft>
                <a:defRPr/>
              </a:pPr>
              <a:t>48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CE7CC-8EA1-7995-3183-6F0D568152C3}"/>
              </a:ext>
            </a:extLst>
          </p:cNvPr>
          <p:cNvSpPr txBox="1"/>
          <p:nvPr/>
        </p:nvSpPr>
        <p:spPr>
          <a:xfrm>
            <a:off x="1965885" y="-20530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Exact solution (non Fermi like)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34F17E1-2735-BB27-1DEE-3D9CF840BC4C}"/>
              </a:ext>
            </a:extLst>
          </p:cNvPr>
          <p:cNvGrpSpPr/>
          <p:nvPr/>
        </p:nvGrpSpPr>
        <p:grpSpPr>
          <a:xfrm>
            <a:off x="303928" y="228600"/>
            <a:ext cx="2663280" cy="1336865"/>
            <a:chOff x="303928" y="228600"/>
            <a:chExt cx="2663280" cy="1336865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F993496-461A-360E-4536-21071399A13C}"/>
                </a:ext>
              </a:extLst>
            </p:cNvPr>
            <p:cNvCxnSpPr/>
            <p:nvPr/>
          </p:nvCxnSpPr>
          <p:spPr bwMode="auto">
            <a:xfrm>
              <a:off x="383488" y="699305"/>
              <a:ext cx="1407960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7C4A535-7B4B-62FF-0819-DD26788EB5D7}"/>
                </a:ext>
              </a:extLst>
            </p:cNvPr>
            <p:cNvGrpSpPr/>
            <p:nvPr/>
          </p:nvGrpSpPr>
          <p:grpSpPr>
            <a:xfrm>
              <a:off x="1909168" y="604625"/>
              <a:ext cx="1058040" cy="295200"/>
              <a:chOff x="1909168" y="604625"/>
              <a:chExt cx="1058040" cy="295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30302811-7ED3-C611-9CF8-667E3F75D6BD}"/>
                      </a:ext>
                    </a:extLst>
                  </p14:cNvPr>
                  <p14:cNvContentPartPr/>
                  <p14:nvPr/>
                </p14:nvContentPartPr>
                <p14:xfrm>
                  <a:off x="1909168" y="704345"/>
                  <a:ext cx="219600" cy="19548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30302811-7ED3-C611-9CF8-667E3F75D6BD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900168" y="695705"/>
                    <a:ext cx="237240" cy="21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2E6D1B99-BDFC-1A25-E351-C420AEF8AD6F}"/>
                      </a:ext>
                    </a:extLst>
                  </p14:cNvPr>
                  <p14:cNvContentPartPr/>
                  <p14:nvPr/>
                </p14:nvContentPartPr>
                <p14:xfrm>
                  <a:off x="2109328" y="673745"/>
                  <a:ext cx="60840" cy="13788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2E6D1B99-BDFC-1A25-E351-C420AEF8AD6F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100328" y="664745"/>
                    <a:ext cx="7848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CDF86965-F424-0D9F-28BD-09F268B2A82E}"/>
                      </a:ext>
                    </a:extLst>
                  </p14:cNvPr>
                  <p14:cNvContentPartPr/>
                  <p14:nvPr/>
                </p14:nvContentPartPr>
                <p14:xfrm>
                  <a:off x="2213728" y="715865"/>
                  <a:ext cx="79920" cy="36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CDF86965-F424-0D9F-28BD-09F268B2A82E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205088" y="706865"/>
                    <a:ext cx="97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914074B0-C319-820F-49EA-C2F98DFB3D26}"/>
                      </a:ext>
                    </a:extLst>
                  </p14:cNvPr>
                  <p14:cNvContentPartPr/>
                  <p14:nvPr/>
                </p14:nvContentPartPr>
                <p14:xfrm>
                  <a:off x="2237848" y="788945"/>
                  <a:ext cx="51480" cy="36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914074B0-C319-820F-49EA-C2F98DFB3D26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229208" y="779945"/>
                    <a:ext cx="69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FE231A2C-9607-26EE-8275-CB3CC91CFD23}"/>
                      </a:ext>
                    </a:extLst>
                  </p14:cNvPr>
                  <p14:cNvContentPartPr/>
                  <p14:nvPr/>
                </p14:nvContentPartPr>
                <p14:xfrm>
                  <a:off x="2413888" y="604625"/>
                  <a:ext cx="108000" cy="25164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FE231A2C-9607-26EE-8275-CB3CC91CFD23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405248" y="595985"/>
                    <a:ext cx="125640" cy="26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F8571159-8DBD-D88F-DBE1-AC1243586A28}"/>
                      </a:ext>
                    </a:extLst>
                  </p14:cNvPr>
                  <p14:cNvContentPartPr/>
                  <p14:nvPr/>
                </p14:nvContentPartPr>
                <p14:xfrm>
                  <a:off x="2612248" y="701105"/>
                  <a:ext cx="3240" cy="36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F8571159-8DBD-D88F-DBE1-AC1243586A28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603608" y="692105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B3FE726B-AA3E-DE85-3ECD-DD8EAACF5848}"/>
                      </a:ext>
                    </a:extLst>
                  </p14:cNvPr>
                  <p14:cNvContentPartPr/>
                  <p14:nvPr/>
                </p14:nvContentPartPr>
                <p14:xfrm>
                  <a:off x="2743288" y="669065"/>
                  <a:ext cx="144360" cy="2260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B3FE726B-AA3E-DE85-3ECD-DD8EAACF5848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734648" y="660425"/>
                    <a:ext cx="162000" cy="2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B051DCC8-F4EF-6829-9F76-C242431D746C}"/>
                      </a:ext>
                    </a:extLst>
                  </p14:cNvPr>
                  <p14:cNvContentPartPr/>
                  <p14:nvPr/>
                </p14:nvContentPartPr>
                <p14:xfrm>
                  <a:off x="2785768" y="784265"/>
                  <a:ext cx="181440" cy="4932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B051DCC8-F4EF-6829-9F76-C242431D746C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777128" y="775625"/>
                    <a:ext cx="199080" cy="66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94A86CED-5A79-7ECE-379A-F28BBFB9B2A4}"/>
                </a:ext>
              </a:extLst>
            </p:cNvPr>
            <p:cNvGrpSpPr/>
            <p:nvPr/>
          </p:nvGrpSpPr>
          <p:grpSpPr>
            <a:xfrm>
              <a:off x="303928" y="1313465"/>
              <a:ext cx="350640" cy="158400"/>
              <a:chOff x="303928" y="1313465"/>
              <a:chExt cx="350640" cy="158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A60F6777-A4C8-9CB3-209D-7984810C65B5}"/>
                      </a:ext>
                    </a:extLst>
                  </p14:cNvPr>
                  <p14:cNvContentPartPr/>
                  <p14:nvPr/>
                </p14:nvContentPartPr>
                <p14:xfrm>
                  <a:off x="398248" y="1411025"/>
                  <a:ext cx="256320" cy="36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A60F6777-A4C8-9CB3-209D-7984810C65B5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389248" y="1402025"/>
                    <a:ext cx="273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EB1D00B2-33D3-1447-13FE-5BEDFDEB1827}"/>
                      </a:ext>
                    </a:extLst>
                  </p14:cNvPr>
                  <p14:cNvContentPartPr/>
                  <p14:nvPr/>
                </p14:nvContentPartPr>
                <p14:xfrm>
                  <a:off x="303928" y="1313465"/>
                  <a:ext cx="360" cy="15840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EB1D00B2-33D3-1447-13FE-5BEDFDEB1827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95288" y="1304825"/>
                    <a:ext cx="18000" cy="176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08ABFF5-2E4A-7172-DA26-4A367FDF5874}"/>
                </a:ext>
              </a:extLst>
            </p:cNvPr>
            <p:cNvGrpSpPr/>
            <p:nvPr/>
          </p:nvGrpSpPr>
          <p:grpSpPr>
            <a:xfrm>
              <a:off x="717208" y="1147145"/>
              <a:ext cx="241920" cy="230400"/>
              <a:chOff x="717208" y="1147145"/>
              <a:chExt cx="241920" cy="230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AA6681B4-26A4-4D3E-1D10-A410D7827979}"/>
                      </a:ext>
                    </a:extLst>
                  </p14:cNvPr>
                  <p14:cNvContentPartPr/>
                  <p14:nvPr/>
                </p14:nvContentPartPr>
                <p14:xfrm>
                  <a:off x="717208" y="1147145"/>
                  <a:ext cx="241920" cy="36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AA6681B4-26A4-4D3E-1D10-A410D7827979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08208" y="1138505"/>
                    <a:ext cx="259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F73B8E89-1942-E62B-A82A-DCD60246834F}"/>
                      </a:ext>
                    </a:extLst>
                  </p14:cNvPr>
                  <p14:cNvContentPartPr/>
                  <p14:nvPr/>
                </p14:nvContentPartPr>
                <p14:xfrm>
                  <a:off x="737728" y="1230665"/>
                  <a:ext cx="188280" cy="14688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F73B8E89-1942-E62B-A82A-DCD60246834F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29088" y="1222025"/>
                    <a:ext cx="205920" cy="164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103D467-1F47-05F1-DB88-11CBB3481999}"/>
                </a:ext>
              </a:extLst>
            </p:cNvPr>
            <p:cNvGrpSpPr/>
            <p:nvPr/>
          </p:nvGrpSpPr>
          <p:grpSpPr>
            <a:xfrm>
              <a:off x="1059928" y="799745"/>
              <a:ext cx="331200" cy="270720"/>
              <a:chOff x="1059928" y="799745"/>
              <a:chExt cx="331200" cy="270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3C000A92-DE8A-F00B-805A-1E71BB906C20}"/>
                      </a:ext>
                    </a:extLst>
                  </p14:cNvPr>
                  <p14:cNvContentPartPr/>
                  <p14:nvPr/>
                </p14:nvContentPartPr>
                <p14:xfrm>
                  <a:off x="1073248" y="890825"/>
                  <a:ext cx="360" cy="36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3C000A92-DE8A-F00B-805A-1E71BB906C2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064248" y="8821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7B6E75A7-1683-E7F5-5582-C81C407ECE63}"/>
                      </a:ext>
                    </a:extLst>
                  </p14:cNvPr>
                  <p14:cNvContentPartPr/>
                  <p14:nvPr/>
                </p14:nvContentPartPr>
                <p14:xfrm>
                  <a:off x="1073248" y="799745"/>
                  <a:ext cx="303840" cy="3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7B6E75A7-1683-E7F5-5582-C81C407ECE63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064248" y="791105"/>
                    <a:ext cx="321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6B68AB41-8757-D049-01A2-E9C50B164905}"/>
                      </a:ext>
                    </a:extLst>
                  </p14:cNvPr>
                  <p14:cNvContentPartPr/>
                  <p14:nvPr/>
                </p14:nvContentPartPr>
                <p14:xfrm>
                  <a:off x="1059928" y="890465"/>
                  <a:ext cx="90360" cy="1540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6B68AB41-8757-D049-01A2-E9C50B164905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050928" y="881825"/>
                    <a:ext cx="108000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D423E3D2-AA9A-B6E2-74E9-3D4CFDC28441}"/>
                      </a:ext>
                    </a:extLst>
                  </p14:cNvPr>
                  <p14:cNvContentPartPr/>
                  <p14:nvPr/>
                </p14:nvContentPartPr>
                <p14:xfrm>
                  <a:off x="1211848" y="968225"/>
                  <a:ext cx="360" cy="36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D423E3D2-AA9A-B6E2-74E9-3D4CFDC2844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202848" y="95922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31E2D14C-9601-E45E-B8B2-B7B7C920F02B}"/>
                      </a:ext>
                    </a:extLst>
                  </p14:cNvPr>
                  <p14:cNvContentPartPr/>
                  <p14:nvPr/>
                </p14:nvContentPartPr>
                <p14:xfrm>
                  <a:off x="1310128" y="918185"/>
                  <a:ext cx="81000" cy="1522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31E2D14C-9601-E45E-B8B2-B7B7C920F02B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301128" y="909185"/>
                    <a:ext cx="98640" cy="169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73FAA9F-77CE-6CAC-0B8C-A0051E02154B}"/>
                </a:ext>
              </a:extLst>
            </p:cNvPr>
            <p:cNvGrpSpPr/>
            <p:nvPr/>
          </p:nvGrpSpPr>
          <p:grpSpPr>
            <a:xfrm>
              <a:off x="1523968" y="228600"/>
              <a:ext cx="286200" cy="342905"/>
              <a:chOff x="1523968" y="228600"/>
              <a:chExt cx="286200" cy="342905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265FFA4F-F47A-22CB-4091-E73B89A3D1F8}"/>
                      </a:ext>
                    </a:extLst>
                  </p14:cNvPr>
                  <p14:cNvContentPartPr/>
                  <p14:nvPr/>
                </p14:nvContentPartPr>
                <p14:xfrm>
                  <a:off x="1523968" y="562865"/>
                  <a:ext cx="254160" cy="864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265FFA4F-F47A-22CB-4091-E73B89A3D1F8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515328" y="554225"/>
                    <a:ext cx="27180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7666C6D9-AC50-B3A4-B27F-C4A6736C3040}"/>
                      </a:ext>
                    </a:extLst>
                  </p14:cNvPr>
                  <p14:cNvContentPartPr/>
                  <p14:nvPr/>
                </p14:nvContentPartPr>
                <p14:xfrm>
                  <a:off x="1628728" y="228600"/>
                  <a:ext cx="181440" cy="12276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7666C6D9-AC50-B3A4-B27F-C4A6736C3040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619728" y="219600"/>
                    <a:ext cx="199080" cy="14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A7557BC3-C730-B17F-0ECA-5B6DD2221669}"/>
                      </a:ext>
                    </a:extLst>
                  </p14:cNvPr>
                  <p14:cNvContentPartPr/>
                  <p14:nvPr/>
                </p14:nvContentPartPr>
                <p14:xfrm>
                  <a:off x="1799728" y="228600"/>
                  <a:ext cx="360" cy="27324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A7557BC3-C730-B17F-0ECA-5B6DD2221669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791088" y="219960"/>
                    <a:ext cx="18000" cy="29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ED531A46-FA5E-CBF8-A05F-6A83571F31CC}"/>
                </a:ext>
              </a:extLst>
            </p:cNvPr>
            <p:cNvGrpSpPr/>
            <p:nvPr/>
          </p:nvGrpSpPr>
          <p:grpSpPr>
            <a:xfrm>
              <a:off x="2097808" y="1291865"/>
              <a:ext cx="474120" cy="273600"/>
              <a:chOff x="2097808" y="1291865"/>
              <a:chExt cx="474120" cy="273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0D51923E-4E52-794C-3DBF-40C7FDE4A40B}"/>
                      </a:ext>
                    </a:extLst>
                  </p14:cNvPr>
                  <p14:cNvContentPartPr/>
                  <p14:nvPr/>
                </p14:nvContentPartPr>
                <p14:xfrm>
                  <a:off x="2097808" y="1565105"/>
                  <a:ext cx="316440" cy="36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0D51923E-4E52-794C-3DBF-40C7FDE4A40B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2088808" y="1556465"/>
                    <a:ext cx="334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C235F535-D9FA-9BEC-3738-E43B14A442C7}"/>
                      </a:ext>
                    </a:extLst>
                  </p14:cNvPr>
                  <p14:cNvContentPartPr/>
                  <p14:nvPr/>
                </p14:nvContentPartPr>
                <p14:xfrm>
                  <a:off x="2187448" y="1333985"/>
                  <a:ext cx="88200" cy="12708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C235F535-D9FA-9BEC-3738-E43B14A442C7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2178808" y="1324985"/>
                    <a:ext cx="10584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3B2430E8-ABFA-6FF6-BBCC-16A6E97886A5}"/>
                      </a:ext>
                    </a:extLst>
                  </p14:cNvPr>
                  <p14:cNvContentPartPr/>
                  <p14:nvPr/>
                </p14:nvContentPartPr>
                <p14:xfrm>
                  <a:off x="2356288" y="1391225"/>
                  <a:ext cx="3240" cy="3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3B2430E8-ABFA-6FF6-BBCC-16A6E97886A5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2347288" y="1382225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5C2610B4-7E2C-EFBB-120B-0431F91D3DD6}"/>
                      </a:ext>
                    </a:extLst>
                  </p14:cNvPr>
                  <p14:cNvContentPartPr/>
                  <p14:nvPr/>
                </p14:nvContentPartPr>
                <p14:xfrm>
                  <a:off x="2377168" y="1291865"/>
                  <a:ext cx="194760" cy="23328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5C2610B4-7E2C-EFBB-120B-0431F91D3DD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2368168" y="1283225"/>
                    <a:ext cx="21240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17322960-0572-5AA8-2C0C-FDCFA891F911}"/>
                      </a:ext>
                    </a:extLst>
                  </p14:cNvPr>
                  <p14:cNvContentPartPr/>
                  <p14:nvPr/>
                </p14:nvContentPartPr>
                <p14:xfrm>
                  <a:off x="2205088" y="1357745"/>
                  <a:ext cx="10800" cy="7632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17322960-0572-5AA8-2C0C-FDCFA891F91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2196448" y="1348745"/>
                    <a:ext cx="28440" cy="93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ABC0796-EC3C-48E3-BF35-0DBD22B287A2}"/>
              </a:ext>
            </a:extLst>
          </p:cNvPr>
          <p:cNvGrpSpPr/>
          <p:nvPr/>
        </p:nvGrpSpPr>
        <p:grpSpPr>
          <a:xfrm>
            <a:off x="4956083" y="2035831"/>
            <a:ext cx="320040" cy="285840"/>
            <a:chOff x="1405751" y="2004665"/>
            <a:chExt cx="320040" cy="28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1B1FF3F-0A1D-A253-3B29-9CE92E1D2FF8}"/>
                    </a:ext>
                  </a:extLst>
                </p14:cNvPr>
                <p14:cNvContentPartPr/>
                <p14:nvPr/>
              </p14:nvContentPartPr>
              <p14:xfrm>
                <a:off x="1405751" y="2004665"/>
                <a:ext cx="360" cy="285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1B1FF3F-0A1D-A253-3B29-9CE92E1D2FF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396751" y="1995665"/>
                  <a:ext cx="1800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F88B414-4ED8-2396-E888-1655383FA160}"/>
                    </a:ext>
                  </a:extLst>
                </p14:cNvPr>
                <p14:cNvContentPartPr/>
                <p14:nvPr/>
              </p14:nvContentPartPr>
              <p14:xfrm>
                <a:off x="1547951" y="2034905"/>
                <a:ext cx="177840" cy="196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F88B414-4ED8-2396-E888-1655383FA16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538951" y="2025905"/>
                  <a:ext cx="195480" cy="21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5CFE1EC-08AA-EE96-E1B9-A38259AE1357}"/>
                  </a:ext>
                </a:extLst>
              </p14:cNvPr>
              <p14:cNvContentPartPr/>
              <p14:nvPr/>
            </p14:nvContentPartPr>
            <p14:xfrm>
              <a:off x="5506883" y="2149231"/>
              <a:ext cx="1191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5CFE1EC-08AA-EE96-E1B9-A38259AE135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497883" y="2140591"/>
                <a:ext cx="136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EE1BBC9-6F89-9C43-8472-A4FA649CF31E}"/>
                  </a:ext>
                </a:extLst>
              </p14:cNvPr>
              <p14:cNvContentPartPr/>
              <p14:nvPr/>
            </p14:nvContentPartPr>
            <p14:xfrm>
              <a:off x="5540723" y="2266231"/>
              <a:ext cx="7704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EE1BBC9-6F89-9C43-8472-A4FA649CF31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531723" y="2257591"/>
                <a:ext cx="946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6CD54CFE-F1BB-63D1-C55C-DCC5A76FFB06}"/>
              </a:ext>
            </a:extLst>
          </p:cNvPr>
          <p:cNvGrpSpPr/>
          <p:nvPr/>
        </p:nvGrpSpPr>
        <p:grpSpPr>
          <a:xfrm>
            <a:off x="5880563" y="1991191"/>
            <a:ext cx="397800" cy="395280"/>
            <a:chOff x="2330231" y="1960025"/>
            <a:chExt cx="397800" cy="39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30B7337-EB9A-A8BF-1519-B7609370E8FE}"/>
                    </a:ext>
                  </a:extLst>
                </p14:cNvPr>
                <p14:cNvContentPartPr/>
                <p14:nvPr/>
              </p14:nvContentPartPr>
              <p14:xfrm>
                <a:off x="2330231" y="1960025"/>
                <a:ext cx="218520" cy="2541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30B7337-EB9A-A8BF-1519-B7609370E8F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321591" y="1951025"/>
                  <a:ext cx="2361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53BFC61-7801-B131-5B6F-37730C1B24C8}"/>
                    </a:ext>
                  </a:extLst>
                </p14:cNvPr>
                <p14:cNvContentPartPr/>
                <p14:nvPr/>
              </p14:nvContentPartPr>
              <p14:xfrm>
                <a:off x="2596631" y="2138945"/>
                <a:ext cx="131400" cy="216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53BFC61-7801-B131-5B6F-37730C1B24C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587991" y="2129945"/>
                  <a:ext cx="149040" cy="23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0A19588-BD2F-4C09-BC69-5A133C45247D}"/>
              </a:ext>
            </a:extLst>
          </p:cNvPr>
          <p:cNvGrpSpPr/>
          <p:nvPr/>
        </p:nvGrpSpPr>
        <p:grpSpPr>
          <a:xfrm>
            <a:off x="421511" y="1086665"/>
            <a:ext cx="203760" cy="407880"/>
            <a:chOff x="421511" y="1086665"/>
            <a:chExt cx="203760" cy="40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9887AB7-DAB8-9097-0E18-BFFF415FAA60}"/>
                    </a:ext>
                  </a:extLst>
                </p14:cNvPr>
                <p14:cNvContentPartPr/>
                <p14:nvPr/>
              </p14:nvContentPartPr>
              <p14:xfrm>
                <a:off x="500351" y="1364225"/>
                <a:ext cx="107280" cy="130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9887AB7-DAB8-9097-0E18-BFFF415FAA6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91351" y="1355585"/>
                  <a:ext cx="1249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6E959FA-E506-93E2-8A0A-58E68D5847A4}"/>
                    </a:ext>
                  </a:extLst>
                </p14:cNvPr>
                <p14:cNvContentPartPr/>
                <p14:nvPr/>
              </p14:nvContentPartPr>
              <p14:xfrm>
                <a:off x="421511" y="1086665"/>
                <a:ext cx="101880" cy="1839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6E959FA-E506-93E2-8A0A-58E68D5847A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12871" y="1078025"/>
                  <a:ext cx="1195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1AA969A3-D480-6519-EBB8-29C9C9FD8FB1}"/>
                    </a:ext>
                  </a:extLst>
                </p14:cNvPr>
                <p14:cNvContentPartPr/>
                <p14:nvPr/>
              </p14:nvContentPartPr>
              <p14:xfrm>
                <a:off x="553991" y="1235345"/>
                <a:ext cx="71280" cy="986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1AA969A3-D480-6519-EBB8-29C9C9FD8FB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44991" y="1226345"/>
                  <a:ext cx="88920" cy="11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528E90A-2B58-4545-C46F-2AEE49505903}"/>
              </a:ext>
            </a:extLst>
          </p:cNvPr>
          <p:cNvGrpSpPr/>
          <p:nvPr/>
        </p:nvGrpSpPr>
        <p:grpSpPr>
          <a:xfrm>
            <a:off x="4334723" y="1949791"/>
            <a:ext cx="396720" cy="533160"/>
            <a:chOff x="784391" y="1918625"/>
            <a:chExt cx="396720" cy="53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878F8FC-92DD-9E1C-F212-34FCBB914A88}"/>
                    </a:ext>
                  </a:extLst>
                </p14:cNvPr>
                <p14:cNvContentPartPr/>
                <p14:nvPr/>
              </p14:nvContentPartPr>
              <p14:xfrm>
                <a:off x="784391" y="1918625"/>
                <a:ext cx="176040" cy="363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878F8FC-92DD-9E1C-F212-34FCBB914A8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75751" y="1909625"/>
                  <a:ext cx="19368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2873BC1-4D86-1996-6A43-613CEC4BB993}"/>
                    </a:ext>
                  </a:extLst>
                </p14:cNvPr>
                <p14:cNvContentPartPr/>
                <p14:nvPr/>
              </p14:nvContentPartPr>
              <p14:xfrm>
                <a:off x="1080671" y="2106905"/>
                <a:ext cx="8748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2873BC1-4D86-1996-6A43-613CEC4BB99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72031" y="2097905"/>
                  <a:ext cx="10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332ECFF-C84E-DBCE-C2B1-68A18D14DFA7}"/>
                    </a:ext>
                  </a:extLst>
                </p14:cNvPr>
                <p14:cNvContentPartPr/>
                <p14:nvPr/>
              </p14:nvContentPartPr>
              <p14:xfrm>
                <a:off x="1104791" y="2225705"/>
                <a:ext cx="7632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332ECFF-C84E-DBCE-C2B1-68A18D14DFA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96151" y="2216705"/>
                  <a:ext cx="9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1F414B9-157F-73B0-0059-30F22B24656D}"/>
                    </a:ext>
                  </a:extLst>
                </p14:cNvPr>
                <p14:cNvContentPartPr/>
                <p14:nvPr/>
              </p14:nvContentPartPr>
              <p14:xfrm>
                <a:off x="1046111" y="2318225"/>
                <a:ext cx="360" cy="1335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1F414B9-157F-73B0-0059-30F22B24656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37471" y="2309585"/>
                  <a:ext cx="18000" cy="151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4" name="Picture 163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8F5AEAE4-9AD1-E5C7-3F7A-F9E145480502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819400"/>
            <a:ext cx="4141125" cy="3353901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5DD8F478-5346-F891-92FA-8CCCC8FC9079}"/>
              </a:ext>
            </a:extLst>
          </p:cNvPr>
          <p:cNvGrpSpPr/>
          <p:nvPr/>
        </p:nvGrpSpPr>
        <p:grpSpPr>
          <a:xfrm>
            <a:off x="4349980" y="5677951"/>
            <a:ext cx="696960" cy="946800"/>
            <a:chOff x="799648" y="5646785"/>
            <a:chExt cx="696960" cy="94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7EB871F7-3C05-67FE-2D9F-E61F6E4CC9FC}"/>
                    </a:ext>
                  </a:extLst>
                </p14:cNvPr>
                <p14:cNvContentPartPr/>
                <p14:nvPr/>
              </p14:nvContentPartPr>
              <p14:xfrm>
                <a:off x="878128" y="5646785"/>
                <a:ext cx="288000" cy="6919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7EB871F7-3C05-67FE-2D9F-E61F6E4CC9F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69488" y="5638145"/>
                  <a:ext cx="305640" cy="70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6214BF3E-72B1-1B99-A069-3AA9DF8BDD99}"/>
                    </a:ext>
                  </a:extLst>
                </p14:cNvPr>
                <p14:cNvContentPartPr/>
                <p14:nvPr/>
              </p14:nvContentPartPr>
              <p14:xfrm>
                <a:off x="799648" y="6399905"/>
                <a:ext cx="99000" cy="1425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6214BF3E-72B1-1B99-A069-3AA9DF8BDD9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91008" y="6391265"/>
                  <a:ext cx="1166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3C90C98-F2F2-E1EF-21E0-04AD2A4C44E4}"/>
                    </a:ext>
                  </a:extLst>
                </p14:cNvPr>
                <p14:cNvContentPartPr/>
                <p14:nvPr/>
              </p14:nvContentPartPr>
              <p14:xfrm>
                <a:off x="997288" y="6377225"/>
                <a:ext cx="78840" cy="1126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3C90C98-F2F2-E1EF-21E0-04AD2A4C44E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88288" y="6368225"/>
                  <a:ext cx="964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F5DA5F15-D9E0-1F6D-7757-7DC120DC8990}"/>
                    </a:ext>
                  </a:extLst>
                </p14:cNvPr>
                <p14:cNvContentPartPr/>
                <p14:nvPr/>
              </p14:nvContentPartPr>
              <p14:xfrm>
                <a:off x="1164328" y="6381545"/>
                <a:ext cx="115200" cy="1202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F5DA5F15-D9E0-1F6D-7757-7DC120DC899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55328" y="6372905"/>
                  <a:ext cx="13284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AE44BA6D-1FF9-35EC-0450-8AF8E1A72AB0}"/>
                    </a:ext>
                  </a:extLst>
                </p14:cNvPr>
                <p14:cNvContentPartPr/>
                <p14:nvPr/>
              </p14:nvContentPartPr>
              <p14:xfrm>
                <a:off x="1343248" y="6357785"/>
                <a:ext cx="79920" cy="1566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AE44BA6D-1FF9-35EC-0450-8AF8E1A72AB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334608" y="6348785"/>
                  <a:ext cx="9756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0F887E3E-3971-8C0F-CB05-B137272B9AB3}"/>
                    </a:ext>
                  </a:extLst>
                </p14:cNvPr>
                <p14:cNvContentPartPr/>
                <p14:nvPr/>
              </p14:nvContentPartPr>
              <p14:xfrm>
                <a:off x="1493368" y="6364265"/>
                <a:ext cx="3240" cy="2293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0F887E3E-3971-8C0F-CB05-B137272B9AB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484728" y="6355265"/>
                  <a:ext cx="20880" cy="24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51B8239D-8C7E-58D1-93AF-EAF2E58EB903}"/>
                  </a:ext>
                </a:extLst>
              </p14:cNvPr>
              <p14:cNvContentPartPr/>
              <p14:nvPr/>
            </p14:nvContentPartPr>
            <p14:xfrm>
              <a:off x="1942288" y="1045625"/>
              <a:ext cx="105120" cy="18288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51B8239D-8C7E-58D1-93AF-EAF2E58EB903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937968" y="1041305"/>
                <a:ext cx="113760" cy="191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6" name="Group 185">
            <a:extLst>
              <a:ext uri="{FF2B5EF4-FFF2-40B4-BE49-F238E27FC236}">
                <a16:creationId xmlns:a16="http://schemas.microsoft.com/office/drawing/2014/main" id="{D6560A79-C3AB-E9B2-DAFC-3A77D8F0D5E5}"/>
              </a:ext>
            </a:extLst>
          </p:cNvPr>
          <p:cNvGrpSpPr/>
          <p:nvPr/>
        </p:nvGrpSpPr>
        <p:grpSpPr>
          <a:xfrm>
            <a:off x="1072888" y="665465"/>
            <a:ext cx="1051560" cy="915480"/>
            <a:chOff x="1072888" y="665465"/>
            <a:chExt cx="1051560" cy="91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B3646456-1CFB-8277-8E11-FEB9B2A2D45F}"/>
                    </a:ext>
                  </a:extLst>
                </p14:cNvPr>
                <p14:cNvContentPartPr/>
                <p14:nvPr/>
              </p14:nvContentPartPr>
              <p14:xfrm>
                <a:off x="1334248" y="1157225"/>
                <a:ext cx="669960" cy="3384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B3646456-1CFB-8277-8E11-FEB9B2A2D45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316608" y="1139225"/>
                  <a:ext cx="70560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E134759-8309-2127-E2C3-E5B76154F9A2}"/>
                    </a:ext>
                  </a:extLst>
                </p14:cNvPr>
                <p14:cNvContentPartPr/>
                <p14:nvPr/>
              </p14:nvContentPartPr>
              <p14:xfrm>
                <a:off x="1682008" y="665465"/>
                <a:ext cx="339480" cy="8618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E134759-8309-2127-E2C3-E5B76154F9A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664008" y="647465"/>
                  <a:ext cx="375120" cy="89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3A273C35-AD19-DC52-23E6-713054B4592C}"/>
                    </a:ext>
                  </a:extLst>
                </p14:cNvPr>
                <p14:cNvContentPartPr/>
                <p14:nvPr/>
              </p14:nvContentPartPr>
              <p14:xfrm>
                <a:off x="1467808" y="861665"/>
                <a:ext cx="482040" cy="5842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3A273C35-AD19-DC52-23E6-713054B4592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450168" y="844025"/>
                  <a:ext cx="517680" cy="61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6651F2D4-277B-8E35-59E1-97CC4733CF13}"/>
                    </a:ext>
                  </a:extLst>
                </p14:cNvPr>
                <p14:cNvContentPartPr/>
                <p14:nvPr/>
              </p14:nvContentPartPr>
              <p14:xfrm>
                <a:off x="1072888" y="1391945"/>
                <a:ext cx="846000" cy="1890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6651F2D4-277B-8E35-59E1-97CC4733CF1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54888" y="1374305"/>
                  <a:ext cx="8816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DB020A0B-D73A-BFDF-674F-5F53361140F4}"/>
                    </a:ext>
                  </a:extLst>
                </p14:cNvPr>
                <p14:cNvContentPartPr/>
                <p14:nvPr/>
              </p14:nvContentPartPr>
              <p14:xfrm>
                <a:off x="1237048" y="1211945"/>
                <a:ext cx="87480" cy="32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DB020A0B-D73A-BFDF-674F-5F53361140F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219048" y="1193945"/>
                  <a:ext cx="1231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2AC8E213-DEDC-FC08-B291-EAE7B27AAF77}"/>
                    </a:ext>
                  </a:extLst>
                </p14:cNvPr>
                <p14:cNvContentPartPr/>
                <p14:nvPr/>
              </p14:nvContentPartPr>
              <p14:xfrm>
                <a:off x="1915648" y="1017905"/>
                <a:ext cx="151200" cy="2426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2AC8E213-DEDC-FC08-B291-EAE7B27AAF7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907008" y="1009265"/>
                  <a:ext cx="16884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A101F08D-59C1-8C9B-3828-D2ADECED5999}"/>
                    </a:ext>
                  </a:extLst>
                </p14:cNvPr>
                <p14:cNvContentPartPr/>
                <p14:nvPr/>
              </p14:nvContentPartPr>
              <p14:xfrm>
                <a:off x="2116168" y="1206545"/>
                <a:ext cx="8280" cy="1224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A101F08D-59C1-8C9B-3828-D2ADECED599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107168" y="1197545"/>
                  <a:ext cx="25920" cy="14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63A71344-DB54-3D84-5646-3AC87F5F4C27}"/>
              </a:ext>
            </a:extLst>
          </p:cNvPr>
          <p:cNvGrpSpPr/>
          <p:nvPr/>
        </p:nvGrpSpPr>
        <p:grpSpPr>
          <a:xfrm>
            <a:off x="4879528" y="1040585"/>
            <a:ext cx="3167280" cy="507960"/>
            <a:chOff x="4879528" y="1040585"/>
            <a:chExt cx="3167280" cy="50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8115B51B-1B29-95AD-2C17-1870136648EC}"/>
                    </a:ext>
                  </a:extLst>
                </p14:cNvPr>
                <p14:cNvContentPartPr/>
                <p14:nvPr/>
              </p14:nvContentPartPr>
              <p14:xfrm>
                <a:off x="4879528" y="1049585"/>
                <a:ext cx="772200" cy="4989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8115B51B-1B29-95AD-2C17-1870136648E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70528" y="1040945"/>
                  <a:ext cx="789840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CCAFCED4-7E3F-9BC5-16E7-74699CC4072A}"/>
                    </a:ext>
                  </a:extLst>
                </p14:cNvPr>
                <p14:cNvContentPartPr/>
                <p14:nvPr/>
              </p14:nvContentPartPr>
              <p14:xfrm>
                <a:off x="5807248" y="1195745"/>
                <a:ext cx="156240" cy="3186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CCAFCED4-7E3F-9BC5-16E7-74699CC4072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798608" y="1186745"/>
                  <a:ext cx="17388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5BB6391B-BBFC-4E84-1DAB-27F4D34F522B}"/>
                    </a:ext>
                  </a:extLst>
                </p14:cNvPr>
                <p14:cNvContentPartPr/>
                <p14:nvPr/>
              </p14:nvContentPartPr>
              <p14:xfrm>
                <a:off x="6227728" y="1121585"/>
                <a:ext cx="267840" cy="3564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5BB6391B-BBFC-4E84-1DAB-27F4D34F522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219088" y="1112585"/>
                  <a:ext cx="28548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7E55676D-F139-9469-4209-83342B9EFA07}"/>
                    </a:ext>
                  </a:extLst>
                </p14:cNvPr>
                <p14:cNvContentPartPr/>
                <p14:nvPr/>
              </p14:nvContentPartPr>
              <p14:xfrm>
                <a:off x="6573688" y="1043825"/>
                <a:ext cx="478440" cy="4449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7E55676D-F139-9469-4209-83342B9EFA0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564688" y="1034825"/>
                  <a:ext cx="49608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E20D14A-E9F7-1085-137B-351BA8D20902}"/>
                    </a:ext>
                  </a:extLst>
                </p14:cNvPr>
                <p14:cNvContentPartPr/>
                <p14:nvPr/>
              </p14:nvContentPartPr>
              <p14:xfrm>
                <a:off x="6658288" y="1246145"/>
                <a:ext cx="228600" cy="399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E20D14A-E9F7-1085-137B-351BA8D2090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649648" y="1237505"/>
                  <a:ext cx="2462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686A036E-3E37-15DD-8F25-257513E680BE}"/>
                    </a:ext>
                  </a:extLst>
                </p14:cNvPr>
                <p14:cNvContentPartPr/>
                <p14:nvPr/>
              </p14:nvContentPartPr>
              <p14:xfrm>
                <a:off x="7229968" y="1040585"/>
                <a:ext cx="816840" cy="3859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686A036E-3E37-15DD-8F25-257513E680B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221328" y="1031945"/>
                  <a:ext cx="83448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7855F84-691D-F12F-DFB4-2434A0791C0E}"/>
                    </a:ext>
                  </a:extLst>
                </p14:cNvPr>
                <p14:cNvContentPartPr/>
                <p14:nvPr/>
              </p14:nvContentPartPr>
              <p14:xfrm>
                <a:off x="7285048" y="1218065"/>
                <a:ext cx="276480" cy="9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7855F84-691D-F12F-DFB4-2434A0791C0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276408" y="1209065"/>
                  <a:ext cx="294120" cy="2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6AF00742-3AE6-FC4B-D2F6-E45EB7E96C37}"/>
              </a:ext>
            </a:extLst>
          </p:cNvPr>
          <p:cNvGrpSpPr/>
          <p:nvPr/>
        </p:nvGrpSpPr>
        <p:grpSpPr>
          <a:xfrm>
            <a:off x="379888" y="4095905"/>
            <a:ext cx="2778120" cy="2015640"/>
            <a:chOff x="379888" y="4095905"/>
            <a:chExt cx="2778120" cy="201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B421E234-6F99-73BB-D742-C99A028AA9C6}"/>
                    </a:ext>
                  </a:extLst>
                </p14:cNvPr>
                <p14:cNvContentPartPr/>
                <p14:nvPr/>
              </p14:nvContentPartPr>
              <p14:xfrm>
                <a:off x="1330648" y="5390825"/>
                <a:ext cx="127080" cy="36108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B421E234-6F99-73BB-D742-C99A028AA9C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322008" y="5382185"/>
                  <a:ext cx="14472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0305363D-F319-74FD-59BC-AB49F547A852}"/>
                    </a:ext>
                  </a:extLst>
                </p14:cNvPr>
                <p14:cNvContentPartPr/>
                <p14:nvPr/>
              </p14:nvContentPartPr>
              <p14:xfrm>
                <a:off x="1338928" y="5554625"/>
                <a:ext cx="97560" cy="864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0305363D-F319-74FD-59BC-AB49F547A85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330288" y="5545625"/>
                  <a:ext cx="1152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848ECB40-D7A7-7122-38C6-0EB3CC06C2A9}"/>
                    </a:ext>
                  </a:extLst>
                </p14:cNvPr>
                <p14:cNvContentPartPr/>
                <p14:nvPr/>
              </p14:nvContentPartPr>
              <p14:xfrm>
                <a:off x="1599928" y="5552465"/>
                <a:ext cx="105840" cy="68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848ECB40-D7A7-7122-38C6-0EB3CC06C2A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590928" y="5543825"/>
                  <a:ext cx="12348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A4269558-F78B-8D12-E311-C4BF99868C88}"/>
                    </a:ext>
                  </a:extLst>
                </p14:cNvPr>
                <p14:cNvContentPartPr/>
                <p14:nvPr/>
              </p14:nvContentPartPr>
              <p14:xfrm>
                <a:off x="1749688" y="5463905"/>
                <a:ext cx="122760" cy="37584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A4269558-F78B-8D12-E311-C4BF99868C8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741048" y="5455265"/>
                  <a:ext cx="14040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28CD5638-8A31-0B50-68CD-A02C6713B507}"/>
                    </a:ext>
                  </a:extLst>
                </p14:cNvPr>
                <p14:cNvContentPartPr/>
                <p14:nvPr/>
              </p14:nvContentPartPr>
              <p14:xfrm>
                <a:off x="1942648" y="5363105"/>
                <a:ext cx="141480" cy="26496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28CD5638-8A31-0B50-68CD-A02C6713B50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933648" y="5354105"/>
                  <a:ext cx="15912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1C2249EE-04F0-58BF-3432-ED1F236CB9B1}"/>
                    </a:ext>
                  </a:extLst>
                </p14:cNvPr>
                <p14:cNvContentPartPr/>
                <p14:nvPr/>
              </p14:nvContentPartPr>
              <p14:xfrm>
                <a:off x="2186008" y="5433305"/>
                <a:ext cx="74880" cy="115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1C2249EE-04F0-58BF-3432-ED1F236CB9B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177368" y="5424665"/>
                  <a:ext cx="925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68006823-2EBE-C232-F50E-053A64B3D707}"/>
                    </a:ext>
                  </a:extLst>
                </p14:cNvPr>
                <p14:cNvContentPartPr/>
                <p14:nvPr/>
              </p14:nvContentPartPr>
              <p14:xfrm>
                <a:off x="2191768" y="5559665"/>
                <a:ext cx="56520" cy="104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68006823-2EBE-C232-F50E-053A64B3D70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183128" y="5551025"/>
                  <a:ext cx="741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07915763-4498-F4AE-2CE1-E08400AE875D}"/>
                    </a:ext>
                  </a:extLst>
                </p14:cNvPr>
                <p14:cNvContentPartPr/>
                <p14:nvPr/>
              </p14:nvContentPartPr>
              <p14:xfrm>
                <a:off x="2426848" y="5465345"/>
                <a:ext cx="106200" cy="360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07915763-4498-F4AE-2CE1-E08400AE875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418208" y="5456705"/>
                  <a:ext cx="1238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178CACE7-26F0-5C1F-37C2-37D1D4A4BFE1}"/>
                    </a:ext>
                  </a:extLst>
                </p14:cNvPr>
                <p14:cNvContentPartPr/>
                <p14:nvPr/>
              </p14:nvContentPartPr>
              <p14:xfrm>
                <a:off x="2666248" y="5351945"/>
                <a:ext cx="360" cy="24804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178CACE7-26F0-5C1F-37C2-37D1D4A4BFE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657608" y="5342945"/>
                  <a:ext cx="180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F050EFC0-1161-B84B-08F2-234BBF0F3CC0}"/>
                    </a:ext>
                  </a:extLst>
                </p14:cNvPr>
                <p14:cNvContentPartPr/>
                <p14:nvPr/>
              </p14:nvContentPartPr>
              <p14:xfrm>
                <a:off x="2769928" y="5477225"/>
                <a:ext cx="360" cy="684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F050EFC0-1161-B84B-08F2-234BBF0F3CC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760928" y="5468585"/>
                  <a:ext cx="180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FF098772-CCBF-54AA-6012-C97F63437029}"/>
                    </a:ext>
                  </a:extLst>
                </p14:cNvPr>
                <p14:cNvContentPartPr/>
                <p14:nvPr/>
              </p14:nvContentPartPr>
              <p14:xfrm>
                <a:off x="2921128" y="5364905"/>
                <a:ext cx="132480" cy="2617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FF098772-CCBF-54AA-6012-C97F6343702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912128" y="5356265"/>
                  <a:ext cx="1501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A198BBF0-0F18-ED2E-878D-BAB7AB8C563C}"/>
                    </a:ext>
                  </a:extLst>
                </p14:cNvPr>
                <p14:cNvContentPartPr/>
                <p14:nvPr/>
              </p14:nvContentPartPr>
              <p14:xfrm>
                <a:off x="453328" y="4256825"/>
                <a:ext cx="252360" cy="1710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A198BBF0-0F18-ED2E-878D-BAB7AB8C563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44328" y="4247825"/>
                  <a:ext cx="2700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457DAD29-5869-4A89-082F-911DE25433D8}"/>
                    </a:ext>
                  </a:extLst>
                </p14:cNvPr>
                <p14:cNvContentPartPr/>
                <p14:nvPr/>
              </p14:nvContentPartPr>
              <p14:xfrm>
                <a:off x="834928" y="4388225"/>
                <a:ext cx="6840" cy="3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457DAD29-5869-4A89-082F-911DE25433D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25928" y="4379225"/>
                  <a:ext cx="2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B8BF9DCE-079C-A1F3-9471-CE9174CDD57A}"/>
                    </a:ext>
                  </a:extLst>
                </p14:cNvPr>
                <p14:cNvContentPartPr/>
                <p14:nvPr/>
              </p14:nvContentPartPr>
              <p14:xfrm>
                <a:off x="1013488" y="4119305"/>
                <a:ext cx="108000" cy="4863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B8BF9DCE-079C-A1F3-9471-CE9174CDD57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04488" y="4110665"/>
                  <a:ext cx="12564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2EB8FF5F-2C4D-C516-C936-3EC10020EEC1}"/>
                    </a:ext>
                  </a:extLst>
                </p14:cNvPr>
                <p14:cNvContentPartPr/>
                <p14:nvPr/>
              </p14:nvContentPartPr>
              <p14:xfrm>
                <a:off x="967408" y="4095905"/>
                <a:ext cx="680400" cy="3686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2EB8FF5F-2C4D-C516-C936-3EC10020EEC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58768" y="4086905"/>
                  <a:ext cx="69804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AE325F58-0E55-3DC8-DC24-69634BDDE702}"/>
                    </a:ext>
                  </a:extLst>
                </p14:cNvPr>
                <p14:cNvContentPartPr/>
                <p14:nvPr/>
              </p14:nvContentPartPr>
              <p14:xfrm>
                <a:off x="1243888" y="4200305"/>
                <a:ext cx="360" cy="3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AE325F58-0E55-3DC8-DC24-69634BDDE70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234888" y="41913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36560D54-A8B5-EE0E-9422-BD7C9E7DDE77}"/>
                    </a:ext>
                  </a:extLst>
                </p14:cNvPr>
                <p14:cNvContentPartPr/>
                <p14:nvPr/>
              </p14:nvContentPartPr>
              <p14:xfrm>
                <a:off x="1739608" y="4156385"/>
                <a:ext cx="180000" cy="28584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36560D54-A8B5-EE0E-9422-BD7C9E7DDE7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730608" y="4147385"/>
                  <a:ext cx="1976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2194FF28-E69F-AD83-03C7-B7F4B32C859B}"/>
                    </a:ext>
                  </a:extLst>
                </p14:cNvPr>
                <p14:cNvContentPartPr/>
                <p14:nvPr/>
              </p14:nvContentPartPr>
              <p14:xfrm>
                <a:off x="1955608" y="4461305"/>
                <a:ext cx="22320" cy="658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2194FF28-E69F-AD83-03C7-B7F4B32C859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946968" y="4452665"/>
                  <a:ext cx="3996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4A9CA263-FBCD-3A72-5EAA-72F865C439A3}"/>
                    </a:ext>
                  </a:extLst>
                </p14:cNvPr>
                <p14:cNvContentPartPr/>
                <p14:nvPr/>
              </p14:nvContentPartPr>
              <p14:xfrm>
                <a:off x="2085928" y="4251065"/>
                <a:ext cx="105480" cy="2466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4A9CA263-FBCD-3A72-5EAA-72F865C439A3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076928" y="4242065"/>
                  <a:ext cx="1231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A873B7F8-4C36-6A37-086C-2808078E571C}"/>
                    </a:ext>
                  </a:extLst>
                </p14:cNvPr>
                <p14:cNvContentPartPr/>
                <p14:nvPr/>
              </p14:nvContentPartPr>
              <p14:xfrm>
                <a:off x="558448" y="4598465"/>
                <a:ext cx="912240" cy="6436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A873B7F8-4C36-6A37-086C-2808078E571C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49808" y="4589825"/>
                  <a:ext cx="929880" cy="66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57FD34D5-6BB1-BA69-8933-F8BB2664AC3E}"/>
                    </a:ext>
                  </a:extLst>
                </p14:cNvPr>
                <p14:cNvContentPartPr/>
                <p14:nvPr/>
              </p14:nvContentPartPr>
              <p14:xfrm>
                <a:off x="1790008" y="4708625"/>
                <a:ext cx="13680" cy="3078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57FD34D5-6BB1-BA69-8933-F8BB2664AC3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781008" y="4699985"/>
                  <a:ext cx="3132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8AADD2D9-4333-5621-B0EE-0A163AC58715}"/>
                    </a:ext>
                  </a:extLst>
                </p14:cNvPr>
                <p14:cNvContentPartPr/>
                <p14:nvPr/>
              </p14:nvContentPartPr>
              <p14:xfrm>
                <a:off x="1883608" y="4952705"/>
                <a:ext cx="11880" cy="1519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8AADD2D9-4333-5621-B0EE-0A163AC58715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874608" y="4944065"/>
                  <a:ext cx="295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7CEF09B9-FB71-B09F-1AF2-B2AB3B906DAD}"/>
                    </a:ext>
                  </a:extLst>
                </p14:cNvPr>
                <p14:cNvContentPartPr/>
                <p14:nvPr/>
              </p14:nvContentPartPr>
              <p14:xfrm>
                <a:off x="2046328" y="4669745"/>
                <a:ext cx="95040" cy="2797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7CEF09B9-FB71-B09F-1AF2-B2AB3B906DA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037688" y="4660745"/>
                  <a:ext cx="11268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F2897B96-5DBF-8D24-2BB8-3A2685C1571C}"/>
                    </a:ext>
                  </a:extLst>
                </p14:cNvPr>
                <p14:cNvContentPartPr/>
                <p14:nvPr/>
              </p14:nvContentPartPr>
              <p14:xfrm>
                <a:off x="2141368" y="4839305"/>
                <a:ext cx="360" cy="2106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F2897B96-5DBF-8D24-2BB8-3A2685C1571C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132368" y="4830665"/>
                  <a:ext cx="180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6E76BF09-91F2-F645-EEC7-75FD711422C8}"/>
                    </a:ext>
                  </a:extLst>
                </p14:cNvPr>
                <p14:cNvContentPartPr/>
                <p14:nvPr/>
              </p14:nvContentPartPr>
              <p14:xfrm>
                <a:off x="2224168" y="4981145"/>
                <a:ext cx="9360" cy="1342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6E76BF09-91F2-F645-EEC7-75FD711422C8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215528" y="4972145"/>
                  <a:ext cx="270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99564A5B-15FA-2994-3E85-530F5F8F01BD}"/>
                    </a:ext>
                  </a:extLst>
                </p14:cNvPr>
                <p14:cNvContentPartPr/>
                <p14:nvPr/>
              </p14:nvContentPartPr>
              <p14:xfrm>
                <a:off x="2375728" y="4696025"/>
                <a:ext cx="193680" cy="3229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99564A5B-15FA-2994-3E85-530F5F8F01BD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367088" y="4687025"/>
                  <a:ext cx="21132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79A31B41-C4A4-197F-2335-7BBB773ABD04}"/>
                    </a:ext>
                  </a:extLst>
                </p14:cNvPr>
                <p14:cNvContentPartPr/>
                <p14:nvPr/>
              </p14:nvContentPartPr>
              <p14:xfrm>
                <a:off x="379888" y="4294625"/>
                <a:ext cx="66600" cy="392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79A31B41-C4A4-197F-2335-7BBB773ABD04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371248" y="4285985"/>
                  <a:ext cx="842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907516BC-66BC-2A1C-A66B-AB2D1F297B1C}"/>
                    </a:ext>
                  </a:extLst>
                </p14:cNvPr>
                <p14:cNvContentPartPr/>
                <p14:nvPr/>
              </p14:nvContentPartPr>
              <p14:xfrm>
                <a:off x="1086928" y="4575065"/>
                <a:ext cx="1336320" cy="3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907516BC-66BC-2A1C-A66B-AB2D1F297B1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77928" y="4566425"/>
                  <a:ext cx="135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40A9288C-9FA3-CFA9-1329-D487F1A9C1C2}"/>
                    </a:ext>
                  </a:extLst>
                </p14:cNvPr>
                <p14:cNvContentPartPr/>
                <p14:nvPr/>
              </p14:nvContentPartPr>
              <p14:xfrm>
                <a:off x="762928" y="5217665"/>
                <a:ext cx="1866600" cy="6264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40A9288C-9FA3-CFA9-1329-D487F1A9C1C2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53928" y="5209025"/>
                  <a:ext cx="188424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FA1DB343-AFCB-253B-AAB7-5672B250AE08}"/>
                    </a:ext>
                  </a:extLst>
                </p14:cNvPr>
                <p14:cNvContentPartPr/>
                <p14:nvPr/>
              </p14:nvContentPartPr>
              <p14:xfrm>
                <a:off x="1200688" y="5274545"/>
                <a:ext cx="190080" cy="83700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FA1DB343-AFCB-253B-AAB7-5672B250AE0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191688" y="5265905"/>
                  <a:ext cx="207720" cy="85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7BCE8B9D-00F0-D271-6EF8-963EC89444AB}"/>
                    </a:ext>
                  </a:extLst>
                </p14:cNvPr>
                <p14:cNvContentPartPr/>
                <p14:nvPr/>
              </p14:nvContentPartPr>
              <p14:xfrm>
                <a:off x="3001408" y="5296505"/>
                <a:ext cx="156600" cy="61380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7BCE8B9D-00F0-D271-6EF8-963EC89444A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992768" y="5287505"/>
                  <a:ext cx="174240" cy="63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67008DC5-5F9F-ECE3-E625-06F9870941EE}"/>
              </a:ext>
            </a:extLst>
          </p:cNvPr>
          <p:cNvGrpSpPr/>
          <p:nvPr/>
        </p:nvGrpSpPr>
        <p:grpSpPr>
          <a:xfrm>
            <a:off x="465208" y="2154785"/>
            <a:ext cx="3300480" cy="1749600"/>
            <a:chOff x="465208" y="2154785"/>
            <a:chExt cx="3300480" cy="174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5C330590-9884-93F3-1794-E7F2EC823840}"/>
                    </a:ext>
                  </a:extLst>
                </p14:cNvPr>
                <p14:cNvContentPartPr/>
                <p14:nvPr/>
              </p14:nvContentPartPr>
              <p14:xfrm>
                <a:off x="2548528" y="2740145"/>
                <a:ext cx="146880" cy="2340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5C330590-9884-93F3-1794-E7F2EC823840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539528" y="2731145"/>
                  <a:ext cx="1645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E8E9F400-18F9-349C-3BB8-A0979B485F09}"/>
                    </a:ext>
                  </a:extLst>
                </p14:cNvPr>
                <p14:cNvContentPartPr/>
                <p14:nvPr/>
              </p14:nvContentPartPr>
              <p14:xfrm>
                <a:off x="479968" y="2714225"/>
                <a:ext cx="137520" cy="4014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E8E9F400-18F9-349C-3BB8-A0979B485F09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71328" y="2705225"/>
                  <a:ext cx="15516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92650308-3811-13E7-AC6D-F61AAF801BE2}"/>
                    </a:ext>
                  </a:extLst>
                </p14:cNvPr>
                <p14:cNvContentPartPr/>
                <p14:nvPr/>
              </p14:nvContentPartPr>
              <p14:xfrm>
                <a:off x="465208" y="2955425"/>
                <a:ext cx="96840" cy="3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92650308-3811-13E7-AC6D-F61AAF801BE2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456208" y="2946785"/>
                  <a:ext cx="11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8F789188-46B9-314A-14B2-2D29FEB03C0B}"/>
                    </a:ext>
                  </a:extLst>
                </p14:cNvPr>
                <p14:cNvContentPartPr/>
                <p14:nvPr/>
              </p14:nvContentPartPr>
              <p14:xfrm>
                <a:off x="692728" y="2692625"/>
                <a:ext cx="345960" cy="4096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8F789188-46B9-314A-14B2-2D29FEB03C0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83728" y="2683625"/>
                  <a:ext cx="36360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4FBDE66D-13C7-8F83-2F92-631ED4C0DB39}"/>
                    </a:ext>
                  </a:extLst>
                </p14:cNvPr>
                <p14:cNvContentPartPr/>
                <p14:nvPr/>
              </p14:nvContentPartPr>
              <p14:xfrm>
                <a:off x="728368" y="2936705"/>
                <a:ext cx="3600" cy="32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4FBDE66D-13C7-8F83-2F92-631ED4C0DB39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19728" y="2928065"/>
                  <a:ext cx="212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561F9CE4-77B4-B42A-72CD-1A209907812E}"/>
                    </a:ext>
                  </a:extLst>
                </p14:cNvPr>
                <p14:cNvContentPartPr/>
                <p14:nvPr/>
              </p14:nvContentPartPr>
              <p14:xfrm>
                <a:off x="1184128" y="2828705"/>
                <a:ext cx="162000" cy="3373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561F9CE4-77B4-B42A-72CD-1A209907812E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175488" y="2819705"/>
                  <a:ext cx="17964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9BCA56E7-77E6-E019-F648-CBC08ABB7B75}"/>
                    </a:ext>
                  </a:extLst>
                </p14:cNvPr>
                <p14:cNvContentPartPr/>
                <p14:nvPr/>
              </p14:nvContentPartPr>
              <p14:xfrm>
                <a:off x="610288" y="2871545"/>
                <a:ext cx="56880" cy="432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9BCA56E7-77E6-E019-F648-CBC08ABB7B75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01648" y="2862545"/>
                  <a:ext cx="745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925A6400-8131-5568-4D17-6391A9381343}"/>
                    </a:ext>
                  </a:extLst>
                </p14:cNvPr>
                <p14:cNvContentPartPr/>
                <p14:nvPr/>
              </p14:nvContentPartPr>
              <p14:xfrm>
                <a:off x="1586968" y="2735825"/>
                <a:ext cx="886320" cy="6778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925A6400-8131-5568-4D17-6391A9381343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577968" y="2727185"/>
                  <a:ext cx="903960" cy="69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41BEC308-683F-0975-6BE8-32BCD3430CB4}"/>
                    </a:ext>
                  </a:extLst>
                </p14:cNvPr>
                <p14:cNvContentPartPr/>
                <p14:nvPr/>
              </p14:nvContentPartPr>
              <p14:xfrm>
                <a:off x="2195728" y="2895305"/>
                <a:ext cx="149760" cy="3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41BEC308-683F-0975-6BE8-32BCD3430CB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187088" y="2886665"/>
                  <a:ext cx="167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2660B46D-B733-9D5D-50BB-E6869202A158}"/>
                    </a:ext>
                  </a:extLst>
                </p14:cNvPr>
                <p14:cNvContentPartPr/>
                <p14:nvPr/>
              </p14:nvContentPartPr>
              <p14:xfrm>
                <a:off x="1336408" y="3346025"/>
                <a:ext cx="871920" cy="396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2660B46D-B733-9D5D-50BB-E6869202A158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327768" y="3337025"/>
                  <a:ext cx="88956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B0810B5C-CDA7-09B3-D339-18703DAFF3CB}"/>
                    </a:ext>
                  </a:extLst>
                </p14:cNvPr>
                <p14:cNvContentPartPr/>
                <p14:nvPr/>
              </p14:nvContentPartPr>
              <p14:xfrm>
                <a:off x="1323448" y="3461945"/>
                <a:ext cx="447480" cy="327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B0810B5C-CDA7-09B3-D339-18703DAFF3CB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314448" y="3452945"/>
                  <a:ext cx="4651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25D582B7-651A-46DB-497E-10499C93B6AC}"/>
                    </a:ext>
                  </a:extLst>
                </p14:cNvPr>
                <p14:cNvContentPartPr/>
                <p14:nvPr/>
              </p14:nvContentPartPr>
              <p14:xfrm>
                <a:off x="594808" y="3209945"/>
                <a:ext cx="1895040" cy="1220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25D582B7-651A-46DB-497E-10499C93B6AC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585808" y="3200945"/>
                  <a:ext cx="191268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DB80091F-DADE-1F3C-979E-6D19E29765C5}"/>
                    </a:ext>
                  </a:extLst>
                </p14:cNvPr>
                <p14:cNvContentPartPr/>
                <p14:nvPr/>
              </p14:nvContentPartPr>
              <p14:xfrm>
                <a:off x="1378168" y="3816545"/>
                <a:ext cx="831240" cy="8784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DB80091F-DADE-1F3C-979E-6D19E29765C5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369528" y="3807905"/>
                  <a:ext cx="8488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CEEA9569-E44A-11B5-4D43-87DAA4D86BC4}"/>
                    </a:ext>
                  </a:extLst>
                </p14:cNvPr>
                <p14:cNvContentPartPr/>
                <p14:nvPr/>
              </p14:nvContentPartPr>
              <p14:xfrm>
                <a:off x="2238928" y="2248745"/>
                <a:ext cx="103680" cy="1954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CEEA9569-E44A-11B5-4D43-87DAA4D86BC4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2230288" y="2239745"/>
                  <a:ext cx="1213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AE77B445-2E30-0854-E883-E6A8A45C2A40}"/>
                    </a:ext>
                  </a:extLst>
                </p14:cNvPr>
                <p14:cNvContentPartPr/>
                <p14:nvPr/>
              </p14:nvContentPartPr>
              <p14:xfrm>
                <a:off x="2255488" y="2328665"/>
                <a:ext cx="30600" cy="3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AE77B445-2E30-0854-E883-E6A8A45C2A40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2246488" y="2319665"/>
                  <a:ext cx="48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76D13796-8E06-4CD8-C568-3B1FFA3425F9}"/>
                    </a:ext>
                  </a:extLst>
                </p14:cNvPr>
                <p14:cNvContentPartPr/>
                <p14:nvPr/>
              </p14:nvContentPartPr>
              <p14:xfrm>
                <a:off x="2412088" y="2328665"/>
                <a:ext cx="74880" cy="36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76D13796-8E06-4CD8-C568-3B1FFA3425F9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2403448" y="2319665"/>
                  <a:ext cx="92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DE36EF2B-CF27-E267-20B8-444713525428}"/>
                    </a:ext>
                  </a:extLst>
                </p14:cNvPr>
                <p14:cNvContentPartPr/>
                <p14:nvPr/>
              </p14:nvContentPartPr>
              <p14:xfrm>
                <a:off x="2508928" y="2277905"/>
                <a:ext cx="165960" cy="1634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DE36EF2B-CF27-E267-20B8-444713525428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500288" y="2268905"/>
                  <a:ext cx="1836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C9493E1F-99FA-E294-A4A9-F67C1BBF8074}"/>
                    </a:ext>
                  </a:extLst>
                </p14:cNvPr>
                <p14:cNvContentPartPr/>
                <p14:nvPr/>
              </p14:nvContentPartPr>
              <p14:xfrm>
                <a:off x="2707648" y="2189345"/>
                <a:ext cx="115920" cy="1958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C9493E1F-99FA-E294-A4A9-F67C1BBF8074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699008" y="2180345"/>
                  <a:ext cx="1335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E3C24F8B-C102-476C-7861-8A1D12939A98}"/>
                    </a:ext>
                  </a:extLst>
                </p14:cNvPr>
                <p14:cNvContentPartPr/>
                <p14:nvPr/>
              </p14:nvContentPartPr>
              <p14:xfrm>
                <a:off x="2895208" y="2338025"/>
                <a:ext cx="100800" cy="3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E3C24F8B-C102-476C-7861-8A1D12939A98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886208" y="2329385"/>
                  <a:ext cx="11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9D4E206C-9F57-9191-69E8-DB2E784D25D7}"/>
                    </a:ext>
                  </a:extLst>
                </p14:cNvPr>
                <p14:cNvContentPartPr/>
                <p14:nvPr/>
              </p14:nvContentPartPr>
              <p14:xfrm>
                <a:off x="2926168" y="2413265"/>
                <a:ext cx="36000" cy="36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9D4E206C-9F57-9191-69E8-DB2E784D25D7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917168" y="2404265"/>
                  <a:ext cx="53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08E6A7DA-0E58-350A-BA3A-7B124DB0264C}"/>
                    </a:ext>
                  </a:extLst>
                </p14:cNvPr>
                <p14:cNvContentPartPr/>
                <p14:nvPr/>
              </p14:nvContentPartPr>
              <p14:xfrm>
                <a:off x="2846248" y="2197985"/>
                <a:ext cx="360" cy="842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08E6A7DA-0E58-350A-BA3A-7B124DB0264C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837608" y="2188985"/>
                  <a:ext cx="180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4706FF75-F407-6165-754F-8FF75F556E21}"/>
                    </a:ext>
                  </a:extLst>
                </p14:cNvPr>
                <p14:cNvContentPartPr/>
                <p14:nvPr/>
              </p14:nvContentPartPr>
              <p14:xfrm>
                <a:off x="3132088" y="2315705"/>
                <a:ext cx="106200" cy="3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4706FF75-F407-6165-754F-8FF75F556E21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3123448" y="2307065"/>
                  <a:ext cx="123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6E7B9396-758C-F358-E2CC-95EA42AF2E45}"/>
                    </a:ext>
                  </a:extLst>
                </p14:cNvPr>
                <p14:cNvContentPartPr/>
                <p14:nvPr/>
              </p14:nvContentPartPr>
              <p14:xfrm>
                <a:off x="3240808" y="2200145"/>
                <a:ext cx="121680" cy="24768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6E7B9396-758C-F358-E2CC-95EA42AF2E45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3232168" y="2191505"/>
                  <a:ext cx="1393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9BECAB8E-B695-ADC4-B315-11E7968E8D71}"/>
                    </a:ext>
                  </a:extLst>
                </p14:cNvPr>
                <p14:cNvContentPartPr/>
                <p14:nvPr/>
              </p14:nvContentPartPr>
              <p14:xfrm>
                <a:off x="3418288" y="2313185"/>
                <a:ext cx="3240" cy="3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9BECAB8E-B695-ADC4-B315-11E7968E8D7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409648" y="2304545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8C7DA5CC-B68E-1DFB-C0A1-615D1110DC1D}"/>
                    </a:ext>
                  </a:extLst>
                </p14:cNvPr>
                <p14:cNvContentPartPr/>
                <p14:nvPr/>
              </p14:nvContentPartPr>
              <p14:xfrm>
                <a:off x="3504688" y="2194385"/>
                <a:ext cx="99720" cy="32400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8C7DA5CC-B68E-1DFB-C0A1-615D1110DC1D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495688" y="2185745"/>
                  <a:ext cx="11736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28B629AD-56ED-3E39-CCB3-33BEE5A5B882}"/>
                    </a:ext>
                  </a:extLst>
                </p14:cNvPr>
                <p14:cNvContentPartPr/>
                <p14:nvPr/>
              </p14:nvContentPartPr>
              <p14:xfrm>
                <a:off x="2189608" y="2189345"/>
                <a:ext cx="96480" cy="37620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28B629AD-56ED-3E39-CCB3-33BEE5A5B88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180608" y="2180705"/>
                  <a:ext cx="11412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0A34C04F-4FFE-5711-5CEB-BF4870FD8954}"/>
                    </a:ext>
                  </a:extLst>
                </p14:cNvPr>
                <p14:cNvContentPartPr/>
                <p14:nvPr/>
              </p14:nvContentPartPr>
              <p14:xfrm>
                <a:off x="3570568" y="2154785"/>
                <a:ext cx="195120" cy="52848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0A34C04F-4FFE-5711-5CEB-BF4870FD8954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561568" y="2146145"/>
                  <a:ext cx="212760" cy="546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D32F08-5DC2-9581-8D7B-AF37443EA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5882"/>
    </mc:Choice>
    <mc:Fallback xmlns="">
      <p:transition advClick="0" advTm="95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745C77-4E4E-D68C-43A4-D3F6A3ED5793}"/>
              </a:ext>
            </a:extLst>
          </p:cNvPr>
          <p:cNvSpPr txBox="1"/>
          <p:nvPr/>
        </p:nvSpPr>
        <p:spPr>
          <a:xfrm>
            <a:off x="172712" y="52840"/>
            <a:ext cx="8686800" cy="629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OK, so Boltzmann law works but only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in 2</a:t>
            </a:r>
            <a:r>
              <a:rPr lang="en-US" sz="3200" b="1" baseline="30000" dirty="0">
                <a:solidFill>
                  <a:srgbClr val="0000FF"/>
                </a:solidFill>
              </a:rPr>
              <a:t>n</a:t>
            </a:r>
            <a:r>
              <a:rPr lang="en-US" sz="3200" b="1" dirty="0">
                <a:solidFill>
                  <a:srgbClr val="0000FF"/>
                </a:solidFill>
              </a:rPr>
              <a:t> space, &amp; this is not practical !!!</a:t>
            </a:r>
            <a:br>
              <a:rPr lang="en-US" sz="3200" b="1" dirty="0">
                <a:solidFill>
                  <a:srgbClr val="0000FF"/>
                </a:solidFill>
              </a:rPr>
            </a:br>
            <a:endParaRPr lang="en-US" sz="3200" b="1" dirty="0">
              <a:solidFill>
                <a:srgbClr val="0000FF"/>
              </a:solidFill>
            </a:endParaRPr>
          </a:p>
          <a:p>
            <a:pPr algn="ctr">
              <a:buNone/>
            </a:pPr>
            <a:endParaRPr lang="en-US" sz="3200" b="1" dirty="0">
              <a:solidFill>
                <a:srgbClr val="0000FF"/>
              </a:solidFill>
            </a:endParaRPr>
          </a:p>
          <a:p>
            <a:pPr algn="ctr">
              <a:buNone/>
            </a:pPr>
            <a:endParaRPr lang="en-US" sz="3200" b="1" dirty="0">
              <a:solidFill>
                <a:srgbClr val="0000FF"/>
              </a:solidFill>
            </a:endParaRPr>
          </a:p>
          <a:p>
            <a:pPr algn="ctr">
              <a:buNone/>
            </a:pPr>
            <a:endParaRPr lang="en-US" sz="3200" b="1" dirty="0">
              <a:solidFill>
                <a:srgbClr val="0000FF"/>
              </a:solidFill>
            </a:endParaRPr>
          </a:p>
          <a:p>
            <a:pPr algn="ctr">
              <a:buNone/>
            </a:pPr>
            <a:endParaRPr lang="en-US" sz="3200" b="1" dirty="0">
              <a:solidFill>
                <a:srgbClr val="0000FF"/>
              </a:solidFill>
            </a:endParaRPr>
          </a:p>
          <a:p>
            <a:pPr algn="ctr">
              <a:buNone/>
            </a:pPr>
            <a:endParaRPr lang="en-US" sz="3200" b="1" dirty="0">
              <a:solidFill>
                <a:srgbClr val="0000FF"/>
              </a:solidFill>
            </a:endParaRPr>
          </a:p>
          <a:p>
            <a:pPr algn="ctr">
              <a:buNone/>
            </a:pPr>
            <a:endParaRPr lang="en-US" sz="3200" b="1" dirty="0">
              <a:solidFill>
                <a:srgbClr val="0000FF"/>
              </a:solidFill>
            </a:endParaRPr>
          </a:p>
          <a:p>
            <a:pPr algn="ctr">
              <a:buNone/>
            </a:pPr>
            <a:br>
              <a:rPr lang="en-US" sz="3200" b="1" dirty="0">
                <a:solidFill>
                  <a:srgbClr val="0000FF"/>
                </a:solidFill>
              </a:rPr>
            </a:b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A white paper with numbers and symbols&#10;&#10;Description automatically generated">
            <a:extLst>
              <a:ext uri="{FF2B5EF4-FFF2-40B4-BE49-F238E27FC236}">
                <a16:creationId xmlns:a16="http://schemas.microsoft.com/office/drawing/2014/main" id="{307FC39F-45BE-0BB1-3D96-DD85F0B3F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30350"/>
            <a:ext cx="2190750" cy="37973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46269C6-A3EC-E242-FECC-91203715A914}"/>
              </a:ext>
            </a:extLst>
          </p:cNvPr>
          <p:cNvGrpSpPr/>
          <p:nvPr/>
        </p:nvGrpSpPr>
        <p:grpSpPr>
          <a:xfrm>
            <a:off x="6917848" y="4532040"/>
            <a:ext cx="883800" cy="252720"/>
            <a:chOff x="6917848" y="4532040"/>
            <a:chExt cx="883800" cy="25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73EA754-94E5-C820-6575-159AA8759D73}"/>
                    </a:ext>
                  </a:extLst>
                </p14:cNvPr>
                <p14:cNvContentPartPr/>
                <p14:nvPr/>
              </p14:nvContentPartPr>
              <p14:xfrm>
                <a:off x="6917848" y="4582800"/>
                <a:ext cx="883800" cy="160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73EA754-94E5-C820-6575-159AA8759D7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08848" y="4573800"/>
                  <a:ext cx="9014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06B61FA-CD89-E47E-CBC9-4D6024499AB3}"/>
                    </a:ext>
                  </a:extLst>
                </p14:cNvPr>
                <p14:cNvContentPartPr/>
                <p14:nvPr/>
              </p14:nvContentPartPr>
              <p14:xfrm>
                <a:off x="7265608" y="4532040"/>
                <a:ext cx="3240" cy="29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06B61FA-CD89-E47E-CBC9-4D6024499AB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56968" y="4523040"/>
                  <a:ext cx="208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AA8DD9A-3F71-8838-3A97-F72A35E63645}"/>
                    </a:ext>
                  </a:extLst>
                </p14:cNvPr>
                <p14:cNvContentPartPr/>
                <p14:nvPr/>
              </p14:nvContentPartPr>
              <p14:xfrm>
                <a:off x="7541728" y="4709160"/>
                <a:ext cx="360" cy="75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AA8DD9A-3F71-8838-3A97-F72A35E6364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32728" y="4700160"/>
                  <a:ext cx="18000" cy="9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86552B1-A45A-99A1-8395-7FDC91E51411}"/>
              </a:ext>
            </a:extLst>
          </p:cNvPr>
          <p:cNvGrpSpPr/>
          <p:nvPr/>
        </p:nvGrpSpPr>
        <p:grpSpPr>
          <a:xfrm>
            <a:off x="4454368" y="2991960"/>
            <a:ext cx="4530960" cy="1387800"/>
            <a:chOff x="4454368" y="2991960"/>
            <a:chExt cx="4530960" cy="138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B0585BD-B5E4-5F77-8198-D2A8FEA0DFDF}"/>
                    </a:ext>
                  </a:extLst>
                </p14:cNvPr>
                <p14:cNvContentPartPr/>
                <p14:nvPr/>
              </p14:nvContentPartPr>
              <p14:xfrm>
                <a:off x="8479168" y="2991960"/>
                <a:ext cx="492120" cy="310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B0585BD-B5E4-5F77-8198-D2A8FEA0DFD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470168" y="2982960"/>
                  <a:ext cx="50976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CF1DE91-2D13-B13C-0E65-6393B7E294C2}"/>
                    </a:ext>
                  </a:extLst>
                </p14:cNvPr>
                <p14:cNvContentPartPr/>
                <p14:nvPr/>
              </p14:nvContentPartPr>
              <p14:xfrm>
                <a:off x="8680048" y="3096360"/>
                <a:ext cx="234000" cy="11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CF1DE91-2D13-B13C-0E65-6393B7E294C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71408" y="3087720"/>
                  <a:ext cx="2516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CD3D176-BDFA-116D-E031-4F07E0B1BD4D}"/>
                    </a:ext>
                  </a:extLst>
                </p14:cNvPr>
                <p14:cNvContentPartPr/>
                <p14:nvPr/>
              </p14:nvContentPartPr>
              <p14:xfrm>
                <a:off x="8891728" y="3323880"/>
                <a:ext cx="3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CD3D176-BDFA-116D-E031-4F07E0B1BD4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882728" y="33152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1B56455-BE7B-1853-15BB-6454BDC54552}"/>
                    </a:ext>
                  </a:extLst>
                </p14:cNvPr>
                <p14:cNvContentPartPr/>
                <p14:nvPr/>
              </p14:nvContentPartPr>
              <p14:xfrm>
                <a:off x="8984968" y="3323880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1B56455-BE7B-1853-15BB-6454BDC5455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976328" y="33152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3ABDA95-339D-9528-177E-A7E2C1BC4025}"/>
                    </a:ext>
                  </a:extLst>
                </p14:cNvPr>
                <p14:cNvContentPartPr/>
                <p14:nvPr/>
              </p14:nvContentPartPr>
              <p14:xfrm>
                <a:off x="4454368" y="3858840"/>
                <a:ext cx="1065600" cy="235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3ABDA95-339D-9528-177E-A7E2C1BC40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445368" y="3850200"/>
                  <a:ext cx="108324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B78A999-F16E-542E-D1EA-3DE59F2C4361}"/>
                    </a:ext>
                  </a:extLst>
                </p14:cNvPr>
                <p14:cNvContentPartPr/>
                <p14:nvPr/>
              </p14:nvContentPartPr>
              <p14:xfrm>
                <a:off x="5391088" y="4006440"/>
                <a:ext cx="122760" cy="184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B78A999-F16E-542E-D1EA-3DE59F2C436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82448" y="3997800"/>
                  <a:ext cx="1404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2B3B6AE-10E8-D0B7-9BE5-8E11F4AF8B11}"/>
                    </a:ext>
                  </a:extLst>
                </p14:cNvPr>
                <p14:cNvContentPartPr/>
                <p14:nvPr/>
              </p14:nvContentPartPr>
              <p14:xfrm>
                <a:off x="5710408" y="4077000"/>
                <a:ext cx="122400" cy="38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2B3B6AE-10E8-D0B7-9BE5-8E11F4AF8B1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01768" y="4068000"/>
                  <a:ext cx="1400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DB634E2-2479-67BB-F2CA-A002A52D7950}"/>
                    </a:ext>
                  </a:extLst>
                </p14:cNvPr>
                <p14:cNvContentPartPr/>
                <p14:nvPr/>
              </p14:nvContentPartPr>
              <p14:xfrm>
                <a:off x="5934328" y="4006800"/>
                <a:ext cx="13320" cy="265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DB634E2-2479-67BB-F2CA-A002A52D795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25328" y="3997800"/>
                  <a:ext cx="309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2FF20BD-0056-C81A-DD8A-AC8AA3829116}"/>
                    </a:ext>
                  </a:extLst>
                </p14:cNvPr>
                <p14:cNvContentPartPr/>
                <p14:nvPr/>
              </p14:nvContentPartPr>
              <p14:xfrm>
                <a:off x="6014248" y="4089240"/>
                <a:ext cx="107280" cy="148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2FF20BD-0056-C81A-DD8A-AC8AA382911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05248" y="4080600"/>
                  <a:ext cx="1249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7738D3C-31D0-4A41-07C3-B571BD0D8725}"/>
                    </a:ext>
                  </a:extLst>
                </p14:cNvPr>
                <p14:cNvContentPartPr/>
                <p14:nvPr/>
              </p14:nvContentPartPr>
              <p14:xfrm>
                <a:off x="6093808" y="3875760"/>
                <a:ext cx="124920" cy="182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7738D3C-31D0-4A41-07C3-B571BD0D872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85168" y="3867120"/>
                  <a:ext cx="1425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A049D7B-376E-5244-A1B6-F88D208EB223}"/>
                    </a:ext>
                  </a:extLst>
                </p14:cNvPr>
                <p14:cNvContentPartPr/>
                <p14:nvPr/>
              </p14:nvContentPartPr>
              <p14:xfrm>
                <a:off x="6247888" y="3916800"/>
                <a:ext cx="110880" cy="120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A049D7B-376E-5244-A1B6-F88D208EB22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239248" y="3908160"/>
                  <a:ext cx="1285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7CA140A-CFE4-BAAC-8C0E-A836A28514C8}"/>
                    </a:ext>
                  </a:extLst>
                </p14:cNvPr>
                <p14:cNvContentPartPr/>
                <p14:nvPr/>
              </p14:nvContentPartPr>
              <p14:xfrm>
                <a:off x="6475408" y="4083120"/>
                <a:ext cx="6480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7CA140A-CFE4-BAAC-8C0E-A836A28514C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466768" y="4074480"/>
                  <a:ext cx="82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E7EC66A-4F7B-3E76-044C-2A5760E03FDD}"/>
                    </a:ext>
                  </a:extLst>
                </p14:cNvPr>
                <p14:cNvContentPartPr/>
                <p14:nvPr/>
              </p14:nvContentPartPr>
              <p14:xfrm>
                <a:off x="6487288" y="4174200"/>
                <a:ext cx="12708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E7EC66A-4F7B-3E76-044C-2A5760E03FD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78288" y="4165200"/>
                  <a:ext cx="144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7F05876-73D2-CCB5-3420-62195D1D01AF}"/>
                    </a:ext>
                  </a:extLst>
                </p14:cNvPr>
                <p14:cNvContentPartPr/>
                <p14:nvPr/>
              </p14:nvContentPartPr>
              <p14:xfrm>
                <a:off x="6900928" y="3936600"/>
                <a:ext cx="360" cy="418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7F05876-73D2-CCB5-3420-62195D1D01A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92288" y="3927960"/>
                  <a:ext cx="1800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48197EE-9FA5-1FA2-A009-25DB6E67C3C5}"/>
                    </a:ext>
                  </a:extLst>
                </p14:cNvPr>
                <p14:cNvContentPartPr/>
                <p14:nvPr/>
              </p14:nvContentPartPr>
              <p14:xfrm>
                <a:off x="7036288" y="3964320"/>
                <a:ext cx="360" cy="41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48197EE-9FA5-1FA2-A009-25DB6E67C3C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27648" y="3955680"/>
                  <a:ext cx="18000" cy="43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23C32BF-4CBB-770B-E3F9-9A35E27C6D19}"/>
                    </a:ext>
                  </a:extLst>
                </p14:cNvPr>
                <p14:cNvContentPartPr/>
                <p14:nvPr/>
              </p14:nvContentPartPr>
              <p14:xfrm>
                <a:off x="6840808" y="4151520"/>
                <a:ext cx="25344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23C32BF-4CBB-770B-E3F9-9A35E27C6D1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832168" y="4142520"/>
                  <a:ext cx="27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1FC812F-F5F7-B25C-677E-48C3634A5873}"/>
                    </a:ext>
                  </a:extLst>
                </p14:cNvPr>
                <p14:cNvContentPartPr/>
                <p14:nvPr/>
              </p14:nvContentPartPr>
              <p14:xfrm>
                <a:off x="6855928" y="4275720"/>
                <a:ext cx="2541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1FC812F-F5F7-B25C-677E-48C3634A587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847288" y="4267080"/>
                  <a:ext cx="27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A0F9D6A-4B68-D52B-16F4-09FDFC8B97ED}"/>
                    </a:ext>
                  </a:extLst>
                </p14:cNvPr>
                <p14:cNvContentPartPr/>
                <p14:nvPr/>
              </p14:nvContentPartPr>
              <p14:xfrm>
                <a:off x="7223128" y="4001760"/>
                <a:ext cx="649080" cy="322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A0F9D6A-4B68-D52B-16F4-09FDFC8B97E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214488" y="3992760"/>
                  <a:ext cx="66672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631015D-678B-AF4C-5890-FAF3B7ACD378}"/>
                    </a:ext>
                  </a:extLst>
                </p14:cNvPr>
                <p14:cNvContentPartPr/>
                <p14:nvPr/>
              </p14:nvContentPartPr>
              <p14:xfrm>
                <a:off x="7370368" y="4147920"/>
                <a:ext cx="216000" cy="28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631015D-678B-AF4C-5890-FAF3B7ACD37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361728" y="4138920"/>
                  <a:ext cx="2336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B30A564-53FF-2533-BD17-54EAA35ACB79}"/>
                    </a:ext>
                  </a:extLst>
                </p14:cNvPr>
                <p14:cNvContentPartPr/>
                <p14:nvPr/>
              </p14:nvContentPartPr>
              <p14:xfrm>
                <a:off x="7508608" y="4221000"/>
                <a:ext cx="34560" cy="51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B30A564-53FF-2533-BD17-54EAA35ACB7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499608" y="4212000"/>
                  <a:ext cx="5220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2067547-89D2-81F8-FE13-1A59DDE22810}"/>
                    </a:ext>
                  </a:extLst>
                </p14:cNvPr>
                <p14:cNvContentPartPr/>
                <p14:nvPr/>
              </p14:nvContentPartPr>
              <p14:xfrm>
                <a:off x="8118448" y="4164120"/>
                <a:ext cx="143640" cy="101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2067547-89D2-81F8-FE13-1A59DDE2281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109808" y="4155480"/>
                  <a:ext cx="1612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B9F227A-A10E-4589-AEC3-5FB723F9EF1E}"/>
                    </a:ext>
                  </a:extLst>
                </p14:cNvPr>
                <p14:cNvContentPartPr/>
                <p14:nvPr/>
              </p14:nvContentPartPr>
              <p14:xfrm>
                <a:off x="8128528" y="4076640"/>
                <a:ext cx="22320" cy="5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B9F227A-A10E-4589-AEC3-5FB723F9EF1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119888" y="4068000"/>
                  <a:ext cx="399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8CE1F33-0D54-87FD-87FD-DBEE263E68C2}"/>
                    </a:ext>
                  </a:extLst>
                </p14:cNvPr>
                <p14:cNvContentPartPr/>
                <p14:nvPr/>
              </p14:nvContentPartPr>
              <p14:xfrm>
                <a:off x="4676488" y="3466080"/>
                <a:ext cx="482760" cy="136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8CE1F33-0D54-87FD-87FD-DBEE263E68C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67488" y="3457080"/>
                  <a:ext cx="5004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C76E101-0B13-D56E-2D4D-1155C36C34A1}"/>
                    </a:ext>
                  </a:extLst>
                </p14:cNvPr>
                <p14:cNvContentPartPr/>
                <p14:nvPr/>
              </p14:nvContentPartPr>
              <p14:xfrm>
                <a:off x="5038288" y="3452040"/>
                <a:ext cx="112680" cy="89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C76E101-0B13-D56E-2D4D-1155C36C34A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029288" y="3443040"/>
                  <a:ext cx="13032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DA4A8DF-1C0D-7341-AE8B-C70DFCF68A6F}"/>
                    </a:ext>
                  </a:extLst>
                </p14:cNvPr>
                <p14:cNvContentPartPr/>
                <p14:nvPr/>
              </p14:nvContentPartPr>
              <p14:xfrm>
                <a:off x="5237368" y="3385080"/>
                <a:ext cx="6480" cy="190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DA4A8DF-1C0D-7341-AE8B-C70DFCF68A6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228368" y="3376080"/>
                  <a:ext cx="241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697F456-DD57-DE8B-324B-6D88CC89D496}"/>
                    </a:ext>
                  </a:extLst>
                </p14:cNvPr>
                <p14:cNvContentPartPr/>
                <p14:nvPr/>
              </p14:nvContentPartPr>
              <p14:xfrm>
                <a:off x="5321968" y="3397320"/>
                <a:ext cx="113760" cy="139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697F456-DD57-DE8B-324B-6D88CC89D49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313328" y="3388320"/>
                  <a:ext cx="1314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9298849-2BCE-5E99-02F3-6AD3A6B8510F}"/>
                    </a:ext>
                  </a:extLst>
                </p14:cNvPr>
                <p14:cNvContentPartPr/>
                <p14:nvPr/>
              </p14:nvContentPartPr>
              <p14:xfrm>
                <a:off x="5483968" y="3227760"/>
                <a:ext cx="360" cy="1267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9298849-2BCE-5E99-02F3-6AD3A6B8510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474968" y="3218760"/>
                  <a:ext cx="18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31085EB-1EB1-B0B6-7731-C81F58DE71E3}"/>
                    </a:ext>
                  </a:extLst>
                </p14:cNvPr>
                <p14:cNvContentPartPr/>
                <p14:nvPr/>
              </p14:nvContentPartPr>
              <p14:xfrm>
                <a:off x="5593768" y="3216600"/>
                <a:ext cx="91440" cy="189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31085EB-1EB1-B0B6-7731-C81F58DE71E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584768" y="3207600"/>
                  <a:ext cx="1090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83C697E-76E3-A72B-D830-2289D43DC656}"/>
                    </a:ext>
                  </a:extLst>
                </p14:cNvPr>
                <p14:cNvContentPartPr/>
                <p14:nvPr/>
              </p14:nvContentPartPr>
              <p14:xfrm>
                <a:off x="5799328" y="3305520"/>
                <a:ext cx="5076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83C697E-76E3-A72B-D830-2289D43DC65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790688" y="3296520"/>
                  <a:ext cx="6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7C476AF-5C86-5DB4-B256-3607F53C3B87}"/>
                    </a:ext>
                  </a:extLst>
                </p14:cNvPr>
                <p14:cNvContentPartPr/>
                <p14:nvPr/>
              </p14:nvContentPartPr>
              <p14:xfrm>
                <a:off x="5770528" y="3405600"/>
                <a:ext cx="5904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7C476AF-5C86-5DB4-B256-3607F53C3B8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761528" y="3396600"/>
                  <a:ext cx="7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615BF22-D8DD-86D6-B514-9E6C3C3DC60A}"/>
                    </a:ext>
                  </a:extLst>
                </p14:cNvPr>
                <p14:cNvContentPartPr/>
                <p14:nvPr/>
              </p14:nvContentPartPr>
              <p14:xfrm>
                <a:off x="6111808" y="3207600"/>
                <a:ext cx="3240" cy="219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615BF22-D8DD-86D6-B514-9E6C3C3DC60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103168" y="3198600"/>
                  <a:ext cx="208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763336A-4853-7A26-5CC5-0A6B2171DCA7}"/>
                    </a:ext>
                  </a:extLst>
                </p14:cNvPr>
                <p14:cNvContentPartPr/>
                <p14:nvPr/>
              </p14:nvContentPartPr>
              <p14:xfrm>
                <a:off x="6184168" y="3232800"/>
                <a:ext cx="3240" cy="1605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763336A-4853-7A26-5CC5-0A6B2171DCA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175528" y="3223800"/>
                  <a:ext cx="208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9617990-D33F-F7C7-C432-8F3B4843A032}"/>
                    </a:ext>
                  </a:extLst>
                </p14:cNvPr>
                <p14:cNvContentPartPr/>
                <p14:nvPr/>
              </p14:nvContentPartPr>
              <p14:xfrm>
                <a:off x="6086248" y="3287880"/>
                <a:ext cx="120600" cy="4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9617990-D33F-F7C7-C432-8F3B4843A03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077248" y="3278880"/>
                  <a:ext cx="1382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4D9131F-F2D5-C97F-8878-FB3BC588DF11}"/>
                    </a:ext>
                  </a:extLst>
                </p14:cNvPr>
                <p14:cNvContentPartPr/>
                <p14:nvPr/>
              </p14:nvContentPartPr>
              <p14:xfrm>
                <a:off x="6065728" y="3365640"/>
                <a:ext cx="142920" cy="3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4D9131F-F2D5-C97F-8878-FB3BC588DF1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057088" y="3356640"/>
                  <a:ext cx="1605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77DEDC2-DE43-7C59-BC6D-935F00F69FBB}"/>
                    </a:ext>
                  </a:extLst>
                </p14:cNvPr>
                <p14:cNvContentPartPr/>
                <p14:nvPr/>
              </p14:nvContentPartPr>
              <p14:xfrm>
                <a:off x="6370288" y="3262680"/>
                <a:ext cx="208800" cy="276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77DEDC2-DE43-7C59-BC6D-935F00F69FB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361648" y="3253680"/>
                  <a:ext cx="22644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965A0D0-80E7-5AA4-4060-896ACB46D758}"/>
                    </a:ext>
                  </a:extLst>
                </p14:cNvPr>
                <p14:cNvContentPartPr/>
                <p14:nvPr/>
              </p14:nvContentPartPr>
              <p14:xfrm>
                <a:off x="6648208" y="3245760"/>
                <a:ext cx="414360" cy="172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965A0D0-80E7-5AA4-4060-896ACB46D75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639568" y="3236760"/>
                  <a:ext cx="432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1B3DC76-E33D-9AED-960F-3E8664C8D1B0}"/>
                    </a:ext>
                  </a:extLst>
                </p14:cNvPr>
                <p14:cNvContentPartPr/>
                <p14:nvPr/>
              </p14:nvContentPartPr>
              <p14:xfrm>
                <a:off x="6862768" y="3241440"/>
                <a:ext cx="3240" cy="3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1B3DC76-E33D-9AED-960F-3E8664C8D1B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853768" y="3232800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E37715C-14C6-71AD-F696-44EACF4D00D4}"/>
                    </a:ext>
                  </a:extLst>
                </p14:cNvPr>
                <p14:cNvContentPartPr/>
                <p14:nvPr/>
              </p14:nvContentPartPr>
              <p14:xfrm>
                <a:off x="7167688" y="3148560"/>
                <a:ext cx="155520" cy="280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E37715C-14C6-71AD-F696-44EACF4D00D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159048" y="3139560"/>
                  <a:ext cx="17316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42CCE57-ABE5-15B9-43DC-90264E8CFFAD}"/>
                    </a:ext>
                  </a:extLst>
                </p14:cNvPr>
                <p14:cNvContentPartPr/>
                <p14:nvPr/>
              </p14:nvContentPartPr>
              <p14:xfrm>
                <a:off x="7243288" y="3339720"/>
                <a:ext cx="113040" cy="237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42CCE57-ABE5-15B9-43DC-90264E8CFFA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234288" y="3331080"/>
                  <a:ext cx="1306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E2E9F25-F6FF-285A-4515-833FDBF66F3E}"/>
                    </a:ext>
                  </a:extLst>
                </p14:cNvPr>
                <p14:cNvContentPartPr/>
                <p14:nvPr/>
              </p14:nvContentPartPr>
              <p14:xfrm>
                <a:off x="7504648" y="3263400"/>
                <a:ext cx="63000" cy="1800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E2E9F25-F6FF-285A-4515-833FDBF66F3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95648" y="3254760"/>
                  <a:ext cx="806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EAD1103-DFD7-9407-3E2F-12A4D6C68024}"/>
                    </a:ext>
                  </a:extLst>
                </p14:cNvPr>
                <p14:cNvContentPartPr/>
                <p14:nvPr/>
              </p14:nvContentPartPr>
              <p14:xfrm>
                <a:off x="7601128" y="3131280"/>
                <a:ext cx="435960" cy="289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EAD1103-DFD7-9407-3E2F-12A4D6C6802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592488" y="3122280"/>
                  <a:ext cx="4536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D97A50D-8FBE-94CD-49C0-F38C13D365B9}"/>
                    </a:ext>
                  </a:extLst>
                </p14:cNvPr>
                <p14:cNvContentPartPr/>
                <p14:nvPr/>
              </p14:nvContentPartPr>
              <p14:xfrm>
                <a:off x="8157688" y="3227040"/>
                <a:ext cx="207360" cy="99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D97A50D-8FBE-94CD-49C0-F38C13D365B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149048" y="3218040"/>
                  <a:ext cx="2250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D66F059-7682-3341-5885-580927024733}"/>
                    </a:ext>
                  </a:extLst>
                </p14:cNvPr>
                <p14:cNvContentPartPr/>
                <p14:nvPr/>
              </p14:nvContentPartPr>
              <p14:xfrm>
                <a:off x="4697008" y="3753720"/>
                <a:ext cx="437400" cy="4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D66F059-7682-3341-5885-58092702473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688368" y="3745080"/>
                  <a:ext cx="4550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AC30472-37BE-EEDA-A838-BFBB75D8203C}"/>
                    </a:ext>
                  </a:extLst>
                </p14:cNvPr>
                <p14:cNvContentPartPr/>
                <p14:nvPr/>
              </p14:nvContentPartPr>
              <p14:xfrm>
                <a:off x="5092288" y="3716280"/>
                <a:ext cx="78120" cy="107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AC30472-37BE-EEDA-A838-BFBB75D8203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083648" y="3707640"/>
                  <a:ext cx="9576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8D2B559-B7CD-8F9A-03EE-AFCAF27289E1}"/>
                    </a:ext>
                  </a:extLst>
                </p14:cNvPr>
                <p14:cNvContentPartPr/>
                <p14:nvPr/>
              </p14:nvContentPartPr>
              <p14:xfrm>
                <a:off x="5336368" y="3695760"/>
                <a:ext cx="360" cy="2458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8D2B559-B7CD-8F9A-03EE-AFCAF27289E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327368" y="3686760"/>
                  <a:ext cx="1800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6B56F19-1D4D-5D9F-B86A-55FD75068E27}"/>
                    </a:ext>
                  </a:extLst>
                </p14:cNvPr>
                <p14:cNvContentPartPr/>
                <p14:nvPr/>
              </p14:nvContentPartPr>
              <p14:xfrm>
                <a:off x="5407288" y="3773160"/>
                <a:ext cx="124200" cy="154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6B56F19-1D4D-5D9F-B86A-55FD75068E2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398648" y="3764160"/>
                  <a:ext cx="1418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2D3A9C9-DC51-2391-6AA1-E28798CF9952}"/>
                    </a:ext>
                  </a:extLst>
                </p14:cNvPr>
                <p14:cNvContentPartPr/>
                <p14:nvPr/>
              </p14:nvContentPartPr>
              <p14:xfrm>
                <a:off x="5563528" y="3607200"/>
                <a:ext cx="107280" cy="81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2D3A9C9-DC51-2391-6AA1-E28798CF995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554528" y="3598560"/>
                  <a:ext cx="12492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195A43F-93FF-5E4D-8C95-FA54BDD7B919}"/>
                    </a:ext>
                  </a:extLst>
                </p14:cNvPr>
                <p14:cNvContentPartPr/>
                <p14:nvPr/>
              </p14:nvContentPartPr>
              <p14:xfrm>
                <a:off x="5702848" y="3575880"/>
                <a:ext cx="122400" cy="160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195A43F-93FF-5E4D-8C95-FA54BDD7B91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693848" y="3566880"/>
                  <a:ext cx="1400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1D1A789-B5BF-8EC1-AB6E-A17497252E26}"/>
                    </a:ext>
                  </a:extLst>
                </p14:cNvPr>
                <p14:cNvContentPartPr/>
                <p14:nvPr/>
              </p14:nvContentPartPr>
              <p14:xfrm>
                <a:off x="5919928" y="3658680"/>
                <a:ext cx="71280" cy="61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1D1A789-B5BF-8EC1-AB6E-A17497252E2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911288" y="3649680"/>
                  <a:ext cx="889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B9BCD6B-A2B1-9EE5-EB3D-7704FA6B203A}"/>
                    </a:ext>
                  </a:extLst>
                </p14:cNvPr>
                <p14:cNvContentPartPr/>
                <p14:nvPr/>
              </p14:nvContentPartPr>
              <p14:xfrm>
                <a:off x="5923168" y="3738240"/>
                <a:ext cx="75960" cy="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B9BCD6B-A2B1-9EE5-EB3D-7704FA6B203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14528" y="3729240"/>
                  <a:ext cx="9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CB346EC-5D1B-337A-3A36-6BE8104E2975}"/>
                    </a:ext>
                  </a:extLst>
                </p14:cNvPr>
                <p14:cNvContentPartPr/>
                <p14:nvPr/>
              </p14:nvContentPartPr>
              <p14:xfrm>
                <a:off x="6249328" y="3553560"/>
                <a:ext cx="360" cy="2847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CB346EC-5D1B-337A-3A36-6BE8104E297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40688" y="3544920"/>
                  <a:ext cx="1800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DB79854-0F4C-BF92-6ADA-FE4C339AD1AB}"/>
                    </a:ext>
                  </a:extLst>
                </p14:cNvPr>
                <p14:cNvContentPartPr/>
                <p14:nvPr/>
              </p14:nvContentPartPr>
              <p14:xfrm>
                <a:off x="6315928" y="3578760"/>
                <a:ext cx="360" cy="2286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DB79854-0F4C-BF92-6ADA-FE4C339AD1A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307288" y="3570120"/>
                  <a:ext cx="180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1DE62EE-86D8-0641-4B59-3622B70127A7}"/>
                    </a:ext>
                  </a:extLst>
                </p14:cNvPr>
                <p14:cNvContentPartPr/>
                <p14:nvPr/>
              </p14:nvContentPartPr>
              <p14:xfrm>
                <a:off x="6186688" y="3699720"/>
                <a:ext cx="177840" cy="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1DE62EE-86D8-0641-4B59-3622B70127A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178048" y="3691080"/>
                  <a:ext cx="195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51E8AF0-4A8B-8E51-1E05-C502374CDF62}"/>
                    </a:ext>
                  </a:extLst>
                </p14:cNvPr>
                <p14:cNvContentPartPr/>
                <p14:nvPr/>
              </p14:nvContentPartPr>
              <p14:xfrm>
                <a:off x="6161848" y="3767400"/>
                <a:ext cx="27396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51E8AF0-4A8B-8E51-1E05-C502374CDF6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153208" y="3758760"/>
                  <a:ext cx="291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C690A35-2D23-F0EC-A7A7-FC25682835D0}"/>
                    </a:ext>
                  </a:extLst>
                </p14:cNvPr>
                <p14:cNvContentPartPr/>
                <p14:nvPr/>
              </p14:nvContentPartPr>
              <p14:xfrm>
                <a:off x="6579808" y="3610080"/>
                <a:ext cx="488520" cy="254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C690A35-2D23-F0EC-A7A7-FC25682835D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570808" y="3601440"/>
                  <a:ext cx="5061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D422610-5E33-B06E-CB67-2C143B7DFD2C}"/>
                    </a:ext>
                  </a:extLst>
                </p14:cNvPr>
                <p14:cNvContentPartPr/>
                <p14:nvPr/>
              </p14:nvContentPartPr>
              <p14:xfrm>
                <a:off x="7111168" y="3639600"/>
                <a:ext cx="71280" cy="1288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D422610-5E33-B06E-CB67-2C143B7DFD2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102528" y="3630960"/>
                  <a:ext cx="8892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78ABAE54-1FCF-1B0F-5EBE-5D640E502FB3}"/>
                    </a:ext>
                  </a:extLst>
                </p14:cNvPr>
                <p14:cNvContentPartPr/>
                <p14:nvPr/>
              </p14:nvContentPartPr>
              <p14:xfrm>
                <a:off x="7343368" y="3570480"/>
                <a:ext cx="185040" cy="342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78ABAE54-1FCF-1B0F-5EBE-5D640E502FB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334728" y="3561840"/>
                  <a:ext cx="20268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41B5B40-4660-BFE0-9625-505AFED2DC95}"/>
                    </a:ext>
                  </a:extLst>
                </p14:cNvPr>
                <p14:cNvContentPartPr/>
                <p14:nvPr/>
              </p14:nvContentPartPr>
              <p14:xfrm>
                <a:off x="7658728" y="3642120"/>
                <a:ext cx="190800" cy="1170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41B5B40-4660-BFE0-9625-505AFED2DC9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650088" y="3633480"/>
                  <a:ext cx="20844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4F1BFB8-C9A7-6C91-B84F-2DCD074979A3}"/>
                    </a:ext>
                  </a:extLst>
                </p14:cNvPr>
                <p14:cNvContentPartPr/>
                <p14:nvPr/>
              </p14:nvContentPartPr>
              <p14:xfrm>
                <a:off x="7896688" y="3515040"/>
                <a:ext cx="368280" cy="2282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4F1BFB8-C9A7-6C91-B84F-2DCD074979A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887688" y="3506400"/>
                  <a:ext cx="3859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29E6855-15B2-6B47-B359-17755AE3CCA4}"/>
                    </a:ext>
                  </a:extLst>
                </p14:cNvPr>
                <p14:cNvContentPartPr/>
                <p14:nvPr/>
              </p14:nvContentPartPr>
              <p14:xfrm>
                <a:off x="7923688" y="3556800"/>
                <a:ext cx="229320" cy="42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29E6855-15B2-6B47-B359-17755AE3CCA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914688" y="3547800"/>
                  <a:ext cx="2469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DB07871-C406-1A95-FB1F-CBFBE6A4DE1D}"/>
                    </a:ext>
                  </a:extLst>
                </p14:cNvPr>
                <p14:cNvContentPartPr/>
                <p14:nvPr/>
              </p14:nvContentPartPr>
              <p14:xfrm>
                <a:off x="7639288" y="3661560"/>
                <a:ext cx="360" cy="385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DB07871-C406-1A95-FB1F-CBFBE6A4DE1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630648" y="3652560"/>
                  <a:ext cx="180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2C906A8-5D5D-23EF-8431-C7A1558B433C}"/>
                    </a:ext>
                  </a:extLst>
                </p14:cNvPr>
                <p14:cNvContentPartPr/>
                <p14:nvPr/>
              </p14:nvContentPartPr>
              <p14:xfrm>
                <a:off x="8362888" y="3588480"/>
                <a:ext cx="279000" cy="741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2C906A8-5D5D-23EF-8431-C7A1558B433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353888" y="3579840"/>
                  <a:ext cx="29664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FB26F45-A4E6-CBC4-CED9-0B482E1CD681}"/>
                    </a:ext>
                  </a:extLst>
                </p14:cNvPr>
                <p14:cNvContentPartPr/>
                <p14:nvPr/>
              </p14:nvContentPartPr>
              <p14:xfrm>
                <a:off x="8320408" y="3710880"/>
                <a:ext cx="601200" cy="2178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FB26F45-A4E6-CBC4-CED9-0B482E1CD68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311768" y="3701880"/>
                  <a:ext cx="6188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BBDE365-E0C5-17A9-A8AE-B3D4C5AB53E5}"/>
                    </a:ext>
                  </a:extLst>
                </p14:cNvPr>
                <p14:cNvContentPartPr/>
                <p14:nvPr/>
              </p14:nvContentPartPr>
              <p14:xfrm>
                <a:off x="8668168" y="3765240"/>
                <a:ext cx="248760" cy="32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BBDE365-E0C5-17A9-A8AE-B3D4C5AB53E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659528" y="3756240"/>
                  <a:ext cx="2664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809F287-8950-1F45-82E5-59920653C5B1}"/>
                    </a:ext>
                  </a:extLst>
                </p14:cNvPr>
                <p14:cNvContentPartPr/>
                <p14:nvPr/>
              </p14:nvContentPartPr>
              <p14:xfrm>
                <a:off x="8835208" y="4035240"/>
                <a:ext cx="36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809F287-8950-1F45-82E5-59920653C5B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826208" y="40262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93214D0-46A8-6FFB-7974-8CA0073B8050}"/>
                    </a:ext>
                  </a:extLst>
                </p14:cNvPr>
                <p14:cNvContentPartPr/>
                <p14:nvPr/>
              </p14:nvContentPartPr>
              <p14:xfrm>
                <a:off x="8920168" y="4035240"/>
                <a:ext cx="360" cy="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93214D0-46A8-6FFB-7974-8CA0073B805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911168" y="40262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2104B5B-56E8-AB46-E50D-3F494EE3A6A0}"/>
                    </a:ext>
                  </a:extLst>
                </p14:cNvPr>
                <p14:cNvContentPartPr/>
                <p14:nvPr/>
              </p14:nvContentPartPr>
              <p14:xfrm>
                <a:off x="7441648" y="4201920"/>
                <a:ext cx="104760" cy="403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2104B5B-56E8-AB46-E50D-3F494EE3A6A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433008" y="4192920"/>
                  <a:ext cx="1224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6F5F3E6-6E66-4087-7CC6-78394FE36EEB}"/>
                    </a:ext>
                  </a:extLst>
                </p14:cNvPr>
                <p14:cNvContentPartPr/>
                <p14:nvPr/>
              </p14:nvContentPartPr>
              <p14:xfrm>
                <a:off x="7652968" y="4239360"/>
                <a:ext cx="25560" cy="694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6F5F3E6-6E66-4087-7CC6-78394FE36EE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644328" y="4230360"/>
                  <a:ext cx="43200" cy="87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B48D47-148C-C273-86BF-B5B877509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8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2773"/>
    </mc:Choice>
    <mc:Fallback xmlns="">
      <p:transition advClick="0" advTm="8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5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447800" y="1905000"/>
            <a:ext cx="624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Neuro-synaptic systems can be programmed to solve very large optimization problems approximately at moderate speeds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95591F-4FEC-E24D-409F-E2C42E276A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16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6474"/>
    </mc:Choice>
    <mc:Fallback xmlns="">
      <p:transition advClick="0" advTm="36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F2D40F-CF5D-99B9-6FBC-E8CB7CF8058C}"/>
              </a:ext>
            </a:extLst>
          </p:cNvPr>
          <p:cNvGrpSpPr/>
          <p:nvPr/>
        </p:nvGrpSpPr>
        <p:grpSpPr>
          <a:xfrm>
            <a:off x="699692" y="2597130"/>
            <a:ext cx="1799280" cy="2953530"/>
            <a:chOff x="323492" y="324318"/>
            <a:chExt cx="2399040" cy="393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0D272D8-C1A7-999A-4906-8ECA32D4BE89}"/>
                    </a:ext>
                  </a:extLst>
                </p14:cNvPr>
                <p14:cNvContentPartPr/>
                <p14:nvPr/>
              </p14:nvContentPartPr>
              <p14:xfrm>
                <a:off x="1454972" y="681438"/>
                <a:ext cx="64800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0D272D8-C1A7-999A-4906-8ECA32D4BE8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45972" y="672438"/>
                  <a:ext cx="665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6ECA9CA-3C43-5512-B1BB-CE80B6F16D71}"/>
                    </a:ext>
                  </a:extLst>
                </p14:cNvPr>
                <p14:cNvContentPartPr/>
                <p14:nvPr/>
              </p14:nvContentPartPr>
              <p14:xfrm>
                <a:off x="1490972" y="818958"/>
                <a:ext cx="62712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6ECA9CA-3C43-5512-B1BB-CE80B6F16D7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82332" y="809958"/>
                  <a:ext cx="644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C9FE0BE-E9F2-1E61-393E-5FC23D7840B8}"/>
                    </a:ext>
                  </a:extLst>
                </p14:cNvPr>
                <p14:cNvContentPartPr/>
                <p14:nvPr/>
              </p14:nvContentPartPr>
              <p14:xfrm>
                <a:off x="1598612" y="1026678"/>
                <a:ext cx="527760" cy="16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C9FE0BE-E9F2-1E61-393E-5FC23D7840B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89612" y="1018038"/>
                  <a:ext cx="5454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BD0B26C-E8DA-BF50-DCD2-2DB91A7FE783}"/>
                    </a:ext>
                  </a:extLst>
                </p14:cNvPr>
                <p14:cNvContentPartPr/>
                <p14:nvPr/>
              </p14:nvContentPartPr>
              <p14:xfrm>
                <a:off x="1623452" y="2048358"/>
                <a:ext cx="398160" cy="2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BD0B26C-E8DA-BF50-DCD2-2DB91A7FE78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14812" y="2039358"/>
                  <a:ext cx="415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3346917-9D5A-E0F0-B62B-7AB443381413}"/>
                    </a:ext>
                  </a:extLst>
                </p14:cNvPr>
                <p14:cNvContentPartPr/>
                <p14:nvPr/>
              </p14:nvContentPartPr>
              <p14:xfrm>
                <a:off x="1645052" y="2217198"/>
                <a:ext cx="42912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3346917-9D5A-E0F0-B62B-7AB44338141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36412" y="2208558"/>
                  <a:ext cx="446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99E75F9-EE91-2FD1-4169-D7FE9BA1B9B2}"/>
                    </a:ext>
                  </a:extLst>
                </p14:cNvPr>
                <p14:cNvContentPartPr/>
                <p14:nvPr/>
              </p14:nvContentPartPr>
              <p14:xfrm>
                <a:off x="1763132" y="2408718"/>
                <a:ext cx="326880" cy="3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99E75F9-EE91-2FD1-4169-D7FE9BA1B9B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54132" y="2399718"/>
                  <a:ext cx="3445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7D6D842-76FE-D53E-56A2-AFE1EDE16DF1}"/>
                    </a:ext>
                  </a:extLst>
                </p14:cNvPr>
                <p14:cNvContentPartPr/>
                <p14:nvPr/>
              </p14:nvContentPartPr>
              <p14:xfrm>
                <a:off x="1795892" y="2667558"/>
                <a:ext cx="392760" cy="36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7D6D842-76FE-D53E-56A2-AFE1EDE16DF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787252" y="2658558"/>
                  <a:ext cx="4104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C1E5B26-F5BE-5589-03BC-54BA558ED16A}"/>
                    </a:ext>
                  </a:extLst>
                </p14:cNvPr>
                <p14:cNvContentPartPr/>
                <p14:nvPr/>
              </p14:nvContentPartPr>
              <p14:xfrm>
                <a:off x="1538852" y="3572958"/>
                <a:ext cx="222120" cy="416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C1E5B26-F5BE-5589-03BC-54BA558ED16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30212" y="3564318"/>
                  <a:ext cx="23976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A42BAEE-B3BB-AFFE-4BBE-439F0B403450}"/>
                    </a:ext>
                  </a:extLst>
                </p14:cNvPr>
                <p14:cNvContentPartPr/>
                <p14:nvPr/>
              </p14:nvContentPartPr>
              <p14:xfrm>
                <a:off x="1791932" y="3479718"/>
                <a:ext cx="178560" cy="197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A42BAEE-B3BB-AFFE-4BBE-439F0B40345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83292" y="3470718"/>
                  <a:ext cx="1962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873F9A7-264A-B53D-6E9B-094259B46FAD}"/>
                    </a:ext>
                  </a:extLst>
                </p14:cNvPr>
                <p14:cNvContentPartPr/>
                <p14:nvPr/>
              </p14:nvContentPartPr>
              <p14:xfrm>
                <a:off x="497012" y="3480798"/>
                <a:ext cx="214920" cy="481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873F9A7-264A-B53D-6E9B-094259B46FA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88372" y="3471798"/>
                  <a:ext cx="23256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68D927F-475B-F878-496E-03D052E1C97C}"/>
                    </a:ext>
                  </a:extLst>
                </p14:cNvPr>
                <p14:cNvContentPartPr/>
                <p14:nvPr/>
              </p14:nvContentPartPr>
              <p14:xfrm>
                <a:off x="547052" y="3727758"/>
                <a:ext cx="140400" cy="62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68D927F-475B-F878-496E-03D052E1C97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38412" y="3719118"/>
                  <a:ext cx="15804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5C64261-FDE3-C6BA-E0E5-B5BBF1A5B193}"/>
                    </a:ext>
                  </a:extLst>
                </p14:cNvPr>
                <p14:cNvContentPartPr/>
                <p14:nvPr/>
              </p14:nvContentPartPr>
              <p14:xfrm>
                <a:off x="760532" y="3800838"/>
                <a:ext cx="210600" cy="270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5C64261-FDE3-C6BA-E0E5-B5BBF1A5B19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51532" y="3792198"/>
                  <a:ext cx="22824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B9FAA9C-9A66-93E9-95D7-F3DFC84381CB}"/>
                    </a:ext>
                  </a:extLst>
                </p14:cNvPr>
                <p14:cNvContentPartPr/>
                <p14:nvPr/>
              </p14:nvContentPartPr>
              <p14:xfrm>
                <a:off x="1036292" y="3453438"/>
                <a:ext cx="173520" cy="730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B9FAA9C-9A66-93E9-95D7-F3DFC84381C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27292" y="3444798"/>
                  <a:ext cx="191160" cy="74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21AF682-0741-5886-BF66-3DA99F3F66C7}"/>
                    </a:ext>
                  </a:extLst>
                </p14:cNvPr>
                <p14:cNvContentPartPr/>
                <p14:nvPr/>
              </p14:nvContentPartPr>
              <p14:xfrm>
                <a:off x="323492" y="3488358"/>
                <a:ext cx="316800" cy="774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21AF682-0741-5886-BF66-3DA99F3F66C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14492" y="3479358"/>
                  <a:ext cx="334440" cy="79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398A3F7-BC36-8678-5237-88ADEAFA8DBF}"/>
                    </a:ext>
                  </a:extLst>
                </p14:cNvPr>
                <p14:cNvContentPartPr/>
                <p14:nvPr/>
              </p14:nvContentPartPr>
              <p14:xfrm>
                <a:off x="922172" y="324318"/>
                <a:ext cx="1800360" cy="2937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398A3F7-BC36-8678-5237-88ADEAFA8DB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13172" y="315318"/>
                  <a:ext cx="1818000" cy="295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DC0E93-F529-913F-B4AB-7BA16BE39E7E}"/>
              </a:ext>
            </a:extLst>
          </p:cNvPr>
          <p:cNvGrpSpPr/>
          <p:nvPr/>
        </p:nvGrpSpPr>
        <p:grpSpPr>
          <a:xfrm>
            <a:off x="4766429" y="4672080"/>
            <a:ext cx="284580" cy="493290"/>
            <a:chOff x="5625212" y="3178038"/>
            <a:chExt cx="379440" cy="65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2C326DC-7EC2-3868-5648-B83C363DC454}"/>
                    </a:ext>
                  </a:extLst>
                </p14:cNvPr>
                <p14:cNvContentPartPr/>
                <p14:nvPr/>
              </p14:nvContentPartPr>
              <p14:xfrm>
                <a:off x="5625212" y="3178038"/>
                <a:ext cx="239400" cy="338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2C326DC-7EC2-3868-5648-B83C363DC45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616212" y="3169038"/>
                  <a:ext cx="25704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969B015-61CC-3EEB-B690-2554222B6F4C}"/>
                    </a:ext>
                  </a:extLst>
                </p14:cNvPr>
                <p14:cNvContentPartPr/>
                <p14:nvPr/>
              </p14:nvContentPartPr>
              <p14:xfrm>
                <a:off x="5910332" y="3509598"/>
                <a:ext cx="94320" cy="171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969B015-61CC-3EEB-B690-2554222B6F4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901692" y="3500958"/>
                  <a:ext cx="1119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6192FDF-F87A-0CC2-10BC-F7717A1CE264}"/>
                    </a:ext>
                  </a:extLst>
                </p14:cNvPr>
                <p14:cNvContentPartPr/>
                <p14:nvPr/>
              </p14:nvContentPartPr>
              <p14:xfrm>
                <a:off x="5972252" y="3334998"/>
                <a:ext cx="23760" cy="48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6192FDF-F87A-0CC2-10BC-F7717A1CE26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963252" y="3326358"/>
                  <a:ext cx="414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4F9C759-7802-7B2A-D727-CAC6BB0409F0}"/>
                    </a:ext>
                  </a:extLst>
                </p14:cNvPr>
                <p14:cNvContentPartPr/>
                <p14:nvPr/>
              </p14:nvContentPartPr>
              <p14:xfrm>
                <a:off x="5870732" y="3816318"/>
                <a:ext cx="40680" cy="19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4F9C759-7802-7B2A-D727-CAC6BB0409F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861732" y="3807678"/>
                  <a:ext cx="58320" cy="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CE1359-613D-B539-25C5-123FA0698161}"/>
              </a:ext>
            </a:extLst>
          </p:cNvPr>
          <p:cNvGrpSpPr/>
          <p:nvPr/>
        </p:nvGrpSpPr>
        <p:grpSpPr>
          <a:xfrm>
            <a:off x="4015559" y="2718090"/>
            <a:ext cx="2603880" cy="1796310"/>
            <a:chOff x="4624052" y="572718"/>
            <a:chExt cx="3471840" cy="239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87760DF-58CC-17FA-4370-1B4E45131E35}"/>
                    </a:ext>
                  </a:extLst>
                </p14:cNvPr>
                <p14:cNvContentPartPr/>
                <p14:nvPr/>
              </p14:nvContentPartPr>
              <p14:xfrm>
                <a:off x="5517212" y="2661798"/>
                <a:ext cx="512280" cy="3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87760DF-58CC-17FA-4370-1B4E45131E3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508572" y="2652798"/>
                  <a:ext cx="5299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8874480-01BD-EF13-8F4E-6E77CAD0D152}"/>
                    </a:ext>
                  </a:extLst>
                </p14:cNvPr>
                <p14:cNvContentPartPr/>
                <p14:nvPr/>
              </p14:nvContentPartPr>
              <p14:xfrm>
                <a:off x="5524412" y="2464518"/>
                <a:ext cx="42660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8874480-01BD-EF13-8F4E-6E77CAD0D15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515412" y="2455878"/>
                  <a:ext cx="444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E675728-BFEC-3543-25C9-0819CDAF836C}"/>
                    </a:ext>
                  </a:extLst>
                </p14:cNvPr>
                <p14:cNvContentPartPr/>
                <p14:nvPr/>
              </p14:nvContentPartPr>
              <p14:xfrm>
                <a:off x="5531972" y="2293878"/>
                <a:ext cx="37980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E675728-BFEC-3543-25C9-0819CDAF836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522972" y="2285238"/>
                  <a:ext cx="39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8CB1B12-A74F-64B4-1662-6ED0A1E1F4C7}"/>
                    </a:ext>
                  </a:extLst>
                </p14:cNvPr>
                <p14:cNvContentPartPr/>
                <p14:nvPr/>
              </p14:nvContentPartPr>
              <p14:xfrm>
                <a:off x="5267732" y="1096878"/>
                <a:ext cx="54252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8CB1B12-A74F-64B4-1662-6ED0A1E1F4C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259092" y="1088238"/>
                  <a:ext cx="56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D61ADF7-0662-C382-F200-E57036F8F5B5}"/>
                    </a:ext>
                  </a:extLst>
                </p14:cNvPr>
                <p14:cNvContentPartPr/>
                <p14:nvPr/>
              </p14:nvContentPartPr>
              <p14:xfrm>
                <a:off x="5362772" y="1308558"/>
                <a:ext cx="358920" cy="2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D61ADF7-0662-C382-F200-E57036F8F5B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354132" y="1299918"/>
                  <a:ext cx="376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E100F24-8D99-B4AB-5212-C3477D4CD917}"/>
                    </a:ext>
                  </a:extLst>
                </p14:cNvPr>
                <p14:cNvContentPartPr/>
                <p14:nvPr/>
              </p14:nvContentPartPr>
              <p14:xfrm>
                <a:off x="5463932" y="1515198"/>
                <a:ext cx="435960" cy="17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E100F24-8D99-B4AB-5212-C3477D4CD91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455292" y="1506198"/>
                  <a:ext cx="4536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AE3F72A-AD60-D0FE-A34C-6B6849CDC141}"/>
                    </a:ext>
                  </a:extLst>
                </p14:cNvPr>
                <p14:cNvContentPartPr/>
                <p14:nvPr/>
              </p14:nvContentPartPr>
              <p14:xfrm>
                <a:off x="4624052" y="572718"/>
                <a:ext cx="2171520" cy="23950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AE3F72A-AD60-D0FE-A34C-6B6849CDC14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15412" y="564078"/>
                  <a:ext cx="2189160" cy="241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0C50DFB-F477-D1C6-E2DA-9FB59D994C3C}"/>
                    </a:ext>
                  </a:extLst>
                </p14:cNvPr>
                <p14:cNvContentPartPr/>
                <p14:nvPr/>
              </p14:nvContentPartPr>
              <p14:xfrm>
                <a:off x="7247372" y="1540758"/>
                <a:ext cx="360" cy="551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0C50DFB-F477-D1C6-E2DA-9FB59D994C3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238372" y="1531758"/>
                  <a:ext cx="18000" cy="56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B0E46EB-3654-2368-5C77-9C5E2BC06D77}"/>
                    </a:ext>
                  </a:extLst>
                </p14:cNvPr>
                <p14:cNvContentPartPr/>
                <p14:nvPr/>
              </p14:nvContentPartPr>
              <p14:xfrm>
                <a:off x="7070252" y="1788438"/>
                <a:ext cx="406080" cy="45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B0E46EB-3654-2368-5C77-9C5E2BC06D7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061612" y="1779438"/>
                  <a:ext cx="4237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A17A7DF-FECD-F8CB-D660-F98492A6F5D0}"/>
                    </a:ext>
                  </a:extLst>
                </p14:cNvPr>
                <p14:cNvContentPartPr/>
                <p14:nvPr/>
              </p14:nvContentPartPr>
              <p14:xfrm>
                <a:off x="7775132" y="1466598"/>
                <a:ext cx="320760" cy="496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A17A7DF-FECD-F8CB-D660-F98492A6F5D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766132" y="1457598"/>
                  <a:ext cx="338400" cy="51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5638E14-C44E-E049-26B1-717BC7925B1B}"/>
                  </a:ext>
                </a:extLst>
              </p14:cNvPr>
              <p14:cNvContentPartPr/>
              <p14:nvPr/>
            </p14:nvContentPartPr>
            <p14:xfrm>
              <a:off x="6526829" y="4821930"/>
              <a:ext cx="54000" cy="77409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5638E14-C44E-E049-26B1-717BC7925B1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517829" y="4812933"/>
                <a:ext cx="71640" cy="791724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16E13180-E089-378E-7AC2-8303618E6042}"/>
              </a:ext>
            </a:extLst>
          </p:cNvPr>
          <p:cNvGrpSpPr/>
          <p:nvPr/>
        </p:nvGrpSpPr>
        <p:grpSpPr>
          <a:xfrm>
            <a:off x="6533309" y="4800600"/>
            <a:ext cx="2130570" cy="869130"/>
            <a:chOff x="7981052" y="3349398"/>
            <a:chExt cx="2840760" cy="115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6D8806A-4867-C967-6BAC-C9766748567A}"/>
                    </a:ext>
                  </a:extLst>
                </p14:cNvPr>
                <p14:cNvContentPartPr/>
                <p14:nvPr/>
              </p14:nvContentPartPr>
              <p14:xfrm>
                <a:off x="8204612" y="3737838"/>
                <a:ext cx="196560" cy="328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6D8806A-4867-C967-6BAC-C9766748567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195972" y="3729198"/>
                  <a:ext cx="21420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4A765A1-1E7C-8047-3229-B023CC0DD110}"/>
                    </a:ext>
                  </a:extLst>
                </p14:cNvPr>
                <p14:cNvContentPartPr/>
                <p14:nvPr/>
              </p14:nvContentPartPr>
              <p14:xfrm>
                <a:off x="8484692" y="4064358"/>
                <a:ext cx="65160" cy="93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4A765A1-1E7C-8047-3229-B023CC0DD11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475692" y="4055358"/>
                  <a:ext cx="8280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8442231-B6FD-0762-54C1-D57ED65F2239}"/>
                    </a:ext>
                  </a:extLst>
                </p14:cNvPr>
                <p14:cNvContentPartPr/>
                <p14:nvPr/>
              </p14:nvContentPartPr>
              <p14:xfrm>
                <a:off x="8516372" y="3937278"/>
                <a:ext cx="5760" cy="23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8442231-B6FD-0762-54C1-D57ED65F223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507732" y="3928278"/>
                  <a:ext cx="234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8604E5F-3E04-72CC-1329-4067A23BB723}"/>
                    </a:ext>
                  </a:extLst>
                </p14:cNvPr>
                <p14:cNvContentPartPr/>
                <p14:nvPr/>
              </p14:nvContentPartPr>
              <p14:xfrm>
                <a:off x="8189132" y="3533358"/>
                <a:ext cx="265680" cy="108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8604E5F-3E04-72CC-1329-4067A23BB72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180132" y="3524718"/>
                  <a:ext cx="2833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74B0463-54BA-2B8F-41D5-F456A525F804}"/>
                    </a:ext>
                  </a:extLst>
                </p14:cNvPr>
                <p14:cNvContentPartPr/>
                <p14:nvPr/>
              </p14:nvContentPartPr>
              <p14:xfrm>
                <a:off x="8723732" y="3908118"/>
                <a:ext cx="135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74B0463-54BA-2B8F-41D5-F456A525F80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714732" y="3899478"/>
                  <a:ext cx="153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7FFCAAD-8E78-14C4-F0B6-89B692D273E0}"/>
                    </a:ext>
                  </a:extLst>
                </p14:cNvPr>
                <p14:cNvContentPartPr/>
                <p14:nvPr/>
              </p14:nvContentPartPr>
              <p14:xfrm>
                <a:off x="8741012" y="3995238"/>
                <a:ext cx="95760" cy="2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7FFCAAD-8E78-14C4-F0B6-89B692D273E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732372" y="3986598"/>
                  <a:ext cx="113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075689D-5738-5B93-DC48-6719CCE3D90C}"/>
                    </a:ext>
                  </a:extLst>
                </p14:cNvPr>
                <p14:cNvContentPartPr/>
                <p14:nvPr/>
              </p14:nvContentPartPr>
              <p14:xfrm>
                <a:off x="9135212" y="3775998"/>
                <a:ext cx="198720" cy="333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075689D-5738-5B93-DC48-6719CCE3D90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126572" y="3766998"/>
                  <a:ext cx="21636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6516083-69F4-3F8C-D3FC-8542A50E3A7C}"/>
                    </a:ext>
                  </a:extLst>
                </p14:cNvPr>
                <p14:cNvContentPartPr/>
                <p14:nvPr/>
              </p14:nvContentPartPr>
              <p14:xfrm>
                <a:off x="9432932" y="4083438"/>
                <a:ext cx="50040" cy="102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6516083-69F4-3F8C-D3FC-8542A50E3A7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423932" y="4074798"/>
                  <a:ext cx="6768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1A1598C-EB09-C11F-DFE4-24F35E395940}"/>
                    </a:ext>
                  </a:extLst>
                </p14:cNvPr>
                <p14:cNvContentPartPr/>
                <p14:nvPr/>
              </p14:nvContentPartPr>
              <p14:xfrm>
                <a:off x="9455252" y="3909918"/>
                <a:ext cx="5040" cy="26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1A1598C-EB09-C11F-DFE4-24F35E39594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446612" y="3901278"/>
                  <a:ext cx="226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62A6143-02B3-4B47-046F-C10F08500C95}"/>
                    </a:ext>
                  </a:extLst>
                </p14:cNvPr>
                <p14:cNvContentPartPr/>
                <p14:nvPr/>
              </p14:nvContentPartPr>
              <p14:xfrm>
                <a:off x="9725612" y="3935478"/>
                <a:ext cx="232200" cy="24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62A6143-02B3-4B47-046F-C10F08500C9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716972" y="3926838"/>
                  <a:ext cx="2498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FCE61EB-3A2A-685A-30F0-18E1CA38D93C}"/>
                    </a:ext>
                  </a:extLst>
                </p14:cNvPr>
                <p14:cNvContentPartPr/>
                <p14:nvPr/>
              </p14:nvContentPartPr>
              <p14:xfrm>
                <a:off x="9845852" y="3867438"/>
                <a:ext cx="8640" cy="247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FCE61EB-3A2A-685A-30F0-18E1CA38D93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836852" y="3858798"/>
                  <a:ext cx="262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EAC5873-B6B4-EEDB-0EBC-1D3987BCD65B}"/>
                    </a:ext>
                  </a:extLst>
                </p14:cNvPr>
                <p14:cNvContentPartPr/>
                <p14:nvPr/>
              </p14:nvContentPartPr>
              <p14:xfrm>
                <a:off x="10242212" y="3737478"/>
                <a:ext cx="230040" cy="361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EAC5873-B6B4-EEDB-0EBC-1D3987BCD65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233212" y="3728838"/>
                  <a:ext cx="24768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CAD0E54-B3B4-720A-64C9-DE017438C7DB}"/>
                    </a:ext>
                  </a:extLst>
                </p14:cNvPr>
                <p14:cNvContentPartPr/>
                <p14:nvPr/>
              </p14:nvContentPartPr>
              <p14:xfrm>
                <a:off x="7981052" y="3349398"/>
                <a:ext cx="2840760" cy="1158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CAD0E54-B3B4-720A-64C9-DE017438C7D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972052" y="3340758"/>
                  <a:ext cx="2858400" cy="11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2476487-22AB-75EE-CC14-0E4BE61DFAB1}"/>
              </a:ext>
            </a:extLst>
          </p:cNvPr>
          <p:cNvGrpSpPr/>
          <p:nvPr/>
        </p:nvGrpSpPr>
        <p:grpSpPr>
          <a:xfrm>
            <a:off x="1621712" y="4967655"/>
            <a:ext cx="358290" cy="409050"/>
            <a:chOff x="1552852" y="3485019"/>
            <a:chExt cx="477720" cy="54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9C12AAE-0917-5C11-1CC2-356DAEAFE472}"/>
                    </a:ext>
                  </a:extLst>
                </p14:cNvPr>
                <p14:cNvContentPartPr/>
                <p14:nvPr/>
              </p14:nvContentPartPr>
              <p14:xfrm>
                <a:off x="1552852" y="3568179"/>
                <a:ext cx="230760" cy="4622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9C12AAE-0917-5C11-1CC2-356DAEAFE47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543852" y="3559539"/>
                  <a:ext cx="248400" cy="4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485FF4D-069C-6C57-92A4-E915A83B78FA}"/>
                    </a:ext>
                  </a:extLst>
                </p14:cNvPr>
                <p14:cNvContentPartPr/>
                <p14:nvPr/>
              </p14:nvContentPartPr>
              <p14:xfrm>
                <a:off x="1790452" y="3485019"/>
                <a:ext cx="240120" cy="199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485FF4D-069C-6C57-92A4-E915A83B78F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781812" y="3476019"/>
                  <a:ext cx="257760" cy="21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74180B2-947B-2D9C-1B75-DD675AF68015}"/>
                  </a:ext>
                </a:extLst>
              </p14:cNvPr>
              <p14:cNvContentPartPr/>
              <p14:nvPr/>
            </p14:nvContentPartPr>
            <p14:xfrm>
              <a:off x="1760222" y="5305695"/>
              <a:ext cx="95310" cy="664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74180B2-947B-2D9C-1B75-DD675AF6801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751196" y="5296719"/>
                <a:ext cx="113000" cy="840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B797007-11FA-6F76-B23B-C74FB59A8FA6}"/>
                  </a:ext>
                </a:extLst>
              </p14:cNvPr>
              <p14:cNvContentPartPr/>
              <p14:nvPr/>
            </p14:nvContentPartPr>
            <p14:xfrm>
              <a:off x="6709319" y="4952265"/>
              <a:ext cx="229230" cy="631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B797007-11FA-6F76-B23B-C74FB59A8FA6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700323" y="4943341"/>
                <a:ext cx="246863" cy="80671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99AE7A31-F518-8F0E-E4D8-016498DCD4C4}"/>
              </a:ext>
            </a:extLst>
          </p:cNvPr>
          <p:cNvGrpSpPr/>
          <p:nvPr/>
        </p:nvGrpSpPr>
        <p:grpSpPr>
          <a:xfrm>
            <a:off x="4823639" y="4297785"/>
            <a:ext cx="65880" cy="28350"/>
            <a:chOff x="5701492" y="2678979"/>
            <a:chExt cx="87840" cy="3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9ADB228-1869-9CC7-4FB0-62FC0F020EDB}"/>
                    </a:ext>
                  </a:extLst>
                </p14:cNvPr>
                <p14:cNvContentPartPr/>
                <p14:nvPr/>
              </p14:nvContentPartPr>
              <p14:xfrm>
                <a:off x="5701492" y="2678979"/>
                <a:ext cx="80280" cy="37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9ADB228-1869-9CC7-4FB0-62FC0F020ED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692852" y="2670339"/>
                  <a:ext cx="979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30A9909-2CA8-1438-4EF0-5E546C885B02}"/>
                    </a:ext>
                  </a:extLst>
                </p14:cNvPr>
                <p14:cNvContentPartPr/>
                <p14:nvPr/>
              </p14:nvContentPartPr>
              <p14:xfrm>
                <a:off x="5784292" y="2711379"/>
                <a:ext cx="504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30A9909-2CA8-1438-4EF0-5E546C885B0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775652" y="2702739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BEFEBEE-8A97-E6E1-2665-CF59FB50D359}"/>
              </a:ext>
            </a:extLst>
          </p:cNvPr>
          <p:cNvGrpSpPr/>
          <p:nvPr/>
        </p:nvGrpSpPr>
        <p:grpSpPr>
          <a:xfrm>
            <a:off x="4486159" y="5353247"/>
            <a:ext cx="646380" cy="491400"/>
            <a:chOff x="5251518" y="4086261"/>
            <a:chExt cx="861840" cy="65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881A479-3D7D-E34A-E825-504C2EF0DF90}"/>
                    </a:ext>
                  </a:extLst>
                </p14:cNvPr>
                <p14:cNvContentPartPr/>
                <p14:nvPr/>
              </p14:nvContentPartPr>
              <p14:xfrm>
                <a:off x="5609718" y="4268061"/>
                <a:ext cx="222840" cy="145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881A479-3D7D-E34A-E825-504C2EF0DF9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600718" y="4259421"/>
                  <a:ext cx="2404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25CC02F-0E72-72A5-9752-07E00DFDC0DF}"/>
                    </a:ext>
                  </a:extLst>
                </p14:cNvPr>
                <p14:cNvContentPartPr/>
                <p14:nvPr/>
              </p14:nvContentPartPr>
              <p14:xfrm>
                <a:off x="5871078" y="4160781"/>
                <a:ext cx="242280" cy="369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25CC02F-0E72-72A5-9752-07E00DFDC0D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862438" y="4152141"/>
                  <a:ext cx="25992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184D224-FE5E-1ACE-535B-21FF04AE1E8C}"/>
                    </a:ext>
                  </a:extLst>
                </p14:cNvPr>
                <p14:cNvContentPartPr/>
                <p14:nvPr/>
              </p14:nvContentPartPr>
              <p14:xfrm>
                <a:off x="5251518" y="4086261"/>
                <a:ext cx="349200" cy="6552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184D224-FE5E-1ACE-535B-21FF04AE1E8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242518" y="4077621"/>
                  <a:ext cx="366840" cy="67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54C8119-EF87-28B9-6409-5794EF48C599}"/>
              </a:ext>
            </a:extLst>
          </p:cNvPr>
          <p:cNvGrpSpPr/>
          <p:nvPr/>
        </p:nvGrpSpPr>
        <p:grpSpPr>
          <a:xfrm>
            <a:off x="6224848" y="3255457"/>
            <a:ext cx="526680" cy="679680"/>
            <a:chOff x="5677328" y="1824156"/>
            <a:chExt cx="526680" cy="67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F43AF2C-CCCE-3CAE-E609-CF90A86C159B}"/>
                    </a:ext>
                  </a:extLst>
                </p14:cNvPr>
                <p14:cNvContentPartPr/>
                <p14:nvPr/>
              </p14:nvContentPartPr>
              <p14:xfrm>
                <a:off x="5677328" y="1824156"/>
                <a:ext cx="194760" cy="6796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F43AF2C-CCCE-3CAE-E609-CF90A86C159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668328" y="1815516"/>
                  <a:ext cx="21240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9A93551-212B-BD6C-2367-8DF0B8D830AB}"/>
                    </a:ext>
                  </a:extLst>
                </p14:cNvPr>
                <p14:cNvContentPartPr/>
                <p14:nvPr/>
              </p14:nvContentPartPr>
              <p14:xfrm>
                <a:off x="6099248" y="1847916"/>
                <a:ext cx="104760" cy="614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9A93551-212B-BD6C-2367-8DF0B8D830A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090608" y="1838916"/>
                  <a:ext cx="122400" cy="63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FA53135-8A60-89A1-2355-4F6B4A79EF97}"/>
              </a:ext>
            </a:extLst>
          </p:cNvPr>
          <p:cNvGrpSpPr/>
          <p:nvPr/>
        </p:nvGrpSpPr>
        <p:grpSpPr>
          <a:xfrm>
            <a:off x="8492128" y="5215657"/>
            <a:ext cx="74520" cy="237240"/>
            <a:chOff x="7944608" y="3784356"/>
            <a:chExt cx="74520" cy="23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BAB8102-A25B-715C-D6F3-C114B0DB3339}"/>
                    </a:ext>
                  </a:extLst>
                </p14:cNvPr>
                <p14:cNvContentPartPr/>
                <p14:nvPr/>
              </p14:nvContentPartPr>
              <p14:xfrm>
                <a:off x="7944608" y="3925836"/>
                <a:ext cx="74520" cy="957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BAB8102-A25B-715C-D6F3-C114B0DB333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935608" y="3916836"/>
                  <a:ext cx="9216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54F7EDA-423C-9D9B-B4FB-24D631382B55}"/>
                    </a:ext>
                  </a:extLst>
                </p14:cNvPr>
                <p14:cNvContentPartPr/>
                <p14:nvPr/>
              </p14:nvContentPartPr>
              <p14:xfrm>
                <a:off x="7948208" y="3784356"/>
                <a:ext cx="20520" cy="17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54F7EDA-423C-9D9B-B4FB-24D631382B5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939208" y="3775356"/>
                  <a:ext cx="38160" cy="35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6C9AF16B-35E8-6D25-21BE-8E4633011350}"/>
              </a:ext>
            </a:extLst>
          </p:cNvPr>
          <p:cNvSpPr txBox="1"/>
          <p:nvPr/>
        </p:nvSpPr>
        <p:spPr>
          <a:xfrm>
            <a:off x="1013986" y="90879"/>
            <a:ext cx="7342886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Can we work in n x n space approximately?</a:t>
            </a:r>
          </a:p>
          <a:p>
            <a:pPr algn="ctr">
              <a:buNone/>
            </a:pPr>
            <a:endParaRPr lang="en-US" b="1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Yes !! Much of condensed matter physics</a:t>
            </a:r>
          </a:p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But it needs dynamics and good guesses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FEDF454C-CCBC-1CEE-9CEC-F706DFCD8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3765"/>
    </mc:Choice>
    <mc:Fallback xmlns="">
      <p:transition advClick="0" advTm="83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DB545-6ABE-D9FA-207B-6B4CC1C0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17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1069AD1-9A95-9E5C-92D2-28ABA9D6E1C6}"/>
              </a:ext>
            </a:extLst>
          </p:cNvPr>
          <p:cNvSpPr txBox="1"/>
          <p:nvPr/>
        </p:nvSpPr>
        <p:spPr>
          <a:xfrm>
            <a:off x="1600200" y="-81568"/>
            <a:ext cx="7342886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Look at 1-electron sector</a:t>
            </a:r>
          </a:p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We can replicate that approximately</a:t>
            </a:r>
            <a:endParaRPr lang="en-US" sz="24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7AC88E2-CD6A-635E-ECD5-851B62092537}"/>
                  </a:ext>
                </a:extLst>
              </p14:cNvPr>
              <p14:cNvContentPartPr/>
              <p14:nvPr/>
            </p14:nvContentPartPr>
            <p14:xfrm>
              <a:off x="979786" y="2300315"/>
              <a:ext cx="18504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7AC88E2-CD6A-635E-ECD5-851B6209253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1146" y="2291315"/>
                <a:ext cx="202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EC28C52-32AB-1161-BAFF-77D54040072D}"/>
                  </a:ext>
                </a:extLst>
              </p14:cNvPr>
              <p14:cNvContentPartPr/>
              <p14:nvPr/>
            </p14:nvContentPartPr>
            <p14:xfrm>
              <a:off x="1457146" y="2095115"/>
              <a:ext cx="19080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EC28C52-32AB-1161-BAFF-77D54040072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48506" y="2086475"/>
                <a:ext cx="208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113E1B1-B0BE-6B63-AD05-B81CA9BF0842}"/>
                  </a:ext>
                </a:extLst>
              </p14:cNvPr>
              <p14:cNvContentPartPr/>
              <p14:nvPr/>
            </p14:nvContentPartPr>
            <p14:xfrm>
              <a:off x="1919386" y="1680755"/>
              <a:ext cx="351000" cy="2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113E1B1-B0BE-6B63-AD05-B81CA9BF08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0746" y="1671755"/>
                <a:ext cx="36864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9825228-D636-36E2-6813-16200C1E7829}"/>
                  </a:ext>
                </a:extLst>
              </p14:cNvPr>
              <p14:cNvContentPartPr/>
              <p14:nvPr/>
            </p14:nvContentPartPr>
            <p14:xfrm>
              <a:off x="2383426" y="2073155"/>
              <a:ext cx="16380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9825228-D636-36E2-6813-16200C1E78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74786" y="2064155"/>
                <a:ext cx="181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85F2DD3-B636-D7F5-0FB4-9322BD13121B}"/>
                  </a:ext>
                </a:extLst>
              </p14:cNvPr>
              <p14:cNvContentPartPr/>
              <p14:nvPr/>
            </p14:nvContentPartPr>
            <p14:xfrm>
              <a:off x="2768266" y="2298875"/>
              <a:ext cx="4449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85F2DD3-B636-D7F5-0FB4-9322BD1312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59266" y="2289875"/>
                <a:ext cx="462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FB6AE33-D917-054F-839A-D9031BF20D1A}"/>
                  </a:ext>
                </a:extLst>
              </p14:cNvPr>
              <p14:cNvContentPartPr/>
              <p14:nvPr/>
            </p14:nvContentPartPr>
            <p14:xfrm>
              <a:off x="3135106" y="1582835"/>
              <a:ext cx="172800" cy="2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FB6AE33-D917-054F-839A-D9031BF20D1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26106" y="1573835"/>
                <a:ext cx="19044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54E03456-0351-86BD-4588-F47C505D2D40}"/>
              </a:ext>
            </a:extLst>
          </p:cNvPr>
          <p:cNvGrpSpPr/>
          <p:nvPr/>
        </p:nvGrpSpPr>
        <p:grpSpPr>
          <a:xfrm>
            <a:off x="957826" y="2579675"/>
            <a:ext cx="196560" cy="179640"/>
            <a:chOff x="957826" y="2579675"/>
            <a:chExt cx="19656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7BE2B0D-2B73-ACC8-83D8-71FB8612AE48}"/>
                    </a:ext>
                  </a:extLst>
                </p14:cNvPr>
                <p14:cNvContentPartPr/>
                <p14:nvPr/>
              </p14:nvContentPartPr>
              <p14:xfrm>
                <a:off x="957826" y="2579675"/>
                <a:ext cx="105480" cy="130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7BE2B0D-2B73-ACC8-83D8-71FB8612AE4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49186" y="2571035"/>
                  <a:ext cx="1231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68A486A-FC18-FEA5-C913-95A43D092672}"/>
                    </a:ext>
                  </a:extLst>
                </p14:cNvPr>
                <p14:cNvContentPartPr/>
                <p14:nvPr/>
              </p14:nvContentPartPr>
              <p14:xfrm>
                <a:off x="1151866" y="2687315"/>
                <a:ext cx="2520" cy="72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68A486A-FC18-FEA5-C913-95A43D09267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43226" y="2678675"/>
                  <a:ext cx="20160" cy="8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653B56-6306-EFFE-7666-C6680C9858E5}"/>
              </a:ext>
            </a:extLst>
          </p:cNvPr>
          <p:cNvGrpSpPr/>
          <p:nvPr/>
        </p:nvGrpSpPr>
        <p:grpSpPr>
          <a:xfrm>
            <a:off x="1472986" y="2368355"/>
            <a:ext cx="271800" cy="283680"/>
            <a:chOff x="1472986" y="2368355"/>
            <a:chExt cx="271800" cy="28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67DEAA7-879A-B8D6-3EB1-5020B65020F9}"/>
                    </a:ext>
                  </a:extLst>
                </p14:cNvPr>
                <p14:cNvContentPartPr/>
                <p14:nvPr/>
              </p14:nvContentPartPr>
              <p14:xfrm>
                <a:off x="1472986" y="2368355"/>
                <a:ext cx="68400" cy="179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67DEAA7-879A-B8D6-3EB1-5020B65020F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464346" y="2359715"/>
                  <a:ext cx="860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5A6111A-0FE0-70F3-097D-0077AD105010}"/>
                    </a:ext>
                  </a:extLst>
                </p14:cNvPr>
                <p14:cNvContentPartPr/>
                <p14:nvPr/>
              </p14:nvContentPartPr>
              <p14:xfrm>
                <a:off x="1566586" y="2530355"/>
                <a:ext cx="178200" cy="121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5A6111A-0FE0-70F3-097D-0077AD10501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557586" y="2521355"/>
                  <a:ext cx="195840" cy="13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389667B-2DF0-6157-A05E-4181025C2237}"/>
                  </a:ext>
                </a:extLst>
              </p14:cNvPr>
              <p14:cNvContentPartPr/>
              <p14:nvPr/>
            </p14:nvContentPartPr>
            <p14:xfrm>
              <a:off x="2237626" y="2545115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389667B-2DF0-6157-A05E-4181025C223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228626" y="253611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92B2FDE-A759-6F17-A750-90FDE12EF234}"/>
                  </a:ext>
                </a:extLst>
              </p14:cNvPr>
              <p14:cNvContentPartPr/>
              <p14:nvPr/>
            </p14:nvContentPartPr>
            <p14:xfrm>
              <a:off x="2576386" y="2545115"/>
              <a:ext cx="252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92B2FDE-A759-6F17-A750-90FDE12EF23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67746" y="2536115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F560059-C353-F852-BFDA-46CB26D64275}"/>
                  </a:ext>
                </a:extLst>
              </p14:cNvPr>
              <p14:cNvContentPartPr/>
              <p14:nvPr/>
            </p14:nvContentPartPr>
            <p14:xfrm>
              <a:off x="2957266" y="2522795"/>
              <a:ext cx="504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F560059-C353-F852-BFDA-46CB26D6427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48626" y="2514155"/>
                <a:ext cx="22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8CF9F74-A4DA-49CD-734D-860718E4B642}"/>
                  </a:ext>
                </a:extLst>
              </p14:cNvPr>
              <p14:cNvContentPartPr/>
              <p14:nvPr/>
            </p14:nvContentPartPr>
            <p14:xfrm>
              <a:off x="3353266" y="2424515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8CF9F74-A4DA-49CD-734D-860718E4B64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44266" y="241587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A381A711-7138-7E60-BEBF-90C52C7F381C}"/>
              </a:ext>
            </a:extLst>
          </p:cNvPr>
          <p:cNvGrpSpPr/>
          <p:nvPr/>
        </p:nvGrpSpPr>
        <p:grpSpPr>
          <a:xfrm>
            <a:off x="3398266" y="1627835"/>
            <a:ext cx="274320" cy="184320"/>
            <a:chOff x="3398266" y="1627835"/>
            <a:chExt cx="274320" cy="18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D3DC741-7A92-45F7-F489-FC1B6422C096}"/>
                    </a:ext>
                  </a:extLst>
                </p14:cNvPr>
                <p14:cNvContentPartPr/>
                <p14:nvPr/>
              </p14:nvContentPartPr>
              <p14:xfrm>
                <a:off x="3398266" y="1627835"/>
                <a:ext cx="124920" cy="180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D3DC741-7A92-45F7-F489-FC1B6422C09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389626" y="1619195"/>
                  <a:ext cx="1425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51C85CD-2774-AE5F-0F46-90A19DA2D9A4}"/>
                    </a:ext>
                  </a:extLst>
                </p14:cNvPr>
                <p14:cNvContentPartPr/>
                <p14:nvPr/>
              </p14:nvContentPartPr>
              <p14:xfrm>
                <a:off x="3551626" y="1698035"/>
                <a:ext cx="120960" cy="114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51C85CD-2774-AE5F-0F46-90A19DA2D9A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542626" y="1689395"/>
                  <a:ext cx="138600" cy="13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043771B-8331-244E-4511-2CEA350AA4BE}"/>
              </a:ext>
            </a:extLst>
          </p:cNvPr>
          <p:cNvGrpSpPr/>
          <p:nvPr/>
        </p:nvGrpSpPr>
        <p:grpSpPr>
          <a:xfrm>
            <a:off x="4975066" y="1407155"/>
            <a:ext cx="3304080" cy="1834920"/>
            <a:chOff x="4975066" y="1407155"/>
            <a:chExt cx="3304080" cy="183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3943CEF-A574-F6A1-D520-683D5F1B71A2}"/>
                    </a:ext>
                  </a:extLst>
                </p14:cNvPr>
                <p14:cNvContentPartPr/>
                <p14:nvPr/>
              </p14:nvContentPartPr>
              <p14:xfrm>
                <a:off x="5314906" y="1417235"/>
                <a:ext cx="155520" cy="345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3943CEF-A574-F6A1-D520-683D5F1B71A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306266" y="1408235"/>
                  <a:ext cx="17316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700D873-D80E-7420-6E1D-A04ED55A9FA6}"/>
                    </a:ext>
                  </a:extLst>
                </p14:cNvPr>
                <p14:cNvContentPartPr/>
                <p14:nvPr/>
              </p14:nvContentPartPr>
              <p14:xfrm>
                <a:off x="5288626" y="1638995"/>
                <a:ext cx="189720" cy="64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700D873-D80E-7420-6E1D-A04ED55A9FA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279986" y="1629995"/>
                  <a:ext cx="20736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2050EBB-DB77-DB79-DD03-0FF9B673E234}"/>
                    </a:ext>
                  </a:extLst>
                </p14:cNvPr>
                <p14:cNvContentPartPr/>
                <p14:nvPr/>
              </p14:nvContentPartPr>
              <p14:xfrm>
                <a:off x="5509306" y="1601195"/>
                <a:ext cx="99720" cy="149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2050EBB-DB77-DB79-DD03-0FF9B673E23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500306" y="1592555"/>
                  <a:ext cx="1173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0D33824-69BB-1886-0965-DCCEB701A534}"/>
                    </a:ext>
                  </a:extLst>
                </p14:cNvPr>
                <p14:cNvContentPartPr/>
                <p14:nvPr/>
              </p14:nvContentPartPr>
              <p14:xfrm>
                <a:off x="5022226" y="1407155"/>
                <a:ext cx="92520" cy="129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0D33824-69BB-1886-0965-DCCEB701A53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013226" y="1398155"/>
                  <a:ext cx="1101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32D4BC5-0886-1EFD-9159-F62FB843D975}"/>
                    </a:ext>
                  </a:extLst>
                </p14:cNvPr>
                <p14:cNvContentPartPr/>
                <p14:nvPr/>
              </p14:nvContentPartPr>
              <p14:xfrm>
                <a:off x="5070106" y="1484555"/>
                <a:ext cx="133200" cy="1625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32D4BC5-0886-1EFD-9159-F62FB843D97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061466" y="1475915"/>
                  <a:ext cx="150840" cy="164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DD16CAE-2DB4-5B8C-F20C-6DD83605F3D2}"/>
                    </a:ext>
                  </a:extLst>
                </p14:cNvPr>
                <p14:cNvContentPartPr/>
                <p14:nvPr/>
              </p14:nvContentPartPr>
              <p14:xfrm>
                <a:off x="4975066" y="2946515"/>
                <a:ext cx="2958120" cy="89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DD16CAE-2DB4-5B8C-F20C-6DD83605F3D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966066" y="2937875"/>
                  <a:ext cx="297576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FCC6A2F-92A5-1E4C-C50E-FDE413CFD864}"/>
                    </a:ext>
                  </a:extLst>
                </p14:cNvPr>
                <p14:cNvContentPartPr/>
                <p14:nvPr/>
              </p14:nvContentPartPr>
              <p14:xfrm>
                <a:off x="7817986" y="2877755"/>
                <a:ext cx="123120" cy="120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FCC6A2F-92A5-1E4C-C50E-FDE413CFD86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809346" y="2868755"/>
                  <a:ext cx="1407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72F43E0-67AC-31DA-2798-185790982127}"/>
                    </a:ext>
                  </a:extLst>
                </p14:cNvPr>
                <p14:cNvContentPartPr/>
                <p14:nvPr/>
              </p14:nvContentPartPr>
              <p14:xfrm>
                <a:off x="8071066" y="2934635"/>
                <a:ext cx="114480" cy="189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72F43E0-67AC-31DA-2798-18579098212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062066" y="2925995"/>
                  <a:ext cx="1321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2AECB2F-AAC8-A357-F627-65A6B31581D6}"/>
                    </a:ext>
                  </a:extLst>
                </p14:cNvPr>
                <p14:cNvContentPartPr/>
                <p14:nvPr/>
              </p14:nvContentPartPr>
              <p14:xfrm>
                <a:off x="8197426" y="3106355"/>
                <a:ext cx="81720" cy="135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2AECB2F-AAC8-A357-F627-65A6B31581D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188426" y="3097355"/>
                  <a:ext cx="99360" cy="15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DEC2C4D-FAF4-F4EC-1A1F-2899BB8AAA5D}"/>
                  </a:ext>
                </a:extLst>
              </p14:cNvPr>
              <p14:cNvContentPartPr/>
              <p14:nvPr/>
            </p14:nvContentPartPr>
            <p14:xfrm>
              <a:off x="5402746" y="2790275"/>
              <a:ext cx="18288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DEC2C4D-FAF4-F4EC-1A1F-2899BB8AAA5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93746" y="2781635"/>
                <a:ext cx="20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A7AB106-A6FD-9887-0644-7C1CD1A03F87}"/>
                  </a:ext>
                </a:extLst>
              </p14:cNvPr>
              <p14:cNvContentPartPr/>
              <p14:nvPr/>
            </p14:nvContentPartPr>
            <p14:xfrm>
              <a:off x="5856346" y="2607395"/>
              <a:ext cx="12384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A7AB106-A6FD-9887-0644-7C1CD1A03F8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847706" y="2598395"/>
                <a:ext cx="141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FA224A6-820C-5303-6482-6C48F0C9FB6B}"/>
                  </a:ext>
                </a:extLst>
              </p14:cNvPr>
              <p14:cNvContentPartPr/>
              <p14:nvPr/>
            </p14:nvContentPartPr>
            <p14:xfrm>
              <a:off x="5896666" y="2771555"/>
              <a:ext cx="5580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FA224A6-820C-5303-6482-6C48F0C9FB6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887666" y="2762915"/>
                <a:ext cx="73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72D2ADE-E21D-F508-6C0A-B9DBAC355DE9}"/>
                  </a:ext>
                </a:extLst>
              </p14:cNvPr>
              <p14:cNvContentPartPr/>
              <p14:nvPr/>
            </p14:nvContentPartPr>
            <p14:xfrm>
              <a:off x="6280426" y="2769395"/>
              <a:ext cx="114840" cy="2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72D2ADE-E21D-F508-6C0A-B9DBAC355DE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271426" y="2760755"/>
                <a:ext cx="13248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8039394-1036-D81E-76B1-C58AF880599B}"/>
                  </a:ext>
                </a:extLst>
              </p14:cNvPr>
              <p14:cNvContentPartPr/>
              <p14:nvPr/>
            </p14:nvContentPartPr>
            <p14:xfrm>
              <a:off x="6752026" y="2758235"/>
              <a:ext cx="64080" cy="3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8039394-1036-D81E-76B1-C58AF880599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743026" y="2749595"/>
                <a:ext cx="817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0621EA72-A420-90E3-96B6-47F1C2BA2F88}"/>
                  </a:ext>
                </a:extLst>
              </p14:cNvPr>
              <p14:cNvContentPartPr/>
              <p14:nvPr/>
            </p14:nvContentPartPr>
            <p14:xfrm>
              <a:off x="7276186" y="2720075"/>
              <a:ext cx="1008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0621EA72-A420-90E3-96B6-47F1C2BA2F8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267186" y="2711435"/>
                <a:ext cx="277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5" name="Group 324">
            <a:extLst>
              <a:ext uri="{FF2B5EF4-FFF2-40B4-BE49-F238E27FC236}">
                <a16:creationId xmlns:a16="http://schemas.microsoft.com/office/drawing/2014/main" id="{158BD91E-FD2B-18E1-D962-FD87507B5668}"/>
              </a:ext>
            </a:extLst>
          </p:cNvPr>
          <p:cNvGrpSpPr/>
          <p:nvPr/>
        </p:nvGrpSpPr>
        <p:grpSpPr>
          <a:xfrm>
            <a:off x="1896346" y="3982235"/>
            <a:ext cx="408600" cy="535320"/>
            <a:chOff x="1896346" y="3982235"/>
            <a:chExt cx="408600" cy="53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48EBDB1-7B7F-7083-D894-8045599E4C1E}"/>
                    </a:ext>
                  </a:extLst>
                </p14:cNvPr>
                <p14:cNvContentPartPr/>
                <p14:nvPr/>
              </p14:nvContentPartPr>
              <p14:xfrm>
                <a:off x="1920106" y="3982235"/>
                <a:ext cx="218880" cy="535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48EBDB1-7B7F-7083-D894-8045599E4C1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911466" y="3973235"/>
                  <a:ext cx="236520" cy="55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AB88A60-2499-30FE-9BDE-AD4A2D85AD5E}"/>
                    </a:ext>
                  </a:extLst>
                </p14:cNvPr>
                <p14:cNvContentPartPr/>
                <p14:nvPr/>
              </p14:nvContentPartPr>
              <p14:xfrm>
                <a:off x="1896346" y="4241795"/>
                <a:ext cx="189360" cy="27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AB88A60-2499-30FE-9BDE-AD4A2D85AD5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887346" y="4233155"/>
                  <a:ext cx="2070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6FE6193-A71A-D85A-E390-C27F0025CFAC}"/>
                    </a:ext>
                  </a:extLst>
                </p14:cNvPr>
                <p14:cNvContentPartPr/>
                <p14:nvPr/>
              </p14:nvContentPartPr>
              <p14:xfrm>
                <a:off x="2230786" y="4233155"/>
                <a:ext cx="74160" cy="159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6FE6193-A71A-D85A-E390-C27F0025CFA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222146" y="4224515"/>
                  <a:ext cx="918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4518AEE-A210-47B1-E5C6-882840183DC4}"/>
                    </a:ext>
                  </a:extLst>
                </p14:cNvPr>
                <p14:cNvContentPartPr/>
                <p14:nvPr/>
              </p14:nvContentPartPr>
              <p14:xfrm>
                <a:off x="2011546" y="4252955"/>
                <a:ext cx="135720" cy="3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4518AEE-A210-47B1-E5C6-882840183DC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002546" y="4243955"/>
                  <a:ext cx="153360" cy="2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14BD4035-55F6-7CD5-D200-46D7B4629012}"/>
              </a:ext>
            </a:extLst>
          </p:cNvPr>
          <p:cNvGrpSpPr/>
          <p:nvPr/>
        </p:nvGrpSpPr>
        <p:grpSpPr>
          <a:xfrm>
            <a:off x="2679346" y="4184555"/>
            <a:ext cx="110160" cy="90360"/>
            <a:chOff x="2679346" y="4184555"/>
            <a:chExt cx="110160" cy="9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85F611D4-2E4A-EABB-0456-4543ED40122E}"/>
                    </a:ext>
                  </a:extLst>
                </p14:cNvPr>
                <p14:cNvContentPartPr/>
                <p14:nvPr/>
              </p14:nvContentPartPr>
              <p14:xfrm>
                <a:off x="2679346" y="4184555"/>
                <a:ext cx="103320" cy="468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85F611D4-2E4A-EABB-0456-4543ED40122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670346" y="4175915"/>
                  <a:ext cx="1209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61F4BFF1-EB2A-678B-F789-4EC014213493}"/>
                    </a:ext>
                  </a:extLst>
                </p14:cNvPr>
                <p14:cNvContentPartPr/>
                <p14:nvPr/>
              </p14:nvContentPartPr>
              <p14:xfrm>
                <a:off x="2711386" y="4274555"/>
                <a:ext cx="78120" cy="36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61F4BFF1-EB2A-678B-F789-4EC01421349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702386" y="4265915"/>
                  <a:ext cx="957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22" name="Ink 321">
                <a:extLst>
                  <a:ext uri="{FF2B5EF4-FFF2-40B4-BE49-F238E27FC236}">
                    <a16:creationId xmlns:a16="http://schemas.microsoft.com/office/drawing/2014/main" id="{F10A1746-A860-AC1E-4620-D6F37DAE9411}"/>
                  </a:ext>
                </a:extLst>
              </p14:cNvPr>
              <p14:cNvContentPartPr/>
              <p14:nvPr/>
            </p14:nvContentPartPr>
            <p14:xfrm>
              <a:off x="3258946" y="3797195"/>
              <a:ext cx="379800" cy="580680"/>
            </p14:xfrm>
          </p:contentPart>
        </mc:Choice>
        <mc:Fallback xmlns="">
          <p:pic>
            <p:nvPicPr>
              <p:cNvPr id="322" name="Ink 321">
                <a:extLst>
                  <a:ext uri="{FF2B5EF4-FFF2-40B4-BE49-F238E27FC236}">
                    <a16:creationId xmlns:a16="http://schemas.microsoft.com/office/drawing/2014/main" id="{F10A1746-A860-AC1E-4620-D6F37DAE941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249946" y="3788555"/>
                <a:ext cx="397440" cy="59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23" name="Ink 322">
                <a:extLst>
                  <a:ext uri="{FF2B5EF4-FFF2-40B4-BE49-F238E27FC236}">
                    <a16:creationId xmlns:a16="http://schemas.microsoft.com/office/drawing/2014/main" id="{CB43FE24-74D0-2033-46C9-D9BECCBDCFBC}"/>
                  </a:ext>
                </a:extLst>
              </p14:cNvPr>
              <p14:cNvContentPartPr/>
              <p14:nvPr/>
            </p14:nvContentPartPr>
            <p14:xfrm>
              <a:off x="3845746" y="3918515"/>
              <a:ext cx="192240" cy="389160"/>
            </p14:xfrm>
          </p:contentPart>
        </mc:Choice>
        <mc:Fallback xmlns="">
          <p:pic>
            <p:nvPicPr>
              <p:cNvPr id="323" name="Ink 322">
                <a:extLst>
                  <a:ext uri="{FF2B5EF4-FFF2-40B4-BE49-F238E27FC236}">
                    <a16:creationId xmlns:a16="http://schemas.microsoft.com/office/drawing/2014/main" id="{CB43FE24-74D0-2033-46C9-D9BECCBDCFB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837106" y="3909515"/>
                <a:ext cx="209880" cy="40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9" name="Group 328">
            <a:extLst>
              <a:ext uri="{FF2B5EF4-FFF2-40B4-BE49-F238E27FC236}">
                <a16:creationId xmlns:a16="http://schemas.microsoft.com/office/drawing/2014/main" id="{4EF55866-E383-DBDC-C79E-2A7BE9B0F645}"/>
              </a:ext>
            </a:extLst>
          </p:cNvPr>
          <p:cNvGrpSpPr/>
          <p:nvPr/>
        </p:nvGrpSpPr>
        <p:grpSpPr>
          <a:xfrm>
            <a:off x="3382426" y="4463555"/>
            <a:ext cx="100440" cy="313560"/>
            <a:chOff x="3382426" y="4463555"/>
            <a:chExt cx="100440" cy="31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1F63082D-A1CE-5C4D-F8B0-68B9FBB2292A}"/>
                    </a:ext>
                  </a:extLst>
                </p14:cNvPr>
                <p14:cNvContentPartPr/>
                <p14:nvPr/>
              </p14:nvContentPartPr>
              <p14:xfrm>
                <a:off x="3398986" y="4557155"/>
                <a:ext cx="83880" cy="21996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1F63082D-A1CE-5C4D-F8B0-68B9FBB2292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389986" y="4548155"/>
                  <a:ext cx="1015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7B9E3DEA-08D9-DE96-E1BC-E989FB9F34AA}"/>
                    </a:ext>
                  </a:extLst>
                </p14:cNvPr>
                <p14:cNvContentPartPr/>
                <p14:nvPr/>
              </p14:nvContentPartPr>
              <p14:xfrm>
                <a:off x="3382426" y="4463555"/>
                <a:ext cx="35640" cy="2952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7B9E3DEA-08D9-DE96-E1BC-E989FB9F34A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373426" y="4454915"/>
                  <a:ext cx="5328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1F9DD5DF-A073-40B9-7660-A03ABC7C7A76}"/>
              </a:ext>
            </a:extLst>
          </p:cNvPr>
          <p:cNvGrpSpPr/>
          <p:nvPr/>
        </p:nvGrpSpPr>
        <p:grpSpPr>
          <a:xfrm>
            <a:off x="4026826" y="3813395"/>
            <a:ext cx="1413360" cy="643320"/>
            <a:chOff x="4026826" y="3813395"/>
            <a:chExt cx="1413360" cy="64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69D52BA3-1C2E-38EA-8402-14824B87CC91}"/>
                    </a:ext>
                  </a:extLst>
                </p14:cNvPr>
                <p14:cNvContentPartPr/>
                <p14:nvPr/>
              </p14:nvContentPartPr>
              <p14:xfrm>
                <a:off x="4026826" y="4313435"/>
                <a:ext cx="91800" cy="14328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69D52BA3-1C2E-38EA-8402-14824B87CC9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017826" y="4304435"/>
                  <a:ext cx="1094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594760CB-FF63-A08E-B7C4-5F532F52CB62}"/>
                    </a:ext>
                  </a:extLst>
                </p14:cNvPr>
                <p14:cNvContentPartPr/>
                <p14:nvPr/>
              </p14:nvContentPartPr>
              <p14:xfrm>
                <a:off x="4074706" y="4205435"/>
                <a:ext cx="31320" cy="2448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594760CB-FF63-A08E-B7C4-5F532F52CB6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066066" y="4196435"/>
                  <a:ext cx="489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4027946B-1FC5-917C-3181-30E018B7C41C}"/>
                    </a:ext>
                  </a:extLst>
                </p14:cNvPr>
                <p14:cNvContentPartPr/>
                <p14:nvPr/>
              </p14:nvContentPartPr>
              <p14:xfrm>
                <a:off x="4404106" y="3845435"/>
                <a:ext cx="130320" cy="54936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4027946B-1FC5-917C-3181-30E018B7C41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395466" y="3836795"/>
                  <a:ext cx="14796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FDF585B4-F9C9-4728-0261-7E163462FE3C}"/>
                    </a:ext>
                  </a:extLst>
                </p14:cNvPr>
                <p14:cNvContentPartPr/>
                <p14:nvPr/>
              </p14:nvContentPartPr>
              <p14:xfrm>
                <a:off x="4601386" y="4001675"/>
                <a:ext cx="185760" cy="17100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FDF585B4-F9C9-4728-0261-7E163462FE3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592746" y="3992675"/>
                  <a:ext cx="2034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E304EBBA-0C04-BB49-B71C-F909CC3178FE}"/>
                    </a:ext>
                  </a:extLst>
                </p14:cNvPr>
                <p14:cNvContentPartPr/>
                <p14:nvPr/>
              </p14:nvContentPartPr>
              <p14:xfrm>
                <a:off x="4802626" y="4147115"/>
                <a:ext cx="62640" cy="14040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E304EBBA-0C04-BB49-B71C-F909CC3178F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793626" y="4138115"/>
                  <a:ext cx="802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51222327-C6FB-832A-5177-C55CBAC9BEC7}"/>
                    </a:ext>
                  </a:extLst>
                </p14:cNvPr>
                <p14:cNvContentPartPr/>
                <p14:nvPr/>
              </p14:nvContentPartPr>
              <p14:xfrm>
                <a:off x="4960666" y="4046315"/>
                <a:ext cx="74520" cy="36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51222327-C6FB-832A-5177-C55CBAC9BEC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951666" y="4037315"/>
                  <a:ext cx="9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0B2F9439-7C6D-CA91-50ED-637E4687FAC8}"/>
                    </a:ext>
                  </a:extLst>
                </p14:cNvPr>
                <p14:cNvContentPartPr/>
                <p14:nvPr/>
              </p14:nvContentPartPr>
              <p14:xfrm>
                <a:off x="4985146" y="4122635"/>
                <a:ext cx="47160" cy="36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0B2F9439-7C6D-CA91-50ED-637E4687FAC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976506" y="4113635"/>
                  <a:ext cx="64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9913CE52-5E36-4C84-2FA8-233352D78734}"/>
                    </a:ext>
                  </a:extLst>
                </p14:cNvPr>
                <p14:cNvContentPartPr/>
                <p14:nvPr/>
              </p14:nvContentPartPr>
              <p14:xfrm>
                <a:off x="5240386" y="3946595"/>
                <a:ext cx="2520" cy="20844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9913CE52-5E36-4C84-2FA8-233352D7873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231386" y="3937955"/>
                  <a:ext cx="201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7B428FF1-380B-51F9-372C-51A0D3EAF656}"/>
                    </a:ext>
                  </a:extLst>
                </p14:cNvPr>
                <p14:cNvContentPartPr/>
                <p14:nvPr/>
              </p14:nvContentPartPr>
              <p14:xfrm>
                <a:off x="5301586" y="3813395"/>
                <a:ext cx="138600" cy="52452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7B428FF1-380B-51F9-372C-51A0D3EAF65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292946" y="3804755"/>
                  <a:ext cx="156240" cy="542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2C8936F-DB0D-C486-1FA2-319D1D5DE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1498"/>
    </mc:Choice>
    <mc:Fallback xmlns="">
      <p:transition advClick="0" advTm="21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762000" y="1066800"/>
            <a:ext cx="7835799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7D. The self-consistent field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approach in n-space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F76DA2A-C410-093B-B130-C6E5D4A39967}"/>
                  </a:ext>
                </a:extLst>
              </p14:cNvPr>
              <p14:cNvContentPartPr/>
              <p14:nvPr/>
            </p14:nvContentPartPr>
            <p14:xfrm>
              <a:off x="2523422" y="5065236"/>
              <a:ext cx="239040" cy="11880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F76DA2A-C410-093B-B130-C6E5D4A3996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4782" y="5056596"/>
                <a:ext cx="256680" cy="13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1F605973-FA84-4C28-6A49-2EA9001B3EE4}"/>
              </a:ext>
            </a:extLst>
          </p:cNvPr>
          <p:cNvGrpSpPr/>
          <p:nvPr/>
        </p:nvGrpSpPr>
        <p:grpSpPr>
          <a:xfrm>
            <a:off x="1199702" y="3139956"/>
            <a:ext cx="5078520" cy="2935080"/>
            <a:chOff x="1199702" y="3139956"/>
            <a:chExt cx="5078520" cy="293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16C4594-799F-DF33-33B4-A277290F3D71}"/>
                    </a:ext>
                  </a:extLst>
                </p14:cNvPr>
                <p14:cNvContentPartPr/>
                <p14:nvPr/>
              </p14:nvContentPartPr>
              <p14:xfrm>
                <a:off x="1815302" y="3511836"/>
                <a:ext cx="790920" cy="6411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16C4594-799F-DF33-33B4-A277290F3D7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06662" y="3503196"/>
                  <a:ext cx="808560" cy="65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E053DF9-A4A8-7C53-4663-CEF073D5BABA}"/>
                    </a:ext>
                  </a:extLst>
                </p14:cNvPr>
                <p14:cNvContentPartPr/>
                <p14:nvPr/>
              </p14:nvContentPartPr>
              <p14:xfrm>
                <a:off x="2103302" y="3727476"/>
                <a:ext cx="189720" cy="211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E053DF9-A4A8-7C53-4663-CEF073D5BAB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94302" y="3718836"/>
                  <a:ext cx="2073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E525A4F-AECA-5FC1-6BE3-696AE78438E7}"/>
                    </a:ext>
                  </a:extLst>
                </p14:cNvPr>
                <p14:cNvContentPartPr/>
                <p14:nvPr/>
              </p14:nvContentPartPr>
              <p14:xfrm>
                <a:off x="1675262" y="4528836"/>
                <a:ext cx="866880" cy="3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E525A4F-AECA-5FC1-6BE3-696AE78438E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666622" y="4520196"/>
                  <a:ext cx="8845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8F760EF-86D7-5F1A-8FEA-6856B79236DB}"/>
                    </a:ext>
                  </a:extLst>
                </p14:cNvPr>
                <p14:cNvContentPartPr/>
                <p14:nvPr/>
              </p14:nvContentPartPr>
              <p14:xfrm>
                <a:off x="2239742" y="4421556"/>
                <a:ext cx="164880" cy="202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8F760EF-86D7-5F1A-8FEA-6856B79236D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231102" y="4412916"/>
                  <a:ext cx="1825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9C6D2BC-AB77-4805-E67A-C61C3EBBA546}"/>
                    </a:ext>
                  </a:extLst>
                </p14:cNvPr>
                <p14:cNvContentPartPr/>
                <p14:nvPr/>
              </p14:nvContentPartPr>
              <p14:xfrm>
                <a:off x="1873622" y="4134636"/>
                <a:ext cx="146520" cy="162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9C6D2BC-AB77-4805-E67A-C61C3EBBA54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864982" y="4125996"/>
                  <a:ext cx="1641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B810355-1E61-B2F0-C2B9-94CE052B52FA}"/>
                    </a:ext>
                  </a:extLst>
                </p14:cNvPr>
                <p14:cNvContentPartPr/>
                <p14:nvPr/>
              </p14:nvContentPartPr>
              <p14:xfrm>
                <a:off x="2078462" y="4297356"/>
                <a:ext cx="63720" cy="131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B810355-1E61-B2F0-C2B9-94CE052B52F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069822" y="4288716"/>
                  <a:ext cx="813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E4E2314-24C7-519F-8D52-E776E0D12D43}"/>
                    </a:ext>
                  </a:extLst>
                </p14:cNvPr>
                <p14:cNvContentPartPr/>
                <p14:nvPr/>
              </p14:nvContentPartPr>
              <p14:xfrm>
                <a:off x="2263142" y="3225636"/>
                <a:ext cx="131400" cy="181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E4E2314-24C7-519F-8D52-E776E0D12D4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254142" y="3216996"/>
                  <a:ext cx="1490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5332721-B6A5-4C21-C77D-2C0AE7F50099}"/>
                    </a:ext>
                  </a:extLst>
                </p14:cNvPr>
                <p14:cNvContentPartPr/>
                <p14:nvPr/>
              </p14:nvContentPartPr>
              <p14:xfrm>
                <a:off x="2488142" y="3423996"/>
                <a:ext cx="3240" cy="110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5332721-B6A5-4C21-C77D-2C0AE7F5009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479502" y="3415356"/>
                  <a:ext cx="2088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AD7ED79-9B0C-FD0E-61BE-5CE3A2586ADB}"/>
                    </a:ext>
                  </a:extLst>
                </p14:cNvPr>
                <p14:cNvContentPartPr/>
                <p14:nvPr/>
              </p14:nvContentPartPr>
              <p14:xfrm>
                <a:off x="2578862" y="3413916"/>
                <a:ext cx="360" cy="139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AD7ED79-9B0C-FD0E-61BE-5CE3A2586AD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569862" y="3405276"/>
                  <a:ext cx="180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79627E2-525C-79F9-D767-06C6EC2118F7}"/>
                    </a:ext>
                  </a:extLst>
                </p14:cNvPr>
                <p14:cNvContentPartPr/>
                <p14:nvPr/>
              </p14:nvContentPartPr>
              <p14:xfrm>
                <a:off x="2025542" y="4313916"/>
                <a:ext cx="360" cy="184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79627E2-525C-79F9-D767-06C6EC2118F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016902" y="4305276"/>
                  <a:ext cx="180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E8C0E04-BDF8-BA43-A96A-140AC2684568}"/>
                    </a:ext>
                  </a:extLst>
                </p14:cNvPr>
                <p14:cNvContentPartPr/>
                <p14:nvPr/>
              </p14:nvContentPartPr>
              <p14:xfrm>
                <a:off x="2049662" y="5172516"/>
                <a:ext cx="9720" cy="168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E8C0E04-BDF8-BA43-A96A-140AC268456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041022" y="5163516"/>
                  <a:ext cx="2736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12E390B-8D9D-89DF-B26C-70EFA0F6FDBE}"/>
                    </a:ext>
                  </a:extLst>
                </p14:cNvPr>
                <p14:cNvContentPartPr/>
                <p14:nvPr/>
              </p14:nvContentPartPr>
              <p14:xfrm>
                <a:off x="1407062" y="3139956"/>
                <a:ext cx="119880" cy="383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12E390B-8D9D-89DF-B26C-70EFA0F6FDB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398422" y="3131316"/>
                  <a:ext cx="13752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717B29D-DF52-AF72-2BAC-60CCC0F42DB8}"/>
                    </a:ext>
                  </a:extLst>
                </p14:cNvPr>
                <p14:cNvContentPartPr/>
                <p14:nvPr/>
              </p14:nvContentPartPr>
              <p14:xfrm>
                <a:off x="1357742" y="3369636"/>
                <a:ext cx="194040" cy="43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717B29D-DF52-AF72-2BAC-60CCC0F42DB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49102" y="3360996"/>
                  <a:ext cx="2116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C7EC414-FFF7-460C-6105-84778FD636DA}"/>
                    </a:ext>
                  </a:extLst>
                </p14:cNvPr>
                <p14:cNvContentPartPr/>
                <p14:nvPr/>
              </p14:nvContentPartPr>
              <p14:xfrm>
                <a:off x="1568702" y="3535596"/>
                <a:ext cx="360" cy="113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C7EC414-FFF7-460C-6105-84778FD636D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560062" y="3526956"/>
                  <a:ext cx="180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6A65DA7-BA82-F10A-E8D5-04E21A1F84C4}"/>
                    </a:ext>
                  </a:extLst>
                </p14:cNvPr>
                <p14:cNvContentPartPr/>
                <p14:nvPr/>
              </p14:nvContentPartPr>
              <p14:xfrm>
                <a:off x="1202582" y="4194036"/>
                <a:ext cx="147960" cy="346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6A65DA7-BA82-F10A-E8D5-04E21A1F84C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193942" y="4185036"/>
                  <a:ext cx="16560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0DE8C09-ADF2-1330-7A64-348DFC031CD9}"/>
                    </a:ext>
                  </a:extLst>
                </p14:cNvPr>
                <p14:cNvContentPartPr/>
                <p14:nvPr/>
              </p14:nvContentPartPr>
              <p14:xfrm>
                <a:off x="1199702" y="4420476"/>
                <a:ext cx="179640" cy="15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0DE8C09-ADF2-1330-7A64-348DFC031CD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90702" y="4411476"/>
                  <a:ext cx="1972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6AE8381-984B-78CB-9872-F6019794CBC9}"/>
                    </a:ext>
                  </a:extLst>
                </p14:cNvPr>
                <p14:cNvContentPartPr/>
                <p14:nvPr/>
              </p14:nvContentPartPr>
              <p14:xfrm>
                <a:off x="1391582" y="4476636"/>
                <a:ext cx="95400" cy="163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6AE8381-984B-78CB-9872-F6019794CBC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382582" y="4467636"/>
                  <a:ext cx="1130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E70E41E-08B8-C81C-1F80-95920C81A2B4}"/>
                    </a:ext>
                  </a:extLst>
                </p14:cNvPr>
                <p14:cNvContentPartPr/>
                <p14:nvPr/>
              </p14:nvContentPartPr>
              <p14:xfrm>
                <a:off x="1335782" y="5402196"/>
                <a:ext cx="90720" cy="384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E70E41E-08B8-C81C-1F80-95920C81A2B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326782" y="5393196"/>
                  <a:ext cx="10836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351997B-CDF4-96BA-D716-5A128D44A956}"/>
                    </a:ext>
                  </a:extLst>
                </p14:cNvPr>
                <p14:cNvContentPartPr/>
                <p14:nvPr/>
              </p14:nvContentPartPr>
              <p14:xfrm>
                <a:off x="1270622" y="5596956"/>
                <a:ext cx="201240" cy="21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351997B-CDF4-96BA-D716-5A128D44A95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261622" y="5588316"/>
                  <a:ext cx="218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57C9A94-F050-DF44-5E92-D410E13EA530}"/>
                    </a:ext>
                  </a:extLst>
                </p14:cNvPr>
                <p14:cNvContentPartPr/>
                <p14:nvPr/>
              </p14:nvContentPartPr>
              <p14:xfrm>
                <a:off x="1465022" y="5665356"/>
                <a:ext cx="89640" cy="2113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57C9A94-F050-DF44-5E92-D410E13EA53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456022" y="5656716"/>
                  <a:ext cx="1072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E6833D4-0C46-458D-E0CD-FA28E2724456}"/>
                    </a:ext>
                  </a:extLst>
                </p14:cNvPr>
                <p14:cNvContentPartPr/>
                <p14:nvPr/>
              </p14:nvContentPartPr>
              <p14:xfrm>
                <a:off x="3068462" y="4498596"/>
                <a:ext cx="137880" cy="172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E6833D4-0C46-458D-E0CD-FA28E272445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059462" y="4489956"/>
                  <a:ext cx="1555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BECD71E-74D4-268F-9D69-4EE598C6FD92}"/>
                    </a:ext>
                  </a:extLst>
                </p14:cNvPr>
                <p14:cNvContentPartPr/>
                <p14:nvPr/>
              </p14:nvContentPartPr>
              <p14:xfrm>
                <a:off x="3098702" y="4453956"/>
                <a:ext cx="102240" cy="248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BECD71E-74D4-268F-9D69-4EE598C6FD9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090062" y="4445316"/>
                  <a:ext cx="1198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31EBC95-E4BA-677C-299C-689890B344FA}"/>
                    </a:ext>
                  </a:extLst>
                </p14:cNvPr>
                <p14:cNvContentPartPr/>
                <p14:nvPr/>
              </p14:nvContentPartPr>
              <p14:xfrm>
                <a:off x="3310742" y="4671036"/>
                <a:ext cx="360" cy="148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31EBC95-E4BA-677C-299C-689890B344F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302102" y="4662036"/>
                  <a:ext cx="180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3F06241-731C-E354-D553-BD7343A4CE83}"/>
                    </a:ext>
                  </a:extLst>
                </p14:cNvPr>
                <p14:cNvContentPartPr/>
                <p14:nvPr/>
              </p14:nvContentPartPr>
              <p14:xfrm>
                <a:off x="3056582" y="4293396"/>
                <a:ext cx="163800" cy="82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3F06241-731C-E354-D553-BD7343A4CE8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047582" y="4284756"/>
                  <a:ext cx="1814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375533C-874D-8E59-1FC0-264D4C65589B}"/>
                    </a:ext>
                  </a:extLst>
                </p14:cNvPr>
                <p14:cNvContentPartPr/>
                <p14:nvPr/>
              </p14:nvContentPartPr>
              <p14:xfrm>
                <a:off x="3418742" y="4585356"/>
                <a:ext cx="58680" cy="3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375533C-874D-8E59-1FC0-264D4C65589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410102" y="4576356"/>
                  <a:ext cx="76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6B257DC-A612-CFE9-AE1B-CF87E2CF2889}"/>
                    </a:ext>
                  </a:extLst>
                </p14:cNvPr>
                <p14:cNvContentPartPr/>
                <p14:nvPr/>
              </p14:nvContentPartPr>
              <p14:xfrm>
                <a:off x="3426302" y="4677156"/>
                <a:ext cx="8352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6B257DC-A612-CFE9-AE1B-CF87E2CF288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417662" y="4668516"/>
                  <a:ext cx="10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4613314-6307-7397-FFF6-8980246273E3}"/>
                    </a:ext>
                  </a:extLst>
                </p14:cNvPr>
                <p14:cNvContentPartPr/>
                <p14:nvPr/>
              </p14:nvContentPartPr>
              <p14:xfrm>
                <a:off x="3658502" y="4519116"/>
                <a:ext cx="137160" cy="76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4613314-6307-7397-FFF6-8980246273E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649862" y="4510116"/>
                  <a:ext cx="1548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8EF0883-95FD-35CA-4ED9-9D4663F57522}"/>
                    </a:ext>
                  </a:extLst>
                </p14:cNvPr>
                <p14:cNvContentPartPr/>
                <p14:nvPr/>
              </p14:nvContentPartPr>
              <p14:xfrm>
                <a:off x="3663542" y="4483476"/>
                <a:ext cx="129240" cy="141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8EF0883-95FD-35CA-4ED9-9D4663F5752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654542" y="4474476"/>
                  <a:ext cx="1468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9D5D6CD-98DE-38BD-A9F8-A928DF1D2750}"/>
                    </a:ext>
                  </a:extLst>
                </p14:cNvPr>
                <p14:cNvContentPartPr/>
                <p14:nvPr/>
              </p14:nvContentPartPr>
              <p14:xfrm>
                <a:off x="3913742" y="4595436"/>
                <a:ext cx="360" cy="199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9D5D6CD-98DE-38BD-A9F8-A928DF1D275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904742" y="4586436"/>
                  <a:ext cx="180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92E516F-D643-6C0C-8B3A-BF30CA666BED}"/>
                    </a:ext>
                  </a:extLst>
                </p14:cNvPr>
                <p14:cNvContentPartPr/>
                <p14:nvPr/>
              </p14:nvContentPartPr>
              <p14:xfrm>
                <a:off x="4188782" y="4466196"/>
                <a:ext cx="360" cy="2376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92E516F-D643-6C0C-8B3A-BF30CA666BE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180142" y="4457196"/>
                  <a:ext cx="1800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BE9146D-BB2D-B34B-8D95-73EF3BA13A6B}"/>
                    </a:ext>
                  </a:extLst>
                </p14:cNvPr>
                <p14:cNvContentPartPr/>
                <p14:nvPr/>
              </p14:nvContentPartPr>
              <p14:xfrm>
                <a:off x="4080782" y="4544676"/>
                <a:ext cx="216360" cy="43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BE9146D-BB2D-B34B-8D95-73EF3BA13A6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071782" y="4536036"/>
                  <a:ext cx="23400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13340B9-4F71-A70A-610A-487AD14DA48C}"/>
                    </a:ext>
                  </a:extLst>
                </p14:cNvPr>
                <p14:cNvContentPartPr/>
                <p14:nvPr/>
              </p14:nvContentPartPr>
              <p14:xfrm>
                <a:off x="4570382" y="4190796"/>
                <a:ext cx="266400" cy="515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13340B9-4F71-A70A-610A-487AD14DA48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561382" y="4181796"/>
                  <a:ext cx="284040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96257E3-B08B-F3F9-FD6B-F43B455D0396}"/>
                    </a:ext>
                  </a:extLst>
                </p14:cNvPr>
                <p14:cNvContentPartPr/>
                <p14:nvPr/>
              </p14:nvContentPartPr>
              <p14:xfrm>
                <a:off x="4617902" y="4920516"/>
                <a:ext cx="40680" cy="68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96257E3-B08B-F3F9-FD6B-F43B455D039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609262" y="4911516"/>
                  <a:ext cx="5832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B791F6A-1A5C-2AD6-2621-18BB66BECA52}"/>
                    </a:ext>
                  </a:extLst>
                </p14:cNvPr>
                <p14:cNvContentPartPr/>
                <p14:nvPr/>
              </p14:nvContentPartPr>
              <p14:xfrm>
                <a:off x="4617182" y="4841316"/>
                <a:ext cx="36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B791F6A-1A5C-2AD6-2621-18BB66BECA5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608182" y="48323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749B17C-01E1-6CF2-82D5-EA915934CC4C}"/>
                    </a:ext>
                  </a:extLst>
                </p14:cNvPr>
                <p14:cNvContentPartPr/>
                <p14:nvPr/>
              </p14:nvContentPartPr>
              <p14:xfrm>
                <a:off x="4712582" y="4905036"/>
                <a:ext cx="3852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749B17C-01E1-6CF2-82D5-EA915934CC4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703942" y="4896036"/>
                  <a:ext cx="56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5BF598F-6DD0-B2A0-B81A-1690CE4737A6}"/>
                    </a:ext>
                  </a:extLst>
                </p14:cNvPr>
                <p14:cNvContentPartPr/>
                <p14:nvPr/>
              </p14:nvContentPartPr>
              <p14:xfrm>
                <a:off x="4724822" y="4952556"/>
                <a:ext cx="399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5BF598F-6DD0-B2A0-B81A-1690CE4737A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716182" y="4943916"/>
                  <a:ext cx="57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23EC518-A5AB-CF0E-2830-6643304EF6C6}"/>
                    </a:ext>
                  </a:extLst>
                </p14:cNvPr>
                <p14:cNvContentPartPr/>
                <p14:nvPr/>
              </p14:nvContentPartPr>
              <p14:xfrm>
                <a:off x="4814462" y="4875516"/>
                <a:ext cx="360" cy="126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23EC518-A5AB-CF0E-2830-6643304EF6C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805822" y="4866876"/>
                  <a:ext cx="18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1505B0A-009E-40C3-C064-4F160DAED9C1}"/>
                    </a:ext>
                  </a:extLst>
                </p14:cNvPr>
                <p14:cNvContentPartPr/>
                <p14:nvPr/>
              </p14:nvContentPartPr>
              <p14:xfrm>
                <a:off x="4613582" y="3951036"/>
                <a:ext cx="127440" cy="189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1505B0A-009E-40C3-C064-4F160DAED9C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604582" y="3942036"/>
                  <a:ext cx="14508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EEB16F2-E8CD-00E6-207A-271D64C3AC43}"/>
                    </a:ext>
                  </a:extLst>
                </p14:cNvPr>
                <p14:cNvContentPartPr/>
                <p14:nvPr/>
              </p14:nvContentPartPr>
              <p14:xfrm>
                <a:off x="5027222" y="4153356"/>
                <a:ext cx="172800" cy="2473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EEB16F2-E8CD-00E6-207A-271D64C3AC4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018582" y="4144716"/>
                  <a:ext cx="1904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02EAA9A-A864-CBC5-502C-82F62ED16A02}"/>
                    </a:ext>
                  </a:extLst>
                </p14:cNvPr>
                <p14:cNvContentPartPr/>
                <p14:nvPr/>
              </p14:nvContentPartPr>
              <p14:xfrm>
                <a:off x="5243222" y="4361436"/>
                <a:ext cx="360" cy="108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02EAA9A-A864-CBC5-502C-82F62ED16A0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234222" y="4352796"/>
                  <a:ext cx="180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C06E367-8F90-81C1-176A-CCFE5073B779}"/>
                    </a:ext>
                  </a:extLst>
                </p14:cNvPr>
                <p14:cNvContentPartPr/>
                <p14:nvPr/>
              </p14:nvContentPartPr>
              <p14:xfrm>
                <a:off x="5327462" y="4388076"/>
                <a:ext cx="64800" cy="89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C06E367-8F90-81C1-176A-CCFE5073B77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318822" y="4379076"/>
                  <a:ext cx="8244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5D75DCE-FFE7-94E4-A022-EA9A33665C57}"/>
                    </a:ext>
                  </a:extLst>
                </p14:cNvPr>
                <p14:cNvContentPartPr/>
                <p14:nvPr/>
              </p14:nvContentPartPr>
              <p14:xfrm>
                <a:off x="5364542" y="4293756"/>
                <a:ext cx="324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5D75DCE-FFE7-94E4-A022-EA9A33665C5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355902" y="428475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7AF7752-629F-3107-65D2-17E36DDCDE2A}"/>
                    </a:ext>
                  </a:extLst>
                </p14:cNvPr>
                <p14:cNvContentPartPr/>
                <p14:nvPr/>
              </p14:nvContentPartPr>
              <p14:xfrm>
                <a:off x="4986182" y="4567716"/>
                <a:ext cx="54540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7AF7752-629F-3107-65D2-17E36DDCDE2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977182" y="4558716"/>
                  <a:ext cx="56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587CCED-8C4D-652D-32E7-F8524EB889B7}"/>
                    </a:ext>
                  </a:extLst>
                </p14:cNvPr>
                <p14:cNvContentPartPr/>
                <p14:nvPr/>
              </p14:nvContentPartPr>
              <p14:xfrm>
                <a:off x="5101022" y="4688316"/>
                <a:ext cx="106200" cy="237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587CCED-8C4D-652D-32E7-F8524EB889B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092382" y="4679316"/>
                  <a:ext cx="12384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73B79B1-548A-4A16-6771-2FD92D431695}"/>
                    </a:ext>
                  </a:extLst>
                </p14:cNvPr>
                <p14:cNvContentPartPr/>
                <p14:nvPr/>
              </p14:nvContentPartPr>
              <p14:xfrm>
                <a:off x="5266622" y="4731156"/>
                <a:ext cx="17208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73B79B1-548A-4A16-6771-2FD92D43169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257622" y="4722156"/>
                  <a:ext cx="18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4C0EC14-F371-B2E0-6E4E-55CED763405E}"/>
                    </a:ext>
                  </a:extLst>
                </p14:cNvPr>
                <p14:cNvContentPartPr/>
                <p14:nvPr/>
              </p14:nvContentPartPr>
              <p14:xfrm>
                <a:off x="5384702" y="4739796"/>
                <a:ext cx="3600" cy="1915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4C0EC14-F371-B2E0-6E4E-55CED763405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376062" y="4731156"/>
                  <a:ext cx="212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64711D5-B595-A684-D365-867369C89743}"/>
                    </a:ext>
                  </a:extLst>
                </p14:cNvPr>
                <p14:cNvContentPartPr/>
                <p14:nvPr/>
              </p14:nvContentPartPr>
              <p14:xfrm>
                <a:off x="5648222" y="4414716"/>
                <a:ext cx="120600" cy="3340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64711D5-B595-A684-D365-867369C8974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639582" y="4406076"/>
                  <a:ext cx="13824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2BBD123-E617-F862-F5D2-E25D5B672B03}"/>
                    </a:ext>
                  </a:extLst>
                </p14:cNvPr>
                <p14:cNvContentPartPr/>
                <p14:nvPr/>
              </p14:nvContentPartPr>
              <p14:xfrm>
                <a:off x="5625182" y="4621716"/>
                <a:ext cx="172800" cy="115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2BBD123-E617-F862-F5D2-E25D5B672B0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616542" y="4613076"/>
                  <a:ext cx="1904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8FDCD3F-50CF-8CF8-199C-990ED2814D11}"/>
                    </a:ext>
                  </a:extLst>
                </p14:cNvPr>
                <p14:cNvContentPartPr/>
                <p14:nvPr/>
              </p14:nvContentPartPr>
              <p14:xfrm>
                <a:off x="5866382" y="4738356"/>
                <a:ext cx="91800" cy="712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8FDCD3F-50CF-8CF8-199C-990ED2814D1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857382" y="4729356"/>
                  <a:ext cx="1094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8EEDD5C-5AAC-5CE3-2692-F30BCDFE3D56}"/>
                    </a:ext>
                  </a:extLst>
                </p14:cNvPr>
                <p14:cNvContentPartPr/>
                <p14:nvPr/>
              </p14:nvContentPartPr>
              <p14:xfrm>
                <a:off x="5922182" y="4602276"/>
                <a:ext cx="3240" cy="208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8EEDD5C-5AAC-5CE3-2692-F30BCDFE3D56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913542" y="4593636"/>
                  <a:ext cx="208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68BBDDF-7C10-C365-E6C8-DD92C29DB9DA}"/>
                    </a:ext>
                  </a:extLst>
                </p14:cNvPr>
                <p14:cNvContentPartPr/>
                <p14:nvPr/>
              </p14:nvContentPartPr>
              <p14:xfrm>
                <a:off x="1840142" y="5166756"/>
                <a:ext cx="692640" cy="360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68BBDDF-7C10-C365-E6C8-DD92C29DB9D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831502" y="5157756"/>
                  <a:ext cx="71028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A384B86-9069-A569-B4B3-77655C449BD2}"/>
                    </a:ext>
                  </a:extLst>
                </p14:cNvPr>
                <p14:cNvContentPartPr/>
                <p14:nvPr/>
              </p14:nvContentPartPr>
              <p14:xfrm>
                <a:off x="2271422" y="5166756"/>
                <a:ext cx="174600" cy="272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A384B86-9069-A569-B4B3-77655C449BD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262782" y="5157756"/>
                  <a:ext cx="1922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C07C6A7-FAF7-D154-217C-7B6D3AC12F54}"/>
                    </a:ext>
                  </a:extLst>
                </p14:cNvPr>
                <p14:cNvContentPartPr/>
                <p14:nvPr/>
              </p14:nvContentPartPr>
              <p14:xfrm>
                <a:off x="1900622" y="5011596"/>
                <a:ext cx="117360" cy="192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C07C6A7-FAF7-D154-217C-7B6D3AC12F5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891622" y="5002956"/>
                  <a:ext cx="1350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2560BA3-EEDE-EDCF-BB33-68FF9F7C9B8D}"/>
                    </a:ext>
                  </a:extLst>
                </p14:cNvPr>
                <p14:cNvContentPartPr/>
                <p14:nvPr/>
              </p14:nvContentPartPr>
              <p14:xfrm>
                <a:off x="2065862" y="5083956"/>
                <a:ext cx="109800" cy="149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2560BA3-EEDE-EDCF-BB33-68FF9F7C9B8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057222" y="5075316"/>
                  <a:ext cx="1274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BB09B47-50DA-07CF-6B6C-5692AB3A8707}"/>
                    </a:ext>
                  </a:extLst>
                </p14:cNvPr>
                <p14:cNvContentPartPr/>
                <p14:nvPr/>
              </p14:nvContentPartPr>
              <p14:xfrm>
                <a:off x="2550422" y="3467556"/>
                <a:ext cx="3727800" cy="22762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BB09B47-50DA-07CF-6B6C-5692AB3A870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541782" y="3458916"/>
                  <a:ext cx="3745440" cy="22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AD5A451-70A2-3187-A395-5532A06DD3DE}"/>
                    </a:ext>
                  </a:extLst>
                </p14:cNvPr>
                <p14:cNvContentPartPr/>
                <p14:nvPr/>
              </p14:nvContentPartPr>
              <p14:xfrm>
                <a:off x="3818702" y="4923756"/>
                <a:ext cx="35640" cy="11124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AD5A451-70A2-3187-A395-5532A06DD3D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810062" y="4914756"/>
                  <a:ext cx="53280" cy="11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A061003-8D13-CF3E-4333-E4C070D9C86D}"/>
                    </a:ext>
                  </a:extLst>
                </p14:cNvPr>
                <p14:cNvContentPartPr/>
                <p14:nvPr/>
              </p14:nvContentPartPr>
              <p14:xfrm>
                <a:off x="3731942" y="5975676"/>
                <a:ext cx="284400" cy="99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A061003-8D13-CF3E-4333-E4C070D9C86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722942" y="5967036"/>
                  <a:ext cx="302040" cy="11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B96CB07-15DB-8892-5D73-751FA7E764E1}"/>
              </a:ext>
            </a:extLst>
          </p:cNvPr>
          <p:cNvGrpSpPr/>
          <p:nvPr/>
        </p:nvGrpSpPr>
        <p:grpSpPr>
          <a:xfrm>
            <a:off x="3560942" y="6210396"/>
            <a:ext cx="708120" cy="398160"/>
            <a:chOff x="3560942" y="6210396"/>
            <a:chExt cx="708120" cy="39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54C1759-2662-881E-AC76-EB7D7E72CFE2}"/>
                    </a:ext>
                  </a:extLst>
                </p14:cNvPr>
                <p14:cNvContentPartPr/>
                <p14:nvPr/>
              </p14:nvContentPartPr>
              <p14:xfrm>
                <a:off x="3560942" y="6210396"/>
                <a:ext cx="121320" cy="3891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54C1759-2662-881E-AC76-EB7D7E72CFE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552302" y="6201756"/>
                  <a:ext cx="13896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E23CF48-F159-397C-50F7-DE0B19309AA9}"/>
                    </a:ext>
                  </a:extLst>
                </p14:cNvPr>
                <p14:cNvContentPartPr/>
                <p14:nvPr/>
              </p14:nvContentPartPr>
              <p14:xfrm>
                <a:off x="3781622" y="6460956"/>
                <a:ext cx="25560" cy="1051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E23CF48-F159-397C-50F7-DE0B19309AA9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772622" y="6452316"/>
                  <a:ext cx="432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98035A7-E6F2-E11A-2C4E-4335DEEB4279}"/>
                    </a:ext>
                  </a:extLst>
                </p14:cNvPr>
                <p14:cNvContentPartPr/>
                <p14:nvPr/>
              </p14:nvContentPartPr>
              <p14:xfrm>
                <a:off x="3758222" y="6355476"/>
                <a:ext cx="324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98035A7-E6F2-E11A-2C4E-4335DEEB427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749222" y="634683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9C2D369-D16D-BEE3-D660-9CF1895FE04A}"/>
                    </a:ext>
                  </a:extLst>
                </p14:cNvPr>
                <p14:cNvContentPartPr/>
                <p14:nvPr/>
              </p14:nvContentPartPr>
              <p14:xfrm>
                <a:off x="3901502" y="6395436"/>
                <a:ext cx="173160" cy="1753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9C2D369-D16D-BEE3-D660-9CF1895FE04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892862" y="6386796"/>
                  <a:ext cx="1908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DFB5DAA-EEA3-EA28-1215-1351D65FB34C}"/>
                    </a:ext>
                  </a:extLst>
                </p14:cNvPr>
                <p14:cNvContentPartPr/>
                <p14:nvPr/>
              </p14:nvContentPartPr>
              <p14:xfrm>
                <a:off x="4140902" y="6380316"/>
                <a:ext cx="128160" cy="2282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DFB5DAA-EEA3-EA28-1215-1351D65FB34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132262" y="6371676"/>
                  <a:ext cx="145800" cy="24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A3B2D26-0D94-1E23-9689-E15E709C1DD0}"/>
              </a:ext>
            </a:extLst>
          </p:cNvPr>
          <p:cNvGrpSpPr/>
          <p:nvPr/>
        </p:nvGrpSpPr>
        <p:grpSpPr>
          <a:xfrm>
            <a:off x="4870622" y="5149476"/>
            <a:ext cx="2077200" cy="1533600"/>
            <a:chOff x="4870622" y="5149476"/>
            <a:chExt cx="2077200" cy="153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C1BAA76-D08F-AE72-550B-0FFBB8619DEB}"/>
                    </a:ext>
                  </a:extLst>
                </p14:cNvPr>
                <p14:cNvContentPartPr/>
                <p14:nvPr/>
              </p14:nvContentPartPr>
              <p14:xfrm>
                <a:off x="5191742" y="5149476"/>
                <a:ext cx="3240" cy="918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C1BAA76-D08F-AE72-550B-0FFBB8619DE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182742" y="5140476"/>
                  <a:ext cx="20880" cy="9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BF5F2C2-0CE5-86F1-86F6-9484E4AA2CFC}"/>
                    </a:ext>
                  </a:extLst>
                </p14:cNvPr>
                <p14:cNvContentPartPr/>
                <p14:nvPr/>
              </p14:nvContentPartPr>
              <p14:xfrm>
                <a:off x="5066462" y="5917716"/>
                <a:ext cx="300240" cy="1692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BF5F2C2-0CE5-86F1-86F6-9484E4AA2CF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057462" y="5909076"/>
                  <a:ext cx="3178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BA852796-7E57-22FB-ABE3-C9C8401F6851}"/>
                    </a:ext>
                  </a:extLst>
                </p14:cNvPr>
                <p14:cNvContentPartPr/>
                <p14:nvPr/>
              </p14:nvContentPartPr>
              <p14:xfrm>
                <a:off x="4870622" y="6283836"/>
                <a:ext cx="97200" cy="164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BA852796-7E57-22FB-ABE3-C9C8401F685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861982" y="6275196"/>
                  <a:ext cx="1148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A71FEF17-D7EF-F0FA-6ED1-FE4289AF23F0}"/>
                    </a:ext>
                  </a:extLst>
                </p14:cNvPr>
                <p14:cNvContentPartPr/>
                <p14:nvPr/>
              </p14:nvContentPartPr>
              <p14:xfrm>
                <a:off x="5044142" y="6327036"/>
                <a:ext cx="103320" cy="292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A71FEF17-D7EF-F0FA-6ED1-FE4289AF23F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035142" y="6318036"/>
                  <a:ext cx="1209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97BF81F-B9C8-297C-BAD2-804181E1FB19}"/>
                    </a:ext>
                  </a:extLst>
                </p14:cNvPr>
                <p14:cNvContentPartPr/>
                <p14:nvPr/>
              </p14:nvContentPartPr>
              <p14:xfrm>
                <a:off x="5178422" y="6348276"/>
                <a:ext cx="164160" cy="81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97BF81F-B9C8-297C-BAD2-804181E1FB1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169782" y="6339636"/>
                  <a:ext cx="1818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BC08080-38A5-B12A-2A4D-60D7CC51C354}"/>
                    </a:ext>
                  </a:extLst>
                </p14:cNvPr>
                <p14:cNvContentPartPr/>
                <p14:nvPr/>
              </p14:nvContentPartPr>
              <p14:xfrm>
                <a:off x="5367422" y="6252516"/>
                <a:ext cx="294480" cy="326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BC08080-38A5-B12A-2A4D-60D7CC51C35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358782" y="6243516"/>
                  <a:ext cx="31212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B2DD50C-212B-E727-FD04-592391D08808}"/>
                    </a:ext>
                  </a:extLst>
                </p14:cNvPr>
                <p14:cNvContentPartPr/>
                <p14:nvPr/>
              </p14:nvContentPartPr>
              <p14:xfrm>
                <a:off x="5632022" y="6294276"/>
                <a:ext cx="88200" cy="1130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B2DD50C-212B-E727-FD04-592391D0880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623022" y="6285276"/>
                  <a:ext cx="1058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59DFE5B-45BE-4C9D-1A1E-C2C1B1C5F1B6}"/>
                    </a:ext>
                  </a:extLst>
                </p14:cNvPr>
                <p14:cNvContentPartPr/>
                <p14:nvPr/>
              </p14:nvContentPartPr>
              <p14:xfrm>
                <a:off x="5763782" y="6044796"/>
                <a:ext cx="320760" cy="340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59DFE5B-45BE-4C9D-1A1E-C2C1B1C5F1B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754782" y="6035796"/>
                  <a:ext cx="33840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466B783F-126E-8F8E-1C72-CE7B26A22615}"/>
                    </a:ext>
                  </a:extLst>
                </p14:cNvPr>
                <p14:cNvContentPartPr/>
                <p14:nvPr/>
              </p14:nvContentPartPr>
              <p14:xfrm>
                <a:off x="5695382" y="6150276"/>
                <a:ext cx="260280" cy="9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66B783F-126E-8F8E-1C72-CE7B26A2261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686382" y="6141636"/>
                  <a:ext cx="27792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146C577-911A-423A-F3F3-A5BB8FA0A226}"/>
                    </a:ext>
                  </a:extLst>
                </p14:cNvPr>
                <p14:cNvContentPartPr/>
                <p14:nvPr/>
              </p14:nvContentPartPr>
              <p14:xfrm>
                <a:off x="5948462" y="5952996"/>
                <a:ext cx="360" cy="126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146C577-911A-423A-F3F3-A5BB8FA0A22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939822" y="5944356"/>
                  <a:ext cx="18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747FF2E-96F8-B8DB-D038-060C7BA6FF5E}"/>
                    </a:ext>
                  </a:extLst>
                </p14:cNvPr>
                <p14:cNvContentPartPr/>
                <p14:nvPr/>
              </p14:nvContentPartPr>
              <p14:xfrm>
                <a:off x="5897342" y="6395436"/>
                <a:ext cx="461160" cy="2876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747FF2E-96F8-B8DB-D038-060C7BA6FF5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888702" y="6386796"/>
                  <a:ext cx="4788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7033C51-0DC3-E986-7A29-D676FC3E7412}"/>
                    </a:ext>
                  </a:extLst>
                </p14:cNvPr>
                <p14:cNvContentPartPr/>
                <p14:nvPr/>
              </p14:nvContentPartPr>
              <p14:xfrm>
                <a:off x="6350942" y="6411996"/>
                <a:ext cx="3240" cy="9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7033C51-0DC3-E986-7A29-D676FC3E741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341942" y="6402996"/>
                  <a:ext cx="208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EBF9827-7EDC-3504-EE3B-DA15D931F4F6}"/>
                    </a:ext>
                  </a:extLst>
                </p14:cNvPr>
                <p14:cNvContentPartPr/>
                <p14:nvPr/>
              </p14:nvContentPartPr>
              <p14:xfrm>
                <a:off x="6399902" y="6449436"/>
                <a:ext cx="116280" cy="2142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EBF9827-7EDC-3504-EE3B-DA15D931F4F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390902" y="6440436"/>
                  <a:ext cx="1339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2FF4ACA-7644-84C3-38D4-60867FF7F21A}"/>
                    </a:ext>
                  </a:extLst>
                </p14:cNvPr>
                <p14:cNvContentPartPr/>
                <p14:nvPr/>
              </p14:nvContentPartPr>
              <p14:xfrm>
                <a:off x="6593582" y="6149556"/>
                <a:ext cx="354240" cy="3247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2FF4ACA-7644-84C3-38D4-60867FF7F21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584582" y="6140916"/>
                  <a:ext cx="37188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5F9BBFD-1E92-7962-6CE7-C6DE34C49356}"/>
                    </a:ext>
                  </a:extLst>
                </p14:cNvPr>
                <p14:cNvContentPartPr/>
                <p14:nvPr/>
              </p14:nvContentPartPr>
              <p14:xfrm>
                <a:off x="6709142" y="6218676"/>
                <a:ext cx="154440" cy="44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5F9BBFD-1E92-7962-6CE7-C6DE34C4935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700142" y="6210036"/>
                  <a:ext cx="172080" cy="6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B1B19B4-E574-E832-FF29-F6C2D58C9F7D}"/>
              </a:ext>
            </a:extLst>
          </p:cNvPr>
          <p:cNvGrpSpPr/>
          <p:nvPr/>
        </p:nvGrpSpPr>
        <p:grpSpPr>
          <a:xfrm>
            <a:off x="6281462" y="3480516"/>
            <a:ext cx="2601360" cy="1821600"/>
            <a:chOff x="6281462" y="3480516"/>
            <a:chExt cx="2601360" cy="182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7B3A381-6F7E-DE20-A9CC-EC811B2E4A0C}"/>
                    </a:ext>
                  </a:extLst>
                </p14:cNvPr>
                <p14:cNvContentPartPr/>
                <p14:nvPr/>
              </p14:nvContentPartPr>
              <p14:xfrm>
                <a:off x="6281462" y="4616676"/>
                <a:ext cx="695520" cy="165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7B3A381-6F7E-DE20-A9CC-EC811B2E4A0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272822" y="4608036"/>
                  <a:ext cx="7131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22C28DC-81C7-E7A3-420D-644BEE3A5F73}"/>
                    </a:ext>
                  </a:extLst>
                </p14:cNvPr>
                <p14:cNvContentPartPr/>
                <p14:nvPr/>
              </p14:nvContentPartPr>
              <p14:xfrm>
                <a:off x="6631742" y="4506876"/>
                <a:ext cx="203400" cy="253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22C28DC-81C7-E7A3-420D-644BEE3A5F7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623102" y="4498236"/>
                  <a:ext cx="2210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E1722D8-B07F-DC02-F41E-90B60BF514C7}"/>
                    </a:ext>
                  </a:extLst>
                </p14:cNvPr>
                <p14:cNvContentPartPr/>
                <p14:nvPr/>
              </p14:nvContentPartPr>
              <p14:xfrm>
                <a:off x="6967622" y="3480516"/>
                <a:ext cx="1915200" cy="18216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E1722D8-B07F-DC02-F41E-90B60BF514C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958622" y="3471516"/>
                  <a:ext cx="1932840" cy="183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58A1A0E6-8C99-2297-287B-3FD1621D37F6}"/>
                  </a:ext>
                </a:extLst>
              </p14:cNvPr>
              <p14:cNvContentPartPr/>
              <p14:nvPr/>
            </p14:nvContentPartPr>
            <p14:xfrm>
              <a:off x="7576742" y="5763276"/>
              <a:ext cx="43920" cy="1684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58A1A0E6-8C99-2297-287B-3FD1621D37F6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568102" y="5754276"/>
                <a:ext cx="61560" cy="18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268BB15-4AA3-DDA6-7B2D-0B5939CECDDF}"/>
              </a:ext>
            </a:extLst>
          </p:cNvPr>
          <p:cNvGrpSpPr/>
          <p:nvPr/>
        </p:nvGrpSpPr>
        <p:grpSpPr>
          <a:xfrm>
            <a:off x="7241942" y="5455476"/>
            <a:ext cx="903600" cy="391680"/>
            <a:chOff x="7241942" y="5455476"/>
            <a:chExt cx="903600" cy="39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A38972E-1664-6CF4-E113-48579E51D13D}"/>
                    </a:ext>
                  </a:extLst>
                </p14:cNvPr>
                <p14:cNvContentPartPr/>
                <p14:nvPr/>
              </p14:nvContentPartPr>
              <p14:xfrm>
                <a:off x="7241942" y="5474916"/>
                <a:ext cx="254880" cy="3247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A38972E-1664-6CF4-E113-48579E51D13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233302" y="5466276"/>
                  <a:ext cx="27252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CBBCAF3-C464-115D-D026-4D85ABCB0ED9}"/>
                    </a:ext>
                  </a:extLst>
                </p14:cNvPr>
                <p14:cNvContentPartPr/>
                <p14:nvPr/>
              </p14:nvContentPartPr>
              <p14:xfrm>
                <a:off x="7316102" y="5612076"/>
                <a:ext cx="242640" cy="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CBBCAF3-C464-115D-D026-4D85ABCB0ED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307462" y="5603436"/>
                  <a:ext cx="260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E277D55-FB28-162C-DA6F-E663F8E0E38C}"/>
                    </a:ext>
                  </a:extLst>
                </p14:cNvPr>
                <p14:cNvContentPartPr/>
                <p14:nvPr/>
              </p14:nvContentPartPr>
              <p14:xfrm>
                <a:off x="7660982" y="5455476"/>
                <a:ext cx="133920" cy="3916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E277D55-FB28-162C-DA6F-E663F8E0E38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652342" y="5446476"/>
                  <a:ext cx="15156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FD62C87-706F-1EFC-C0F4-AE5C370EB9B2}"/>
                    </a:ext>
                  </a:extLst>
                </p14:cNvPr>
                <p14:cNvContentPartPr/>
                <p14:nvPr/>
              </p14:nvContentPartPr>
              <p14:xfrm>
                <a:off x="7764662" y="5585076"/>
                <a:ext cx="160200" cy="1555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FD62C87-706F-1EFC-C0F4-AE5C370EB9B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755662" y="5576076"/>
                  <a:ext cx="1778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1F022A0-13FC-BA00-0BCE-E7C55803E64F}"/>
                    </a:ext>
                  </a:extLst>
                </p14:cNvPr>
                <p14:cNvContentPartPr/>
                <p14:nvPr/>
              </p14:nvContentPartPr>
              <p14:xfrm>
                <a:off x="8005502" y="5697756"/>
                <a:ext cx="360" cy="889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1F022A0-13FC-BA00-0BCE-E7C55803E64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996862" y="5689116"/>
                  <a:ext cx="180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38977B9-ABE5-50D1-C7FA-43478DC2580D}"/>
                    </a:ext>
                  </a:extLst>
                </p14:cNvPr>
                <p14:cNvContentPartPr/>
                <p14:nvPr/>
              </p14:nvContentPartPr>
              <p14:xfrm>
                <a:off x="7807502" y="5470236"/>
                <a:ext cx="110160" cy="403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38977B9-ABE5-50D1-C7FA-43478DC2580D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798502" y="5461236"/>
                  <a:ext cx="1278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44699367-2ECC-64E2-A581-005D36C6A06F}"/>
                    </a:ext>
                  </a:extLst>
                </p14:cNvPr>
                <p14:cNvContentPartPr/>
                <p14:nvPr/>
              </p14:nvContentPartPr>
              <p14:xfrm>
                <a:off x="8011622" y="5473476"/>
                <a:ext cx="133920" cy="3020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44699367-2ECC-64E2-A581-005D36C6A06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002982" y="5464836"/>
                  <a:ext cx="151560" cy="31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01462B7-E370-6DCE-FA5A-F69E2B3D577D}"/>
              </a:ext>
            </a:extLst>
          </p:cNvPr>
          <p:cNvGrpSpPr/>
          <p:nvPr/>
        </p:nvGrpSpPr>
        <p:grpSpPr>
          <a:xfrm>
            <a:off x="7475582" y="6095916"/>
            <a:ext cx="1402560" cy="444600"/>
            <a:chOff x="7475582" y="6095916"/>
            <a:chExt cx="1402560" cy="4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E399F47-E644-1571-E5F3-4F6940A8FCF7}"/>
                    </a:ext>
                  </a:extLst>
                </p14:cNvPr>
                <p14:cNvContentPartPr/>
                <p14:nvPr/>
              </p14:nvContentPartPr>
              <p14:xfrm>
                <a:off x="7475582" y="6281316"/>
                <a:ext cx="167760" cy="3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E399F47-E644-1571-E5F3-4F6940A8FCF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466942" y="6272316"/>
                  <a:ext cx="185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06BA78C-16C1-9722-BC64-930E20469A50}"/>
                    </a:ext>
                  </a:extLst>
                </p14:cNvPr>
                <p14:cNvContentPartPr/>
                <p14:nvPr/>
              </p14:nvContentPartPr>
              <p14:xfrm>
                <a:off x="7505462" y="6408756"/>
                <a:ext cx="157680" cy="3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06BA78C-16C1-9722-BC64-930E20469A5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496822" y="6400116"/>
                  <a:ext cx="1753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D890B63-44A6-C9E9-CA61-D4BD280E4DC4}"/>
                    </a:ext>
                  </a:extLst>
                </p14:cNvPr>
                <p14:cNvContentPartPr/>
                <p14:nvPr/>
              </p14:nvContentPartPr>
              <p14:xfrm>
                <a:off x="7784462" y="6197796"/>
                <a:ext cx="195480" cy="222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D890B63-44A6-C9E9-CA61-D4BD280E4DC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775462" y="6189156"/>
                  <a:ext cx="2131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95ECD05-1BFD-53FB-36AD-FC5394FDC16E}"/>
                    </a:ext>
                  </a:extLst>
                </p14:cNvPr>
                <p14:cNvContentPartPr/>
                <p14:nvPr/>
              </p14:nvContentPartPr>
              <p14:xfrm>
                <a:off x="7993622" y="6393996"/>
                <a:ext cx="20160" cy="1465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95ECD05-1BFD-53FB-36AD-FC5394FDC16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984982" y="6384996"/>
                  <a:ext cx="378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F576635-F458-9996-1BB0-ED12C3BFAEC5}"/>
                    </a:ext>
                  </a:extLst>
                </p14:cNvPr>
                <p14:cNvContentPartPr/>
                <p14:nvPr/>
              </p14:nvContentPartPr>
              <p14:xfrm>
                <a:off x="8100182" y="6095916"/>
                <a:ext cx="147240" cy="416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F576635-F458-9996-1BB0-ED12C3BFAEC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091182" y="6087276"/>
                  <a:ext cx="16488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34584864-D28E-F5C4-F717-FA042C6FD1E5}"/>
                    </a:ext>
                  </a:extLst>
                </p14:cNvPr>
                <p14:cNvContentPartPr/>
                <p14:nvPr/>
              </p14:nvContentPartPr>
              <p14:xfrm>
                <a:off x="8226182" y="6299316"/>
                <a:ext cx="75240" cy="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34584864-D28E-F5C4-F717-FA042C6FD1E5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217542" y="6290676"/>
                  <a:ext cx="92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97CB91F-DB05-1C05-02D9-863004DC10CA}"/>
                    </a:ext>
                  </a:extLst>
                </p14:cNvPr>
                <p14:cNvContentPartPr/>
                <p14:nvPr/>
              </p14:nvContentPartPr>
              <p14:xfrm>
                <a:off x="8396102" y="6255396"/>
                <a:ext cx="175320" cy="1663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97CB91F-DB05-1C05-02D9-863004DC10CA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387102" y="6246396"/>
                  <a:ext cx="192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0507CD9-E8D5-D0F3-14C9-3C6D04E31497}"/>
                    </a:ext>
                  </a:extLst>
                </p14:cNvPr>
                <p14:cNvContentPartPr/>
                <p14:nvPr/>
              </p14:nvContentPartPr>
              <p14:xfrm>
                <a:off x="8665382" y="6397956"/>
                <a:ext cx="12600" cy="81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0507CD9-E8D5-D0F3-14C9-3C6D04E3149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656382" y="6388956"/>
                  <a:ext cx="302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662CBE8-8346-81D3-BC21-45FEAADC44DF}"/>
                    </a:ext>
                  </a:extLst>
                </p14:cNvPr>
                <p14:cNvContentPartPr/>
                <p14:nvPr/>
              </p14:nvContentPartPr>
              <p14:xfrm>
                <a:off x="8440382" y="6129396"/>
                <a:ext cx="112320" cy="45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662CBE8-8346-81D3-BC21-45FEAADC44D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431382" y="6120756"/>
                  <a:ext cx="12996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FFF842BC-5CD6-AC9F-F192-A444A6C770F7}"/>
                    </a:ext>
                  </a:extLst>
                </p14:cNvPr>
                <p14:cNvContentPartPr/>
                <p14:nvPr/>
              </p14:nvContentPartPr>
              <p14:xfrm>
                <a:off x="8744222" y="6127596"/>
                <a:ext cx="133920" cy="3196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FFF842BC-5CD6-AC9F-F192-A444A6C770F7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735582" y="6118596"/>
                  <a:ext cx="151560" cy="33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39206E3D-14A9-B0AE-BD8D-6223A6719A0A}"/>
                  </a:ext>
                </a:extLst>
              </p14:cNvPr>
              <p14:cNvContentPartPr/>
              <p14:nvPr/>
            </p14:nvContentPartPr>
            <p14:xfrm>
              <a:off x="7352462" y="4123836"/>
              <a:ext cx="934560" cy="61416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39206E3D-14A9-B0AE-BD8D-6223A6719A0A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7343822" y="4114836"/>
                <a:ext cx="952200" cy="631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DDD6756-C89E-129C-00E3-DB008709637A}"/>
              </a:ext>
            </a:extLst>
          </p:cNvPr>
          <p:cNvGrpSpPr/>
          <p:nvPr/>
        </p:nvGrpSpPr>
        <p:grpSpPr>
          <a:xfrm>
            <a:off x="3693422" y="3004596"/>
            <a:ext cx="1405440" cy="328320"/>
            <a:chOff x="3693422" y="3004596"/>
            <a:chExt cx="1405440" cy="32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ED416AD-9B58-63A5-DB41-52231ADC7F25}"/>
                    </a:ext>
                  </a:extLst>
                </p14:cNvPr>
                <p14:cNvContentPartPr/>
                <p14:nvPr/>
              </p14:nvContentPartPr>
              <p14:xfrm>
                <a:off x="3693422" y="3039876"/>
                <a:ext cx="191160" cy="2930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ED416AD-9B58-63A5-DB41-52231ADC7F2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684782" y="3031236"/>
                  <a:ext cx="2088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C7C4A795-6165-7E0B-7E61-AD933FCC38C8}"/>
                    </a:ext>
                  </a:extLst>
                </p14:cNvPr>
                <p14:cNvContentPartPr/>
                <p14:nvPr/>
              </p14:nvContentPartPr>
              <p14:xfrm>
                <a:off x="3919502" y="3046716"/>
                <a:ext cx="131040" cy="2253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C7C4A795-6165-7E0B-7E61-AD933FCC38C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910862" y="3038076"/>
                  <a:ext cx="1486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6457E1D-354E-E249-0824-6F4A3EAA9809}"/>
                    </a:ext>
                  </a:extLst>
                </p14:cNvPr>
                <p14:cNvContentPartPr/>
                <p14:nvPr/>
              </p14:nvContentPartPr>
              <p14:xfrm>
                <a:off x="4106702" y="3083076"/>
                <a:ext cx="178560" cy="1818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6457E1D-354E-E249-0824-6F4A3EAA980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098062" y="3074076"/>
                  <a:ext cx="1962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C1BD3DB-D11B-EF6E-E943-3C248F58874C}"/>
                    </a:ext>
                  </a:extLst>
                </p14:cNvPr>
                <p14:cNvContentPartPr/>
                <p14:nvPr/>
              </p14:nvContentPartPr>
              <p14:xfrm>
                <a:off x="4342142" y="3004596"/>
                <a:ext cx="209520" cy="2829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C1BD3DB-D11B-EF6E-E943-3C248F58874C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333502" y="2995956"/>
                  <a:ext cx="22716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097FCD5-B9C6-D2FC-8A1E-2337625A2BED}"/>
                    </a:ext>
                  </a:extLst>
                </p14:cNvPr>
                <p14:cNvContentPartPr/>
                <p14:nvPr/>
              </p14:nvContentPartPr>
              <p14:xfrm>
                <a:off x="4395062" y="3142476"/>
                <a:ext cx="130320" cy="3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097FCD5-B9C6-D2FC-8A1E-2337625A2BE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386062" y="3133836"/>
                  <a:ext cx="14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4EF03C34-46D0-52E1-746B-0D8BC4893C1F}"/>
                    </a:ext>
                  </a:extLst>
                </p14:cNvPr>
                <p14:cNvContentPartPr/>
                <p14:nvPr/>
              </p14:nvContentPartPr>
              <p14:xfrm>
                <a:off x="4604222" y="3033036"/>
                <a:ext cx="105480" cy="2192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4EF03C34-46D0-52E1-746B-0D8BC4893C1F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595582" y="3024396"/>
                  <a:ext cx="12312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B1EE98E7-63A2-EB65-8AA0-77D705CA6181}"/>
                    </a:ext>
                  </a:extLst>
                </p14:cNvPr>
                <p14:cNvContentPartPr/>
                <p14:nvPr/>
              </p14:nvContentPartPr>
              <p14:xfrm>
                <a:off x="4786022" y="3070476"/>
                <a:ext cx="105120" cy="1659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B1EE98E7-63A2-EB65-8AA0-77D705CA618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777022" y="3061476"/>
                  <a:ext cx="1227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55A34ADF-7F46-BCC9-774C-3B71AC2B50B1}"/>
                    </a:ext>
                  </a:extLst>
                </p14:cNvPr>
                <p14:cNvContentPartPr/>
                <p14:nvPr/>
              </p14:nvContentPartPr>
              <p14:xfrm>
                <a:off x="5008862" y="3052836"/>
                <a:ext cx="90000" cy="2412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55A34ADF-7F46-BCC9-774C-3B71AC2B50B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000222" y="3044196"/>
                  <a:ext cx="10764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4C85040E-D247-1A8B-3F5D-F89EA6EF4770}"/>
                    </a:ext>
                  </a:extLst>
                </p14:cNvPr>
                <p14:cNvContentPartPr/>
                <p14:nvPr/>
              </p14:nvContentPartPr>
              <p14:xfrm>
                <a:off x="5010662" y="3176316"/>
                <a:ext cx="61200" cy="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4C85040E-D247-1A8B-3F5D-F89EA6EF477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001662" y="3167676"/>
                  <a:ext cx="78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AB9D0FD6-1F5A-AB22-3A30-269FA93A1BCE}"/>
              </a:ext>
            </a:extLst>
          </p:cNvPr>
          <p:cNvGrpSpPr/>
          <p:nvPr/>
        </p:nvGrpSpPr>
        <p:grpSpPr>
          <a:xfrm>
            <a:off x="7025582" y="3098916"/>
            <a:ext cx="1256760" cy="573120"/>
            <a:chOff x="7025582" y="3098916"/>
            <a:chExt cx="1256760" cy="57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E53D283-8184-66BB-A7F2-2E92AA7A5297}"/>
                    </a:ext>
                  </a:extLst>
                </p14:cNvPr>
                <p14:cNvContentPartPr/>
                <p14:nvPr/>
              </p14:nvContentPartPr>
              <p14:xfrm>
                <a:off x="7025582" y="3426516"/>
                <a:ext cx="213480" cy="245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E53D283-8184-66BB-A7F2-2E92AA7A5297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016942" y="3417516"/>
                  <a:ext cx="23112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AC087F0B-7E1B-6069-E5ED-19C21C53FB67}"/>
                    </a:ext>
                  </a:extLst>
                </p14:cNvPr>
                <p14:cNvContentPartPr/>
                <p14:nvPr/>
              </p14:nvContentPartPr>
              <p14:xfrm>
                <a:off x="7278662" y="3417156"/>
                <a:ext cx="135720" cy="1742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AC087F0B-7E1B-6069-E5ED-19C21C53FB67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270022" y="3408156"/>
                  <a:ext cx="1533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ECBBEB5-F6F0-0737-C634-BB10D03CDB8E}"/>
                    </a:ext>
                  </a:extLst>
                </p14:cNvPr>
                <p14:cNvContentPartPr/>
                <p14:nvPr/>
              </p14:nvContentPartPr>
              <p14:xfrm>
                <a:off x="7322942" y="3466116"/>
                <a:ext cx="51840" cy="421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ECBBEB5-F6F0-0737-C634-BB10D03CDB8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314302" y="3457476"/>
                  <a:ext cx="694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0CE86722-754D-A8A5-EC94-A18EBE1A7CA7}"/>
                    </a:ext>
                  </a:extLst>
                </p14:cNvPr>
                <p14:cNvContentPartPr/>
                <p14:nvPr/>
              </p14:nvContentPartPr>
              <p14:xfrm>
                <a:off x="7403942" y="3295476"/>
                <a:ext cx="143640" cy="183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0CE86722-754D-A8A5-EC94-A18EBE1A7CA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394942" y="3286476"/>
                  <a:ext cx="1612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DF16A185-AF42-A8AD-13CA-A4AB486ACA21}"/>
                    </a:ext>
                  </a:extLst>
                </p14:cNvPr>
                <p14:cNvContentPartPr/>
                <p14:nvPr/>
              </p14:nvContentPartPr>
              <p14:xfrm>
                <a:off x="7613462" y="3245076"/>
                <a:ext cx="188640" cy="2113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DF16A185-AF42-A8AD-13CA-A4AB486ACA21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604462" y="3236076"/>
                  <a:ext cx="2062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E1FF4F75-06BE-FB58-BF6E-B001EE7A3394}"/>
                    </a:ext>
                  </a:extLst>
                </p14:cNvPr>
                <p14:cNvContentPartPr/>
                <p14:nvPr/>
              </p14:nvContentPartPr>
              <p14:xfrm>
                <a:off x="7853582" y="3181716"/>
                <a:ext cx="173520" cy="1821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E1FF4F75-06BE-FB58-BF6E-B001EE7A339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844942" y="3173076"/>
                  <a:ext cx="1911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3FC8797-1028-09A1-5B1F-D72AF8E3BCAC}"/>
                    </a:ext>
                  </a:extLst>
                </p14:cNvPr>
                <p14:cNvContentPartPr/>
                <p14:nvPr/>
              </p14:nvContentPartPr>
              <p14:xfrm>
                <a:off x="8126822" y="3098916"/>
                <a:ext cx="155520" cy="2419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3FC8797-1028-09A1-5B1F-D72AF8E3BCAC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117822" y="3090276"/>
                  <a:ext cx="173160" cy="259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7" name="Rectangle 166">
            <a:extLst>
              <a:ext uri="{FF2B5EF4-FFF2-40B4-BE49-F238E27FC236}">
                <a16:creationId xmlns:a16="http://schemas.microsoft.com/office/drawing/2014/main" id="{3F33827E-94A8-AC3C-382F-B256B5009E5E}"/>
              </a:ext>
            </a:extLst>
          </p:cNvPr>
          <p:cNvSpPr/>
          <p:nvPr/>
        </p:nvSpPr>
        <p:spPr>
          <a:xfrm>
            <a:off x="838200" y="2743200"/>
            <a:ext cx="8229600" cy="3939876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D73B07-4ECF-9CC7-2FF0-585759DFB6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24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565"/>
    </mc:Choice>
    <mc:Fallback xmlns="">
      <p:transition advClick="0" advTm="60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975 0.0236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Box 325">
            <a:extLst>
              <a:ext uri="{FF2B5EF4-FFF2-40B4-BE49-F238E27FC236}">
                <a16:creationId xmlns:a16="http://schemas.microsoft.com/office/drawing/2014/main" id="{11069AD1-9A95-9E5C-92D2-28ABA9D6E1C6}"/>
              </a:ext>
            </a:extLst>
          </p:cNvPr>
          <p:cNvSpPr txBox="1"/>
          <p:nvPr/>
        </p:nvSpPr>
        <p:spPr>
          <a:xfrm>
            <a:off x="1600200" y="-81568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Remember the exact approach</a:t>
            </a: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4E36653-D4A1-BB93-4C84-7C1B76DFF09C}"/>
              </a:ext>
            </a:extLst>
          </p:cNvPr>
          <p:cNvGrpSpPr/>
          <p:nvPr/>
        </p:nvGrpSpPr>
        <p:grpSpPr>
          <a:xfrm>
            <a:off x="2315280" y="913306"/>
            <a:ext cx="418320" cy="601200"/>
            <a:chOff x="2304182" y="1195596"/>
            <a:chExt cx="418320" cy="60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F9FB56B-761A-A73A-1303-772F59DAEDA5}"/>
                    </a:ext>
                  </a:extLst>
                </p14:cNvPr>
                <p14:cNvContentPartPr/>
                <p14:nvPr/>
              </p14:nvContentPartPr>
              <p14:xfrm>
                <a:off x="2304182" y="1195596"/>
                <a:ext cx="221400" cy="519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F9FB56B-761A-A73A-1303-772F59DAEDA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95542" y="1186596"/>
                  <a:ext cx="239040" cy="53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B354398-0395-0476-4608-0C9E79B0C7C4}"/>
                    </a:ext>
                  </a:extLst>
                </p14:cNvPr>
                <p14:cNvContentPartPr/>
                <p14:nvPr/>
              </p14:nvContentPartPr>
              <p14:xfrm>
                <a:off x="2322182" y="1551276"/>
                <a:ext cx="10548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B354398-0395-0476-4608-0C9E79B0C7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13182" y="1542276"/>
                  <a:ext cx="123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EEFD375-B09A-79D2-036E-DA972F4B8311}"/>
                    </a:ext>
                  </a:extLst>
                </p14:cNvPr>
                <p14:cNvContentPartPr/>
                <p14:nvPr/>
              </p14:nvContentPartPr>
              <p14:xfrm>
                <a:off x="2588582" y="1532916"/>
                <a:ext cx="133920" cy="263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EEFD375-B09A-79D2-036E-DA972F4B831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579942" y="1523916"/>
                  <a:ext cx="151560" cy="28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6944002-6AC8-BDC7-AD39-12C84A36F090}"/>
                  </a:ext>
                </a:extLst>
              </p14:cNvPr>
              <p14:cNvContentPartPr/>
              <p14:nvPr/>
            </p14:nvContentPartPr>
            <p14:xfrm>
              <a:off x="3189720" y="1162786"/>
              <a:ext cx="1857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6944002-6AC8-BDC7-AD39-12C84A36F09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80720" y="1154146"/>
                <a:ext cx="203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6AA7514-F1A7-EF0B-3E07-9B52254447A3}"/>
                  </a:ext>
                </a:extLst>
              </p14:cNvPr>
              <p14:cNvContentPartPr/>
              <p14:nvPr/>
            </p14:nvContentPartPr>
            <p14:xfrm>
              <a:off x="3202680" y="1284826"/>
              <a:ext cx="230040" cy="3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6AA7514-F1A7-EF0B-3E07-9B52254447A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93680" y="1276186"/>
                <a:ext cx="2476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3F64AA2-C01D-2338-AF9E-6AEDFDB2438B}"/>
                  </a:ext>
                </a:extLst>
              </p14:cNvPr>
              <p14:cNvContentPartPr/>
              <p14:nvPr/>
            </p14:nvContentPartPr>
            <p14:xfrm>
              <a:off x="4019520" y="828346"/>
              <a:ext cx="309240" cy="5612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3F64AA2-C01D-2338-AF9E-6AEDFDB2438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10880" y="819706"/>
                <a:ext cx="326880" cy="57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F662977-56B5-D08E-BAAD-5757D669BA8F}"/>
              </a:ext>
            </a:extLst>
          </p:cNvPr>
          <p:cNvGrpSpPr/>
          <p:nvPr/>
        </p:nvGrpSpPr>
        <p:grpSpPr>
          <a:xfrm>
            <a:off x="4518840" y="1099066"/>
            <a:ext cx="313560" cy="402840"/>
            <a:chOff x="4507742" y="1381356"/>
            <a:chExt cx="313560" cy="40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3D77432-8FFA-1436-D362-2CEC0C408FCC}"/>
                    </a:ext>
                  </a:extLst>
                </p14:cNvPr>
                <p14:cNvContentPartPr/>
                <p14:nvPr/>
              </p14:nvContentPartPr>
              <p14:xfrm>
                <a:off x="4507742" y="1381356"/>
                <a:ext cx="144360" cy="300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3D77432-8FFA-1436-D362-2CEC0C408FC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499102" y="1372356"/>
                  <a:ext cx="16200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5328DD7-AEE8-2EC8-14D0-751AF8F0A383}"/>
                    </a:ext>
                  </a:extLst>
                </p14:cNvPr>
                <p14:cNvContentPartPr/>
                <p14:nvPr/>
              </p14:nvContentPartPr>
              <p14:xfrm>
                <a:off x="4749302" y="1661076"/>
                <a:ext cx="72000" cy="1231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5328DD7-AEE8-2EC8-14D0-751AF8F0A38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740662" y="1652076"/>
                  <a:ext cx="896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276E2A6-F768-1A1A-D79A-7D332136AB29}"/>
                    </a:ext>
                  </a:extLst>
                </p14:cNvPr>
                <p14:cNvContentPartPr/>
                <p14:nvPr/>
              </p14:nvContentPartPr>
              <p14:xfrm>
                <a:off x="4780622" y="1563156"/>
                <a:ext cx="360" cy="3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276E2A6-F768-1A1A-D79A-7D332136AB2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71982" y="15541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17FA4CBA-3984-A6CD-749C-C3C9E484DE7F}"/>
              </a:ext>
            </a:extLst>
          </p:cNvPr>
          <p:cNvGrpSpPr/>
          <p:nvPr/>
        </p:nvGrpSpPr>
        <p:grpSpPr>
          <a:xfrm>
            <a:off x="4985040" y="1141546"/>
            <a:ext cx="313920" cy="338760"/>
            <a:chOff x="4973942" y="1423836"/>
            <a:chExt cx="31392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5F88FDA-38CD-7229-FC8C-AFC0E07CC987}"/>
                    </a:ext>
                  </a:extLst>
                </p14:cNvPr>
                <p14:cNvContentPartPr/>
                <p14:nvPr/>
              </p14:nvContentPartPr>
              <p14:xfrm>
                <a:off x="4973942" y="1423836"/>
                <a:ext cx="199800" cy="1706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5F88FDA-38CD-7229-FC8C-AFC0E07CC98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965302" y="1414836"/>
                  <a:ext cx="2174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10753AE-3B7F-B9F8-ABF3-A8004D799664}"/>
                    </a:ext>
                  </a:extLst>
                </p14:cNvPr>
                <p14:cNvContentPartPr/>
                <p14:nvPr/>
              </p14:nvContentPartPr>
              <p14:xfrm>
                <a:off x="5240342" y="1587996"/>
                <a:ext cx="47520" cy="174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10753AE-3B7F-B9F8-ABF3-A8004D79966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231342" y="1578996"/>
                  <a:ext cx="651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AC99A8E9-2024-C069-ED7C-7542C114BBA4}"/>
                    </a:ext>
                  </a:extLst>
                </p14:cNvPr>
                <p14:cNvContentPartPr/>
                <p14:nvPr/>
              </p14:nvContentPartPr>
              <p14:xfrm>
                <a:off x="5274902" y="1462356"/>
                <a:ext cx="360" cy="424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AC99A8E9-2024-C069-ED7C-7542C114BBA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65902" y="1453356"/>
                  <a:ext cx="18000" cy="6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1BA97BD-96D1-263C-560C-9060880488CE}"/>
              </a:ext>
            </a:extLst>
          </p:cNvPr>
          <p:cNvGrpSpPr/>
          <p:nvPr/>
        </p:nvGrpSpPr>
        <p:grpSpPr>
          <a:xfrm>
            <a:off x="4201680" y="1556266"/>
            <a:ext cx="277920" cy="242640"/>
            <a:chOff x="4190582" y="1838556"/>
            <a:chExt cx="277920" cy="24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5880D4D-D568-242E-B332-F191D5EE4057}"/>
                    </a:ext>
                  </a:extLst>
                </p14:cNvPr>
                <p14:cNvContentPartPr/>
                <p14:nvPr/>
              </p14:nvContentPartPr>
              <p14:xfrm>
                <a:off x="4194902" y="1947996"/>
                <a:ext cx="81720" cy="133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5880D4D-D568-242E-B332-F191D5EE405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85902" y="1939356"/>
                  <a:ext cx="993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7FD9133-754F-59A4-6780-35385074032F}"/>
                    </a:ext>
                  </a:extLst>
                </p14:cNvPr>
                <p14:cNvContentPartPr/>
                <p14:nvPr/>
              </p14:nvContentPartPr>
              <p14:xfrm>
                <a:off x="4190582" y="1838556"/>
                <a:ext cx="22680" cy="70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7FD9133-754F-59A4-6780-35385074032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81582" y="1829556"/>
                  <a:ext cx="403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6BE7FA2-3CDA-9B5A-9D7E-0B576B06476F}"/>
                    </a:ext>
                  </a:extLst>
                </p14:cNvPr>
                <p14:cNvContentPartPr/>
                <p14:nvPr/>
              </p14:nvContentPartPr>
              <p14:xfrm>
                <a:off x="4193102" y="1895076"/>
                <a:ext cx="360" cy="3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6BE7FA2-3CDA-9B5A-9D7E-0B576B06476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184462" y="1886436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C833E73C-3055-EE5D-9375-4A190C039CB3}"/>
                    </a:ext>
                  </a:extLst>
                </p14:cNvPr>
                <p14:cNvContentPartPr/>
                <p14:nvPr/>
              </p14:nvContentPartPr>
              <p14:xfrm>
                <a:off x="4296422" y="1912716"/>
                <a:ext cx="52200" cy="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C833E73C-3055-EE5D-9375-4A190C039CB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287422" y="1903716"/>
                  <a:ext cx="69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D581C0BB-7018-58F7-A7D5-F9D33F2E18FD}"/>
                    </a:ext>
                  </a:extLst>
                </p14:cNvPr>
                <p14:cNvContentPartPr/>
                <p14:nvPr/>
              </p14:nvContentPartPr>
              <p14:xfrm>
                <a:off x="4322342" y="1976076"/>
                <a:ext cx="30960" cy="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D581C0BB-7018-58F7-A7D5-F9D33F2E18F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313342" y="1967436"/>
                  <a:ext cx="48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19B1EEAF-EC2C-36A5-53C4-1244591934E4}"/>
                    </a:ext>
                  </a:extLst>
                </p14:cNvPr>
                <p14:cNvContentPartPr/>
                <p14:nvPr/>
              </p14:nvContentPartPr>
              <p14:xfrm>
                <a:off x="4465262" y="1873116"/>
                <a:ext cx="3240" cy="1620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19B1EEAF-EC2C-36A5-53C4-1244591934E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456262" y="1864476"/>
                  <a:ext cx="20880" cy="17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EF8D9D85-5063-7CBD-966C-309430D414A2}"/>
                  </a:ext>
                </a:extLst>
              </p14:cNvPr>
              <p14:cNvContentPartPr/>
              <p14:nvPr/>
            </p14:nvContentPartPr>
            <p14:xfrm>
              <a:off x="4023120" y="509386"/>
              <a:ext cx="171000" cy="26640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EF8D9D85-5063-7CBD-966C-309430D414A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014480" y="500386"/>
                <a:ext cx="188640" cy="28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4EBF761-427E-C664-1434-CD506D9B46D4}"/>
              </a:ext>
            </a:extLst>
          </p:cNvPr>
          <p:cNvGrpSpPr/>
          <p:nvPr/>
        </p:nvGrpSpPr>
        <p:grpSpPr>
          <a:xfrm>
            <a:off x="429240" y="631066"/>
            <a:ext cx="987120" cy="931680"/>
            <a:chOff x="418142" y="913356"/>
            <a:chExt cx="987120" cy="93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3CFBED9F-24F2-F4AA-DB7B-032D3F85191D}"/>
                    </a:ext>
                  </a:extLst>
                </p14:cNvPr>
                <p14:cNvContentPartPr/>
                <p14:nvPr/>
              </p14:nvContentPartPr>
              <p14:xfrm>
                <a:off x="418142" y="1172556"/>
                <a:ext cx="232920" cy="6724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3CFBED9F-24F2-F4AA-DB7B-032D3F85191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09502" y="1163556"/>
                  <a:ext cx="250560" cy="69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4E34B95-F2B9-C02B-BF01-C53995591BBA}"/>
                    </a:ext>
                  </a:extLst>
                </p14:cNvPr>
                <p14:cNvContentPartPr/>
                <p14:nvPr/>
              </p14:nvContentPartPr>
              <p14:xfrm>
                <a:off x="659702" y="1438596"/>
                <a:ext cx="210600" cy="2448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4E34B95-F2B9-C02B-BF01-C53995591BB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51062" y="1429956"/>
                  <a:ext cx="22824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96C9A3C1-10D7-BC14-98FC-0F1EA6A59BB6}"/>
                    </a:ext>
                  </a:extLst>
                </p14:cNvPr>
                <p14:cNvContentPartPr/>
                <p14:nvPr/>
              </p14:nvContentPartPr>
              <p14:xfrm>
                <a:off x="967502" y="1638036"/>
                <a:ext cx="53640" cy="1587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96C9A3C1-10D7-BC14-98FC-0F1EA6A59BB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58862" y="1629036"/>
                  <a:ext cx="712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539A9BA-9809-9E79-BD01-4EE6CACC27D5}"/>
                    </a:ext>
                  </a:extLst>
                </p14:cNvPr>
                <p14:cNvContentPartPr/>
                <p14:nvPr/>
              </p14:nvContentPartPr>
              <p14:xfrm>
                <a:off x="955622" y="1476396"/>
                <a:ext cx="22680" cy="615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539A9BA-9809-9E79-BD01-4EE6CACC27D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46622" y="1467756"/>
                  <a:ext cx="403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D81617BF-2D80-B576-4569-888089818632}"/>
                    </a:ext>
                  </a:extLst>
                </p14:cNvPr>
                <p14:cNvContentPartPr/>
                <p14:nvPr/>
              </p14:nvContentPartPr>
              <p14:xfrm>
                <a:off x="1013222" y="1216116"/>
                <a:ext cx="194400" cy="6231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D81617BF-2D80-B576-4569-88808981863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04582" y="1207116"/>
                  <a:ext cx="212040" cy="64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0B6C169-B982-124B-1673-69CAA7E5586B}"/>
                    </a:ext>
                  </a:extLst>
                </p14:cNvPr>
                <p14:cNvContentPartPr/>
                <p14:nvPr/>
              </p14:nvContentPartPr>
              <p14:xfrm>
                <a:off x="1181342" y="1026036"/>
                <a:ext cx="134640" cy="1940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0B6C169-B982-124B-1673-69CAA7E5586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172702" y="1017036"/>
                  <a:ext cx="1522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4C74CE4F-6283-2BD3-31B9-387BB5D7D01A}"/>
                    </a:ext>
                  </a:extLst>
                </p14:cNvPr>
                <p14:cNvContentPartPr/>
                <p14:nvPr/>
              </p14:nvContentPartPr>
              <p14:xfrm>
                <a:off x="1218782" y="913356"/>
                <a:ext cx="186480" cy="3250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4C74CE4F-6283-2BD3-31B9-387BB5D7D01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209782" y="904356"/>
                  <a:ext cx="20412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A34E1141-50D6-C2D8-202B-37031E90D881}"/>
                    </a:ext>
                  </a:extLst>
                </p14:cNvPr>
                <p14:cNvContentPartPr/>
                <p14:nvPr/>
              </p14:nvContentPartPr>
              <p14:xfrm>
                <a:off x="1331102" y="1049076"/>
                <a:ext cx="52920" cy="48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A34E1141-50D6-C2D8-202B-37031E90D88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322462" y="1040436"/>
                  <a:ext cx="70560" cy="6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C88B510C-5EC1-C982-713D-77EFD615EFA4}"/>
                  </a:ext>
                </a:extLst>
              </p14:cNvPr>
              <p14:cNvContentPartPr/>
              <p14:nvPr/>
            </p14:nvContentPartPr>
            <p14:xfrm>
              <a:off x="2633880" y="779746"/>
              <a:ext cx="197640" cy="20412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C88B510C-5EC1-C982-713D-77EFD615EFA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624880" y="770746"/>
                <a:ext cx="21528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834818F7-22BE-1C95-ED0B-760CC7CE2100}"/>
                  </a:ext>
                </a:extLst>
              </p14:cNvPr>
              <p14:cNvContentPartPr/>
              <p14:nvPr/>
            </p14:nvContentPartPr>
            <p14:xfrm>
              <a:off x="5231640" y="840226"/>
              <a:ext cx="159480" cy="1623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834818F7-22BE-1C95-ED0B-760CC7CE210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222640" y="831226"/>
                <a:ext cx="177120" cy="180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6D4F8B5-A2CF-F952-F1A8-861251D7CC8A}"/>
              </a:ext>
            </a:extLst>
          </p:cNvPr>
          <p:cNvGrpSpPr/>
          <p:nvPr/>
        </p:nvGrpSpPr>
        <p:grpSpPr>
          <a:xfrm>
            <a:off x="5579400" y="1097986"/>
            <a:ext cx="174960" cy="207000"/>
            <a:chOff x="5568302" y="1380276"/>
            <a:chExt cx="174960" cy="20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1EDCAA0B-B657-33C1-C16D-CD6EECE9E57C}"/>
                    </a:ext>
                  </a:extLst>
                </p14:cNvPr>
                <p14:cNvContentPartPr/>
                <p14:nvPr/>
              </p14:nvContentPartPr>
              <p14:xfrm>
                <a:off x="5568302" y="1477116"/>
                <a:ext cx="174960" cy="32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1EDCAA0B-B657-33C1-C16D-CD6EECE9E57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59302" y="1468476"/>
                  <a:ext cx="192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EBC900C4-9078-F7A7-958D-D54C079FC208}"/>
                    </a:ext>
                  </a:extLst>
                </p14:cNvPr>
                <p14:cNvContentPartPr/>
                <p14:nvPr/>
              </p14:nvContentPartPr>
              <p14:xfrm>
                <a:off x="5656142" y="1380276"/>
                <a:ext cx="37080" cy="2070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EBC900C4-9078-F7A7-958D-D54C079FC20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47502" y="1371636"/>
                  <a:ext cx="54720" cy="22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33EE0573-871C-87DA-C947-95F8A922F3AE}"/>
              </a:ext>
            </a:extLst>
          </p:cNvPr>
          <p:cNvGrpSpPr/>
          <p:nvPr/>
        </p:nvGrpSpPr>
        <p:grpSpPr>
          <a:xfrm>
            <a:off x="5954520" y="977026"/>
            <a:ext cx="190800" cy="205200"/>
            <a:chOff x="5943422" y="1259316"/>
            <a:chExt cx="190800" cy="20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CF9D8CB-6EB8-ED99-A3FC-802CF031BF48}"/>
                    </a:ext>
                  </a:extLst>
                </p14:cNvPr>
                <p14:cNvContentPartPr/>
                <p14:nvPr/>
              </p14:nvContentPartPr>
              <p14:xfrm>
                <a:off x="6014702" y="1259316"/>
                <a:ext cx="3240" cy="1087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CF9D8CB-6EB8-ED99-A3FC-802CF031BF4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006062" y="1250676"/>
                  <a:ext cx="2088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7C59332-737C-C5BC-79D8-41B3785E9387}"/>
                    </a:ext>
                  </a:extLst>
                </p14:cNvPr>
                <p14:cNvContentPartPr/>
                <p14:nvPr/>
              </p14:nvContentPartPr>
              <p14:xfrm>
                <a:off x="5943422" y="1460196"/>
                <a:ext cx="190800" cy="43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7C59332-737C-C5BC-79D8-41B3785E938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934782" y="1451196"/>
                  <a:ext cx="208440" cy="2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EEF11D59-D431-E3DE-6784-89FD82CFEF5F}"/>
                  </a:ext>
                </a:extLst>
              </p14:cNvPr>
              <p14:cNvContentPartPr/>
              <p14:nvPr/>
            </p14:nvContentPartPr>
            <p14:xfrm>
              <a:off x="5962800" y="1292386"/>
              <a:ext cx="185760" cy="30168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EEF11D59-D431-E3DE-6784-89FD82CFEF5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953800" y="1283746"/>
                <a:ext cx="2034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C5ED7EF8-9A41-27E1-1C42-D2D4599C32AC}"/>
                  </a:ext>
                </a:extLst>
              </p14:cNvPr>
              <p14:cNvContentPartPr/>
              <p14:nvPr/>
            </p14:nvContentPartPr>
            <p14:xfrm>
              <a:off x="6307320" y="829426"/>
              <a:ext cx="439200" cy="52128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C5ED7EF8-9A41-27E1-1C42-D2D4599C32A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298680" y="820426"/>
                <a:ext cx="456840" cy="53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5" name="Group 204">
            <a:extLst>
              <a:ext uri="{FF2B5EF4-FFF2-40B4-BE49-F238E27FC236}">
                <a16:creationId xmlns:a16="http://schemas.microsoft.com/office/drawing/2014/main" id="{9799BF31-8F62-B83A-89FD-EE0DCD4BFB6E}"/>
              </a:ext>
            </a:extLst>
          </p:cNvPr>
          <p:cNvGrpSpPr/>
          <p:nvPr/>
        </p:nvGrpSpPr>
        <p:grpSpPr>
          <a:xfrm>
            <a:off x="6335760" y="1531426"/>
            <a:ext cx="514080" cy="489960"/>
            <a:chOff x="6324662" y="1813716"/>
            <a:chExt cx="514080" cy="48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8D9E5262-D4C9-1C24-ED2B-7351A0683664}"/>
                    </a:ext>
                  </a:extLst>
                </p14:cNvPr>
                <p14:cNvContentPartPr/>
                <p14:nvPr/>
              </p14:nvContentPartPr>
              <p14:xfrm>
                <a:off x="6324662" y="1965636"/>
                <a:ext cx="150120" cy="1735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8D9E5262-D4C9-1C24-ED2B-7351A068366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315662" y="1956996"/>
                  <a:ext cx="16776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9365AD70-915A-B763-33D4-6FFF4840F902}"/>
                    </a:ext>
                  </a:extLst>
                </p14:cNvPr>
                <p14:cNvContentPartPr/>
                <p14:nvPr/>
              </p14:nvContentPartPr>
              <p14:xfrm>
                <a:off x="6398102" y="1813716"/>
                <a:ext cx="360" cy="64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9365AD70-915A-B763-33D4-6FFF4840F90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389462" y="1805076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698C41CE-F2CA-D00E-BB39-5E7BA77DC203}"/>
                    </a:ext>
                  </a:extLst>
                </p14:cNvPr>
                <p14:cNvContentPartPr/>
                <p14:nvPr/>
              </p14:nvContentPartPr>
              <p14:xfrm>
                <a:off x="6559022" y="1935036"/>
                <a:ext cx="157680" cy="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698C41CE-F2CA-D00E-BB39-5E7BA77DC20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550022" y="1926036"/>
                  <a:ext cx="17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7541DFA6-8D1B-17B3-2B39-9717DE5320AE}"/>
                    </a:ext>
                  </a:extLst>
                </p14:cNvPr>
                <p14:cNvContentPartPr/>
                <p14:nvPr/>
              </p14:nvContentPartPr>
              <p14:xfrm>
                <a:off x="6564782" y="2029716"/>
                <a:ext cx="108000" cy="3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7541DFA6-8D1B-17B3-2B39-9717DE5320A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555782" y="2020716"/>
                  <a:ext cx="125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98C871B3-D797-FE91-50EB-D89B50B9AD50}"/>
                    </a:ext>
                  </a:extLst>
                </p14:cNvPr>
                <p14:cNvContentPartPr/>
                <p14:nvPr/>
              </p14:nvContentPartPr>
              <p14:xfrm>
                <a:off x="6631022" y="1871676"/>
                <a:ext cx="360" cy="3200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98C871B3-D797-FE91-50EB-D89B50B9AD5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622022" y="1863036"/>
                  <a:ext cx="1800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47E5828-BECB-BA93-16AA-6C2D2BB0CB8A}"/>
                    </a:ext>
                  </a:extLst>
                </p14:cNvPr>
                <p14:cNvContentPartPr/>
                <p14:nvPr/>
              </p14:nvContentPartPr>
              <p14:xfrm>
                <a:off x="6740462" y="2004876"/>
                <a:ext cx="98280" cy="2988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47E5828-BECB-BA93-16AA-6C2D2BB0CB8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731462" y="1996236"/>
                  <a:ext cx="11592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BE0F6F4-A807-5A66-7C5E-D34A3DDD7E5F}"/>
                    </a:ext>
                  </a:extLst>
                </p14:cNvPr>
                <p14:cNvContentPartPr/>
                <p14:nvPr/>
              </p14:nvContentPartPr>
              <p14:xfrm>
                <a:off x="6820742" y="1928556"/>
                <a:ext cx="360" cy="64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BE0F6F4-A807-5A66-7C5E-D34A3DDD7E5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11742" y="1919556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4AAF9B43-E522-7860-909A-8DF5A15F6075}"/>
              </a:ext>
            </a:extLst>
          </p:cNvPr>
          <p:cNvGrpSpPr/>
          <p:nvPr/>
        </p:nvGrpSpPr>
        <p:grpSpPr>
          <a:xfrm>
            <a:off x="7010400" y="692626"/>
            <a:ext cx="1423080" cy="758520"/>
            <a:chOff x="6999302" y="974916"/>
            <a:chExt cx="1423080" cy="75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30A17F4C-B8E7-90AC-8E0C-20D4FAD60465}"/>
                    </a:ext>
                  </a:extLst>
                </p14:cNvPr>
                <p14:cNvContentPartPr/>
                <p14:nvPr/>
              </p14:nvContentPartPr>
              <p14:xfrm>
                <a:off x="6999302" y="1152756"/>
                <a:ext cx="199800" cy="3362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30A17F4C-B8E7-90AC-8E0C-20D4FAD6046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990662" y="1143756"/>
                  <a:ext cx="21744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2A458DE5-2421-786B-B716-95739765D80F}"/>
                    </a:ext>
                  </a:extLst>
                </p14:cNvPr>
                <p14:cNvContentPartPr/>
                <p14:nvPr/>
              </p14:nvContentPartPr>
              <p14:xfrm>
                <a:off x="7249862" y="1396836"/>
                <a:ext cx="174240" cy="3366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2A458DE5-2421-786B-B716-95739765D80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240862" y="1388196"/>
                  <a:ext cx="19188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9EB11953-E870-476A-7D52-5EA19010467A}"/>
                    </a:ext>
                  </a:extLst>
                </p14:cNvPr>
                <p14:cNvContentPartPr/>
                <p14:nvPr/>
              </p14:nvContentPartPr>
              <p14:xfrm>
                <a:off x="7411862" y="1377396"/>
                <a:ext cx="360" cy="3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9EB11953-E870-476A-7D52-5EA19010467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402862" y="13683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87672460-856C-ED69-43A0-C8099D0FBFAE}"/>
                    </a:ext>
                  </a:extLst>
                </p14:cNvPr>
                <p14:cNvContentPartPr/>
                <p14:nvPr/>
              </p14:nvContentPartPr>
              <p14:xfrm>
                <a:off x="7288382" y="1236636"/>
                <a:ext cx="360" cy="28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87672460-856C-ED69-43A0-C8099D0FBFA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279742" y="1227996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503E31E0-BEC5-B9B9-620F-C0885DA77FA6}"/>
                    </a:ext>
                  </a:extLst>
                </p14:cNvPr>
                <p14:cNvContentPartPr/>
                <p14:nvPr/>
              </p14:nvContentPartPr>
              <p14:xfrm>
                <a:off x="7322942" y="1270116"/>
                <a:ext cx="3240" cy="349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503E31E0-BEC5-B9B9-620F-C0885DA77FA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313942" y="1261116"/>
                  <a:ext cx="208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947974D0-4A24-2305-7CFC-7DEA402BFACC}"/>
                    </a:ext>
                  </a:extLst>
                </p14:cNvPr>
                <p14:cNvContentPartPr/>
                <p14:nvPr/>
              </p14:nvContentPartPr>
              <p14:xfrm>
                <a:off x="7428422" y="1245996"/>
                <a:ext cx="360" cy="93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947974D0-4A24-2305-7CFC-7DEA402BFAC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419422" y="1237356"/>
                  <a:ext cx="180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4CF48EEE-BC3F-CDAE-83F1-A28228E57105}"/>
                    </a:ext>
                  </a:extLst>
                </p14:cNvPr>
                <p14:cNvContentPartPr/>
                <p14:nvPr/>
              </p14:nvContentPartPr>
              <p14:xfrm>
                <a:off x="7542182" y="1189476"/>
                <a:ext cx="144000" cy="2005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4CF48EEE-BC3F-CDAE-83F1-A28228E5710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533182" y="1180836"/>
                  <a:ext cx="16164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6582E6F1-4C52-1F38-AECD-2E171B4EDF14}"/>
                    </a:ext>
                  </a:extLst>
                </p14:cNvPr>
                <p14:cNvContentPartPr/>
                <p14:nvPr/>
              </p14:nvContentPartPr>
              <p14:xfrm>
                <a:off x="7737302" y="1374876"/>
                <a:ext cx="76320" cy="1562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6582E6F1-4C52-1F38-AECD-2E171B4EDF1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728302" y="1366236"/>
                  <a:ext cx="939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A6BE4A9F-9207-F683-A240-31BD590BA005}"/>
                    </a:ext>
                  </a:extLst>
                </p14:cNvPr>
                <p14:cNvContentPartPr/>
                <p14:nvPr/>
              </p14:nvContentPartPr>
              <p14:xfrm>
                <a:off x="7787342" y="1247436"/>
                <a:ext cx="360" cy="32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A6BE4A9F-9207-F683-A240-31BD590BA00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778702" y="1238796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32EAB753-6764-C303-061E-0A38E3E1EC60}"/>
                    </a:ext>
                  </a:extLst>
                </p14:cNvPr>
                <p14:cNvContentPartPr/>
                <p14:nvPr/>
              </p14:nvContentPartPr>
              <p14:xfrm>
                <a:off x="7825502" y="1065636"/>
                <a:ext cx="174600" cy="1645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32EAB753-6764-C303-061E-0A38E3E1EC60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816502" y="1056636"/>
                  <a:ext cx="19224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5F236B53-8F88-CAC3-B201-000AA0D2D9F3}"/>
                    </a:ext>
                  </a:extLst>
                </p14:cNvPr>
                <p14:cNvContentPartPr/>
                <p14:nvPr/>
              </p14:nvContentPartPr>
              <p14:xfrm>
                <a:off x="8047982" y="1207836"/>
                <a:ext cx="165600" cy="1584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5F236B53-8F88-CAC3-B201-000AA0D2D9F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038982" y="1199196"/>
                  <a:ext cx="1832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907B9A1C-848E-7D14-1E51-C87C823268E3}"/>
                    </a:ext>
                  </a:extLst>
                </p14:cNvPr>
                <p14:cNvContentPartPr/>
                <p14:nvPr/>
              </p14:nvContentPartPr>
              <p14:xfrm>
                <a:off x="8221862" y="1383156"/>
                <a:ext cx="135360" cy="2646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907B9A1C-848E-7D14-1E51-C87C823268E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212862" y="1374516"/>
                  <a:ext cx="15300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6E4C689F-545B-CC8E-45AF-76E8570D48E5}"/>
                    </a:ext>
                  </a:extLst>
                </p14:cNvPr>
                <p14:cNvContentPartPr/>
                <p14:nvPr/>
              </p14:nvContentPartPr>
              <p14:xfrm>
                <a:off x="8329502" y="1297116"/>
                <a:ext cx="12960" cy="194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6E4C689F-545B-CC8E-45AF-76E8570D48E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320862" y="1288116"/>
                  <a:ext cx="306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E02238E9-1E66-AC7D-AD0C-0BD726CCC2D5}"/>
                    </a:ext>
                  </a:extLst>
                </p14:cNvPr>
                <p14:cNvContentPartPr/>
                <p14:nvPr/>
              </p14:nvContentPartPr>
              <p14:xfrm>
                <a:off x="8239862" y="974916"/>
                <a:ext cx="182520" cy="1969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E02238E9-1E66-AC7D-AD0C-0BD726CCC2D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230862" y="965916"/>
                  <a:ext cx="2001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3EA0E1F5-B20E-6C98-D923-0F533566107E}"/>
                    </a:ext>
                  </a:extLst>
                </p14:cNvPr>
                <p14:cNvContentPartPr/>
                <p14:nvPr/>
              </p14:nvContentPartPr>
              <p14:xfrm>
                <a:off x="8379182" y="1008756"/>
                <a:ext cx="34560" cy="3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3EA0E1F5-B20E-6C98-D923-0F533566107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370182" y="999756"/>
                  <a:ext cx="522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FBD827C5-FEFE-8203-1EBA-EC817D882409}"/>
                  </a:ext>
                </a:extLst>
              </p14:cNvPr>
              <p14:cNvContentPartPr/>
              <p14:nvPr/>
            </p14:nvContentPartPr>
            <p14:xfrm>
              <a:off x="2062920" y="3454779"/>
              <a:ext cx="32400" cy="70668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FBD827C5-FEFE-8203-1EBA-EC817D882409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053920" y="3445779"/>
                <a:ext cx="50040" cy="72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1960BF6A-97A3-B148-8A83-CE00AAB477E0}"/>
                  </a:ext>
                </a:extLst>
              </p14:cNvPr>
              <p14:cNvContentPartPr/>
              <p14:nvPr/>
            </p14:nvContentPartPr>
            <p14:xfrm>
              <a:off x="2100000" y="3508059"/>
              <a:ext cx="257400" cy="41508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1960BF6A-97A3-B148-8A83-CE00AAB477E0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091000" y="3499059"/>
                <a:ext cx="27504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6DB94E2A-0C2E-38B4-6DB6-C633A8C41509}"/>
                  </a:ext>
                </a:extLst>
              </p14:cNvPr>
              <p14:cNvContentPartPr/>
              <p14:nvPr/>
            </p14:nvContentPartPr>
            <p14:xfrm>
              <a:off x="2465760" y="3421659"/>
              <a:ext cx="153000" cy="19044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6DB94E2A-0C2E-38B4-6DB6-C633A8C41509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456760" y="3412659"/>
                <a:ext cx="17064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4B600D44-207A-9BE9-A455-97290DB691EB}"/>
                  </a:ext>
                </a:extLst>
              </p14:cNvPr>
              <p14:cNvContentPartPr/>
              <p14:nvPr/>
            </p14:nvContentPartPr>
            <p14:xfrm>
              <a:off x="2857440" y="3792819"/>
              <a:ext cx="104400" cy="36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4B600D44-207A-9BE9-A455-97290DB691EB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848440" y="3783819"/>
                <a:ext cx="122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B4513876-7EB2-A5BC-4741-163037600BF9}"/>
                  </a:ext>
                </a:extLst>
              </p14:cNvPr>
              <p14:cNvContentPartPr/>
              <p14:nvPr/>
            </p14:nvContentPartPr>
            <p14:xfrm>
              <a:off x="2959680" y="3769419"/>
              <a:ext cx="50760" cy="36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B4513876-7EB2-A5BC-4741-163037600BF9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2950680" y="3760419"/>
                <a:ext cx="68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EC819519-69F4-E0E7-A9D0-B70C766183AB}"/>
                  </a:ext>
                </a:extLst>
              </p14:cNvPr>
              <p14:cNvContentPartPr/>
              <p14:nvPr/>
            </p14:nvContentPartPr>
            <p14:xfrm>
              <a:off x="3716040" y="3802179"/>
              <a:ext cx="255600" cy="41508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EC819519-69F4-E0E7-A9D0-B70C766183AB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707040" y="3793179"/>
                <a:ext cx="27324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9B447F97-1E59-B2F4-F408-8FCD9B307940}"/>
                  </a:ext>
                </a:extLst>
              </p14:cNvPr>
              <p14:cNvContentPartPr/>
              <p14:nvPr/>
            </p14:nvContentPartPr>
            <p14:xfrm>
              <a:off x="3839520" y="3519219"/>
              <a:ext cx="159480" cy="36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9B447F97-1E59-B2F4-F408-8FCD9B307940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830520" y="3510219"/>
                <a:ext cx="1771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4" name="Group 273">
            <a:extLst>
              <a:ext uri="{FF2B5EF4-FFF2-40B4-BE49-F238E27FC236}">
                <a16:creationId xmlns:a16="http://schemas.microsoft.com/office/drawing/2014/main" id="{5517DF87-7A42-243B-E7D2-A0121E5C8965}"/>
              </a:ext>
            </a:extLst>
          </p:cNvPr>
          <p:cNvGrpSpPr/>
          <p:nvPr/>
        </p:nvGrpSpPr>
        <p:grpSpPr>
          <a:xfrm>
            <a:off x="4189800" y="3117459"/>
            <a:ext cx="845640" cy="658440"/>
            <a:chOff x="4185542" y="2465316"/>
            <a:chExt cx="845640" cy="65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67B8175B-3A7F-EFFD-3077-EC40BC1DD53E}"/>
                    </a:ext>
                  </a:extLst>
                </p14:cNvPr>
                <p14:cNvContentPartPr/>
                <p14:nvPr/>
              </p14:nvContentPartPr>
              <p14:xfrm>
                <a:off x="4185542" y="2620116"/>
                <a:ext cx="142200" cy="5036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67B8175B-3A7F-EFFD-3077-EC40BC1DD53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176902" y="2611116"/>
                  <a:ext cx="159840" cy="52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E4B825DF-E2A8-1C0E-4AF1-FF9D07EA074E}"/>
                    </a:ext>
                  </a:extLst>
                </p14:cNvPr>
                <p14:cNvContentPartPr/>
                <p14:nvPr/>
              </p14:nvContentPartPr>
              <p14:xfrm>
                <a:off x="4373822" y="2685276"/>
                <a:ext cx="137520" cy="2793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E4B825DF-E2A8-1C0E-4AF1-FF9D07EA074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365182" y="2676636"/>
                  <a:ext cx="15516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E785785B-B8A3-12F4-BC20-83EE9C34105C}"/>
                    </a:ext>
                  </a:extLst>
                </p14:cNvPr>
                <p14:cNvContentPartPr/>
                <p14:nvPr/>
              </p14:nvContentPartPr>
              <p14:xfrm>
                <a:off x="4388942" y="2850516"/>
                <a:ext cx="72000" cy="172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E785785B-B8A3-12F4-BC20-83EE9C34105C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380302" y="2841516"/>
                  <a:ext cx="896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A6D534EE-0F66-36FE-A56E-29854392A478}"/>
                    </a:ext>
                  </a:extLst>
                </p14:cNvPr>
                <p14:cNvContentPartPr/>
                <p14:nvPr/>
              </p14:nvContentPartPr>
              <p14:xfrm>
                <a:off x="4585862" y="2887956"/>
                <a:ext cx="147960" cy="1965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A6D534EE-0F66-36FE-A56E-29854392A47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577222" y="2879316"/>
                  <a:ext cx="1656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E662A6AD-5E4F-B2E5-C985-FB688A72E19C}"/>
                    </a:ext>
                  </a:extLst>
                </p14:cNvPr>
                <p14:cNvContentPartPr/>
                <p14:nvPr/>
              </p14:nvContentPartPr>
              <p14:xfrm>
                <a:off x="4616102" y="2465316"/>
                <a:ext cx="187560" cy="3247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E662A6AD-5E4F-B2E5-C985-FB688A72E19C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607462" y="2456676"/>
                  <a:ext cx="20520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E4646E66-F377-ECE0-0A42-C10987D75B52}"/>
                    </a:ext>
                  </a:extLst>
                </p14:cNvPr>
                <p14:cNvContentPartPr/>
                <p14:nvPr/>
              </p14:nvContentPartPr>
              <p14:xfrm>
                <a:off x="4957742" y="2916396"/>
                <a:ext cx="73440" cy="3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E4646E66-F377-ECE0-0A42-C10987D75B5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949102" y="2907396"/>
                  <a:ext cx="910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B0391FFC-E894-3069-C27F-1AA7B257C2DC}"/>
                  </a:ext>
                </a:extLst>
              </p14:cNvPr>
              <p14:cNvContentPartPr/>
              <p14:nvPr/>
            </p14:nvContentPartPr>
            <p14:xfrm>
              <a:off x="5201040" y="3463059"/>
              <a:ext cx="155880" cy="32724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B0391FFC-E894-3069-C27F-1AA7B257C2DC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5192040" y="3454059"/>
                <a:ext cx="173520" cy="34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3" name="Group 272">
            <a:extLst>
              <a:ext uri="{FF2B5EF4-FFF2-40B4-BE49-F238E27FC236}">
                <a16:creationId xmlns:a16="http://schemas.microsoft.com/office/drawing/2014/main" id="{B6609FE3-FCA2-62C9-4E4F-D3DFE6603783}"/>
              </a:ext>
            </a:extLst>
          </p:cNvPr>
          <p:cNvGrpSpPr/>
          <p:nvPr/>
        </p:nvGrpSpPr>
        <p:grpSpPr>
          <a:xfrm>
            <a:off x="5525040" y="3231939"/>
            <a:ext cx="866880" cy="461160"/>
            <a:chOff x="5520782" y="2579796"/>
            <a:chExt cx="866880" cy="46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755E1FB3-B9C3-D40A-4E20-5EA8B21F7082}"/>
                    </a:ext>
                  </a:extLst>
                </p14:cNvPr>
                <p14:cNvContentPartPr/>
                <p14:nvPr/>
              </p14:nvContentPartPr>
              <p14:xfrm>
                <a:off x="5520782" y="2710116"/>
                <a:ext cx="135000" cy="2952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755E1FB3-B9C3-D40A-4E20-5EA8B21F7082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511782" y="2701116"/>
                  <a:ext cx="1526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C996246E-5769-AA0D-F2CE-102D7A9272C0}"/>
                    </a:ext>
                  </a:extLst>
                </p14:cNvPr>
                <p14:cNvContentPartPr/>
                <p14:nvPr/>
              </p14:nvContentPartPr>
              <p14:xfrm>
                <a:off x="5652182" y="2588436"/>
                <a:ext cx="180000" cy="3805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C996246E-5769-AA0D-F2CE-102D7A9272C0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643182" y="2579796"/>
                  <a:ext cx="19764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C86A6087-B13A-E1FC-49CC-187F38F1654B}"/>
                    </a:ext>
                  </a:extLst>
                </p14:cNvPr>
                <p14:cNvContentPartPr/>
                <p14:nvPr/>
              </p14:nvContentPartPr>
              <p14:xfrm>
                <a:off x="5739302" y="2965716"/>
                <a:ext cx="360" cy="36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C86A6087-B13A-E1FC-49CC-187F38F1654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730302" y="29570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DE65DDC5-138D-42B6-28D7-BD4A37FABE20}"/>
                    </a:ext>
                  </a:extLst>
                </p14:cNvPr>
                <p14:cNvContentPartPr/>
                <p14:nvPr/>
              </p14:nvContentPartPr>
              <p14:xfrm>
                <a:off x="5833622" y="2579796"/>
                <a:ext cx="161280" cy="4611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DE65DDC5-138D-42B6-28D7-BD4A37FABE2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824622" y="2571156"/>
                  <a:ext cx="17892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5E48F0C0-791A-02E6-483D-2DACDE073595}"/>
                    </a:ext>
                  </a:extLst>
                </p14:cNvPr>
                <p14:cNvContentPartPr/>
                <p14:nvPr/>
              </p14:nvContentPartPr>
              <p14:xfrm>
                <a:off x="5833622" y="3032316"/>
                <a:ext cx="360" cy="3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5E48F0C0-791A-02E6-483D-2DACDE07359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824622" y="30233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2DF1B852-024A-45EF-4A8D-6504D3404A36}"/>
                    </a:ext>
                  </a:extLst>
                </p14:cNvPr>
                <p14:cNvContentPartPr/>
                <p14:nvPr/>
              </p14:nvContentPartPr>
              <p14:xfrm>
                <a:off x="6061502" y="2679516"/>
                <a:ext cx="139320" cy="25596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2DF1B852-024A-45EF-4A8D-6504D3404A3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052862" y="2670516"/>
                  <a:ext cx="15696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5D4AE44B-96A8-C800-0779-A56D9902D1E1}"/>
                    </a:ext>
                  </a:extLst>
                </p14:cNvPr>
                <p14:cNvContentPartPr/>
                <p14:nvPr/>
              </p14:nvContentPartPr>
              <p14:xfrm>
                <a:off x="6173102" y="2715156"/>
                <a:ext cx="214560" cy="3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5D4AE44B-96A8-C800-0779-A56D9902D1E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164102" y="2706516"/>
                  <a:ext cx="232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541CC471-851A-3947-6674-8F19CA2693BE}"/>
                    </a:ext>
                  </a:extLst>
                </p14:cNvPr>
                <p14:cNvContentPartPr/>
                <p14:nvPr/>
              </p14:nvContentPartPr>
              <p14:xfrm>
                <a:off x="6278222" y="2737476"/>
                <a:ext cx="3240" cy="18648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541CC471-851A-3947-6674-8F19CA2693B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269582" y="2728476"/>
                  <a:ext cx="20880" cy="20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2D5DD058-C2DF-08C9-492F-454D6CBEC5B1}"/>
              </a:ext>
            </a:extLst>
          </p:cNvPr>
          <p:cNvGrpSpPr/>
          <p:nvPr/>
        </p:nvGrpSpPr>
        <p:grpSpPr>
          <a:xfrm>
            <a:off x="3543960" y="4226619"/>
            <a:ext cx="2601360" cy="542160"/>
            <a:chOff x="3539702" y="3574476"/>
            <a:chExt cx="2601360" cy="54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E1A3416A-C433-172A-9E58-4302031FB137}"/>
                    </a:ext>
                  </a:extLst>
                </p14:cNvPr>
                <p14:cNvContentPartPr/>
                <p14:nvPr/>
              </p14:nvContentPartPr>
              <p14:xfrm>
                <a:off x="3539702" y="3574476"/>
                <a:ext cx="2601360" cy="12096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E1A3416A-C433-172A-9E58-4302031FB13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530702" y="3565836"/>
                  <a:ext cx="26190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762B5DA7-9B07-628B-A77D-689CAA5D1819}"/>
                    </a:ext>
                  </a:extLst>
                </p14:cNvPr>
                <p14:cNvContentPartPr/>
                <p14:nvPr/>
              </p14:nvContentPartPr>
              <p14:xfrm>
                <a:off x="4616822" y="3706596"/>
                <a:ext cx="355680" cy="41004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762B5DA7-9B07-628B-A77D-689CAA5D181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607822" y="3697596"/>
                  <a:ext cx="37332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65A3919-904D-102D-01D9-34FA9709452D}"/>
                    </a:ext>
                  </a:extLst>
                </p14:cNvPr>
                <p14:cNvContentPartPr/>
                <p14:nvPr/>
              </p14:nvContentPartPr>
              <p14:xfrm>
                <a:off x="4728782" y="3925116"/>
                <a:ext cx="187200" cy="129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65A3919-904D-102D-01D9-34FA9709452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719782" y="3916476"/>
                  <a:ext cx="204840" cy="3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BBD29FA5-1652-6D6A-36E1-37856480D90A}"/>
              </a:ext>
            </a:extLst>
          </p:cNvPr>
          <p:cNvGrpSpPr/>
          <p:nvPr/>
        </p:nvGrpSpPr>
        <p:grpSpPr>
          <a:xfrm>
            <a:off x="1462440" y="1213906"/>
            <a:ext cx="505800" cy="232920"/>
            <a:chOff x="1451342" y="1496196"/>
            <a:chExt cx="505800" cy="23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C1731E12-35FD-9FCA-FE0E-936B0683DF96}"/>
                    </a:ext>
                  </a:extLst>
                </p14:cNvPr>
                <p14:cNvContentPartPr/>
                <p14:nvPr/>
              </p14:nvContentPartPr>
              <p14:xfrm>
                <a:off x="1451342" y="1596276"/>
                <a:ext cx="483480" cy="3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C1731E12-35FD-9FCA-FE0E-936B0683DF9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442702" y="1587636"/>
                  <a:ext cx="501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3B7033B9-BF1B-2D45-C83F-65F97B269ECE}"/>
                    </a:ext>
                  </a:extLst>
                </p14:cNvPr>
                <p14:cNvContentPartPr/>
                <p14:nvPr/>
              </p14:nvContentPartPr>
              <p14:xfrm>
                <a:off x="1805582" y="1496196"/>
                <a:ext cx="151560" cy="2329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3B7033B9-BF1B-2D45-C83F-65F97B269EC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796582" y="1487196"/>
                  <a:ext cx="169200" cy="25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736E79A-4C00-4716-BDA6-864FF5695AFE}"/>
                  </a:ext>
                </a:extLst>
              </p14:cNvPr>
              <p14:cNvContentPartPr/>
              <p14:nvPr/>
            </p14:nvContentPartPr>
            <p14:xfrm>
              <a:off x="2890888" y="3970138"/>
              <a:ext cx="12492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736E79A-4C00-4716-BDA6-864FF5695AFE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2881862" y="3961138"/>
                <a:ext cx="142611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CB3F3F-1AD1-46DA-7085-F4063E731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2F00C5F-35CB-8FE2-5CB7-5F4B98BC6DDA}"/>
                  </a:ext>
                </a:extLst>
              </p14:cNvPr>
              <p14:cNvContentPartPr/>
              <p14:nvPr/>
            </p14:nvContentPartPr>
            <p14:xfrm>
              <a:off x="5607674" y="3239571"/>
              <a:ext cx="160920" cy="144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2F00C5F-35CB-8FE2-5CB7-5F4B98BC6DDA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5599034" y="3230571"/>
                <a:ext cx="178560" cy="16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31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9386"/>
    </mc:Choice>
    <mc:Fallback xmlns="">
      <p:transition advClick="0" advTm="29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DB545-6ABE-D9FA-207B-6B4CC1C0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17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1069AD1-9A95-9E5C-92D2-28ABA9D6E1C6}"/>
              </a:ext>
            </a:extLst>
          </p:cNvPr>
          <p:cNvSpPr txBox="1"/>
          <p:nvPr/>
        </p:nvSpPr>
        <p:spPr>
          <a:xfrm>
            <a:off x="658597" y="101445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Approximate now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7C28A1-261E-D51B-D7D7-08996BCD3D29}"/>
              </a:ext>
            </a:extLst>
          </p:cNvPr>
          <p:cNvGrpSpPr/>
          <p:nvPr/>
        </p:nvGrpSpPr>
        <p:grpSpPr>
          <a:xfrm>
            <a:off x="1025960" y="1338444"/>
            <a:ext cx="4598280" cy="1191960"/>
            <a:chOff x="741534" y="1806732"/>
            <a:chExt cx="4598280" cy="1191960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232C77E1-F809-1C21-8380-9336B3074E3C}"/>
                </a:ext>
              </a:extLst>
            </p:cNvPr>
            <p:cNvGrpSpPr/>
            <p:nvPr/>
          </p:nvGrpSpPr>
          <p:grpSpPr>
            <a:xfrm>
              <a:off x="2084334" y="1908252"/>
              <a:ext cx="525240" cy="442080"/>
              <a:chOff x="2084334" y="1908252"/>
              <a:chExt cx="525240" cy="442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8A0094CA-C805-892A-40F4-540756BCFDE2}"/>
                      </a:ext>
                    </a:extLst>
                  </p14:cNvPr>
                  <p14:cNvContentPartPr/>
                  <p14:nvPr/>
                </p14:nvContentPartPr>
                <p14:xfrm>
                  <a:off x="2084334" y="2161332"/>
                  <a:ext cx="171360" cy="14508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A0094CA-C805-892A-40F4-540756BCFDE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075334" y="2152332"/>
                    <a:ext cx="189000" cy="16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0737419D-F0AB-5077-52B9-82DA10701C67}"/>
                      </a:ext>
                    </a:extLst>
                  </p14:cNvPr>
                  <p14:cNvContentPartPr/>
                  <p14:nvPr/>
                </p14:nvContentPartPr>
                <p14:xfrm>
                  <a:off x="2351814" y="2260692"/>
                  <a:ext cx="58680" cy="896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0737419D-F0AB-5077-52B9-82DA10701C6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342814" y="2251692"/>
                    <a:ext cx="76320" cy="10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16698FDF-4131-63D8-086E-E291F1A8420C}"/>
                      </a:ext>
                    </a:extLst>
                  </p14:cNvPr>
                  <p14:cNvContentPartPr/>
                  <p14:nvPr/>
                </p14:nvContentPartPr>
                <p14:xfrm>
                  <a:off x="2403654" y="2139372"/>
                  <a:ext cx="360" cy="36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16698FDF-4131-63D8-086E-E291F1A8420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394654" y="213037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1BA1C41-40F9-F90E-048A-52985E14D3A5}"/>
                      </a:ext>
                    </a:extLst>
                  </p14:cNvPr>
                  <p14:cNvContentPartPr/>
                  <p14:nvPr/>
                </p14:nvContentPartPr>
                <p14:xfrm>
                  <a:off x="2485374" y="1908252"/>
                  <a:ext cx="124200" cy="183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91BA1C41-40F9-F90E-048A-52985E14D3A5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476374" y="1899612"/>
                    <a:ext cx="141840" cy="2012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49FCD32-99B1-3B65-5992-6483D688EB1B}"/>
                    </a:ext>
                  </a:extLst>
                </p14:cNvPr>
                <p14:cNvContentPartPr/>
                <p14:nvPr/>
              </p14:nvContentPartPr>
              <p14:xfrm>
                <a:off x="1571334" y="2638692"/>
                <a:ext cx="72000" cy="1011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49FCD32-99B1-3B65-5992-6483D688EB1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562289" y="2629660"/>
                  <a:ext cx="89729" cy="11886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1B829DE-0630-7007-13AE-76DC1E03F10B}"/>
                </a:ext>
              </a:extLst>
            </p:cNvPr>
            <p:cNvGrpSpPr/>
            <p:nvPr/>
          </p:nvGrpSpPr>
          <p:grpSpPr>
            <a:xfrm>
              <a:off x="741534" y="1870812"/>
              <a:ext cx="1175040" cy="674280"/>
              <a:chOff x="741534" y="1870812"/>
              <a:chExt cx="1175040" cy="674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DBD4C186-51F4-EED5-4C96-9CD241EBF486}"/>
                      </a:ext>
                    </a:extLst>
                  </p14:cNvPr>
                  <p14:cNvContentPartPr/>
                  <p14:nvPr/>
                </p14:nvContentPartPr>
                <p14:xfrm>
                  <a:off x="741534" y="1939932"/>
                  <a:ext cx="243720" cy="4820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DBD4C186-51F4-EED5-4C96-9CD241EBF486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732894" y="1930932"/>
                    <a:ext cx="261360" cy="49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22E99362-9110-9593-0DA8-D0634233F337}"/>
                      </a:ext>
                    </a:extLst>
                  </p14:cNvPr>
                  <p14:cNvContentPartPr/>
                  <p14:nvPr/>
                </p14:nvContentPartPr>
                <p14:xfrm>
                  <a:off x="777174" y="2212452"/>
                  <a:ext cx="82440" cy="54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22E99362-9110-9593-0DA8-D0634233F337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768534" y="2203452"/>
                    <a:ext cx="10008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A610E29-175F-28F6-5FF2-FE511A6D998F}"/>
                      </a:ext>
                    </a:extLst>
                  </p14:cNvPr>
                  <p14:cNvContentPartPr/>
                  <p14:nvPr/>
                </p14:nvContentPartPr>
                <p14:xfrm>
                  <a:off x="1001814" y="2398932"/>
                  <a:ext cx="39960" cy="727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A610E29-175F-28F6-5FF2-FE511A6D998F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993174" y="2390292"/>
                    <a:ext cx="57600" cy="9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B0C39DC3-FA68-8E13-328F-29801F25F994}"/>
                      </a:ext>
                    </a:extLst>
                  </p14:cNvPr>
                  <p14:cNvContentPartPr/>
                  <p14:nvPr/>
                </p14:nvContentPartPr>
                <p14:xfrm>
                  <a:off x="1022694" y="2321532"/>
                  <a:ext cx="2880" cy="28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B0C39DC3-FA68-8E13-328F-29801F25F994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1013694" y="231289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03DBE956-5408-7269-BA67-4DCAEB6ED429}"/>
                      </a:ext>
                    </a:extLst>
                  </p14:cNvPr>
                  <p14:cNvContentPartPr/>
                  <p14:nvPr/>
                </p14:nvContentPartPr>
                <p14:xfrm>
                  <a:off x="1233294" y="2238012"/>
                  <a:ext cx="77760" cy="288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03DBE956-5408-7269-BA67-4DCAEB6ED429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1224654" y="2229372"/>
                    <a:ext cx="954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1D5E989B-CAFE-2CCA-4611-BE020C30C81E}"/>
                      </a:ext>
                    </a:extLst>
                  </p14:cNvPr>
                  <p14:cNvContentPartPr/>
                  <p14:nvPr/>
                </p14:nvContentPartPr>
                <p14:xfrm>
                  <a:off x="1271814" y="2284092"/>
                  <a:ext cx="55800" cy="7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1D5E989B-CAFE-2CCA-4611-BE020C30C81E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1262814" y="2275452"/>
                    <a:ext cx="73440" cy="1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806182B3-6303-170D-266E-60B3321555F7}"/>
                      </a:ext>
                    </a:extLst>
                  </p14:cNvPr>
                  <p14:cNvContentPartPr/>
                  <p14:nvPr/>
                </p14:nvContentPartPr>
                <p14:xfrm>
                  <a:off x="1672134" y="2069892"/>
                  <a:ext cx="138240" cy="2581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806182B3-6303-170D-266E-60B3321555F7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1663494" y="2061252"/>
                    <a:ext cx="155880" cy="27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051F3D02-75E9-317A-0CA4-F998A49CBB0E}"/>
                      </a:ext>
                    </a:extLst>
                  </p14:cNvPr>
                  <p14:cNvContentPartPr/>
                  <p14:nvPr/>
                </p14:nvContentPartPr>
                <p14:xfrm>
                  <a:off x="1881294" y="2319732"/>
                  <a:ext cx="35280" cy="943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051F3D02-75E9-317A-0CA4-F998A49CBB0E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1872294" y="2310732"/>
                    <a:ext cx="52920" cy="11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00A603AC-C6E0-2412-C235-17CBF22CE5CC}"/>
                      </a:ext>
                    </a:extLst>
                  </p14:cNvPr>
                  <p14:cNvContentPartPr/>
                  <p14:nvPr/>
                </p14:nvContentPartPr>
                <p14:xfrm>
                  <a:off x="1896054" y="2225772"/>
                  <a:ext cx="360" cy="3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00A603AC-C6E0-2412-C235-17CBF22CE5C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887414" y="221713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1D8E5C8C-D33D-86EE-907F-B94B5A06BC2E}"/>
                      </a:ext>
                    </a:extLst>
                  </p14:cNvPr>
                  <p14:cNvContentPartPr/>
                  <p14:nvPr/>
                </p14:nvContentPartPr>
                <p14:xfrm>
                  <a:off x="984534" y="2270772"/>
                  <a:ext cx="138240" cy="20412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1D8E5C8C-D33D-86EE-907F-B94B5A06BC2E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975894" y="2262132"/>
                    <a:ext cx="155880" cy="22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9EA78852-21CA-4A8B-65B1-FA221E2CCD96}"/>
                      </a:ext>
                    </a:extLst>
                  </p14:cNvPr>
                  <p14:cNvContentPartPr/>
                  <p14:nvPr/>
                </p14:nvContentPartPr>
                <p14:xfrm>
                  <a:off x="1447134" y="1870812"/>
                  <a:ext cx="209160" cy="4932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9EA78852-21CA-4A8B-65B1-FA221E2CCD96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438134" y="1862172"/>
                    <a:ext cx="226800" cy="51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89224C1E-9FC6-D875-C8B0-D6B2743352FD}"/>
                      </a:ext>
                    </a:extLst>
                  </p14:cNvPr>
                  <p14:cNvContentPartPr/>
                  <p14:nvPr/>
                </p14:nvContentPartPr>
                <p14:xfrm>
                  <a:off x="1607334" y="2538972"/>
                  <a:ext cx="3240" cy="612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89224C1E-9FC6-D875-C8B0-D6B2743352FD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598694" y="2530332"/>
                    <a:ext cx="20880" cy="23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8A1C875-040B-CD05-F15E-B318F6A5C179}"/>
                </a:ext>
              </a:extLst>
            </p:cNvPr>
            <p:cNvGrpSpPr/>
            <p:nvPr/>
          </p:nvGrpSpPr>
          <p:grpSpPr>
            <a:xfrm>
              <a:off x="2980734" y="2082852"/>
              <a:ext cx="376560" cy="272520"/>
              <a:chOff x="2980734" y="2082852"/>
              <a:chExt cx="376560" cy="27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7831B92A-3298-4548-3EC4-D1E13E1DB726}"/>
                      </a:ext>
                    </a:extLst>
                  </p14:cNvPr>
                  <p14:cNvContentPartPr/>
                  <p14:nvPr/>
                </p14:nvContentPartPr>
                <p14:xfrm>
                  <a:off x="3104214" y="2082852"/>
                  <a:ext cx="3240" cy="27252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7831B92A-3298-4548-3EC4-D1E13E1DB726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3095574" y="2074212"/>
                    <a:ext cx="20880" cy="29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AC74DC13-A8B9-C28E-7180-8F93FE8E33D3}"/>
                      </a:ext>
                    </a:extLst>
                  </p14:cNvPr>
                  <p14:cNvContentPartPr/>
                  <p14:nvPr/>
                </p14:nvContentPartPr>
                <p14:xfrm>
                  <a:off x="2980734" y="2229012"/>
                  <a:ext cx="376560" cy="324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AC74DC13-A8B9-C28E-7180-8F93FE8E33D3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2971734" y="2220012"/>
                    <a:ext cx="39420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E3B2EC7-1F6B-5E00-5C65-EF9AF29EAF0A}"/>
                </a:ext>
              </a:extLst>
            </p:cNvPr>
            <p:cNvGrpSpPr/>
            <p:nvPr/>
          </p:nvGrpSpPr>
          <p:grpSpPr>
            <a:xfrm>
              <a:off x="3490134" y="1806732"/>
              <a:ext cx="1849680" cy="1191960"/>
              <a:chOff x="3490134" y="1806732"/>
              <a:chExt cx="1849680" cy="1191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A266067C-8AA7-5A73-9AC7-86C97CA0B49D}"/>
                      </a:ext>
                    </a:extLst>
                  </p14:cNvPr>
                  <p14:cNvContentPartPr/>
                  <p14:nvPr/>
                </p14:nvContentPartPr>
                <p14:xfrm>
                  <a:off x="3793254" y="1952172"/>
                  <a:ext cx="208440" cy="32076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A266067C-8AA7-5A73-9AC7-86C97CA0B49D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3784254" y="1943172"/>
                    <a:ext cx="226080" cy="33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3125626D-6AAD-467D-2997-CBA12AE19AB6}"/>
                      </a:ext>
                    </a:extLst>
                  </p14:cNvPr>
                  <p14:cNvContentPartPr/>
                  <p14:nvPr/>
                </p14:nvContentPartPr>
                <p14:xfrm>
                  <a:off x="4067934" y="2196252"/>
                  <a:ext cx="127080" cy="32076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3125626D-6AAD-467D-2997-CBA12AE19AB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4058934" y="2187612"/>
                    <a:ext cx="144720" cy="33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BDA4342C-94C8-5863-E1D6-FD64881DB1E2}"/>
                      </a:ext>
                    </a:extLst>
                  </p14:cNvPr>
                  <p14:cNvContentPartPr/>
                  <p14:nvPr/>
                </p14:nvContentPartPr>
                <p14:xfrm>
                  <a:off x="4150014" y="2132892"/>
                  <a:ext cx="360" cy="36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BDA4342C-94C8-5863-E1D6-FD64881DB1E2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141014" y="212389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64F98842-2A7B-8DB9-A424-CA8CF548DEF3}"/>
                      </a:ext>
                    </a:extLst>
                  </p14:cNvPr>
                  <p14:cNvContentPartPr/>
                  <p14:nvPr/>
                </p14:nvContentPartPr>
                <p14:xfrm>
                  <a:off x="4062534" y="2132892"/>
                  <a:ext cx="360" cy="36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64F98842-2A7B-8DB9-A424-CA8CF548DEF3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053894" y="212389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7077455E-2286-13C5-6144-D190300C25BE}"/>
                      </a:ext>
                    </a:extLst>
                  </p14:cNvPr>
                  <p14:cNvContentPartPr/>
                  <p14:nvPr/>
                </p14:nvContentPartPr>
                <p14:xfrm>
                  <a:off x="4328214" y="2043612"/>
                  <a:ext cx="116640" cy="16740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7077455E-2286-13C5-6144-D190300C25BE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4319214" y="2034972"/>
                    <a:ext cx="13428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5F915918-D347-F05B-CB7C-8107F1B9A12E}"/>
                      </a:ext>
                    </a:extLst>
                  </p14:cNvPr>
                  <p14:cNvContentPartPr/>
                  <p14:nvPr/>
                </p14:nvContentPartPr>
                <p14:xfrm>
                  <a:off x="4474734" y="2190852"/>
                  <a:ext cx="77400" cy="22176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5F915918-D347-F05B-CB7C-8107F1B9A12E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4465734" y="2181852"/>
                    <a:ext cx="95040" cy="23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D2D58AA8-27E0-3DA9-5BB6-65A473010880}"/>
                      </a:ext>
                    </a:extLst>
                  </p14:cNvPr>
                  <p14:cNvContentPartPr/>
                  <p14:nvPr/>
                </p14:nvContentPartPr>
                <p14:xfrm>
                  <a:off x="4552134" y="2116692"/>
                  <a:ext cx="2880" cy="288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D2D58AA8-27E0-3DA9-5BB6-65A473010880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543134" y="210805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57CB65B9-8C31-DE43-5572-8A3A251292BF}"/>
                      </a:ext>
                    </a:extLst>
                  </p14:cNvPr>
                  <p14:cNvContentPartPr/>
                  <p14:nvPr/>
                </p14:nvContentPartPr>
                <p14:xfrm>
                  <a:off x="4614054" y="1890612"/>
                  <a:ext cx="147960" cy="15840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57CB65B9-8C31-DE43-5572-8A3A251292BF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4605054" y="1881972"/>
                    <a:ext cx="165600" cy="17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8A47E3ED-AA4E-28BB-6B80-B62FA0CBC0FB}"/>
                      </a:ext>
                    </a:extLst>
                  </p14:cNvPr>
                  <p14:cNvContentPartPr/>
                  <p14:nvPr/>
                </p14:nvContentPartPr>
                <p14:xfrm>
                  <a:off x="4870374" y="2028132"/>
                  <a:ext cx="180360" cy="15804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8A47E3ED-AA4E-28BB-6B80-B62FA0CBC0F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4861374" y="2019492"/>
                    <a:ext cx="198000" cy="17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9C261CCC-D51F-CED7-22C3-463E38D675ED}"/>
                      </a:ext>
                    </a:extLst>
                  </p14:cNvPr>
                  <p14:cNvContentPartPr/>
                  <p14:nvPr/>
                </p14:nvContentPartPr>
                <p14:xfrm>
                  <a:off x="5022654" y="2185812"/>
                  <a:ext cx="79920" cy="30204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9C261CCC-D51F-CED7-22C3-463E38D675ED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014014" y="2176812"/>
                    <a:ext cx="97560" cy="31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293F1321-AA36-684A-FFC2-FF882AFC7C7E}"/>
                      </a:ext>
                    </a:extLst>
                  </p14:cNvPr>
                  <p14:cNvContentPartPr/>
                  <p14:nvPr/>
                </p14:nvContentPartPr>
                <p14:xfrm>
                  <a:off x="5070534" y="2007252"/>
                  <a:ext cx="360" cy="36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293F1321-AA36-684A-FFC2-FF882AFC7C7E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061894" y="199861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35D263FA-760A-ABD4-8819-A22F1236A9AE}"/>
                      </a:ext>
                    </a:extLst>
                  </p14:cNvPr>
                  <p14:cNvContentPartPr/>
                  <p14:nvPr/>
                </p14:nvContentPartPr>
                <p14:xfrm>
                  <a:off x="5042094" y="2401092"/>
                  <a:ext cx="164880" cy="13428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35D263FA-760A-ABD4-8819-A22F1236A9AE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033454" y="2392092"/>
                    <a:ext cx="18252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E9EE2563-C1BD-7F39-0B82-FEA0718C0AA7}"/>
                      </a:ext>
                    </a:extLst>
                  </p14:cNvPr>
                  <p14:cNvContentPartPr/>
                  <p14:nvPr/>
                </p14:nvContentPartPr>
                <p14:xfrm>
                  <a:off x="5167734" y="1914372"/>
                  <a:ext cx="172080" cy="11088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E9EE2563-C1BD-7F39-0B82-FEA0718C0AA7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158734" y="1905372"/>
                    <a:ext cx="189720" cy="1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7AE8CFAF-2424-AA96-D2B4-4D4FE259DEB0}"/>
                      </a:ext>
                    </a:extLst>
                  </p14:cNvPr>
                  <p14:cNvContentPartPr/>
                  <p14:nvPr/>
                </p14:nvContentPartPr>
                <p14:xfrm>
                  <a:off x="5292294" y="1831932"/>
                  <a:ext cx="47520" cy="7992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7AE8CFAF-2424-AA96-D2B4-4D4FE259DEB0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5283654" y="1822932"/>
                    <a:ext cx="65160" cy="9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0FED2ABC-3732-C3D9-9866-E1D3EE1960FF}"/>
                      </a:ext>
                    </a:extLst>
                  </p14:cNvPr>
                  <p14:cNvContentPartPr/>
                  <p14:nvPr/>
                </p14:nvContentPartPr>
                <p14:xfrm>
                  <a:off x="5033094" y="2383812"/>
                  <a:ext cx="144000" cy="11952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0FED2ABC-3732-C3D9-9866-E1D3EE1960FF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024454" y="2375172"/>
                    <a:ext cx="161640" cy="13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326951E4-9398-C640-30D6-6DD992859D29}"/>
                      </a:ext>
                    </a:extLst>
                  </p14:cNvPr>
                  <p14:cNvContentPartPr/>
                  <p14:nvPr/>
                </p14:nvContentPartPr>
                <p14:xfrm>
                  <a:off x="3490134" y="1806732"/>
                  <a:ext cx="286560" cy="685080"/>
                </p14:xfrm>
              </p:contentPart>
            </mc:Choice>
            <mc:Fallback xmlns=""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326951E4-9398-C640-30D6-6DD992859D29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3481494" y="1797732"/>
                    <a:ext cx="304200" cy="70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B6C016EA-7310-9A81-1F7A-7A199ACA9D41}"/>
                      </a:ext>
                    </a:extLst>
                  </p14:cNvPr>
                  <p14:cNvContentPartPr/>
                  <p14:nvPr/>
                </p14:nvContentPartPr>
                <p14:xfrm>
                  <a:off x="3520374" y="2675772"/>
                  <a:ext cx="75960" cy="18828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B6C016EA-7310-9A81-1F7A-7A199ACA9D41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3511734" y="2666772"/>
                    <a:ext cx="93600" cy="2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30F655F0-BD64-D39E-8BFF-99BE5130152E}"/>
                      </a:ext>
                    </a:extLst>
                  </p14:cNvPr>
                  <p14:cNvContentPartPr/>
                  <p14:nvPr/>
                </p14:nvContentPartPr>
                <p14:xfrm>
                  <a:off x="3530814" y="2644092"/>
                  <a:ext cx="2880" cy="36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30F655F0-BD64-D39E-8BFF-99BE5130152E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3522174" y="2635092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B0E209B6-4F2D-BF49-D10F-03CE54AF119C}"/>
                      </a:ext>
                    </a:extLst>
                  </p14:cNvPr>
                  <p14:cNvContentPartPr/>
                  <p14:nvPr/>
                </p14:nvContentPartPr>
                <p14:xfrm>
                  <a:off x="3708654" y="2646612"/>
                  <a:ext cx="155160" cy="3168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B0E209B6-4F2D-BF49-D10F-03CE54AF119C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3699654" y="2637972"/>
                    <a:ext cx="172800" cy="4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8979CC57-1646-18E9-B947-62520D1486BC}"/>
                      </a:ext>
                    </a:extLst>
                  </p14:cNvPr>
                  <p14:cNvContentPartPr/>
                  <p14:nvPr/>
                </p14:nvContentPartPr>
                <p14:xfrm>
                  <a:off x="3739974" y="2725452"/>
                  <a:ext cx="164520" cy="2160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8979CC57-1646-18E9-B947-62520D1486BC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3731334" y="2716812"/>
                    <a:ext cx="18216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1BE26785-8BD7-7A6B-CCDC-BC098D88A4FE}"/>
                      </a:ext>
                    </a:extLst>
                  </p14:cNvPr>
                  <p14:cNvContentPartPr/>
                  <p14:nvPr/>
                </p14:nvContentPartPr>
                <p14:xfrm>
                  <a:off x="3805494" y="2591532"/>
                  <a:ext cx="51840" cy="29016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1BE26785-8BD7-7A6B-CCDC-BC098D88A4FE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3796854" y="2582892"/>
                    <a:ext cx="69480" cy="30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28183E55-F5F7-1740-9909-D0C2473B8603}"/>
                      </a:ext>
                    </a:extLst>
                  </p14:cNvPr>
                  <p14:cNvContentPartPr/>
                  <p14:nvPr/>
                </p14:nvContentPartPr>
                <p14:xfrm>
                  <a:off x="3999894" y="2737332"/>
                  <a:ext cx="77760" cy="26136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28183E55-F5F7-1740-9909-D0C2473B8603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3990894" y="2728692"/>
                    <a:ext cx="95400" cy="27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B9E30BFE-9321-05A4-C997-B3EE470D11A1}"/>
                      </a:ext>
                    </a:extLst>
                  </p14:cNvPr>
                  <p14:cNvContentPartPr/>
                  <p14:nvPr/>
                </p14:nvContentPartPr>
                <p14:xfrm>
                  <a:off x="4045614" y="2631132"/>
                  <a:ext cx="360" cy="792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B9E30BFE-9321-05A4-C997-B3EE470D11A1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4036974" y="2622492"/>
                    <a:ext cx="18000" cy="255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A0D4FE-89CF-E113-889E-FB3EE9DCADFB}"/>
              </a:ext>
            </a:extLst>
          </p:cNvPr>
          <p:cNvGrpSpPr/>
          <p:nvPr/>
        </p:nvGrpSpPr>
        <p:grpSpPr>
          <a:xfrm>
            <a:off x="1610960" y="2666844"/>
            <a:ext cx="4744800" cy="1212840"/>
            <a:chOff x="1326534" y="3135132"/>
            <a:chExt cx="4744800" cy="121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DD069A8F-04AC-66FC-5166-3A2081EBDD15}"/>
                    </a:ext>
                  </a:extLst>
                </p14:cNvPr>
                <p14:cNvContentPartPr/>
                <p14:nvPr/>
              </p14:nvContentPartPr>
              <p14:xfrm>
                <a:off x="1327974" y="3507372"/>
                <a:ext cx="120240" cy="3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DD069A8F-04AC-66FC-5166-3A2081EBDD1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318974" y="3498372"/>
                  <a:ext cx="137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8ACED8E-730F-37D6-32EA-D0A69A33787E}"/>
                    </a:ext>
                  </a:extLst>
                </p14:cNvPr>
                <p14:cNvContentPartPr/>
                <p14:nvPr/>
              </p14:nvContentPartPr>
              <p14:xfrm>
                <a:off x="1326534" y="3676572"/>
                <a:ext cx="1569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8ACED8E-730F-37D6-32EA-D0A69A33787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317513" y="3667572"/>
                  <a:ext cx="174641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DF0489EF-0492-8B40-CA04-4B72B534666D}"/>
                </a:ext>
              </a:extLst>
            </p:cNvPr>
            <p:cNvGrpSpPr/>
            <p:nvPr/>
          </p:nvGrpSpPr>
          <p:grpSpPr>
            <a:xfrm>
              <a:off x="1941414" y="3235572"/>
              <a:ext cx="786240" cy="1029960"/>
              <a:chOff x="1941414" y="3235572"/>
              <a:chExt cx="786240" cy="1029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06DFECD0-B063-9959-A562-167424EF9C28}"/>
                      </a:ext>
                    </a:extLst>
                  </p14:cNvPr>
                  <p14:cNvContentPartPr/>
                  <p14:nvPr/>
                </p14:nvContentPartPr>
                <p14:xfrm>
                  <a:off x="1941414" y="3235572"/>
                  <a:ext cx="265680" cy="62676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06DFECD0-B063-9959-A562-167424EF9C2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1932414" y="3226932"/>
                    <a:ext cx="283320" cy="64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27096EF3-07DC-0F53-CAAA-D1DF3D2C7723}"/>
                      </a:ext>
                    </a:extLst>
                  </p14:cNvPr>
                  <p14:cNvContentPartPr/>
                  <p14:nvPr/>
                </p14:nvContentPartPr>
                <p14:xfrm>
                  <a:off x="2108094" y="4215132"/>
                  <a:ext cx="54360" cy="5040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27096EF3-07DC-0F53-CAAA-D1DF3D2C772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2099094" y="4206492"/>
                    <a:ext cx="72000" cy="6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9180A99F-72BF-8030-BF33-86594D1233AF}"/>
                      </a:ext>
                    </a:extLst>
                  </p14:cNvPr>
                  <p14:cNvContentPartPr/>
                  <p14:nvPr/>
                </p14:nvContentPartPr>
                <p14:xfrm>
                  <a:off x="2122134" y="4095972"/>
                  <a:ext cx="2880" cy="1368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9180A99F-72BF-8030-BF33-86594D1233AF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2113134" y="4086972"/>
                    <a:ext cx="2052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7DA0715E-1119-76E7-3069-0877D9D2B8B0}"/>
                      </a:ext>
                    </a:extLst>
                  </p14:cNvPr>
                  <p14:cNvContentPartPr/>
                  <p14:nvPr/>
                </p14:nvContentPartPr>
                <p14:xfrm>
                  <a:off x="2401854" y="3478212"/>
                  <a:ext cx="136800" cy="28692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7DA0715E-1119-76E7-3069-0877D9D2B8B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2392854" y="3469212"/>
                    <a:ext cx="154440" cy="30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60D659CB-AFE5-E1A1-CAF1-AA7AA2E45CF5}"/>
                      </a:ext>
                    </a:extLst>
                  </p14:cNvPr>
                  <p14:cNvContentPartPr/>
                  <p14:nvPr/>
                </p14:nvContentPartPr>
                <p14:xfrm>
                  <a:off x="2671854" y="3764772"/>
                  <a:ext cx="55800" cy="17208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60D659CB-AFE5-E1A1-CAF1-AA7AA2E45CF5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2662854" y="3755772"/>
                    <a:ext cx="73440" cy="18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77B28C8F-818E-2ED9-034D-9C04273BAFDA}"/>
                      </a:ext>
                    </a:extLst>
                  </p14:cNvPr>
                  <p14:cNvContentPartPr/>
                  <p14:nvPr/>
                </p14:nvContentPartPr>
                <p14:xfrm>
                  <a:off x="2278374" y="3374532"/>
                  <a:ext cx="284400" cy="85932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77B28C8F-818E-2ED9-034D-9C04273BAFDA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2269374" y="3365892"/>
                    <a:ext cx="302040" cy="87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84AE1BCE-0F01-3774-0534-16EA4684F27E}"/>
                      </a:ext>
                    </a:extLst>
                  </p14:cNvPr>
                  <p14:cNvContentPartPr/>
                  <p14:nvPr/>
                </p14:nvContentPartPr>
                <p14:xfrm>
                  <a:off x="2699214" y="3662532"/>
                  <a:ext cx="2880" cy="18720"/>
                </p14:xfrm>
              </p:contentPart>
            </mc:Choice>
            <mc:Fallback xmlns="">
              <p:pic>
                <p:nvPicPr>
                  <p:cNvPr id="246" name="Ink 245">
                    <a:extLst>
                      <a:ext uri="{FF2B5EF4-FFF2-40B4-BE49-F238E27FC236}">
                        <a16:creationId xmlns:a16="http://schemas.microsoft.com/office/drawing/2014/main" id="{84AE1BCE-0F01-3774-0534-16EA4684F27E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2690574" y="3653532"/>
                    <a:ext cx="20520" cy="36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B52F7D8-78C9-C3F7-7D71-84C86F4BBDDD}"/>
                </a:ext>
              </a:extLst>
            </p:cNvPr>
            <p:cNvGrpSpPr/>
            <p:nvPr/>
          </p:nvGrpSpPr>
          <p:grpSpPr>
            <a:xfrm>
              <a:off x="2923134" y="3552732"/>
              <a:ext cx="232560" cy="324360"/>
              <a:chOff x="2923134" y="3552732"/>
              <a:chExt cx="232560" cy="324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E129ACC8-E763-96ED-0DCE-7242F26678E8}"/>
                      </a:ext>
                    </a:extLst>
                  </p14:cNvPr>
                  <p14:cNvContentPartPr/>
                  <p14:nvPr/>
                </p14:nvContentPartPr>
                <p14:xfrm>
                  <a:off x="3067494" y="3552732"/>
                  <a:ext cx="360" cy="32436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E129ACC8-E763-96ED-0DCE-7242F26678E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3058854" y="3543732"/>
                    <a:ext cx="18000" cy="34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B9E046F4-4778-E513-0D55-F46442AC6BD2}"/>
                      </a:ext>
                    </a:extLst>
                  </p14:cNvPr>
                  <p14:cNvContentPartPr/>
                  <p14:nvPr/>
                </p14:nvContentPartPr>
                <p14:xfrm>
                  <a:off x="2923134" y="3724812"/>
                  <a:ext cx="232560" cy="2052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B9E046F4-4778-E513-0D55-F46442AC6BD2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2914134" y="3716172"/>
                    <a:ext cx="250200" cy="38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10B8FBB8-4AB7-943B-0232-3D10562EC3C2}"/>
                    </a:ext>
                  </a:extLst>
                </p14:cNvPr>
                <p14:cNvContentPartPr/>
                <p14:nvPr/>
              </p14:nvContentPartPr>
              <p14:xfrm>
                <a:off x="3512814" y="3349332"/>
                <a:ext cx="271800" cy="4881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10B8FBB8-4AB7-943B-0232-3D10562EC3C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503814" y="3340332"/>
                  <a:ext cx="289440" cy="5058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B9A4723B-4ACD-078C-DBA9-527800F71215}"/>
                </a:ext>
              </a:extLst>
            </p:cNvPr>
            <p:cNvGrpSpPr/>
            <p:nvPr/>
          </p:nvGrpSpPr>
          <p:grpSpPr>
            <a:xfrm>
              <a:off x="3594174" y="4030452"/>
              <a:ext cx="101160" cy="317520"/>
              <a:chOff x="3594174" y="4030452"/>
              <a:chExt cx="101160" cy="31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452EBDF3-576B-6FC7-5C9B-C918F8BD5CED}"/>
                      </a:ext>
                    </a:extLst>
                  </p14:cNvPr>
                  <p14:cNvContentPartPr/>
                  <p14:nvPr/>
                </p14:nvContentPartPr>
                <p14:xfrm>
                  <a:off x="3594174" y="4102812"/>
                  <a:ext cx="101160" cy="24516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452EBDF3-576B-6FC7-5C9B-C918F8BD5CED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3585174" y="4094172"/>
                    <a:ext cx="11880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154836FF-4986-B7A8-490F-9A109FBB564B}"/>
                      </a:ext>
                    </a:extLst>
                  </p14:cNvPr>
                  <p14:cNvContentPartPr/>
                  <p14:nvPr/>
                </p14:nvContentPartPr>
                <p14:xfrm>
                  <a:off x="3636654" y="4030452"/>
                  <a:ext cx="3240" cy="14760"/>
                </p14:xfrm>
              </p:contentPart>
            </mc:Choice>
            <mc:Fallback xmlns="">
              <p:pic>
                <p:nvPicPr>
                  <p:cNvPr id="255" name="Ink 254">
                    <a:extLst>
                      <a:ext uri="{FF2B5EF4-FFF2-40B4-BE49-F238E27FC236}">
                        <a16:creationId xmlns:a16="http://schemas.microsoft.com/office/drawing/2014/main" id="{154836FF-4986-B7A8-490F-9A109FBB564B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3628014" y="4021812"/>
                    <a:ext cx="20880" cy="32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32AEFA6D-75E2-2194-8E07-7CDA64927DD8}"/>
                    </a:ext>
                  </a:extLst>
                </p14:cNvPr>
                <p14:cNvContentPartPr/>
                <p14:nvPr/>
              </p14:nvContentPartPr>
              <p14:xfrm>
                <a:off x="3996294" y="3465972"/>
                <a:ext cx="179280" cy="3877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32AEFA6D-75E2-2194-8E07-7CDA64927DD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987294" y="3456980"/>
                  <a:ext cx="196920" cy="40534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7354BA92-BF16-6E7E-1A72-63D6845C3056}"/>
                </a:ext>
              </a:extLst>
            </p:cNvPr>
            <p:cNvGrpSpPr/>
            <p:nvPr/>
          </p:nvGrpSpPr>
          <p:grpSpPr>
            <a:xfrm>
              <a:off x="4327494" y="3627252"/>
              <a:ext cx="145440" cy="504720"/>
              <a:chOff x="4327494" y="3627252"/>
              <a:chExt cx="145440" cy="504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257" name="Ink 256">
                    <a:extLst>
                      <a:ext uri="{FF2B5EF4-FFF2-40B4-BE49-F238E27FC236}">
                        <a16:creationId xmlns:a16="http://schemas.microsoft.com/office/drawing/2014/main" id="{69830F5F-94D3-E9A8-A75D-461099074132}"/>
                      </a:ext>
                    </a:extLst>
                  </p14:cNvPr>
                  <p14:cNvContentPartPr/>
                  <p14:nvPr/>
                </p14:nvContentPartPr>
                <p14:xfrm>
                  <a:off x="4327494" y="3693852"/>
                  <a:ext cx="145440" cy="438120"/>
                </p14:xfrm>
              </p:contentPart>
            </mc:Choice>
            <mc:Fallback xmlns="">
              <p:pic>
                <p:nvPicPr>
                  <p:cNvPr id="257" name="Ink 256">
                    <a:extLst>
                      <a:ext uri="{FF2B5EF4-FFF2-40B4-BE49-F238E27FC236}">
                        <a16:creationId xmlns:a16="http://schemas.microsoft.com/office/drawing/2014/main" id="{69830F5F-94D3-E9A8-A75D-461099074132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4318854" y="3685212"/>
                    <a:ext cx="163080" cy="45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7F6554BA-DD20-9EAB-118F-3C2DC72CADDB}"/>
                      </a:ext>
                    </a:extLst>
                  </p14:cNvPr>
                  <p14:cNvContentPartPr/>
                  <p14:nvPr/>
                </p14:nvContentPartPr>
                <p14:xfrm>
                  <a:off x="4465734" y="3627252"/>
                  <a:ext cx="360" cy="2880"/>
                </p14:xfrm>
              </p:contentPart>
            </mc:Choice>
            <mc:Fallback xmlns="">
              <p:pic>
                <p:nvPicPr>
                  <p:cNvPr id="258" name="Ink 257">
                    <a:extLst>
                      <a:ext uri="{FF2B5EF4-FFF2-40B4-BE49-F238E27FC236}">
                        <a16:creationId xmlns:a16="http://schemas.microsoft.com/office/drawing/2014/main" id="{7F6554BA-DD20-9EAB-118F-3C2DC72CADDB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456734" y="3618252"/>
                    <a:ext cx="18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60" name="Ink 259">
                    <a:extLst>
                      <a:ext uri="{FF2B5EF4-FFF2-40B4-BE49-F238E27FC236}">
                        <a16:creationId xmlns:a16="http://schemas.microsoft.com/office/drawing/2014/main" id="{85CB531A-4645-7A1E-5D8C-89E62841D924}"/>
                      </a:ext>
                    </a:extLst>
                  </p14:cNvPr>
                  <p14:cNvContentPartPr/>
                  <p14:nvPr/>
                </p14:nvContentPartPr>
                <p14:xfrm>
                  <a:off x="4375374" y="3627972"/>
                  <a:ext cx="360" cy="360"/>
                </p14:xfrm>
              </p:contentPart>
            </mc:Choice>
            <mc:Fallback xmlns="">
              <p:pic>
                <p:nvPicPr>
                  <p:cNvPr id="260" name="Ink 259">
                    <a:extLst>
                      <a:ext uri="{FF2B5EF4-FFF2-40B4-BE49-F238E27FC236}">
                        <a16:creationId xmlns:a16="http://schemas.microsoft.com/office/drawing/2014/main" id="{85CB531A-4645-7A1E-5D8C-89E62841D924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66374" y="361933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B1ED5283-F579-2B15-A0E1-9B8F584C5F6E}"/>
                </a:ext>
              </a:extLst>
            </p:cNvPr>
            <p:cNvGrpSpPr/>
            <p:nvPr/>
          </p:nvGrpSpPr>
          <p:grpSpPr>
            <a:xfrm>
              <a:off x="4639614" y="3135132"/>
              <a:ext cx="626760" cy="1159200"/>
              <a:chOff x="4639614" y="3135132"/>
              <a:chExt cx="626760" cy="1159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263" name="Ink 262">
                    <a:extLst>
                      <a:ext uri="{FF2B5EF4-FFF2-40B4-BE49-F238E27FC236}">
                        <a16:creationId xmlns:a16="http://schemas.microsoft.com/office/drawing/2014/main" id="{421EE269-8C0B-F4FC-AA0A-6F900DAD8CD5}"/>
                      </a:ext>
                    </a:extLst>
                  </p14:cNvPr>
                  <p14:cNvContentPartPr/>
                  <p14:nvPr/>
                </p14:nvContentPartPr>
                <p14:xfrm>
                  <a:off x="4639614" y="3541932"/>
                  <a:ext cx="152640" cy="173880"/>
                </p14:xfrm>
              </p:contentPart>
            </mc:Choice>
            <mc:Fallback xmlns="">
              <p:pic>
                <p:nvPicPr>
                  <p:cNvPr id="263" name="Ink 262">
                    <a:extLst>
                      <a:ext uri="{FF2B5EF4-FFF2-40B4-BE49-F238E27FC236}">
                        <a16:creationId xmlns:a16="http://schemas.microsoft.com/office/drawing/2014/main" id="{421EE269-8C0B-F4FC-AA0A-6F900DAD8CD5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30614" y="3532932"/>
                    <a:ext cx="170280" cy="1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265" name="Ink 264">
                    <a:extLst>
                      <a:ext uri="{FF2B5EF4-FFF2-40B4-BE49-F238E27FC236}">
                        <a16:creationId xmlns:a16="http://schemas.microsoft.com/office/drawing/2014/main" id="{31927668-606E-2FD5-370E-3AF0350472CD}"/>
                      </a:ext>
                    </a:extLst>
                  </p14:cNvPr>
                  <p14:cNvContentPartPr/>
                  <p14:nvPr/>
                </p14:nvContentPartPr>
                <p14:xfrm>
                  <a:off x="4788654" y="3694572"/>
                  <a:ext cx="90360" cy="354960"/>
                </p14:xfrm>
              </p:contentPart>
            </mc:Choice>
            <mc:Fallback xmlns="">
              <p:pic>
                <p:nvPicPr>
                  <p:cNvPr id="265" name="Ink 264">
                    <a:extLst>
                      <a:ext uri="{FF2B5EF4-FFF2-40B4-BE49-F238E27FC236}">
                        <a16:creationId xmlns:a16="http://schemas.microsoft.com/office/drawing/2014/main" id="{31927668-606E-2FD5-370E-3AF0350472CD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80014" y="3685572"/>
                    <a:ext cx="108000" cy="37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267" name="Ink 266">
                    <a:extLst>
                      <a:ext uri="{FF2B5EF4-FFF2-40B4-BE49-F238E27FC236}">
                        <a16:creationId xmlns:a16="http://schemas.microsoft.com/office/drawing/2014/main" id="{4119FA28-A767-C367-4674-D778AE5DF0E4}"/>
                      </a:ext>
                    </a:extLst>
                  </p14:cNvPr>
                  <p14:cNvContentPartPr/>
                  <p14:nvPr/>
                </p14:nvContentPartPr>
                <p14:xfrm>
                  <a:off x="4867494" y="3633732"/>
                  <a:ext cx="360" cy="360"/>
                </p14:xfrm>
              </p:contentPart>
            </mc:Choice>
            <mc:Fallback xmlns="">
              <p:pic>
                <p:nvPicPr>
                  <p:cNvPr id="267" name="Ink 266">
                    <a:extLst>
                      <a:ext uri="{FF2B5EF4-FFF2-40B4-BE49-F238E27FC236}">
                        <a16:creationId xmlns:a16="http://schemas.microsoft.com/office/drawing/2014/main" id="{4119FA28-A767-C367-4674-D778AE5DF0E4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858854" y="362509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83" name="Ink 282">
                    <a:extLst>
                      <a:ext uri="{FF2B5EF4-FFF2-40B4-BE49-F238E27FC236}">
                        <a16:creationId xmlns:a16="http://schemas.microsoft.com/office/drawing/2014/main" id="{3FE29DAF-CDBD-CBC5-00EE-F0C0320AE440}"/>
                      </a:ext>
                    </a:extLst>
                  </p14:cNvPr>
                  <p14:cNvContentPartPr/>
                  <p14:nvPr/>
                </p14:nvContentPartPr>
                <p14:xfrm>
                  <a:off x="4914294" y="3315132"/>
                  <a:ext cx="157680" cy="199440"/>
                </p14:xfrm>
              </p:contentPart>
            </mc:Choice>
            <mc:Fallback xmlns="">
              <p:pic>
                <p:nvPicPr>
                  <p:cNvPr id="283" name="Ink 282">
                    <a:extLst>
                      <a:ext uri="{FF2B5EF4-FFF2-40B4-BE49-F238E27FC236}">
                        <a16:creationId xmlns:a16="http://schemas.microsoft.com/office/drawing/2014/main" id="{3FE29DAF-CDBD-CBC5-00EE-F0C0320AE440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4905294" y="3306132"/>
                    <a:ext cx="175320" cy="21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85" name="Ink 284">
                    <a:extLst>
                      <a:ext uri="{FF2B5EF4-FFF2-40B4-BE49-F238E27FC236}">
                        <a16:creationId xmlns:a16="http://schemas.microsoft.com/office/drawing/2014/main" id="{379D21BF-A887-7694-5AED-A20CEA0A2B7D}"/>
                      </a:ext>
                    </a:extLst>
                  </p14:cNvPr>
                  <p14:cNvContentPartPr/>
                  <p14:nvPr/>
                </p14:nvContentPartPr>
                <p14:xfrm>
                  <a:off x="5049654" y="3135132"/>
                  <a:ext cx="216720" cy="1159200"/>
                </p14:xfrm>
              </p:contentPart>
            </mc:Choice>
            <mc:Fallback xmlns="">
              <p:pic>
                <p:nvPicPr>
                  <p:cNvPr id="285" name="Ink 284">
                    <a:extLst>
                      <a:ext uri="{FF2B5EF4-FFF2-40B4-BE49-F238E27FC236}">
                        <a16:creationId xmlns:a16="http://schemas.microsoft.com/office/drawing/2014/main" id="{379D21BF-A887-7694-5AED-A20CEA0A2B7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5041014" y="3126132"/>
                    <a:ext cx="234360" cy="117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290" name="Ink 289">
                    <a:extLst>
                      <a:ext uri="{FF2B5EF4-FFF2-40B4-BE49-F238E27FC236}">
                        <a16:creationId xmlns:a16="http://schemas.microsoft.com/office/drawing/2014/main" id="{A0283DF5-18A0-CBA4-7263-22740D3DBE6B}"/>
                      </a:ext>
                    </a:extLst>
                  </p14:cNvPr>
                  <p14:cNvContentPartPr/>
                  <p14:nvPr/>
                </p14:nvContentPartPr>
                <p14:xfrm>
                  <a:off x="4851654" y="3399012"/>
                  <a:ext cx="157680" cy="149760"/>
                </p14:xfrm>
              </p:contentPart>
            </mc:Choice>
            <mc:Fallback xmlns="">
              <p:pic>
                <p:nvPicPr>
                  <p:cNvPr id="290" name="Ink 289">
                    <a:extLst>
                      <a:ext uri="{FF2B5EF4-FFF2-40B4-BE49-F238E27FC236}">
                        <a16:creationId xmlns:a16="http://schemas.microsoft.com/office/drawing/2014/main" id="{A0283DF5-18A0-CBA4-7263-22740D3DBE6B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843014" y="3390372"/>
                    <a:ext cx="175320" cy="167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DC4A3A4F-4E8F-3E2F-6218-1595D3DD8F11}"/>
                </a:ext>
              </a:extLst>
            </p:cNvPr>
            <p:cNvGrpSpPr/>
            <p:nvPr/>
          </p:nvGrpSpPr>
          <p:grpSpPr>
            <a:xfrm>
              <a:off x="5413254" y="3257172"/>
              <a:ext cx="658080" cy="635040"/>
              <a:chOff x="5413254" y="3257172"/>
              <a:chExt cx="658080" cy="63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94" name="Ink 293">
                    <a:extLst>
                      <a:ext uri="{FF2B5EF4-FFF2-40B4-BE49-F238E27FC236}">
                        <a16:creationId xmlns:a16="http://schemas.microsoft.com/office/drawing/2014/main" id="{F1F6C004-ACA5-5031-3E3A-26DA75675B6A}"/>
                      </a:ext>
                    </a:extLst>
                  </p14:cNvPr>
                  <p14:cNvContentPartPr/>
                  <p14:nvPr/>
                </p14:nvContentPartPr>
                <p14:xfrm>
                  <a:off x="5413254" y="3547692"/>
                  <a:ext cx="248760" cy="241920"/>
                </p14:xfrm>
              </p:contentPart>
            </mc:Choice>
            <mc:Fallback xmlns="">
              <p:pic>
                <p:nvPicPr>
                  <p:cNvPr id="294" name="Ink 293">
                    <a:extLst>
                      <a:ext uri="{FF2B5EF4-FFF2-40B4-BE49-F238E27FC236}">
                        <a16:creationId xmlns:a16="http://schemas.microsoft.com/office/drawing/2014/main" id="{F1F6C004-ACA5-5031-3E3A-26DA75675B6A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5404254" y="3538692"/>
                    <a:ext cx="266400" cy="25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96" name="Ink 295">
                    <a:extLst>
                      <a:ext uri="{FF2B5EF4-FFF2-40B4-BE49-F238E27FC236}">
                        <a16:creationId xmlns:a16="http://schemas.microsoft.com/office/drawing/2014/main" id="{8EE8A8B5-6455-30A5-6CC8-BC56E784EB73}"/>
                      </a:ext>
                    </a:extLst>
                  </p14:cNvPr>
                  <p14:cNvContentPartPr/>
                  <p14:nvPr/>
                </p14:nvContentPartPr>
                <p14:xfrm>
                  <a:off x="5759934" y="3749652"/>
                  <a:ext cx="62280" cy="142560"/>
                </p14:xfrm>
              </p:contentPart>
            </mc:Choice>
            <mc:Fallback xmlns="">
              <p:pic>
                <p:nvPicPr>
                  <p:cNvPr id="296" name="Ink 295">
                    <a:extLst>
                      <a:ext uri="{FF2B5EF4-FFF2-40B4-BE49-F238E27FC236}">
                        <a16:creationId xmlns:a16="http://schemas.microsoft.com/office/drawing/2014/main" id="{8EE8A8B5-6455-30A5-6CC8-BC56E784EB73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751294" y="3740652"/>
                    <a:ext cx="79920" cy="16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98" name="Ink 297">
                    <a:extLst>
                      <a:ext uri="{FF2B5EF4-FFF2-40B4-BE49-F238E27FC236}">
                        <a16:creationId xmlns:a16="http://schemas.microsoft.com/office/drawing/2014/main" id="{B0B63EA1-107F-027A-4CAD-F0C80450EC6E}"/>
                      </a:ext>
                    </a:extLst>
                  </p14:cNvPr>
                  <p14:cNvContentPartPr/>
                  <p14:nvPr/>
                </p14:nvContentPartPr>
                <p14:xfrm>
                  <a:off x="5752014" y="3562812"/>
                  <a:ext cx="5400" cy="360"/>
                </p14:xfrm>
              </p:contentPart>
            </mc:Choice>
            <mc:Fallback xmlns="">
              <p:pic>
                <p:nvPicPr>
                  <p:cNvPr id="298" name="Ink 297">
                    <a:extLst>
                      <a:ext uri="{FF2B5EF4-FFF2-40B4-BE49-F238E27FC236}">
                        <a16:creationId xmlns:a16="http://schemas.microsoft.com/office/drawing/2014/main" id="{B0B63EA1-107F-027A-4CAD-F0C80450EC6E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743374" y="3553812"/>
                    <a:ext cx="23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300" name="Ink 299">
                    <a:extLst>
                      <a:ext uri="{FF2B5EF4-FFF2-40B4-BE49-F238E27FC236}">
                        <a16:creationId xmlns:a16="http://schemas.microsoft.com/office/drawing/2014/main" id="{A75C41ED-7B8C-6C3F-1011-D3B1BC0BD2BF}"/>
                      </a:ext>
                    </a:extLst>
                  </p14:cNvPr>
                  <p14:cNvContentPartPr/>
                  <p14:nvPr/>
                </p14:nvContentPartPr>
                <p14:xfrm>
                  <a:off x="5857134" y="3257172"/>
                  <a:ext cx="214200" cy="258840"/>
                </p14:xfrm>
              </p:contentPart>
            </mc:Choice>
            <mc:Fallback xmlns="">
              <p:pic>
                <p:nvPicPr>
                  <p:cNvPr id="300" name="Ink 299">
                    <a:extLst>
                      <a:ext uri="{FF2B5EF4-FFF2-40B4-BE49-F238E27FC236}">
                        <a16:creationId xmlns:a16="http://schemas.microsoft.com/office/drawing/2014/main" id="{A75C41ED-7B8C-6C3F-1011-D3B1BC0BD2BF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848494" y="3248532"/>
                    <a:ext cx="231840" cy="2764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D0882E25-6AEE-B32A-D532-61B607532337}"/>
              </a:ext>
            </a:extLst>
          </p:cNvPr>
          <p:cNvGrpSpPr/>
          <p:nvPr/>
        </p:nvGrpSpPr>
        <p:grpSpPr>
          <a:xfrm>
            <a:off x="2924240" y="3884364"/>
            <a:ext cx="4205540" cy="1661079"/>
            <a:chOff x="2639814" y="4352652"/>
            <a:chExt cx="4205540" cy="166107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0B43FA2F-E640-69DD-2408-98E36682D70D}"/>
                    </a:ext>
                  </a:extLst>
                </p14:cNvPr>
                <p14:cNvContentPartPr/>
                <p14:nvPr/>
              </p14:nvContentPartPr>
              <p14:xfrm>
                <a:off x="4297974" y="4839012"/>
                <a:ext cx="199440" cy="20520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0B43FA2F-E640-69DD-2408-98E36682D70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288958" y="4830012"/>
                  <a:ext cx="217112" cy="222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AE66F8F3-422F-E839-8D4C-FD41626F9CE6}"/>
                </a:ext>
              </a:extLst>
            </p:cNvPr>
            <p:cNvGrpSpPr/>
            <p:nvPr/>
          </p:nvGrpSpPr>
          <p:grpSpPr>
            <a:xfrm>
              <a:off x="2639814" y="4352652"/>
              <a:ext cx="4205540" cy="1661079"/>
              <a:chOff x="2639814" y="4352652"/>
              <a:chExt cx="4205540" cy="1661079"/>
            </a:xfrm>
          </p:grpSpPr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06AD303C-0594-E7FF-C54D-C424F78CB6EA}"/>
                  </a:ext>
                </a:extLst>
              </p:cNvPr>
              <p:cNvGrpSpPr/>
              <p:nvPr/>
            </p:nvGrpSpPr>
            <p:grpSpPr>
              <a:xfrm>
                <a:off x="2639814" y="4352652"/>
                <a:ext cx="2318760" cy="1229040"/>
                <a:chOff x="2639814" y="4352652"/>
                <a:chExt cx="2318760" cy="1229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309" name="Ink 308">
                      <a:extLst>
                        <a:ext uri="{FF2B5EF4-FFF2-40B4-BE49-F238E27FC236}">
                          <a16:creationId xmlns:a16="http://schemas.microsoft.com/office/drawing/2014/main" id="{56B2F3FE-A495-4B74-34F4-E8A4B95EAD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39814" y="4352652"/>
                    <a:ext cx="2318760" cy="559800"/>
                  </p14:xfrm>
                </p:contentPart>
              </mc:Choice>
              <mc:Fallback xmlns="">
                <p:pic>
                  <p:nvPicPr>
                    <p:cNvPr id="309" name="Ink 308">
                      <a:extLst>
                        <a:ext uri="{FF2B5EF4-FFF2-40B4-BE49-F238E27FC236}">
                          <a16:creationId xmlns:a16="http://schemas.microsoft.com/office/drawing/2014/main" id="{56B2F3FE-A495-4B74-34F4-E8A4B95EADC9}"/>
                        </a:ext>
                      </a:extLst>
                    </p:cNvPr>
                    <p:cNvPicPr/>
                    <p:nvPr/>
                  </p:nvPicPr>
                  <p:blipFill>
                    <a:blip r:embed="rId166"/>
                    <a:stretch>
                      <a:fillRect/>
                    </a:stretch>
                  </p:blipFill>
                  <p:spPr>
                    <a:xfrm>
                      <a:off x="2631174" y="4343652"/>
                      <a:ext cx="2336400" cy="577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316" name="Ink 315">
                      <a:extLst>
                        <a:ext uri="{FF2B5EF4-FFF2-40B4-BE49-F238E27FC236}">
                          <a16:creationId xmlns:a16="http://schemas.microsoft.com/office/drawing/2014/main" id="{7EB8A5ED-786D-6A4C-C58A-1D6CF06A36A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10174" y="5136372"/>
                    <a:ext cx="277200" cy="320040"/>
                  </p14:xfrm>
                </p:contentPart>
              </mc:Choice>
              <mc:Fallback xmlns="">
                <p:pic>
                  <p:nvPicPr>
                    <p:cNvPr id="316" name="Ink 315">
                      <a:extLst>
                        <a:ext uri="{FF2B5EF4-FFF2-40B4-BE49-F238E27FC236}">
                          <a16:creationId xmlns:a16="http://schemas.microsoft.com/office/drawing/2014/main" id="{7EB8A5ED-786D-6A4C-C58A-1D6CF06A36AE}"/>
                        </a:ext>
                      </a:extLst>
                    </p:cNvPr>
                    <p:cNvPicPr/>
                    <p:nvPr/>
                  </p:nvPicPr>
                  <p:blipFill>
                    <a:blip r:embed="rId168"/>
                    <a:stretch>
                      <a:fillRect/>
                    </a:stretch>
                  </p:blipFill>
                  <p:spPr>
                    <a:xfrm>
                      <a:off x="3801534" y="5127732"/>
                      <a:ext cx="294840" cy="337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324" name="Ink 323">
                      <a:extLst>
                        <a:ext uri="{FF2B5EF4-FFF2-40B4-BE49-F238E27FC236}">
                          <a16:creationId xmlns:a16="http://schemas.microsoft.com/office/drawing/2014/main" id="{905762C5-34B6-F548-3685-CCD608F105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10054" y="5403852"/>
                    <a:ext cx="106920" cy="177840"/>
                  </p14:xfrm>
                </p:contentPart>
              </mc:Choice>
              <mc:Fallback xmlns="">
                <p:pic>
                  <p:nvPicPr>
                    <p:cNvPr id="324" name="Ink 323">
                      <a:extLst>
                        <a:ext uri="{FF2B5EF4-FFF2-40B4-BE49-F238E27FC236}">
                          <a16:creationId xmlns:a16="http://schemas.microsoft.com/office/drawing/2014/main" id="{905762C5-34B6-F548-3685-CCD608F105F9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4101414" y="5394852"/>
                      <a:ext cx="124560" cy="195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327" name="Ink 326">
                      <a:extLst>
                        <a:ext uri="{FF2B5EF4-FFF2-40B4-BE49-F238E27FC236}">
                          <a16:creationId xmlns:a16="http://schemas.microsoft.com/office/drawing/2014/main" id="{1F640B69-DC19-A675-D28C-BF788D902B5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62254" y="5235372"/>
                    <a:ext cx="2880" cy="51840"/>
                  </p14:xfrm>
                </p:contentPart>
              </mc:Choice>
              <mc:Fallback xmlns="">
                <p:pic>
                  <p:nvPicPr>
                    <p:cNvPr id="327" name="Ink 326">
                      <a:extLst>
                        <a:ext uri="{FF2B5EF4-FFF2-40B4-BE49-F238E27FC236}">
                          <a16:creationId xmlns:a16="http://schemas.microsoft.com/office/drawing/2014/main" id="{1F640B69-DC19-A675-D28C-BF788D902B51}"/>
                        </a:ext>
                      </a:extLst>
                    </p:cNvPr>
                    <p:cNvPicPr/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4153254" y="5226732"/>
                      <a:ext cx="20520" cy="6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3">
                  <p14:nvContentPartPr>
                    <p14:cNvPr id="329" name="Ink 328">
                      <a:extLst>
                        <a:ext uri="{FF2B5EF4-FFF2-40B4-BE49-F238E27FC236}">
                          <a16:creationId xmlns:a16="http://schemas.microsoft.com/office/drawing/2014/main" id="{49F2D84C-EFDE-F195-E3BD-0196F98D882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31414" y="5008932"/>
                    <a:ext cx="200880" cy="519120"/>
                  </p14:xfrm>
                </p:contentPart>
              </mc:Choice>
              <mc:Fallback xmlns="">
                <p:pic>
                  <p:nvPicPr>
                    <p:cNvPr id="329" name="Ink 328">
                      <a:extLst>
                        <a:ext uri="{FF2B5EF4-FFF2-40B4-BE49-F238E27FC236}">
                          <a16:creationId xmlns:a16="http://schemas.microsoft.com/office/drawing/2014/main" id="{49F2D84C-EFDE-F195-E3BD-0196F98D8826}"/>
                        </a:ext>
                      </a:extLst>
                    </p:cNvPr>
                    <p:cNvPicPr/>
                    <p:nvPr/>
                  </p:nvPicPr>
                  <p:blipFill>
                    <a:blip r:embed="rId174"/>
                    <a:stretch>
                      <a:fillRect/>
                    </a:stretch>
                  </p:blipFill>
                  <p:spPr>
                    <a:xfrm>
                      <a:off x="3822414" y="5000292"/>
                      <a:ext cx="218520" cy="53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5">
                  <p14:nvContentPartPr>
                    <p14:cNvPr id="331" name="Ink 330">
                      <a:extLst>
                        <a:ext uri="{FF2B5EF4-FFF2-40B4-BE49-F238E27FC236}">
                          <a16:creationId xmlns:a16="http://schemas.microsoft.com/office/drawing/2014/main" id="{D22559E5-15AE-89E8-FA75-45E682F6441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25654" y="4856652"/>
                    <a:ext cx="338400" cy="96120"/>
                  </p14:xfrm>
                </p:contentPart>
              </mc:Choice>
              <mc:Fallback xmlns="">
                <p:pic>
                  <p:nvPicPr>
                    <p:cNvPr id="331" name="Ink 330">
                      <a:extLst>
                        <a:ext uri="{FF2B5EF4-FFF2-40B4-BE49-F238E27FC236}">
                          <a16:creationId xmlns:a16="http://schemas.microsoft.com/office/drawing/2014/main" id="{D22559E5-15AE-89E8-FA75-45E682F64410}"/>
                        </a:ext>
                      </a:extLst>
                    </p:cNvPr>
                    <p:cNvPicPr/>
                    <p:nvPr/>
                  </p:nvPicPr>
                  <p:blipFill>
                    <a:blip r:embed="rId176"/>
                    <a:stretch>
                      <a:fillRect/>
                    </a:stretch>
                  </p:blipFill>
                  <p:spPr>
                    <a:xfrm>
                      <a:off x="3817014" y="4847652"/>
                      <a:ext cx="356040" cy="113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BFB97166-4DB9-D382-C44D-3E828855BBB6}"/>
                  </a:ext>
                </a:extLst>
              </p:cNvPr>
              <p:cNvGrpSpPr/>
              <p:nvPr/>
            </p:nvGrpSpPr>
            <p:grpSpPr>
              <a:xfrm>
                <a:off x="4477274" y="5051811"/>
                <a:ext cx="2368080" cy="961920"/>
                <a:chOff x="4477274" y="5051811"/>
                <a:chExt cx="2368080" cy="961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7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6283471C-5ECF-7A3D-38FE-20475CE3334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77274" y="5301291"/>
                    <a:ext cx="708480" cy="18288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6283471C-5ECF-7A3D-38FE-20475CE33341}"/>
                        </a:ext>
                      </a:extLst>
                    </p:cNvPr>
                    <p:cNvPicPr/>
                    <p:nvPr/>
                  </p:nvPicPr>
                  <p:blipFill>
                    <a:blip r:embed="rId178"/>
                    <a:stretch>
                      <a:fillRect/>
                    </a:stretch>
                  </p:blipFill>
                  <p:spPr>
                    <a:xfrm>
                      <a:off x="4468634" y="5292651"/>
                      <a:ext cx="726120" cy="20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920499FC-EC2D-3888-0FAF-A91CC980D75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30234" y="5342691"/>
                    <a:ext cx="141840" cy="11016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920499FC-EC2D-3888-0FAF-A91CC980D750}"/>
                        </a:ext>
                      </a:extLst>
                    </p:cNvPr>
                    <p:cNvPicPr/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5021594" y="5333691"/>
                      <a:ext cx="159480" cy="127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1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C8BBE5DE-35CF-597E-6A41-39D41C829F5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06354" y="5051811"/>
                    <a:ext cx="208440" cy="399240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C8BBE5DE-35CF-597E-6A41-39D41C829F51}"/>
                        </a:ext>
                      </a:extLst>
                    </p:cNvPr>
                    <p:cNvPicPr/>
                    <p:nvPr/>
                  </p:nvPicPr>
                  <p:blipFill>
                    <a:blip r:embed="rId182"/>
                    <a:stretch>
                      <a:fillRect/>
                    </a:stretch>
                  </p:blipFill>
                  <p:spPr>
                    <a:xfrm>
                      <a:off x="5297354" y="5042811"/>
                      <a:ext cx="226080" cy="416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3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19FF0607-AAEA-F2D3-8CA6-4EEB1FEE52E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49474" y="5100411"/>
                    <a:ext cx="382680" cy="160200"/>
                  </p14:xfrm>
                </p:contentPart>
              </mc:Choice>
              <mc:Fallback xmlns="">
                <p:pic>
                  <p:nvPicPr>
                    <p:cNvPr id="38" name="Ink 37">
                      <a:extLst>
                        <a:ext uri="{FF2B5EF4-FFF2-40B4-BE49-F238E27FC236}">
                          <a16:creationId xmlns:a16="http://schemas.microsoft.com/office/drawing/2014/main" id="{19FF0607-AAEA-F2D3-8CA6-4EEB1FEE52E7}"/>
                        </a:ext>
                      </a:extLst>
                    </p:cNvPr>
                    <p:cNvPicPr/>
                    <p:nvPr/>
                  </p:nvPicPr>
                  <p:blipFill>
                    <a:blip r:embed="rId184"/>
                    <a:stretch>
                      <a:fillRect/>
                    </a:stretch>
                  </p:blipFill>
                  <p:spPr>
                    <a:xfrm>
                      <a:off x="5240834" y="5091411"/>
                      <a:ext cx="400320" cy="177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5">
                  <p14:nvContentPartPr>
                    <p14:cNvPr id="51" name="Ink 50">
                      <a:extLst>
                        <a:ext uri="{FF2B5EF4-FFF2-40B4-BE49-F238E27FC236}">
                          <a16:creationId xmlns:a16="http://schemas.microsoft.com/office/drawing/2014/main" id="{0556EA4B-5915-C8B8-9A57-416C7C27211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00194" y="5075211"/>
                    <a:ext cx="210240" cy="367920"/>
                  </p14:xfrm>
                </p:contentPart>
              </mc:Choice>
              <mc:Fallback xmlns="">
                <p:pic>
                  <p:nvPicPr>
                    <p:cNvPr id="51" name="Ink 50">
                      <a:extLst>
                        <a:ext uri="{FF2B5EF4-FFF2-40B4-BE49-F238E27FC236}">
                          <a16:creationId xmlns:a16="http://schemas.microsoft.com/office/drawing/2014/main" id="{0556EA4B-5915-C8B8-9A57-416C7C27211E}"/>
                        </a:ext>
                      </a:extLst>
                    </p:cNvPr>
                    <p:cNvPicPr/>
                    <p:nvPr/>
                  </p:nvPicPr>
                  <p:blipFill>
                    <a:blip r:embed="rId186"/>
                    <a:stretch>
                      <a:fillRect/>
                    </a:stretch>
                  </p:blipFill>
                  <p:spPr>
                    <a:xfrm>
                      <a:off x="5691554" y="5066211"/>
                      <a:ext cx="227880" cy="385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7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FA8E7FAD-01C7-5BF4-1D60-CC344333E4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01514" y="5133171"/>
                    <a:ext cx="360" cy="360"/>
                  </p14:xfrm>
                </p:contentPart>
              </mc:Choice>
              <mc:Fallback xmlns="">
                <p:pic>
                  <p:nvPicPr>
                    <p:cNvPr id="54" name="Ink 53">
                      <a:extLst>
                        <a:ext uri="{FF2B5EF4-FFF2-40B4-BE49-F238E27FC236}">
                          <a16:creationId xmlns:a16="http://schemas.microsoft.com/office/drawing/2014/main" id="{FA8E7FAD-01C7-5BF4-1D60-CC344333E4A6}"/>
                        </a:ext>
                      </a:extLst>
                    </p:cNvPr>
                    <p:cNvPicPr/>
                    <p:nvPr/>
                  </p:nvPicPr>
                  <p:blipFill>
                    <a:blip r:embed="rId188"/>
                    <a:stretch>
                      <a:fillRect/>
                    </a:stretch>
                  </p:blipFill>
                  <p:spPr>
                    <a:xfrm>
                      <a:off x="5992514" y="5124531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9">
                  <p14:nvContentPartPr>
                    <p14:cNvPr id="55" name="Ink 54">
                      <a:extLst>
                        <a:ext uri="{FF2B5EF4-FFF2-40B4-BE49-F238E27FC236}">
                          <a16:creationId xmlns:a16="http://schemas.microsoft.com/office/drawing/2014/main" id="{E4459BDC-3210-FF66-8AA8-A57432AD1C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60514" y="5510451"/>
                    <a:ext cx="590040" cy="503280"/>
                  </p14:xfrm>
                </p:contentPart>
              </mc:Choice>
              <mc:Fallback xmlns="">
                <p:pic>
                  <p:nvPicPr>
                    <p:cNvPr id="55" name="Ink 54">
                      <a:extLst>
                        <a:ext uri="{FF2B5EF4-FFF2-40B4-BE49-F238E27FC236}">
                          <a16:creationId xmlns:a16="http://schemas.microsoft.com/office/drawing/2014/main" id="{E4459BDC-3210-FF66-8AA8-A57432AD1CA2}"/>
                        </a:ext>
                      </a:extLst>
                    </p:cNvPr>
                    <p:cNvPicPr/>
                    <p:nvPr/>
                  </p:nvPicPr>
                  <p:blipFill>
                    <a:blip r:embed="rId190"/>
                    <a:stretch>
                      <a:fillRect/>
                    </a:stretch>
                  </p:blipFill>
                  <p:spPr>
                    <a:xfrm>
                      <a:off x="5551874" y="5501811"/>
                      <a:ext cx="607680" cy="520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1">
                  <p14:nvContentPartPr>
                    <p14:cNvPr id="129" name="Ink 128">
                      <a:extLst>
                        <a:ext uri="{FF2B5EF4-FFF2-40B4-BE49-F238E27FC236}">
                          <a16:creationId xmlns:a16="http://schemas.microsoft.com/office/drawing/2014/main" id="{195368D6-9E1F-7D86-596B-D37A80DA2E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72194" y="5545371"/>
                    <a:ext cx="84960" cy="57960"/>
                  </p14:xfrm>
                </p:contentPart>
              </mc:Choice>
              <mc:Fallback xmlns="">
                <p:pic>
                  <p:nvPicPr>
                    <p:cNvPr id="129" name="Ink 128">
                      <a:extLst>
                        <a:ext uri="{FF2B5EF4-FFF2-40B4-BE49-F238E27FC236}">
                          <a16:creationId xmlns:a16="http://schemas.microsoft.com/office/drawing/2014/main" id="{195368D6-9E1F-7D86-596B-D37A80DA2EF9}"/>
                        </a:ext>
                      </a:extLst>
                    </p:cNvPr>
                    <p:cNvPicPr/>
                    <p:nvPr/>
                  </p:nvPicPr>
                  <p:blipFill>
                    <a:blip r:embed="rId192"/>
                    <a:stretch>
                      <a:fillRect/>
                    </a:stretch>
                  </p:blipFill>
                  <p:spPr>
                    <a:xfrm>
                      <a:off x="5763554" y="5536371"/>
                      <a:ext cx="102600" cy="7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3">
                  <p14:nvContentPartPr>
                    <p14:cNvPr id="130" name="Ink 129">
                      <a:extLst>
                        <a:ext uri="{FF2B5EF4-FFF2-40B4-BE49-F238E27FC236}">
                          <a16:creationId xmlns:a16="http://schemas.microsoft.com/office/drawing/2014/main" id="{FD4E6BD3-84E0-3067-9211-60512EE6EB9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74914" y="5627811"/>
                    <a:ext cx="5400" cy="360"/>
                  </p14:xfrm>
                </p:contentPart>
              </mc:Choice>
              <mc:Fallback xmlns="">
                <p:pic>
                  <p:nvPicPr>
                    <p:cNvPr id="130" name="Ink 129">
                      <a:extLst>
                        <a:ext uri="{FF2B5EF4-FFF2-40B4-BE49-F238E27FC236}">
                          <a16:creationId xmlns:a16="http://schemas.microsoft.com/office/drawing/2014/main" id="{FD4E6BD3-84E0-3067-9211-60512EE6EB95}"/>
                        </a:ext>
                      </a:extLst>
                    </p:cNvPr>
                    <p:cNvPicPr/>
                    <p:nvPr/>
                  </p:nvPicPr>
                  <p:blipFill>
                    <a:blip r:embed="rId194"/>
                    <a:stretch>
                      <a:fillRect/>
                    </a:stretch>
                  </p:blipFill>
                  <p:spPr>
                    <a:xfrm>
                      <a:off x="5565914" y="5619171"/>
                      <a:ext cx="2304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5">
                  <p14:nvContentPartPr>
                    <p14:cNvPr id="131" name="Ink 130">
                      <a:extLst>
                        <a:ext uri="{FF2B5EF4-FFF2-40B4-BE49-F238E27FC236}">
                          <a16:creationId xmlns:a16="http://schemas.microsoft.com/office/drawing/2014/main" id="{05FD80BD-C653-3F26-F74E-A28302021CE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41914" y="5139291"/>
                    <a:ext cx="703440" cy="362520"/>
                  </p14:xfrm>
                </p:contentPart>
              </mc:Choice>
              <mc:Fallback xmlns="">
                <p:pic>
                  <p:nvPicPr>
                    <p:cNvPr id="131" name="Ink 130">
                      <a:extLst>
                        <a:ext uri="{FF2B5EF4-FFF2-40B4-BE49-F238E27FC236}">
                          <a16:creationId xmlns:a16="http://schemas.microsoft.com/office/drawing/2014/main" id="{05FD80BD-C653-3F26-F74E-A28302021CE0}"/>
                        </a:ext>
                      </a:extLst>
                    </p:cNvPr>
                    <p:cNvPicPr/>
                    <p:nvPr/>
                  </p:nvPicPr>
                  <p:blipFill>
                    <a:blip r:embed="rId196"/>
                    <a:stretch>
                      <a:fillRect/>
                    </a:stretch>
                  </p:blipFill>
                  <p:spPr>
                    <a:xfrm>
                      <a:off x="6132914" y="5130651"/>
                      <a:ext cx="721080" cy="380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7">
                  <p14:nvContentPartPr>
                    <p14:cNvPr id="140" name="Ink 139">
                      <a:extLst>
                        <a:ext uri="{FF2B5EF4-FFF2-40B4-BE49-F238E27FC236}">
                          <a16:creationId xmlns:a16="http://schemas.microsoft.com/office/drawing/2014/main" id="{BDDBFD17-64AB-CA1F-6AA3-33F2FF87539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43594" y="5196531"/>
                    <a:ext cx="2880" cy="360"/>
                  </p14:xfrm>
                </p:contentPart>
              </mc:Choice>
              <mc:Fallback xmlns="">
                <p:pic>
                  <p:nvPicPr>
                    <p:cNvPr id="140" name="Ink 139">
                      <a:extLst>
                        <a:ext uri="{FF2B5EF4-FFF2-40B4-BE49-F238E27FC236}">
                          <a16:creationId xmlns:a16="http://schemas.microsoft.com/office/drawing/2014/main" id="{BDDBFD17-64AB-CA1F-6AA3-33F2FF87539B}"/>
                        </a:ext>
                      </a:extLst>
                    </p:cNvPr>
                    <p:cNvPicPr/>
                    <p:nvPr/>
                  </p:nvPicPr>
                  <p:blipFill>
                    <a:blip r:embed="rId198"/>
                    <a:stretch>
                      <a:fillRect/>
                    </a:stretch>
                  </p:blipFill>
                  <p:spPr>
                    <a:xfrm>
                      <a:off x="6434954" y="5187531"/>
                      <a:ext cx="205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9">
                  <p14:nvContentPartPr>
                    <p14:cNvPr id="152" name="Ink 151">
                      <a:extLst>
                        <a:ext uri="{FF2B5EF4-FFF2-40B4-BE49-F238E27FC236}">
                          <a16:creationId xmlns:a16="http://schemas.microsoft.com/office/drawing/2014/main" id="{119AC937-2CC0-5E68-EE7A-8E9391BACC5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03554" y="5258451"/>
                    <a:ext cx="173520" cy="91440"/>
                  </p14:xfrm>
                </p:contentPart>
              </mc:Choice>
              <mc:Fallback xmlns="">
                <p:pic>
                  <p:nvPicPr>
                    <p:cNvPr id="152" name="Ink 151">
                      <a:extLst>
                        <a:ext uri="{FF2B5EF4-FFF2-40B4-BE49-F238E27FC236}">
                          <a16:creationId xmlns:a16="http://schemas.microsoft.com/office/drawing/2014/main" id="{119AC937-2CC0-5E68-EE7A-8E9391BACC52}"/>
                        </a:ext>
                      </a:extLst>
                    </p:cNvPr>
                    <p:cNvPicPr/>
                    <p:nvPr/>
                  </p:nvPicPr>
                  <p:blipFill>
                    <a:blip r:embed="rId200"/>
                    <a:stretch>
                      <a:fillRect/>
                    </a:stretch>
                  </p:blipFill>
                  <p:spPr>
                    <a:xfrm>
                      <a:off x="6294914" y="5249811"/>
                      <a:ext cx="191160" cy="109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1">
                  <p14:nvContentPartPr>
                    <p14:cNvPr id="168" name="Ink 167">
                      <a:extLst>
                        <a:ext uri="{FF2B5EF4-FFF2-40B4-BE49-F238E27FC236}">
                          <a16:creationId xmlns:a16="http://schemas.microsoft.com/office/drawing/2014/main" id="{AFC71D2B-BB21-4A66-CE9B-DEE0ED0F8ED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49514" y="5123451"/>
                    <a:ext cx="33480" cy="39600"/>
                  </p14:xfrm>
                </p:contentPart>
              </mc:Choice>
              <mc:Fallback xmlns="">
                <p:pic>
                  <p:nvPicPr>
                    <p:cNvPr id="168" name="Ink 167">
                      <a:extLst>
                        <a:ext uri="{FF2B5EF4-FFF2-40B4-BE49-F238E27FC236}">
                          <a16:creationId xmlns:a16="http://schemas.microsoft.com/office/drawing/2014/main" id="{AFC71D2B-BB21-4A66-CE9B-DEE0ED0F8EDC}"/>
                        </a:ext>
                      </a:extLst>
                    </p:cNvPr>
                    <p:cNvPicPr/>
                    <p:nvPr/>
                  </p:nvPicPr>
                  <p:blipFill>
                    <a:blip r:embed="rId202"/>
                    <a:stretch>
                      <a:fillRect/>
                    </a:stretch>
                  </p:blipFill>
                  <p:spPr>
                    <a:xfrm>
                      <a:off x="5740874" y="5114811"/>
                      <a:ext cx="5112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3BAB1EDA-974A-5A7C-2CB9-9CA850948BEF}"/>
                    </a:ext>
                  </a:extLst>
                </p14:cNvPr>
                <p14:cNvContentPartPr/>
                <p14:nvPr/>
              </p14:nvContentPartPr>
              <p14:xfrm>
                <a:off x="3810914" y="5186091"/>
                <a:ext cx="176400" cy="2523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3BAB1EDA-974A-5A7C-2CB9-9CA850948BEF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801914" y="5177451"/>
                  <a:ext cx="1940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47FA920D-868C-8A26-23AB-26BA53EDFC6D}"/>
                    </a:ext>
                  </a:extLst>
                </p14:cNvPr>
                <p14:cNvContentPartPr/>
                <p14:nvPr/>
              </p14:nvContentPartPr>
              <p14:xfrm>
                <a:off x="3887594" y="5452131"/>
                <a:ext cx="143280" cy="712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47FA920D-868C-8A26-23AB-26BA53EDFC6D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878594" y="5443131"/>
                  <a:ext cx="160920" cy="8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DB3A09E6-7CDA-E008-8179-7B7D4C401A3F}"/>
              </a:ext>
            </a:extLst>
          </p:cNvPr>
          <p:cNvGrpSpPr/>
          <p:nvPr/>
        </p:nvGrpSpPr>
        <p:grpSpPr>
          <a:xfrm>
            <a:off x="759223" y="5949826"/>
            <a:ext cx="1337040" cy="577080"/>
            <a:chOff x="984554" y="5885931"/>
            <a:chExt cx="1337040" cy="57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2091057-18A2-DD20-0501-5577738A5BEC}"/>
                    </a:ext>
                  </a:extLst>
                </p14:cNvPr>
                <p14:cNvContentPartPr/>
                <p14:nvPr/>
              </p14:nvContentPartPr>
              <p14:xfrm>
                <a:off x="1047554" y="6057291"/>
                <a:ext cx="177120" cy="2898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2091057-18A2-DD20-0501-5577738A5BEC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038554" y="6048291"/>
                  <a:ext cx="19476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BBFD0337-A206-D592-4506-D982E7BA1525}"/>
                    </a:ext>
                  </a:extLst>
                </p14:cNvPr>
                <p14:cNvContentPartPr/>
                <p14:nvPr/>
              </p14:nvContentPartPr>
              <p14:xfrm>
                <a:off x="1385594" y="6300291"/>
                <a:ext cx="21240" cy="1627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BBFD0337-A206-D592-4506-D982E7BA152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376594" y="6291651"/>
                  <a:ext cx="3888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BE8D32C-030F-D1A4-365D-9794595246B5}"/>
                    </a:ext>
                  </a:extLst>
                </p14:cNvPr>
                <p14:cNvContentPartPr/>
                <p14:nvPr/>
              </p14:nvContentPartPr>
              <p14:xfrm>
                <a:off x="1280474" y="6181491"/>
                <a:ext cx="46800" cy="165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BE8D32C-030F-D1A4-365D-9794595246B5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271834" y="6172851"/>
                  <a:ext cx="644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C8C2A5E4-353C-5743-3D0A-5A0251C1737A}"/>
                    </a:ext>
                  </a:extLst>
                </p14:cNvPr>
                <p14:cNvContentPartPr/>
                <p14:nvPr/>
              </p14:nvContentPartPr>
              <p14:xfrm>
                <a:off x="984554" y="5885931"/>
                <a:ext cx="320760" cy="770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C8C2A5E4-353C-5743-3D0A-5A0251C1737A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975554" y="5876931"/>
                  <a:ext cx="338400" cy="94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0BE8CD9C-AE91-4A39-2DD9-BAFB4B352358}"/>
                </a:ext>
              </a:extLst>
            </p:cNvPr>
            <p:cNvGrpSpPr/>
            <p:nvPr/>
          </p:nvGrpSpPr>
          <p:grpSpPr>
            <a:xfrm>
              <a:off x="1531034" y="5928411"/>
              <a:ext cx="790560" cy="470520"/>
              <a:chOff x="1531034" y="5928411"/>
              <a:chExt cx="790560" cy="47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52EFC207-D24B-5AB0-7D72-B057FA3AC287}"/>
                      </a:ext>
                    </a:extLst>
                  </p14:cNvPr>
                  <p14:cNvContentPartPr/>
                  <p14:nvPr/>
                </p14:nvContentPartPr>
                <p14:xfrm>
                  <a:off x="1531034" y="5928411"/>
                  <a:ext cx="129600" cy="47052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52EFC207-D24B-5AB0-7D72-B057FA3AC287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1522034" y="5919771"/>
                    <a:ext cx="147240" cy="48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AF808EBE-0786-CA89-670D-3468CA607820}"/>
                      </a:ext>
                    </a:extLst>
                  </p14:cNvPr>
                  <p14:cNvContentPartPr/>
                  <p14:nvPr/>
                </p14:nvContentPartPr>
                <p14:xfrm>
                  <a:off x="1690514" y="6086091"/>
                  <a:ext cx="337320" cy="15840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AF808EBE-0786-CA89-670D-3468CA607820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1681514" y="6077451"/>
                    <a:ext cx="354960" cy="17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AF9EF9B6-E826-F146-836B-1E03819E2531}"/>
                      </a:ext>
                    </a:extLst>
                  </p14:cNvPr>
                  <p14:cNvContentPartPr/>
                  <p14:nvPr/>
                </p14:nvContentPartPr>
                <p14:xfrm>
                  <a:off x="1668194" y="5993931"/>
                  <a:ext cx="166680" cy="40032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AF9EF9B6-E826-F146-836B-1E03819E2531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1659194" y="5985291"/>
                    <a:ext cx="184320" cy="41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C6CA60AB-08D6-EF15-E631-ABB4B95F7D52}"/>
                      </a:ext>
                    </a:extLst>
                  </p14:cNvPr>
                  <p14:cNvContentPartPr/>
                  <p14:nvPr/>
                </p14:nvContentPartPr>
                <p14:xfrm>
                  <a:off x="2009834" y="5994291"/>
                  <a:ext cx="132840" cy="35136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C6CA60AB-08D6-EF15-E631-ABB4B95F7D52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2001194" y="5985291"/>
                    <a:ext cx="150480" cy="36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FB106B30-B208-65B6-4748-73946C62BC41}"/>
                      </a:ext>
                    </a:extLst>
                  </p14:cNvPr>
                  <p14:cNvContentPartPr/>
                  <p14:nvPr/>
                </p14:nvContentPartPr>
                <p14:xfrm>
                  <a:off x="2173274" y="5950371"/>
                  <a:ext cx="148320" cy="42192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FB106B30-B208-65B6-4748-73946C62BC41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2164634" y="5941371"/>
                    <a:ext cx="165960" cy="4395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91" name="Audio 190">
            <a:hlinkClick r:id="" action="ppaction://media"/>
            <a:extLst>
              <a:ext uri="{FF2B5EF4-FFF2-40B4-BE49-F238E27FC236}">
                <a16:creationId xmlns:a16="http://schemas.microsoft.com/office/drawing/2014/main" id="{3DD7E3AD-0497-7FF8-BAAE-EC777AA221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63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7610"/>
    </mc:Choice>
    <mc:Fallback xmlns="">
      <p:transition advTm="16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1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DB545-6ABE-D9FA-207B-6B4CC1C0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17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1069AD1-9A95-9E5C-92D2-28ABA9D6E1C6}"/>
              </a:ext>
            </a:extLst>
          </p:cNvPr>
          <p:cNvSpPr txBox="1"/>
          <p:nvPr/>
        </p:nvSpPr>
        <p:spPr>
          <a:xfrm>
            <a:off x="1600200" y="-81568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Approximate now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5A19D31-B185-A439-04C7-D690E9CAC5DD}"/>
                  </a:ext>
                </a:extLst>
              </p14:cNvPr>
              <p14:cNvContentPartPr/>
              <p14:nvPr/>
            </p14:nvContentPartPr>
            <p14:xfrm>
              <a:off x="2175414" y="889812"/>
              <a:ext cx="173160" cy="162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5A19D31-B185-A439-04C7-D690E9CAC5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6414" y="880812"/>
                <a:ext cx="19080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62B0921-A11D-D607-0D6F-FC1693033DE1}"/>
                  </a:ext>
                </a:extLst>
              </p14:cNvPr>
              <p14:cNvContentPartPr/>
              <p14:nvPr/>
            </p14:nvContentPartPr>
            <p14:xfrm>
              <a:off x="2100534" y="871812"/>
              <a:ext cx="217440" cy="200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62B0921-A11D-D607-0D6F-FC1693033DE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1894" y="863172"/>
                <a:ext cx="23508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DCC58E6-5D9E-D91D-8ACC-AA38735C0A56}"/>
                  </a:ext>
                </a:extLst>
              </p14:cNvPr>
              <p14:cNvContentPartPr/>
              <p14:nvPr/>
            </p14:nvContentPartPr>
            <p14:xfrm>
              <a:off x="2397534" y="1051092"/>
              <a:ext cx="76680" cy="105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DCC58E6-5D9E-D91D-8ACC-AA38735C0A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88894" y="1042452"/>
                <a:ext cx="9432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438F3CC-9376-B4BD-71BA-E38F0DA2FD2B}"/>
                  </a:ext>
                </a:extLst>
              </p14:cNvPr>
              <p14:cNvContentPartPr/>
              <p14:nvPr/>
            </p14:nvContentPartPr>
            <p14:xfrm>
              <a:off x="2427054" y="909252"/>
              <a:ext cx="13680" cy="2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438F3CC-9376-B4BD-71BA-E38F0DA2FD2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18414" y="900252"/>
                <a:ext cx="313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B5EC48B-4D24-C174-E314-1410EF50714B}"/>
                  </a:ext>
                </a:extLst>
              </p14:cNvPr>
              <p14:cNvContentPartPr/>
              <p14:nvPr/>
            </p14:nvContentPartPr>
            <p14:xfrm>
              <a:off x="2163174" y="647532"/>
              <a:ext cx="209880" cy="87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B5EC48B-4D24-C174-E314-1410EF50714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54534" y="638532"/>
                <a:ext cx="22752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A7690E-A4AB-0CFD-C4DD-1447FEC716C4}"/>
                  </a:ext>
                </a:extLst>
              </p14:cNvPr>
              <p14:cNvContentPartPr/>
              <p14:nvPr/>
            </p14:nvContentPartPr>
            <p14:xfrm>
              <a:off x="2760414" y="1001412"/>
              <a:ext cx="114840" cy="3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A7690E-A4AB-0CFD-C4DD-1447FEC716C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51414" y="992412"/>
                <a:ext cx="1324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7D4CD7-42BB-C424-789B-D5C2B4B7E76E}"/>
                  </a:ext>
                </a:extLst>
              </p14:cNvPr>
              <p14:cNvContentPartPr/>
              <p14:nvPr/>
            </p14:nvContentPartPr>
            <p14:xfrm>
              <a:off x="2746014" y="908172"/>
              <a:ext cx="10944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7D4CD7-42BB-C424-789B-D5C2B4B7E76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37014" y="899532"/>
                <a:ext cx="1270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E3B2EC7-1F6B-5E00-5C65-EF9AF29EAF0A}"/>
              </a:ext>
            </a:extLst>
          </p:cNvPr>
          <p:cNvGrpSpPr/>
          <p:nvPr/>
        </p:nvGrpSpPr>
        <p:grpSpPr>
          <a:xfrm>
            <a:off x="3530814" y="2116692"/>
            <a:ext cx="1024200" cy="527760"/>
            <a:chOff x="3530814" y="2116692"/>
            <a:chExt cx="102420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D2D58AA8-27E0-3DA9-5BB6-65A473010880}"/>
                    </a:ext>
                  </a:extLst>
                </p14:cNvPr>
                <p14:cNvContentPartPr/>
                <p14:nvPr/>
              </p14:nvContentPartPr>
              <p14:xfrm>
                <a:off x="4552134" y="2116692"/>
                <a:ext cx="2880" cy="2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D2D58AA8-27E0-3DA9-5BB6-65A47301088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543134" y="210805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30F655F0-BD64-D39E-8BFF-99BE5130152E}"/>
                    </a:ext>
                  </a:extLst>
                </p14:cNvPr>
                <p14:cNvContentPartPr/>
                <p14:nvPr/>
              </p14:nvContentPartPr>
              <p14:xfrm>
                <a:off x="3530814" y="2644092"/>
                <a:ext cx="2880" cy="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30F655F0-BD64-D39E-8BFF-99BE5130152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522174" y="263509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B9E30BFE-9321-05A4-C997-B3EE470D11A1}"/>
                    </a:ext>
                  </a:extLst>
                </p14:cNvPr>
                <p14:cNvContentPartPr/>
                <p14:nvPr/>
              </p14:nvContentPartPr>
              <p14:xfrm>
                <a:off x="4045614" y="2631132"/>
                <a:ext cx="360" cy="79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B9E30BFE-9321-05A4-C997-B3EE470D11A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036974" y="2622492"/>
                  <a:ext cx="18000" cy="2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056218E-BA2D-5468-D978-902EC6DECCDA}"/>
              </a:ext>
            </a:extLst>
          </p:cNvPr>
          <p:cNvGrpSpPr/>
          <p:nvPr/>
        </p:nvGrpSpPr>
        <p:grpSpPr>
          <a:xfrm>
            <a:off x="1223574" y="1526652"/>
            <a:ext cx="5761800" cy="2166840"/>
            <a:chOff x="1223574" y="1526652"/>
            <a:chExt cx="5761800" cy="216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DAB2BA3-EE24-5AB6-D5A5-3B958CC8C184}"/>
                    </a:ext>
                  </a:extLst>
                </p14:cNvPr>
                <p14:cNvContentPartPr/>
                <p14:nvPr/>
              </p14:nvContentPartPr>
              <p14:xfrm>
                <a:off x="1655574" y="2320452"/>
                <a:ext cx="333720" cy="375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DAB2BA3-EE24-5AB6-D5A5-3B958CC8C18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646574" y="2311452"/>
                  <a:ext cx="35136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D0FC6C2-09B0-F745-28F7-40D2621DFF4F}"/>
                    </a:ext>
                  </a:extLst>
                </p14:cNvPr>
                <p14:cNvContentPartPr/>
                <p14:nvPr/>
              </p14:nvContentPartPr>
              <p14:xfrm>
                <a:off x="1677894" y="2309292"/>
                <a:ext cx="273600" cy="361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D0FC6C2-09B0-F745-28F7-40D2621DFF4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669254" y="2300292"/>
                  <a:ext cx="29124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2D12064-C101-D1B6-A4B1-0C2F8BC0BBA1}"/>
                    </a:ext>
                  </a:extLst>
                </p14:cNvPr>
                <p14:cNvContentPartPr/>
                <p14:nvPr/>
              </p14:nvContentPartPr>
              <p14:xfrm>
                <a:off x="2055894" y="2548692"/>
                <a:ext cx="138600" cy="231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2D12064-C101-D1B6-A4B1-0C2F8BC0BBA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047254" y="2539692"/>
                  <a:ext cx="15624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CC385C2-ED07-E501-FBEE-37D8A1862411}"/>
                    </a:ext>
                  </a:extLst>
                </p14:cNvPr>
                <p14:cNvContentPartPr/>
                <p14:nvPr/>
              </p14:nvContentPartPr>
              <p14:xfrm>
                <a:off x="1615254" y="2061252"/>
                <a:ext cx="366840" cy="149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CC385C2-ED07-E501-FBEE-37D8A186241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606254" y="2052252"/>
                  <a:ext cx="38448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082F242-908F-40AE-FB11-AFD7C5B97E86}"/>
                    </a:ext>
                  </a:extLst>
                </p14:cNvPr>
                <p14:cNvContentPartPr/>
                <p14:nvPr/>
              </p14:nvContentPartPr>
              <p14:xfrm>
                <a:off x="2493294" y="2407572"/>
                <a:ext cx="15048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082F242-908F-40AE-FB11-AFD7C5B97E8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484294" y="2398932"/>
                  <a:ext cx="16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DD1CA17-B260-ED78-02BF-B61F30CEE6A6}"/>
                    </a:ext>
                  </a:extLst>
                </p14:cNvPr>
                <p14:cNvContentPartPr/>
                <p14:nvPr/>
              </p14:nvContentPartPr>
              <p14:xfrm>
                <a:off x="2500134" y="2521692"/>
                <a:ext cx="17748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DD1CA17-B260-ED78-02BF-B61F30CEE6A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491494" y="2513052"/>
                  <a:ext cx="19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3C15578-6DD1-7A3E-CF01-9D45D67E2070}"/>
                    </a:ext>
                  </a:extLst>
                </p14:cNvPr>
                <p14:cNvContentPartPr/>
                <p14:nvPr/>
              </p14:nvContentPartPr>
              <p14:xfrm>
                <a:off x="3179454" y="2327652"/>
                <a:ext cx="328680" cy="288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3C15578-6DD1-7A3E-CF01-9D45D67E207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70814" y="2319012"/>
                  <a:ext cx="3463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530935F-0937-5320-7E54-33820B041FC7}"/>
                    </a:ext>
                  </a:extLst>
                </p14:cNvPr>
                <p14:cNvContentPartPr/>
                <p14:nvPr/>
              </p14:nvContentPartPr>
              <p14:xfrm>
                <a:off x="3193854" y="2277612"/>
                <a:ext cx="275760" cy="332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530935F-0937-5320-7E54-33820B041FC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185214" y="2268612"/>
                  <a:ext cx="29340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B1E4D5A-7CBC-DACA-1603-AEBBA40448EB}"/>
                    </a:ext>
                  </a:extLst>
                </p14:cNvPr>
                <p14:cNvContentPartPr/>
                <p14:nvPr/>
              </p14:nvContentPartPr>
              <p14:xfrm>
                <a:off x="3638094" y="2598372"/>
                <a:ext cx="181080" cy="219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B1E4D5A-7CBC-DACA-1603-AEBBA40448E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629094" y="2589732"/>
                  <a:ext cx="1987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FBE547E-55C0-9984-FAC2-35737D108A05}"/>
                    </a:ext>
                  </a:extLst>
                </p14:cNvPr>
                <p14:cNvContentPartPr/>
                <p14:nvPr/>
              </p14:nvContentPartPr>
              <p14:xfrm>
                <a:off x="4098534" y="2406132"/>
                <a:ext cx="18360" cy="319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FBE547E-55C0-9984-FAC2-35737D108A0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089534" y="2397492"/>
                  <a:ext cx="3600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B94857F-7E70-8A97-96FA-CFAA01858B44}"/>
                    </a:ext>
                  </a:extLst>
                </p14:cNvPr>
                <p14:cNvContentPartPr/>
                <p14:nvPr/>
              </p14:nvContentPartPr>
              <p14:xfrm>
                <a:off x="3980814" y="2576052"/>
                <a:ext cx="321480" cy="5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B94857F-7E70-8A97-96FA-CFAA01858B4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972174" y="2567052"/>
                  <a:ext cx="3391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AA01ABF-689E-B983-EB40-9B6D4FCEC84A}"/>
                    </a:ext>
                  </a:extLst>
                </p14:cNvPr>
                <p14:cNvContentPartPr/>
                <p14:nvPr/>
              </p14:nvContentPartPr>
              <p14:xfrm>
                <a:off x="4718454" y="1988892"/>
                <a:ext cx="347040" cy="769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AA01ABF-689E-B983-EB40-9B6D4FCEC84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709454" y="1980252"/>
                  <a:ext cx="364680" cy="78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A65E5CE-1006-1176-88D1-EDFD73C20CE3}"/>
                    </a:ext>
                  </a:extLst>
                </p14:cNvPr>
                <p14:cNvContentPartPr/>
                <p14:nvPr/>
              </p14:nvContentPartPr>
              <p14:xfrm>
                <a:off x="4788654" y="3046932"/>
                <a:ext cx="252360" cy="345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A65E5CE-1006-1176-88D1-EDFD73C20CE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79654" y="3037932"/>
                  <a:ext cx="2700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C497D58-1EF2-B6D0-2A4F-37D0F83AF22E}"/>
                    </a:ext>
                  </a:extLst>
                </p14:cNvPr>
                <p14:cNvContentPartPr/>
                <p14:nvPr/>
              </p14:nvContentPartPr>
              <p14:xfrm>
                <a:off x="5341614" y="1974132"/>
                <a:ext cx="199800" cy="366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C497D58-1EF2-B6D0-2A4F-37D0F83AF22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332974" y="1965492"/>
                  <a:ext cx="21744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3FE4A32-ED97-EC6E-5576-324377B1F50D}"/>
                    </a:ext>
                  </a:extLst>
                </p14:cNvPr>
                <p14:cNvContentPartPr/>
                <p14:nvPr/>
              </p14:nvContentPartPr>
              <p14:xfrm>
                <a:off x="5695494" y="2166732"/>
                <a:ext cx="156600" cy="1720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3FE4A32-ED97-EC6E-5576-324377B1F50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86494" y="2157732"/>
                  <a:ext cx="1742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1F9079C-1621-2964-3565-3D4E038DCBC6}"/>
                    </a:ext>
                  </a:extLst>
                </p14:cNvPr>
                <p14:cNvContentPartPr/>
                <p14:nvPr/>
              </p14:nvContentPartPr>
              <p14:xfrm>
                <a:off x="5887734" y="2147652"/>
                <a:ext cx="161280" cy="211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1F9079C-1621-2964-3565-3D4E038DCBC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879094" y="2138652"/>
                  <a:ext cx="1789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E0585D7-96F3-7909-6A3D-30C790EA721F}"/>
                    </a:ext>
                  </a:extLst>
                </p14:cNvPr>
                <p14:cNvContentPartPr/>
                <p14:nvPr/>
              </p14:nvContentPartPr>
              <p14:xfrm>
                <a:off x="5392014" y="2472732"/>
                <a:ext cx="719640" cy="11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E0585D7-96F3-7909-6A3D-30C790EA721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383014" y="2463732"/>
                  <a:ext cx="7372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16406D5-F721-D154-CA7D-EF8CA462F664}"/>
                    </a:ext>
                  </a:extLst>
                </p14:cNvPr>
                <p14:cNvContentPartPr/>
                <p14:nvPr/>
              </p14:nvContentPartPr>
              <p14:xfrm>
                <a:off x="5625654" y="2590812"/>
                <a:ext cx="155160" cy="390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16406D5-F721-D154-CA7D-EF8CA462F66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616654" y="2582172"/>
                  <a:ext cx="17280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2C029B9-BA39-338E-8EAE-6A13C1B5B6CA}"/>
                    </a:ext>
                  </a:extLst>
                </p14:cNvPr>
                <p14:cNvContentPartPr/>
                <p14:nvPr/>
              </p14:nvContentPartPr>
              <p14:xfrm>
                <a:off x="5908974" y="2628612"/>
                <a:ext cx="16992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2C029B9-BA39-338E-8EAE-6A13C1B5B6C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900334" y="2619612"/>
                  <a:ext cx="18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B0BEE59-6401-6387-3522-96E4D351BE3E}"/>
                    </a:ext>
                  </a:extLst>
                </p14:cNvPr>
                <p14:cNvContentPartPr/>
                <p14:nvPr/>
              </p14:nvContentPartPr>
              <p14:xfrm>
                <a:off x="5985654" y="2628612"/>
                <a:ext cx="15840" cy="339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B0BEE59-6401-6387-3522-96E4D351BE3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976654" y="2619612"/>
                  <a:ext cx="3348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DB8F806-0266-1040-E275-FAC904C4FC4E}"/>
                    </a:ext>
                  </a:extLst>
                </p14:cNvPr>
                <p14:cNvContentPartPr/>
                <p14:nvPr/>
              </p14:nvContentPartPr>
              <p14:xfrm>
                <a:off x="6317214" y="2051892"/>
                <a:ext cx="187560" cy="554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DB8F806-0266-1040-E275-FAC904C4FC4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308214" y="2043252"/>
                  <a:ext cx="205200" cy="57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3887EA3-969B-E7F3-1261-0F69AF089F5A}"/>
                    </a:ext>
                  </a:extLst>
                </p14:cNvPr>
                <p14:cNvContentPartPr/>
                <p14:nvPr/>
              </p14:nvContentPartPr>
              <p14:xfrm>
                <a:off x="6283734" y="2426652"/>
                <a:ext cx="234360" cy="2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3887EA3-969B-E7F3-1261-0F69AF089F5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275094" y="2418012"/>
                  <a:ext cx="252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3B31374-F603-09DD-5D7B-E4F706833BEC}"/>
                    </a:ext>
                  </a:extLst>
                </p14:cNvPr>
                <p14:cNvContentPartPr/>
                <p14:nvPr/>
              </p14:nvContentPartPr>
              <p14:xfrm>
                <a:off x="6575334" y="2507652"/>
                <a:ext cx="245520" cy="309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3B31374-F603-09DD-5D7B-E4F706833BE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566334" y="2498652"/>
                  <a:ext cx="26316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4368317-E5FA-2007-C5D1-CE7AD0C7FC81}"/>
                    </a:ext>
                  </a:extLst>
                </p14:cNvPr>
                <p14:cNvContentPartPr/>
                <p14:nvPr/>
              </p14:nvContentPartPr>
              <p14:xfrm>
                <a:off x="1223574" y="1526652"/>
                <a:ext cx="5761800" cy="2166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4368317-E5FA-2007-C5D1-CE7AD0C7FC8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214574" y="1517652"/>
                  <a:ext cx="5779440" cy="218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475C72F8-0DF0-016F-9CF8-E390A0A48CFB}"/>
              </a:ext>
            </a:extLst>
          </p:cNvPr>
          <p:cNvGrpSpPr/>
          <p:nvPr/>
        </p:nvGrpSpPr>
        <p:grpSpPr>
          <a:xfrm>
            <a:off x="7305414" y="1717812"/>
            <a:ext cx="1278000" cy="451800"/>
            <a:chOff x="7305414" y="1717812"/>
            <a:chExt cx="1278000" cy="45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297B619-94EC-439B-4D22-3DA0E66FC8B5}"/>
                    </a:ext>
                  </a:extLst>
                </p14:cNvPr>
                <p14:cNvContentPartPr/>
                <p14:nvPr/>
              </p14:nvContentPartPr>
              <p14:xfrm>
                <a:off x="7305414" y="1757052"/>
                <a:ext cx="148680" cy="2584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297B619-94EC-439B-4D22-3DA0E66FC8B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296414" y="1748052"/>
                  <a:ext cx="1663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604506BE-EDF5-9713-E405-DA72F0DAC02C}"/>
                    </a:ext>
                  </a:extLst>
                </p14:cNvPr>
                <p14:cNvContentPartPr/>
                <p14:nvPr/>
              </p14:nvContentPartPr>
              <p14:xfrm>
                <a:off x="7514934" y="1856052"/>
                <a:ext cx="106560" cy="28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604506BE-EDF5-9713-E405-DA72F0DAC02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506294" y="1847412"/>
                  <a:ext cx="124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563E2C9-7691-3DC8-1D77-071D2C581AF5}"/>
                    </a:ext>
                  </a:extLst>
                </p14:cNvPr>
                <p14:cNvContentPartPr/>
                <p14:nvPr/>
              </p14:nvContentPartPr>
              <p14:xfrm>
                <a:off x="7532574" y="1938492"/>
                <a:ext cx="114480" cy="3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563E2C9-7691-3DC8-1D77-071D2C581AF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523934" y="1929492"/>
                  <a:ext cx="132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654A18CE-2C77-5566-DFF2-5BB9E9434AA7}"/>
                    </a:ext>
                  </a:extLst>
                </p14:cNvPr>
                <p14:cNvContentPartPr/>
                <p14:nvPr/>
              </p14:nvContentPartPr>
              <p14:xfrm>
                <a:off x="7760454" y="1726452"/>
                <a:ext cx="6480" cy="2883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654A18CE-2C77-5566-DFF2-5BB9E9434AA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751454" y="1717812"/>
                  <a:ext cx="241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0D1160AF-DBEA-0214-A5C5-549B11699EAE}"/>
                    </a:ext>
                  </a:extLst>
                </p14:cNvPr>
                <p14:cNvContentPartPr/>
                <p14:nvPr/>
              </p14:nvContentPartPr>
              <p14:xfrm>
                <a:off x="7877454" y="1961892"/>
                <a:ext cx="360" cy="950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0D1160AF-DBEA-0214-A5C5-549B11699EA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868814" y="1953252"/>
                  <a:ext cx="180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31A616FC-FAF6-7827-EEC3-CF7D85D623C3}"/>
                    </a:ext>
                  </a:extLst>
                </p14:cNvPr>
                <p14:cNvContentPartPr/>
                <p14:nvPr/>
              </p14:nvContentPartPr>
              <p14:xfrm>
                <a:off x="7965294" y="2018052"/>
                <a:ext cx="2880" cy="28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31A616FC-FAF6-7827-EEC3-CF7D85D623C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956654" y="200905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F270DF3-775D-A362-0DE5-AB24D76D798F}"/>
                    </a:ext>
                  </a:extLst>
                </p14:cNvPr>
                <p14:cNvContentPartPr/>
                <p14:nvPr/>
              </p14:nvContentPartPr>
              <p14:xfrm>
                <a:off x="8092014" y="2001132"/>
                <a:ext cx="2880" cy="3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F270DF3-775D-A362-0DE5-AB24D76D798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083374" y="199249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7555A02-7497-2102-3FA3-66F476924D50}"/>
                    </a:ext>
                  </a:extLst>
                </p14:cNvPr>
                <p14:cNvContentPartPr/>
                <p14:nvPr/>
              </p14:nvContentPartPr>
              <p14:xfrm>
                <a:off x="8164734" y="2001132"/>
                <a:ext cx="5760" cy="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7555A02-7497-2102-3FA3-66F476924D5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156094" y="1992492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E54B9DD5-5A84-8F66-D979-1F1F6E1C52F5}"/>
                    </a:ext>
                  </a:extLst>
                </p14:cNvPr>
                <p14:cNvContentPartPr/>
                <p14:nvPr/>
              </p14:nvContentPartPr>
              <p14:xfrm>
                <a:off x="8211534" y="1997532"/>
                <a:ext cx="38520" cy="1720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E54B9DD5-5A84-8F66-D979-1F1F6E1C52F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202534" y="1988892"/>
                  <a:ext cx="561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64DEEAE8-AEF2-EDC9-C336-5B64269AEEBD}"/>
                    </a:ext>
                  </a:extLst>
                </p14:cNvPr>
                <p14:cNvContentPartPr/>
                <p14:nvPr/>
              </p14:nvContentPartPr>
              <p14:xfrm>
                <a:off x="8393694" y="1717812"/>
                <a:ext cx="189720" cy="2545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64DEEAE8-AEF2-EDC9-C336-5B64269AEEB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385054" y="1709172"/>
                  <a:ext cx="2073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A23AA25F-138A-AA0B-AA19-C4C80DF1C17E}"/>
                    </a:ext>
                  </a:extLst>
                </p14:cNvPr>
                <p14:cNvContentPartPr/>
                <p14:nvPr/>
              </p14:nvContentPartPr>
              <p14:xfrm>
                <a:off x="7814094" y="2002572"/>
                <a:ext cx="39600" cy="1342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A23AA25F-138A-AA0B-AA19-C4C80DF1C17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805094" y="1993572"/>
                  <a:ext cx="5724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F3843D3-EBD4-F360-12FC-AB7412F37368}"/>
                    </a:ext>
                  </a:extLst>
                </p14:cNvPr>
                <p14:cNvContentPartPr/>
                <p14:nvPr/>
              </p14:nvContentPartPr>
              <p14:xfrm>
                <a:off x="8216214" y="1957572"/>
                <a:ext cx="48960" cy="1620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F3843D3-EBD4-F360-12FC-AB7412F3736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207214" y="1948572"/>
                  <a:ext cx="66600" cy="17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984D624-6469-F2DA-03D5-20079E9B822F}"/>
              </a:ext>
            </a:extLst>
          </p:cNvPr>
          <p:cNvGrpSpPr/>
          <p:nvPr/>
        </p:nvGrpSpPr>
        <p:grpSpPr>
          <a:xfrm>
            <a:off x="2650974" y="3221532"/>
            <a:ext cx="4471560" cy="1788120"/>
            <a:chOff x="2650974" y="3221532"/>
            <a:chExt cx="4471560" cy="178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04DE4E3-C542-C242-9C99-54A684CBE6FB}"/>
                    </a:ext>
                  </a:extLst>
                </p14:cNvPr>
                <p14:cNvContentPartPr/>
                <p14:nvPr/>
              </p14:nvContentPartPr>
              <p14:xfrm>
                <a:off x="3728814" y="4012092"/>
                <a:ext cx="175680" cy="5277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04DE4E3-C542-C242-9C99-54A684CBE6F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720174" y="4003452"/>
                  <a:ext cx="193320" cy="54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70C6FDA-6C04-D76A-6A27-76CE783223F7}"/>
                    </a:ext>
                  </a:extLst>
                </p14:cNvPr>
                <p14:cNvContentPartPr/>
                <p14:nvPr/>
              </p14:nvContentPartPr>
              <p14:xfrm>
                <a:off x="3685974" y="4242852"/>
                <a:ext cx="214560" cy="61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70C6FDA-6C04-D76A-6A27-76CE783223F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676974" y="4233852"/>
                  <a:ext cx="2322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51981EF4-C42D-EA1E-5F15-7279484C5455}"/>
                    </a:ext>
                  </a:extLst>
                </p14:cNvPr>
                <p14:cNvContentPartPr/>
                <p14:nvPr/>
              </p14:nvContentPartPr>
              <p14:xfrm>
                <a:off x="3976494" y="4324212"/>
                <a:ext cx="131760" cy="2192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51981EF4-C42D-EA1E-5F15-7279484C545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967494" y="4315212"/>
                  <a:ext cx="1494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277BB15D-5207-0D89-6723-0C470A852CA7}"/>
                    </a:ext>
                  </a:extLst>
                </p14:cNvPr>
                <p14:cNvContentPartPr/>
                <p14:nvPr/>
              </p14:nvContentPartPr>
              <p14:xfrm>
                <a:off x="4262694" y="4183092"/>
                <a:ext cx="15588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277BB15D-5207-0D89-6723-0C470A852CA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254054" y="4174092"/>
                  <a:ext cx="173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D29BB3D4-AFBA-50BE-36B6-0C704ABDED6C}"/>
                    </a:ext>
                  </a:extLst>
                </p14:cNvPr>
                <p14:cNvContentPartPr/>
                <p14:nvPr/>
              </p14:nvContentPartPr>
              <p14:xfrm>
                <a:off x="4281054" y="4313412"/>
                <a:ext cx="138240" cy="100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D29BB3D4-AFBA-50BE-36B6-0C704ABDED6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272414" y="4304772"/>
                  <a:ext cx="1558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A16D89D9-3D3B-AA54-CBA4-D88FD4065B9B}"/>
                    </a:ext>
                  </a:extLst>
                </p14:cNvPr>
                <p14:cNvContentPartPr/>
                <p14:nvPr/>
              </p14:nvContentPartPr>
              <p14:xfrm>
                <a:off x="4702254" y="4015332"/>
                <a:ext cx="325080" cy="3924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A16D89D9-3D3B-AA54-CBA4-D88FD4065B9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693614" y="4006332"/>
                  <a:ext cx="34272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922802A-BCE9-B550-EF65-864DD3650811}"/>
                    </a:ext>
                  </a:extLst>
                </p14:cNvPr>
                <p14:cNvContentPartPr/>
                <p14:nvPr/>
              </p14:nvContentPartPr>
              <p14:xfrm>
                <a:off x="5026974" y="3933612"/>
                <a:ext cx="280080" cy="7581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922802A-BCE9-B550-EF65-864DD365081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018334" y="3924972"/>
                  <a:ext cx="29772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D02CCAFB-EC30-35D8-3EBD-19266FF3E9EB}"/>
                    </a:ext>
                  </a:extLst>
                </p14:cNvPr>
                <p14:cNvContentPartPr/>
                <p14:nvPr/>
              </p14:nvContentPartPr>
              <p14:xfrm>
                <a:off x="5259174" y="4239612"/>
                <a:ext cx="120240" cy="2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D02CCAFB-EC30-35D8-3EBD-19266FF3E9E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250534" y="4230972"/>
                  <a:ext cx="137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163BC5B7-3932-F6F7-50FD-AEC9CDD93AD2}"/>
                    </a:ext>
                  </a:extLst>
                </p14:cNvPr>
                <p14:cNvContentPartPr/>
                <p14:nvPr/>
              </p14:nvContentPartPr>
              <p14:xfrm>
                <a:off x="5584254" y="4133052"/>
                <a:ext cx="230400" cy="2019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163BC5B7-3932-F6F7-50FD-AEC9CDD93AD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575614" y="4124412"/>
                  <a:ext cx="2480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C0395B40-7ABC-B227-EBF1-D6A4181F65E4}"/>
                    </a:ext>
                  </a:extLst>
                </p14:cNvPr>
                <p14:cNvContentPartPr/>
                <p14:nvPr/>
              </p14:nvContentPartPr>
              <p14:xfrm>
                <a:off x="5655534" y="4149252"/>
                <a:ext cx="159120" cy="1764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C0395B40-7ABC-B227-EBF1-D6A4181F65E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646894" y="4140252"/>
                  <a:ext cx="1767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28B28C65-390F-9FA1-E716-1DDBC4DED829}"/>
                    </a:ext>
                  </a:extLst>
                </p14:cNvPr>
                <p14:cNvContentPartPr/>
                <p14:nvPr/>
              </p14:nvContentPartPr>
              <p14:xfrm>
                <a:off x="5911134" y="4211892"/>
                <a:ext cx="134280" cy="2059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28B28C65-390F-9FA1-E716-1DDBC4DED82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902494" y="4202892"/>
                  <a:ext cx="15192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B5A4D0E-0279-8DB8-2A8B-919A3C501576}"/>
                    </a:ext>
                  </a:extLst>
                </p14:cNvPr>
                <p14:cNvContentPartPr/>
                <p14:nvPr/>
              </p14:nvContentPartPr>
              <p14:xfrm>
                <a:off x="5564094" y="3967092"/>
                <a:ext cx="284400" cy="687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B5A4D0E-0279-8DB8-2A8B-919A3C50157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555454" y="3958452"/>
                  <a:ext cx="30204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EBD73B36-A25E-CB01-A971-358554012814}"/>
                    </a:ext>
                  </a:extLst>
                </p14:cNvPr>
                <p14:cNvContentPartPr/>
                <p14:nvPr/>
              </p14:nvContentPartPr>
              <p14:xfrm>
                <a:off x="6088614" y="3938292"/>
                <a:ext cx="141840" cy="6040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EBD73B36-A25E-CB01-A971-35855401281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079614" y="3929652"/>
                  <a:ext cx="159480" cy="62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A63F95C-37EA-57BB-1171-318F94419A35}"/>
                    </a:ext>
                  </a:extLst>
                </p14:cNvPr>
                <p14:cNvContentPartPr/>
                <p14:nvPr/>
              </p14:nvContentPartPr>
              <p14:xfrm>
                <a:off x="3415614" y="3734532"/>
                <a:ext cx="3072240" cy="12751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A63F95C-37EA-57BB-1171-318F94419A3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406614" y="3725892"/>
                  <a:ext cx="3089880" cy="12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AA0551A2-A2F2-6BA1-9AB1-58484DFF3C45}"/>
                    </a:ext>
                  </a:extLst>
                </p14:cNvPr>
                <p14:cNvContentPartPr/>
                <p14:nvPr/>
              </p14:nvContentPartPr>
              <p14:xfrm>
                <a:off x="6529254" y="3221532"/>
                <a:ext cx="593280" cy="11610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AA0551A2-A2F2-6BA1-9AB1-58484DFF3C4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20254" y="3212892"/>
                  <a:ext cx="610920" cy="11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DCA5A725-8B79-C064-0563-A4420363E571}"/>
                    </a:ext>
                  </a:extLst>
                </p14:cNvPr>
                <p14:cNvContentPartPr/>
                <p14:nvPr/>
              </p14:nvContentPartPr>
              <p14:xfrm>
                <a:off x="6510534" y="4214412"/>
                <a:ext cx="183960" cy="2088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DCA5A725-8B79-C064-0563-A4420363E57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501894" y="4205772"/>
                  <a:ext cx="2016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AA0CFFE2-4E41-00C2-8C12-869593A03D87}"/>
                    </a:ext>
                  </a:extLst>
                </p14:cNvPr>
                <p14:cNvContentPartPr/>
                <p14:nvPr/>
              </p14:nvContentPartPr>
              <p14:xfrm>
                <a:off x="2718654" y="3617172"/>
                <a:ext cx="712440" cy="7405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AA0CFFE2-4E41-00C2-8C12-869593A03D8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710014" y="3608172"/>
                  <a:ext cx="730080" cy="75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6C509AAF-9488-2AA5-7C37-DD5AB3C7D901}"/>
                    </a:ext>
                  </a:extLst>
                </p14:cNvPr>
                <p14:cNvContentPartPr/>
                <p14:nvPr/>
              </p14:nvContentPartPr>
              <p14:xfrm>
                <a:off x="2650974" y="3851172"/>
                <a:ext cx="65880" cy="1490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6C509AAF-9488-2AA5-7C37-DD5AB3C7D90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642334" y="3842172"/>
                  <a:ext cx="835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3E1D2084-CF8F-DB98-24A7-6C7EE1BDCBD3}"/>
                    </a:ext>
                  </a:extLst>
                </p14:cNvPr>
                <p14:cNvContentPartPr/>
                <p14:nvPr/>
              </p14:nvContentPartPr>
              <p14:xfrm>
                <a:off x="2721894" y="3915972"/>
                <a:ext cx="168480" cy="111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3E1D2084-CF8F-DB98-24A7-6C7EE1BDCBD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713254" y="3906972"/>
                  <a:ext cx="1861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3FD85BEE-8A72-8F21-68B2-7B06F69A2887}"/>
                    </a:ext>
                  </a:extLst>
                </p14:cNvPr>
                <p14:cNvContentPartPr/>
                <p14:nvPr/>
              </p14:nvContentPartPr>
              <p14:xfrm>
                <a:off x="3687054" y="4186692"/>
                <a:ext cx="346320" cy="118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3FD85BEE-8A72-8F21-68B2-7B06F69A288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78414" y="4178052"/>
                  <a:ext cx="363960" cy="136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771F72B-4961-7775-1D76-E3A91365ECBA}"/>
              </a:ext>
            </a:extLst>
          </p:cNvPr>
          <p:cNvSpPr txBox="1"/>
          <p:nvPr/>
        </p:nvSpPr>
        <p:spPr>
          <a:xfrm>
            <a:off x="822034" y="5486400"/>
            <a:ext cx="7494359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This is an approximation because the form of f can</a:t>
            </a:r>
          </a:p>
          <a:p>
            <a:pPr algn="l">
              <a:buNone/>
            </a:pPr>
            <a:r>
              <a:rPr lang="en-US" dirty="0"/>
              <a:t>be more complicated with interactions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19E69F0-7D39-B53D-4ED5-2A0E00015DC7}"/>
              </a:ext>
            </a:extLst>
          </p:cNvPr>
          <p:cNvGrpSpPr/>
          <p:nvPr/>
        </p:nvGrpSpPr>
        <p:grpSpPr>
          <a:xfrm>
            <a:off x="118034" y="4255851"/>
            <a:ext cx="1413720" cy="811080"/>
            <a:chOff x="118034" y="4255851"/>
            <a:chExt cx="1413720" cy="81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7506664-365D-D70E-FBEF-82A685087941}"/>
                    </a:ext>
                  </a:extLst>
                </p14:cNvPr>
                <p14:cNvContentPartPr/>
                <p14:nvPr/>
              </p14:nvContentPartPr>
              <p14:xfrm>
                <a:off x="172754" y="4328211"/>
                <a:ext cx="148680" cy="543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7506664-365D-D70E-FBEF-82A68508794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64114" y="4319571"/>
                  <a:ext cx="16632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A35572D-F048-AC91-873F-831A6C98EB5B}"/>
                    </a:ext>
                  </a:extLst>
                </p14:cNvPr>
                <p14:cNvContentPartPr/>
                <p14:nvPr/>
              </p14:nvContentPartPr>
              <p14:xfrm>
                <a:off x="118034" y="4616931"/>
                <a:ext cx="240120" cy="42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A35572D-F048-AC91-873F-831A6C98EB5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9034" y="4607931"/>
                  <a:ext cx="2577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7306AA5-BC99-32F6-88FB-2D70547564B5}"/>
                    </a:ext>
                  </a:extLst>
                </p14:cNvPr>
                <p14:cNvContentPartPr/>
                <p14:nvPr/>
              </p14:nvContentPartPr>
              <p14:xfrm>
                <a:off x="366074" y="4650411"/>
                <a:ext cx="66600" cy="191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7306AA5-BC99-32F6-88FB-2D70547564B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57434" y="4641411"/>
                  <a:ext cx="842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5253854-CCD9-4481-C276-074B9ED7A77A}"/>
                    </a:ext>
                  </a:extLst>
                </p14:cNvPr>
                <p14:cNvContentPartPr/>
                <p14:nvPr/>
              </p14:nvContentPartPr>
              <p14:xfrm>
                <a:off x="513314" y="4605771"/>
                <a:ext cx="96840" cy="2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5253854-CCD9-4481-C276-074B9ED7A77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04674" y="4596771"/>
                  <a:ext cx="114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1B97A8A-155F-38FC-8864-155B782B1204}"/>
                    </a:ext>
                  </a:extLst>
                </p14:cNvPr>
                <p14:cNvContentPartPr/>
                <p14:nvPr/>
              </p14:nvContentPartPr>
              <p14:xfrm>
                <a:off x="502514" y="4727811"/>
                <a:ext cx="91800" cy="2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1B97A8A-155F-38FC-8864-155B782B120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93874" y="4718811"/>
                  <a:ext cx="1094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368D6A5-DCAC-69C4-68E3-0017230849C3}"/>
                    </a:ext>
                  </a:extLst>
                </p14:cNvPr>
                <p14:cNvContentPartPr/>
                <p14:nvPr/>
              </p14:nvContentPartPr>
              <p14:xfrm>
                <a:off x="859994" y="4255851"/>
                <a:ext cx="39960" cy="215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368D6A5-DCAC-69C4-68E3-0017230849C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51354" y="4247211"/>
                  <a:ext cx="576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43420D8-C411-580F-0ED5-AA0F830748F3}"/>
                    </a:ext>
                  </a:extLst>
                </p14:cNvPr>
                <p14:cNvContentPartPr/>
                <p14:nvPr/>
              </p14:nvContentPartPr>
              <p14:xfrm>
                <a:off x="777194" y="4503891"/>
                <a:ext cx="754560" cy="63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43420D8-C411-580F-0ED5-AA0F830748F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68554" y="4494891"/>
                  <a:ext cx="7722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9AC2FFB-1E19-F744-A437-9B2C39213332}"/>
                    </a:ext>
                  </a:extLst>
                </p14:cNvPr>
                <p14:cNvContentPartPr/>
                <p14:nvPr/>
              </p14:nvContentPartPr>
              <p14:xfrm>
                <a:off x="744434" y="4830411"/>
                <a:ext cx="128520" cy="236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9AC2FFB-1E19-F744-A437-9B2C3921333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35794" y="4821411"/>
                  <a:ext cx="14616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F9B7B40-7855-4741-43D8-05F06B5DD88E}"/>
                    </a:ext>
                  </a:extLst>
                </p14:cNvPr>
                <p14:cNvContentPartPr/>
                <p14:nvPr/>
              </p14:nvContentPartPr>
              <p14:xfrm>
                <a:off x="888074" y="4680651"/>
                <a:ext cx="104040" cy="90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F9B7B40-7855-4741-43D8-05F06B5DD88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79434" y="4671651"/>
                  <a:ext cx="12168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51876A8-1DD4-B48E-1168-C7C1DA1CCC22}"/>
                    </a:ext>
                  </a:extLst>
                </p14:cNvPr>
                <p14:cNvContentPartPr/>
                <p14:nvPr/>
              </p14:nvContentPartPr>
              <p14:xfrm>
                <a:off x="891314" y="4640691"/>
                <a:ext cx="95400" cy="170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51876A8-1DD4-B48E-1168-C7C1DA1CCC2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82674" y="4632051"/>
                  <a:ext cx="1130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F6AE475-C55D-D615-585C-650AD29469CB}"/>
                    </a:ext>
                  </a:extLst>
                </p14:cNvPr>
                <p14:cNvContentPartPr/>
                <p14:nvPr/>
              </p14:nvContentPartPr>
              <p14:xfrm>
                <a:off x="1031354" y="4739691"/>
                <a:ext cx="72000" cy="92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F6AE475-C55D-D615-585C-650AD29469C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22714" y="4731051"/>
                  <a:ext cx="896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CD8C8FD-B20D-6491-BF25-9C2EEE041674}"/>
                    </a:ext>
                  </a:extLst>
                </p14:cNvPr>
                <p14:cNvContentPartPr/>
                <p14:nvPr/>
              </p14:nvContentPartPr>
              <p14:xfrm>
                <a:off x="1179314" y="4897731"/>
                <a:ext cx="97560" cy="28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CD8C8FD-B20D-6491-BF25-9C2EEE04167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70314" y="4889091"/>
                  <a:ext cx="115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6079D61-AFD7-703D-EB5C-C9CA7D548BB9}"/>
                    </a:ext>
                  </a:extLst>
                </p14:cNvPr>
                <p14:cNvContentPartPr/>
                <p14:nvPr/>
              </p14:nvContentPartPr>
              <p14:xfrm>
                <a:off x="1236194" y="4855251"/>
                <a:ext cx="21600" cy="1350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6079D61-AFD7-703D-EB5C-C9CA7D548BB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227554" y="4846251"/>
                  <a:ext cx="392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138AE34-E396-EB12-DF0E-6FD7EE5640AD}"/>
                    </a:ext>
                  </a:extLst>
                </p14:cNvPr>
                <p14:cNvContentPartPr/>
                <p14:nvPr/>
              </p14:nvContentPartPr>
              <p14:xfrm>
                <a:off x="1422314" y="4730691"/>
                <a:ext cx="36360" cy="315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138AE34-E396-EB12-DF0E-6FD7EE5640A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413674" y="4721691"/>
                  <a:ext cx="5400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87BB334-51A7-7340-F768-DEC41BD1479A}"/>
                    </a:ext>
                  </a:extLst>
                </p14:cNvPr>
                <p14:cNvContentPartPr/>
                <p14:nvPr/>
              </p14:nvContentPartPr>
              <p14:xfrm>
                <a:off x="853874" y="4603971"/>
                <a:ext cx="94680" cy="31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87BB334-51A7-7340-F768-DEC41BD1479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45234" y="4594971"/>
                  <a:ext cx="112320" cy="48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F3928EC5-AC2E-355D-CAAD-B09491CB9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6836235-20B4-A219-BC52-1B703F4089C0}"/>
              </a:ext>
            </a:extLst>
          </p:cNvPr>
          <p:cNvGrpSpPr/>
          <p:nvPr/>
        </p:nvGrpSpPr>
        <p:grpSpPr>
          <a:xfrm>
            <a:off x="3291074" y="546051"/>
            <a:ext cx="1771560" cy="617040"/>
            <a:chOff x="3291074" y="546051"/>
            <a:chExt cx="1771560" cy="61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3ED3256-2109-77B3-4EB8-5F70AC200B76}"/>
                    </a:ext>
                  </a:extLst>
                </p14:cNvPr>
                <p14:cNvContentPartPr/>
                <p14:nvPr/>
              </p14:nvContentPartPr>
              <p14:xfrm>
                <a:off x="3291074" y="609411"/>
                <a:ext cx="120240" cy="5536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3ED3256-2109-77B3-4EB8-5F70AC200B76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282434" y="600411"/>
                  <a:ext cx="137880" cy="57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EB314C7-8D66-407D-4886-CFD0A20C8805}"/>
                    </a:ext>
                  </a:extLst>
                </p14:cNvPr>
                <p14:cNvContentPartPr/>
                <p14:nvPr/>
              </p14:nvContentPartPr>
              <p14:xfrm>
                <a:off x="3370634" y="776091"/>
                <a:ext cx="193320" cy="221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EB314C7-8D66-407D-4886-CFD0A20C880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361994" y="767091"/>
                  <a:ext cx="2109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6B6215C8-C331-3CC5-3554-2223D9920B67}"/>
                    </a:ext>
                  </a:extLst>
                </p14:cNvPr>
                <p14:cNvContentPartPr/>
                <p14:nvPr/>
              </p14:nvContentPartPr>
              <p14:xfrm>
                <a:off x="3613994" y="938451"/>
                <a:ext cx="55440" cy="23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B6215C8-C331-3CC5-3554-2223D9920B67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604994" y="929451"/>
                  <a:ext cx="730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B4008807-20BA-DE63-F118-583E56E47BDD}"/>
                    </a:ext>
                  </a:extLst>
                </p14:cNvPr>
                <p14:cNvContentPartPr/>
                <p14:nvPr/>
              </p14:nvContentPartPr>
              <p14:xfrm>
                <a:off x="3621194" y="807771"/>
                <a:ext cx="7920" cy="133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B4008807-20BA-DE63-F118-583E56E47BDD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612194" y="798771"/>
                  <a:ext cx="255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E2FB5F4-5B17-B0F1-49A7-345E162F94E0}"/>
                    </a:ext>
                  </a:extLst>
                </p14:cNvPr>
                <p14:cNvContentPartPr/>
                <p14:nvPr/>
              </p14:nvContentPartPr>
              <p14:xfrm>
                <a:off x="3791834" y="867891"/>
                <a:ext cx="131400" cy="3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E2FB5F4-5B17-B0F1-49A7-345E162F94E0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783194" y="859251"/>
                  <a:ext cx="149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C396D1F-3A36-D081-A6E2-198A8C32EB03}"/>
                    </a:ext>
                  </a:extLst>
                </p14:cNvPr>
                <p14:cNvContentPartPr/>
                <p14:nvPr/>
              </p14:nvContentPartPr>
              <p14:xfrm>
                <a:off x="4000994" y="743691"/>
                <a:ext cx="238320" cy="3106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C396D1F-3A36-D081-A6E2-198A8C32EB03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991994" y="734691"/>
                  <a:ext cx="25596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BEF876B8-0E0E-58EE-0DE0-E690B8775CA5}"/>
                    </a:ext>
                  </a:extLst>
                </p14:cNvPr>
                <p14:cNvContentPartPr/>
                <p14:nvPr/>
              </p14:nvContentPartPr>
              <p14:xfrm>
                <a:off x="4206194" y="605811"/>
                <a:ext cx="171000" cy="3099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BEF876B8-0E0E-58EE-0DE0-E690B8775CA5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197554" y="596811"/>
                  <a:ext cx="18864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B7B896E4-14EB-661F-04AE-08842C28DEF0}"/>
                    </a:ext>
                  </a:extLst>
                </p14:cNvPr>
                <p14:cNvContentPartPr/>
                <p14:nvPr/>
              </p14:nvContentPartPr>
              <p14:xfrm>
                <a:off x="4302314" y="546051"/>
                <a:ext cx="275040" cy="6037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B7B896E4-14EB-661F-04AE-08842C28DEF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4293674" y="537411"/>
                  <a:ext cx="292680" cy="62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9DC82B6C-15F6-B537-CED4-EF0973B000E8}"/>
                    </a:ext>
                  </a:extLst>
                </p14:cNvPr>
                <p14:cNvContentPartPr/>
                <p14:nvPr/>
              </p14:nvContentPartPr>
              <p14:xfrm>
                <a:off x="4578434" y="769251"/>
                <a:ext cx="192960" cy="3268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9DC82B6C-15F6-B537-CED4-EF0973B000E8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569794" y="760611"/>
                  <a:ext cx="21060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5960C45A-D7EA-EE7E-C58C-AA1AE31211D1}"/>
                    </a:ext>
                  </a:extLst>
                </p14:cNvPr>
                <p14:cNvContentPartPr/>
                <p14:nvPr/>
              </p14:nvContentPartPr>
              <p14:xfrm>
                <a:off x="4726034" y="798771"/>
                <a:ext cx="235440" cy="97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5960C45A-D7EA-EE7E-C58C-AA1AE31211D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717034" y="790131"/>
                  <a:ext cx="2530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4657B001-B3CE-B2A9-5BB4-EC52778ADEA2}"/>
                    </a:ext>
                  </a:extLst>
                </p14:cNvPr>
                <p14:cNvContentPartPr/>
                <p14:nvPr/>
              </p14:nvContentPartPr>
              <p14:xfrm>
                <a:off x="4908194" y="798771"/>
                <a:ext cx="7920" cy="2714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4657B001-B3CE-B2A9-5BB4-EC52778ADEA2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899554" y="790131"/>
                  <a:ext cx="255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BFB86478-DDE5-88FD-7664-D19A97184E4C}"/>
                    </a:ext>
                  </a:extLst>
                </p14:cNvPr>
                <p14:cNvContentPartPr/>
                <p14:nvPr/>
              </p14:nvContentPartPr>
              <p14:xfrm>
                <a:off x="4941314" y="809571"/>
                <a:ext cx="121320" cy="3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BFB86478-DDE5-88FD-7664-D19A97184E4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932314" y="800931"/>
                  <a:ext cx="13896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3023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6368"/>
    </mc:Choice>
    <mc:Fallback xmlns="">
      <p:transition advClick="0" advTm="96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48FB2-96D7-4FEB-B420-5C478CD0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716804B-0355-42A3-1B38-D8D18686D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6722822" cy="5257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58732B-8B81-0008-97C7-337F69CA1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9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4597"/>
    </mc:Choice>
    <mc:Fallback xmlns="">
      <p:transition advClick="0" advTm="94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DB545-6ABE-D9FA-207B-6B4CC1C0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17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1069AD1-9A95-9E5C-92D2-28ABA9D6E1C6}"/>
              </a:ext>
            </a:extLst>
          </p:cNvPr>
          <p:cNvSpPr txBox="1"/>
          <p:nvPr/>
        </p:nvSpPr>
        <p:spPr>
          <a:xfrm>
            <a:off x="1646640" y="-64308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Replicates 1 electron sector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8EC02F-C8AE-CFDA-F882-C6EC669E4FA1}"/>
              </a:ext>
            </a:extLst>
          </p:cNvPr>
          <p:cNvSpPr/>
          <p:nvPr/>
        </p:nvSpPr>
        <p:spPr>
          <a:xfrm>
            <a:off x="40832" y="349548"/>
            <a:ext cx="3027088" cy="1684265"/>
          </a:xfrm>
          <a:prstGeom prst="rect">
            <a:avLst/>
          </a:prstGeom>
          <a:solidFill>
            <a:schemeClr val="accent1">
              <a:alpha val="14203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C25EDD-A307-183B-FE31-F5F305E0535C}"/>
              </a:ext>
            </a:extLst>
          </p:cNvPr>
          <p:cNvGrpSpPr/>
          <p:nvPr/>
        </p:nvGrpSpPr>
        <p:grpSpPr>
          <a:xfrm>
            <a:off x="268560" y="578148"/>
            <a:ext cx="2663280" cy="1336865"/>
            <a:chOff x="303928" y="228600"/>
            <a:chExt cx="2663280" cy="133686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491A0E8-7466-4704-16DC-27FB10ABE941}"/>
                </a:ext>
              </a:extLst>
            </p:cNvPr>
            <p:cNvCxnSpPr/>
            <p:nvPr/>
          </p:nvCxnSpPr>
          <p:spPr bwMode="auto">
            <a:xfrm>
              <a:off x="383488" y="699305"/>
              <a:ext cx="1407960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7FE35E-7840-838A-66AA-6F632EED3E4E}"/>
                </a:ext>
              </a:extLst>
            </p:cNvPr>
            <p:cNvGrpSpPr/>
            <p:nvPr/>
          </p:nvGrpSpPr>
          <p:grpSpPr>
            <a:xfrm>
              <a:off x="1909168" y="604625"/>
              <a:ext cx="1058040" cy="295200"/>
              <a:chOff x="1909168" y="604625"/>
              <a:chExt cx="1058040" cy="295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E6735258-4681-9174-1291-9597CF4CDF17}"/>
                      </a:ext>
                    </a:extLst>
                  </p14:cNvPr>
                  <p14:cNvContentPartPr/>
                  <p14:nvPr/>
                </p14:nvContentPartPr>
                <p14:xfrm>
                  <a:off x="1909168" y="704345"/>
                  <a:ext cx="219600" cy="19548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E6735258-4681-9174-1291-9597CF4CDF17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900168" y="695705"/>
                    <a:ext cx="237240" cy="21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A88B50D-BF28-FD6C-1E13-BC8436861B0C}"/>
                      </a:ext>
                    </a:extLst>
                  </p14:cNvPr>
                  <p14:cNvContentPartPr/>
                  <p14:nvPr/>
                </p14:nvContentPartPr>
                <p14:xfrm>
                  <a:off x="2109328" y="673745"/>
                  <a:ext cx="60840" cy="13788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AA88B50D-BF28-FD6C-1E13-BC8436861B0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100328" y="664745"/>
                    <a:ext cx="7848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A3365A30-A63B-1160-1537-BD6EAD440F78}"/>
                      </a:ext>
                    </a:extLst>
                  </p14:cNvPr>
                  <p14:cNvContentPartPr/>
                  <p14:nvPr/>
                </p14:nvContentPartPr>
                <p14:xfrm>
                  <a:off x="2213728" y="715865"/>
                  <a:ext cx="7992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A3365A30-A63B-1160-1537-BD6EAD440F7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205088" y="706865"/>
                    <a:ext cx="97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A952D9D3-0DF6-A8A5-445D-534F1DE1E67E}"/>
                      </a:ext>
                    </a:extLst>
                  </p14:cNvPr>
                  <p14:cNvContentPartPr/>
                  <p14:nvPr/>
                </p14:nvContentPartPr>
                <p14:xfrm>
                  <a:off x="2237848" y="788945"/>
                  <a:ext cx="51480" cy="36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A952D9D3-0DF6-A8A5-445D-534F1DE1E67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229208" y="779945"/>
                    <a:ext cx="69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559BA2D4-1476-56A6-0195-88F4F94301F2}"/>
                      </a:ext>
                    </a:extLst>
                  </p14:cNvPr>
                  <p14:cNvContentPartPr/>
                  <p14:nvPr/>
                </p14:nvContentPartPr>
                <p14:xfrm>
                  <a:off x="2413888" y="604625"/>
                  <a:ext cx="108000" cy="2516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559BA2D4-1476-56A6-0195-88F4F94301F2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405248" y="595985"/>
                    <a:ext cx="125640" cy="26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8F3CCC48-F48E-F7B3-4553-E8E3F0B683A3}"/>
                      </a:ext>
                    </a:extLst>
                  </p14:cNvPr>
                  <p14:cNvContentPartPr/>
                  <p14:nvPr/>
                </p14:nvContentPartPr>
                <p14:xfrm>
                  <a:off x="2612248" y="701105"/>
                  <a:ext cx="3240" cy="3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F3CCC48-F48E-F7B3-4553-E8E3F0B683A3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603608" y="692105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5EFFCC16-4A0C-222D-FEA0-9A81C4BAF5F4}"/>
                      </a:ext>
                    </a:extLst>
                  </p14:cNvPr>
                  <p14:cNvContentPartPr/>
                  <p14:nvPr/>
                </p14:nvContentPartPr>
                <p14:xfrm>
                  <a:off x="2743288" y="669065"/>
                  <a:ext cx="144360" cy="22608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5EFFCC16-4A0C-222D-FEA0-9A81C4BAF5F4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734648" y="660425"/>
                    <a:ext cx="162000" cy="2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1669BFCE-5F35-2AAC-11F7-796F9CC08429}"/>
                      </a:ext>
                    </a:extLst>
                  </p14:cNvPr>
                  <p14:cNvContentPartPr/>
                  <p14:nvPr/>
                </p14:nvContentPartPr>
                <p14:xfrm>
                  <a:off x="2785768" y="784265"/>
                  <a:ext cx="181440" cy="4932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1669BFCE-5F35-2AAC-11F7-796F9CC0842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777128" y="775625"/>
                    <a:ext cx="199080" cy="66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57CF546-AE61-72C4-063F-375D0DE02AE2}"/>
                </a:ext>
              </a:extLst>
            </p:cNvPr>
            <p:cNvGrpSpPr/>
            <p:nvPr/>
          </p:nvGrpSpPr>
          <p:grpSpPr>
            <a:xfrm>
              <a:off x="303928" y="1313465"/>
              <a:ext cx="350640" cy="158400"/>
              <a:chOff x="303928" y="1313465"/>
              <a:chExt cx="350640" cy="158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92A19878-10E7-08E6-0CCA-1F8BC87002A1}"/>
                      </a:ext>
                    </a:extLst>
                  </p14:cNvPr>
                  <p14:cNvContentPartPr/>
                  <p14:nvPr/>
                </p14:nvContentPartPr>
                <p14:xfrm>
                  <a:off x="398248" y="1411025"/>
                  <a:ext cx="256320" cy="3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92A19878-10E7-08E6-0CCA-1F8BC87002A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389248" y="1402025"/>
                    <a:ext cx="273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03878017-0BA5-F2A7-E96A-75CDE7A11934}"/>
                      </a:ext>
                    </a:extLst>
                  </p14:cNvPr>
                  <p14:cNvContentPartPr/>
                  <p14:nvPr/>
                </p14:nvContentPartPr>
                <p14:xfrm>
                  <a:off x="303928" y="1313465"/>
                  <a:ext cx="360" cy="15840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03878017-0BA5-F2A7-E96A-75CDE7A1193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95288" y="1304825"/>
                    <a:ext cx="18000" cy="176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59A5748-69FE-50E9-BAF4-B0A7299D7A4E}"/>
                </a:ext>
              </a:extLst>
            </p:cNvPr>
            <p:cNvGrpSpPr/>
            <p:nvPr/>
          </p:nvGrpSpPr>
          <p:grpSpPr>
            <a:xfrm>
              <a:off x="717208" y="1147145"/>
              <a:ext cx="241920" cy="230400"/>
              <a:chOff x="717208" y="1147145"/>
              <a:chExt cx="241920" cy="230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4536CFD5-F162-D4D2-3C49-9A85E0AA864D}"/>
                      </a:ext>
                    </a:extLst>
                  </p14:cNvPr>
                  <p14:cNvContentPartPr/>
                  <p14:nvPr/>
                </p14:nvContentPartPr>
                <p14:xfrm>
                  <a:off x="717208" y="1147145"/>
                  <a:ext cx="241920" cy="3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4536CFD5-F162-D4D2-3C49-9A85E0AA864D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08208" y="1138505"/>
                    <a:ext cx="259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DCA751DA-4F80-668A-20AC-CB293E6540D1}"/>
                      </a:ext>
                    </a:extLst>
                  </p14:cNvPr>
                  <p14:cNvContentPartPr/>
                  <p14:nvPr/>
                </p14:nvContentPartPr>
                <p14:xfrm>
                  <a:off x="737728" y="1230665"/>
                  <a:ext cx="188280" cy="146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DCA751DA-4F80-668A-20AC-CB293E6540D1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29088" y="1222025"/>
                    <a:ext cx="205920" cy="164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B3E409-4E9A-FF59-CC7A-AA144CC309EC}"/>
                </a:ext>
              </a:extLst>
            </p:cNvPr>
            <p:cNvGrpSpPr/>
            <p:nvPr/>
          </p:nvGrpSpPr>
          <p:grpSpPr>
            <a:xfrm>
              <a:off x="1059928" y="799745"/>
              <a:ext cx="331200" cy="270720"/>
              <a:chOff x="1059928" y="799745"/>
              <a:chExt cx="331200" cy="270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6FC7AF3E-5AE4-8465-15E6-40270E2014FA}"/>
                      </a:ext>
                    </a:extLst>
                  </p14:cNvPr>
                  <p14:cNvContentPartPr/>
                  <p14:nvPr/>
                </p14:nvContentPartPr>
                <p14:xfrm>
                  <a:off x="1073248" y="890825"/>
                  <a:ext cx="360" cy="3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6FC7AF3E-5AE4-8465-15E6-40270E2014FA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064248" y="8821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69B43D15-1EBF-F3F3-8F12-DE6CE555AD4E}"/>
                      </a:ext>
                    </a:extLst>
                  </p14:cNvPr>
                  <p14:cNvContentPartPr/>
                  <p14:nvPr/>
                </p14:nvContentPartPr>
                <p14:xfrm>
                  <a:off x="1073248" y="799745"/>
                  <a:ext cx="303840" cy="36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69B43D15-1EBF-F3F3-8F12-DE6CE555AD4E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064248" y="791105"/>
                    <a:ext cx="321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332489E6-1DFF-E260-2684-5D001C369E34}"/>
                      </a:ext>
                    </a:extLst>
                  </p14:cNvPr>
                  <p14:cNvContentPartPr/>
                  <p14:nvPr/>
                </p14:nvContentPartPr>
                <p14:xfrm>
                  <a:off x="1059928" y="890465"/>
                  <a:ext cx="90360" cy="1540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332489E6-1DFF-E260-2684-5D001C369E34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050928" y="881825"/>
                    <a:ext cx="108000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442C5ECA-970E-AF35-FD99-503EC9263203}"/>
                      </a:ext>
                    </a:extLst>
                  </p14:cNvPr>
                  <p14:cNvContentPartPr/>
                  <p14:nvPr/>
                </p14:nvContentPartPr>
                <p14:xfrm>
                  <a:off x="1211848" y="968225"/>
                  <a:ext cx="360" cy="3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442C5ECA-970E-AF35-FD99-503EC926320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202848" y="95922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2E659985-FD2D-75A4-DE72-466B85A1DE72}"/>
                      </a:ext>
                    </a:extLst>
                  </p14:cNvPr>
                  <p14:cNvContentPartPr/>
                  <p14:nvPr/>
                </p14:nvContentPartPr>
                <p14:xfrm>
                  <a:off x="1310128" y="918185"/>
                  <a:ext cx="81000" cy="15228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2E659985-FD2D-75A4-DE72-466B85A1DE72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301128" y="909185"/>
                    <a:ext cx="98640" cy="169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2D64485-0A53-2D42-1B3A-7EA9168A253C}"/>
                </a:ext>
              </a:extLst>
            </p:cNvPr>
            <p:cNvGrpSpPr/>
            <p:nvPr/>
          </p:nvGrpSpPr>
          <p:grpSpPr>
            <a:xfrm>
              <a:off x="1523968" y="228600"/>
              <a:ext cx="286200" cy="342905"/>
              <a:chOff x="1523968" y="228600"/>
              <a:chExt cx="286200" cy="342905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688E63D2-60C8-E892-9B4E-BDA5FC37A860}"/>
                      </a:ext>
                    </a:extLst>
                  </p14:cNvPr>
                  <p14:cNvContentPartPr/>
                  <p14:nvPr/>
                </p14:nvContentPartPr>
                <p14:xfrm>
                  <a:off x="1523968" y="562865"/>
                  <a:ext cx="254160" cy="86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688E63D2-60C8-E892-9B4E-BDA5FC37A860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515328" y="554225"/>
                    <a:ext cx="27180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6EB7F3EC-90CC-A08B-7A4E-DDDE6C5F5856}"/>
                      </a:ext>
                    </a:extLst>
                  </p14:cNvPr>
                  <p14:cNvContentPartPr/>
                  <p14:nvPr/>
                </p14:nvContentPartPr>
                <p14:xfrm>
                  <a:off x="1628728" y="228600"/>
                  <a:ext cx="181440" cy="1227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6EB7F3EC-90CC-A08B-7A4E-DDDE6C5F5856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619728" y="219600"/>
                    <a:ext cx="199080" cy="14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B7C725F7-EA42-2CB4-5124-74651199F263}"/>
                      </a:ext>
                    </a:extLst>
                  </p14:cNvPr>
                  <p14:cNvContentPartPr/>
                  <p14:nvPr/>
                </p14:nvContentPartPr>
                <p14:xfrm>
                  <a:off x="1799728" y="228600"/>
                  <a:ext cx="360" cy="27324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B7C725F7-EA42-2CB4-5124-74651199F263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791088" y="219960"/>
                    <a:ext cx="18000" cy="29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C69F32-B4C6-59A0-FDF6-92F996D315E6}"/>
                </a:ext>
              </a:extLst>
            </p:cNvPr>
            <p:cNvGrpSpPr/>
            <p:nvPr/>
          </p:nvGrpSpPr>
          <p:grpSpPr>
            <a:xfrm>
              <a:off x="2097808" y="1291865"/>
              <a:ext cx="474120" cy="273600"/>
              <a:chOff x="2097808" y="1291865"/>
              <a:chExt cx="474120" cy="273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B33EE5C0-71B0-9B34-4FF9-0B7FFF0D9C97}"/>
                      </a:ext>
                    </a:extLst>
                  </p14:cNvPr>
                  <p14:cNvContentPartPr/>
                  <p14:nvPr/>
                </p14:nvContentPartPr>
                <p14:xfrm>
                  <a:off x="2097808" y="1565105"/>
                  <a:ext cx="316440" cy="3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B33EE5C0-71B0-9B34-4FF9-0B7FFF0D9C9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2088808" y="1556465"/>
                    <a:ext cx="334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54BFA156-3AF9-E31E-CC05-951D6611B4B9}"/>
                      </a:ext>
                    </a:extLst>
                  </p14:cNvPr>
                  <p14:cNvContentPartPr/>
                  <p14:nvPr/>
                </p14:nvContentPartPr>
                <p14:xfrm>
                  <a:off x="2187448" y="1333985"/>
                  <a:ext cx="88200" cy="12708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54BFA156-3AF9-E31E-CC05-951D6611B4B9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2178808" y="1324985"/>
                    <a:ext cx="10584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EC1F616E-6E08-DEBA-2996-93BB56B29FD0}"/>
                      </a:ext>
                    </a:extLst>
                  </p14:cNvPr>
                  <p14:cNvContentPartPr/>
                  <p14:nvPr/>
                </p14:nvContentPartPr>
                <p14:xfrm>
                  <a:off x="2356288" y="1391225"/>
                  <a:ext cx="3240" cy="3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EC1F616E-6E08-DEBA-2996-93BB56B29FD0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2347288" y="1382225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C9440B1D-62F9-64D1-200A-3AB381F26823}"/>
                      </a:ext>
                    </a:extLst>
                  </p14:cNvPr>
                  <p14:cNvContentPartPr/>
                  <p14:nvPr/>
                </p14:nvContentPartPr>
                <p14:xfrm>
                  <a:off x="2377168" y="1291865"/>
                  <a:ext cx="194760" cy="2332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C9440B1D-62F9-64D1-200A-3AB381F26823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2368168" y="1283225"/>
                    <a:ext cx="21240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9AE0ED83-C4D9-FB03-A5B3-406CDCE99EC9}"/>
                      </a:ext>
                    </a:extLst>
                  </p14:cNvPr>
                  <p14:cNvContentPartPr/>
                  <p14:nvPr/>
                </p14:nvContentPartPr>
                <p14:xfrm>
                  <a:off x="2205088" y="1357745"/>
                  <a:ext cx="10800" cy="7632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AE0ED83-C4D9-FB03-A5B3-406CDCE99EC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2196448" y="1348745"/>
                    <a:ext cx="28440" cy="93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E82827C-ADFA-7D04-9A2E-C519F8FF7E57}"/>
              </a:ext>
            </a:extLst>
          </p:cNvPr>
          <p:cNvGrpSpPr/>
          <p:nvPr/>
        </p:nvGrpSpPr>
        <p:grpSpPr>
          <a:xfrm>
            <a:off x="386143" y="1436213"/>
            <a:ext cx="203760" cy="407880"/>
            <a:chOff x="421511" y="1086665"/>
            <a:chExt cx="203760" cy="40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84A133F-0E4E-5A89-133D-74C9A1A0F74A}"/>
                    </a:ext>
                  </a:extLst>
                </p14:cNvPr>
                <p14:cNvContentPartPr/>
                <p14:nvPr/>
              </p14:nvContentPartPr>
              <p14:xfrm>
                <a:off x="500351" y="1364225"/>
                <a:ext cx="107280" cy="130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84A133F-0E4E-5A89-133D-74C9A1A0F74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91351" y="1355585"/>
                  <a:ext cx="1249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D040384-CC47-F5A7-550F-FEDA91D974D6}"/>
                    </a:ext>
                  </a:extLst>
                </p14:cNvPr>
                <p14:cNvContentPartPr/>
                <p14:nvPr/>
              </p14:nvContentPartPr>
              <p14:xfrm>
                <a:off x="421511" y="1086665"/>
                <a:ext cx="101880" cy="183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D040384-CC47-F5A7-550F-FEDA91D974D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12871" y="1078025"/>
                  <a:ext cx="1195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56834F5-9B07-8A4E-4EEB-AEA70DF34BC1}"/>
                    </a:ext>
                  </a:extLst>
                </p14:cNvPr>
                <p14:cNvContentPartPr/>
                <p14:nvPr/>
              </p14:nvContentPartPr>
              <p14:xfrm>
                <a:off x="553991" y="1235345"/>
                <a:ext cx="71280" cy="98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56834F5-9B07-8A4E-4EEB-AEA70DF34BC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44991" y="1226345"/>
                  <a:ext cx="88920" cy="11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53EC1A9-D730-B144-B375-4B5D595FD12E}"/>
                  </a:ext>
                </a:extLst>
              </p14:cNvPr>
              <p14:cNvContentPartPr/>
              <p14:nvPr/>
            </p14:nvContentPartPr>
            <p14:xfrm>
              <a:off x="1906920" y="1395173"/>
              <a:ext cx="105120" cy="182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53EC1A9-D730-B144-B375-4B5D595FD12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902600" y="1390853"/>
                <a:ext cx="113760" cy="191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297BEBB2-4024-2B8C-75E0-70CE39F41382}"/>
              </a:ext>
            </a:extLst>
          </p:cNvPr>
          <p:cNvGrpSpPr/>
          <p:nvPr/>
        </p:nvGrpSpPr>
        <p:grpSpPr>
          <a:xfrm>
            <a:off x="1037520" y="1015013"/>
            <a:ext cx="1051560" cy="915480"/>
            <a:chOff x="1072888" y="665465"/>
            <a:chExt cx="1051560" cy="91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55B4BAF-5F57-18FB-70BF-9A4F2053C1D1}"/>
                    </a:ext>
                  </a:extLst>
                </p14:cNvPr>
                <p14:cNvContentPartPr/>
                <p14:nvPr/>
              </p14:nvContentPartPr>
              <p14:xfrm>
                <a:off x="1334248" y="1157225"/>
                <a:ext cx="669960" cy="338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55B4BAF-5F57-18FB-70BF-9A4F2053C1D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316608" y="1139225"/>
                  <a:ext cx="70560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D776436-E729-4B83-DC5C-EBECFB693ED9}"/>
                    </a:ext>
                  </a:extLst>
                </p14:cNvPr>
                <p14:cNvContentPartPr/>
                <p14:nvPr/>
              </p14:nvContentPartPr>
              <p14:xfrm>
                <a:off x="1682008" y="665465"/>
                <a:ext cx="339480" cy="8618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D776436-E729-4B83-DC5C-EBECFB693ED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664008" y="647465"/>
                  <a:ext cx="375120" cy="89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7305C5F-65FD-3A1E-B15D-6DADEDD0305C}"/>
                    </a:ext>
                  </a:extLst>
                </p14:cNvPr>
                <p14:cNvContentPartPr/>
                <p14:nvPr/>
              </p14:nvContentPartPr>
              <p14:xfrm>
                <a:off x="1467808" y="861665"/>
                <a:ext cx="482040" cy="584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7305C5F-65FD-3A1E-B15D-6DADEDD0305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450168" y="844025"/>
                  <a:ext cx="517680" cy="61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15222CC-0666-B678-B174-11EA88657C90}"/>
                    </a:ext>
                  </a:extLst>
                </p14:cNvPr>
                <p14:cNvContentPartPr/>
                <p14:nvPr/>
              </p14:nvContentPartPr>
              <p14:xfrm>
                <a:off x="1072888" y="1391945"/>
                <a:ext cx="846000" cy="189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15222CC-0666-B678-B174-11EA88657C9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54888" y="1374305"/>
                  <a:ext cx="8816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80042B0B-3123-3365-DA8D-D32E51E8248A}"/>
                    </a:ext>
                  </a:extLst>
                </p14:cNvPr>
                <p14:cNvContentPartPr/>
                <p14:nvPr/>
              </p14:nvContentPartPr>
              <p14:xfrm>
                <a:off x="1237048" y="1211945"/>
                <a:ext cx="87480" cy="324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80042B0B-3123-3365-DA8D-D32E51E8248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219048" y="1193945"/>
                  <a:ext cx="1231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DAD245AA-81C6-BF8A-F4D0-DDF168E0C5B0}"/>
                    </a:ext>
                  </a:extLst>
                </p14:cNvPr>
                <p14:cNvContentPartPr/>
                <p14:nvPr/>
              </p14:nvContentPartPr>
              <p14:xfrm>
                <a:off x="1915648" y="1017905"/>
                <a:ext cx="151200" cy="24264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DAD245AA-81C6-BF8A-F4D0-DDF168E0C5B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907008" y="1009265"/>
                  <a:ext cx="16884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0CC856AD-853B-2702-535C-CE364A9C42AC}"/>
                    </a:ext>
                  </a:extLst>
                </p14:cNvPr>
                <p14:cNvContentPartPr/>
                <p14:nvPr/>
              </p14:nvContentPartPr>
              <p14:xfrm>
                <a:off x="2116168" y="1206545"/>
                <a:ext cx="8280" cy="1224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0CC856AD-853B-2702-535C-CE364A9C42AC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107168" y="1197545"/>
                  <a:ext cx="25920" cy="14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25" name="Ink 324">
                <a:extLst>
                  <a:ext uri="{FF2B5EF4-FFF2-40B4-BE49-F238E27FC236}">
                    <a16:creationId xmlns:a16="http://schemas.microsoft.com/office/drawing/2014/main" id="{64667BAB-FF3A-5CF0-017E-54C2D4911D70}"/>
                  </a:ext>
                </a:extLst>
              </p14:cNvPr>
              <p14:cNvContentPartPr/>
              <p14:nvPr/>
            </p14:nvContentPartPr>
            <p14:xfrm>
              <a:off x="8296920" y="5115480"/>
              <a:ext cx="202680" cy="187920"/>
            </p14:xfrm>
          </p:contentPart>
        </mc:Choice>
        <mc:Fallback xmlns="">
          <p:pic>
            <p:nvPicPr>
              <p:cNvPr id="325" name="Ink 324">
                <a:extLst>
                  <a:ext uri="{FF2B5EF4-FFF2-40B4-BE49-F238E27FC236}">
                    <a16:creationId xmlns:a16="http://schemas.microsoft.com/office/drawing/2014/main" id="{64667BAB-FF3A-5CF0-017E-54C2D4911D7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288280" y="5106840"/>
                <a:ext cx="220320" cy="20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27" name="Group 326">
            <a:extLst>
              <a:ext uri="{FF2B5EF4-FFF2-40B4-BE49-F238E27FC236}">
                <a16:creationId xmlns:a16="http://schemas.microsoft.com/office/drawing/2014/main" id="{1FB5CBF6-7858-4633-EE36-982A7B607B00}"/>
              </a:ext>
            </a:extLst>
          </p:cNvPr>
          <p:cNvGrpSpPr/>
          <p:nvPr/>
        </p:nvGrpSpPr>
        <p:grpSpPr>
          <a:xfrm>
            <a:off x="6296040" y="5106120"/>
            <a:ext cx="604320" cy="455760"/>
            <a:chOff x="6299951" y="1903865"/>
            <a:chExt cx="604320" cy="45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71DE1877-C9DB-81C2-AA17-46922053E9A0}"/>
                    </a:ext>
                  </a:extLst>
                </p14:cNvPr>
                <p14:cNvContentPartPr/>
                <p14:nvPr/>
              </p14:nvContentPartPr>
              <p14:xfrm>
                <a:off x="6299951" y="1903865"/>
                <a:ext cx="151560" cy="32400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71DE1877-C9DB-81C2-AA17-46922053E9A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290951" y="1895225"/>
                  <a:ext cx="1692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7175EFC0-8D15-794D-4A8C-D69179D06E13}"/>
                    </a:ext>
                  </a:extLst>
                </p14:cNvPr>
                <p14:cNvContentPartPr/>
                <p14:nvPr/>
              </p14:nvContentPartPr>
              <p14:xfrm>
                <a:off x="6538271" y="1995665"/>
                <a:ext cx="100800" cy="324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7175EFC0-8D15-794D-4A8C-D69179D06E1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529271" y="1987025"/>
                  <a:ext cx="1184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23FC5488-951B-5A16-1974-ED27BB14A3D7}"/>
                    </a:ext>
                  </a:extLst>
                </p14:cNvPr>
                <p14:cNvContentPartPr/>
                <p14:nvPr/>
              </p14:nvContentPartPr>
              <p14:xfrm>
                <a:off x="6548351" y="2084945"/>
                <a:ext cx="72000" cy="3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23FC5488-951B-5A16-1974-ED27BB14A3D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539711" y="2075945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B9341EE9-834A-91D3-8073-29F4505EF941}"/>
                    </a:ext>
                  </a:extLst>
                </p14:cNvPr>
                <p14:cNvContentPartPr/>
                <p14:nvPr/>
              </p14:nvContentPartPr>
              <p14:xfrm>
                <a:off x="6709511" y="1951385"/>
                <a:ext cx="194760" cy="1933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B9341EE9-834A-91D3-8073-29F4505EF94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700494" y="1942385"/>
                  <a:ext cx="212433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906B4CD5-FA3C-B82A-AD5B-A0BEDC64034B}"/>
                    </a:ext>
                  </a:extLst>
                </p14:cNvPr>
                <p14:cNvContentPartPr/>
                <p14:nvPr/>
              </p14:nvContentPartPr>
              <p14:xfrm>
                <a:off x="6481751" y="2225345"/>
                <a:ext cx="121680" cy="13428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906B4CD5-FA3C-B82A-AD5B-A0BEDC64034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473111" y="2216705"/>
                  <a:ext cx="139320" cy="15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DF208C7A-ECA3-DCA7-65D2-B43C699687C0}"/>
              </a:ext>
            </a:extLst>
          </p:cNvPr>
          <p:cNvGrpSpPr/>
          <p:nvPr/>
        </p:nvGrpSpPr>
        <p:grpSpPr>
          <a:xfrm>
            <a:off x="7543800" y="5105400"/>
            <a:ext cx="542520" cy="357480"/>
            <a:chOff x="7547711" y="1903145"/>
            <a:chExt cx="542520" cy="35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5899320E-590F-830C-59D4-3ADA4C24A3DA}"/>
                    </a:ext>
                  </a:extLst>
                </p14:cNvPr>
                <p14:cNvContentPartPr/>
                <p14:nvPr/>
              </p14:nvContentPartPr>
              <p14:xfrm>
                <a:off x="7547711" y="1903145"/>
                <a:ext cx="159840" cy="23220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5899320E-590F-830C-59D4-3ADA4C24A3D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539071" y="1894145"/>
                  <a:ext cx="1774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BC941BE3-20D4-A37E-2560-236045D9C14C}"/>
                    </a:ext>
                  </a:extLst>
                </p14:cNvPr>
                <p14:cNvContentPartPr/>
                <p14:nvPr/>
              </p14:nvContentPartPr>
              <p14:xfrm>
                <a:off x="7973591" y="2022305"/>
                <a:ext cx="102240" cy="36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BC941BE3-20D4-A37E-2560-236045D9C14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964951" y="2013305"/>
                  <a:ext cx="11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CE2A5649-F3FE-EA06-BFAE-85BC7BAA9640}"/>
                    </a:ext>
                  </a:extLst>
                </p14:cNvPr>
                <p14:cNvContentPartPr/>
                <p14:nvPr/>
              </p14:nvContentPartPr>
              <p14:xfrm>
                <a:off x="8025431" y="2080985"/>
                <a:ext cx="64800" cy="36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CE2A5649-F3FE-EA06-BFAE-85BC7BAA964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016791" y="2071985"/>
                  <a:ext cx="82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663EE5BB-3430-6C2B-EBB5-F44168D63712}"/>
                    </a:ext>
                  </a:extLst>
                </p14:cNvPr>
                <p14:cNvContentPartPr/>
                <p14:nvPr/>
              </p14:nvContentPartPr>
              <p14:xfrm>
                <a:off x="7808351" y="2091425"/>
                <a:ext cx="360" cy="16920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663EE5BB-3430-6C2B-EBB5-F44168D6371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799711" y="2082425"/>
                  <a:ext cx="18000" cy="18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39" name="Ink 338">
                <a:extLst>
                  <a:ext uri="{FF2B5EF4-FFF2-40B4-BE49-F238E27FC236}">
                    <a16:creationId xmlns:a16="http://schemas.microsoft.com/office/drawing/2014/main" id="{3C44556D-6206-D560-DA1B-00A22A13B9D5}"/>
                  </a:ext>
                </a:extLst>
              </p14:cNvPr>
              <p14:cNvContentPartPr/>
              <p14:nvPr/>
            </p14:nvContentPartPr>
            <p14:xfrm>
              <a:off x="8825040" y="1401164"/>
              <a:ext cx="202680" cy="187920"/>
            </p14:xfrm>
          </p:contentPart>
        </mc:Choice>
        <mc:Fallback xmlns="">
          <p:pic>
            <p:nvPicPr>
              <p:cNvPr id="339" name="Ink 338">
                <a:extLst>
                  <a:ext uri="{FF2B5EF4-FFF2-40B4-BE49-F238E27FC236}">
                    <a16:creationId xmlns:a16="http://schemas.microsoft.com/office/drawing/2014/main" id="{3C44556D-6206-D560-DA1B-00A22A13B9D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816400" y="1392524"/>
                <a:ext cx="220320" cy="20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40" name="Group 339">
            <a:extLst>
              <a:ext uri="{FF2B5EF4-FFF2-40B4-BE49-F238E27FC236}">
                <a16:creationId xmlns:a16="http://schemas.microsoft.com/office/drawing/2014/main" id="{973BB407-7B88-D8A0-AB56-7CC6F28D0767}"/>
              </a:ext>
            </a:extLst>
          </p:cNvPr>
          <p:cNvGrpSpPr/>
          <p:nvPr/>
        </p:nvGrpSpPr>
        <p:grpSpPr>
          <a:xfrm>
            <a:off x="7034526" y="1403813"/>
            <a:ext cx="787320" cy="455760"/>
            <a:chOff x="6299951" y="1903865"/>
            <a:chExt cx="787320" cy="45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270F0346-A8C9-E0EA-8E46-7C6DBD52AFAB}"/>
                    </a:ext>
                  </a:extLst>
                </p14:cNvPr>
                <p14:cNvContentPartPr/>
                <p14:nvPr/>
              </p14:nvContentPartPr>
              <p14:xfrm>
                <a:off x="6299951" y="1903865"/>
                <a:ext cx="151560" cy="32400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270F0346-A8C9-E0EA-8E46-7C6DBD52AFA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290951" y="1895225"/>
                  <a:ext cx="1692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BA49186F-F0AC-0B88-7C7B-69FA360B3504}"/>
                    </a:ext>
                  </a:extLst>
                </p14:cNvPr>
                <p14:cNvContentPartPr/>
                <p14:nvPr/>
              </p14:nvContentPartPr>
              <p14:xfrm>
                <a:off x="6538271" y="1995665"/>
                <a:ext cx="100800" cy="324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BA49186F-F0AC-0B88-7C7B-69FA360B350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529271" y="1987025"/>
                  <a:ext cx="1184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661FC09B-A78E-9868-A99C-B978C0542D91}"/>
                    </a:ext>
                  </a:extLst>
                </p14:cNvPr>
                <p14:cNvContentPartPr/>
                <p14:nvPr/>
              </p14:nvContentPartPr>
              <p14:xfrm>
                <a:off x="6548351" y="2084945"/>
                <a:ext cx="72000" cy="36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661FC09B-A78E-9868-A99C-B978C0542D9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539711" y="2075945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AD330104-C955-040E-06A4-3CA3DBA4F90A}"/>
                    </a:ext>
                  </a:extLst>
                </p14:cNvPr>
                <p14:cNvContentPartPr/>
                <p14:nvPr/>
              </p14:nvContentPartPr>
              <p14:xfrm>
                <a:off x="6892511" y="1951385"/>
                <a:ext cx="194760" cy="19332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AD330104-C955-040E-06A4-3CA3DBA4F90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883871" y="1942745"/>
                  <a:ext cx="2124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D8C82F01-FA96-0A22-6177-FF0A1FCEF51A}"/>
                    </a:ext>
                  </a:extLst>
                </p14:cNvPr>
                <p14:cNvContentPartPr/>
                <p14:nvPr/>
              </p14:nvContentPartPr>
              <p14:xfrm>
                <a:off x="6481751" y="2225345"/>
                <a:ext cx="121680" cy="13428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D8C82F01-FA96-0A22-6177-FF0A1FCEF51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473111" y="2216705"/>
                  <a:ext cx="139320" cy="15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218899D3-3230-7CE3-BDF1-0A8B66E264E7}"/>
              </a:ext>
            </a:extLst>
          </p:cNvPr>
          <p:cNvGrpSpPr/>
          <p:nvPr/>
        </p:nvGrpSpPr>
        <p:grpSpPr>
          <a:xfrm>
            <a:off x="8071920" y="1391084"/>
            <a:ext cx="542520" cy="357480"/>
            <a:chOff x="7547711" y="1903145"/>
            <a:chExt cx="542520" cy="35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EC1FB22C-E384-9201-28CC-A6174D475850}"/>
                    </a:ext>
                  </a:extLst>
                </p14:cNvPr>
                <p14:cNvContentPartPr/>
                <p14:nvPr/>
              </p14:nvContentPartPr>
              <p14:xfrm>
                <a:off x="7547711" y="1903145"/>
                <a:ext cx="159840" cy="23220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EC1FB22C-E384-9201-28CC-A6174D47585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539071" y="1894145"/>
                  <a:ext cx="1774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1EC2CBFF-101A-71CC-2D77-1244E6DA3C51}"/>
                    </a:ext>
                  </a:extLst>
                </p14:cNvPr>
                <p14:cNvContentPartPr/>
                <p14:nvPr/>
              </p14:nvContentPartPr>
              <p14:xfrm>
                <a:off x="7973591" y="2022305"/>
                <a:ext cx="102240" cy="3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1EC2CBFF-101A-71CC-2D77-1244E6DA3C5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964951" y="2013305"/>
                  <a:ext cx="11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1A418002-CB47-7772-3093-DA4AA2847BD6}"/>
                    </a:ext>
                  </a:extLst>
                </p14:cNvPr>
                <p14:cNvContentPartPr/>
                <p14:nvPr/>
              </p14:nvContentPartPr>
              <p14:xfrm>
                <a:off x="8025431" y="2080985"/>
                <a:ext cx="64800" cy="36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1A418002-CB47-7772-3093-DA4AA2847BD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016791" y="2071985"/>
                  <a:ext cx="82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5BAB8363-DC8D-D2F2-00CF-31C500E6E4C3}"/>
                    </a:ext>
                  </a:extLst>
                </p14:cNvPr>
                <p14:cNvContentPartPr/>
                <p14:nvPr/>
              </p14:nvContentPartPr>
              <p14:xfrm>
                <a:off x="7808351" y="2091425"/>
                <a:ext cx="360" cy="16920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5BAB8363-DC8D-D2F2-00CF-31C500E6E4C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799711" y="2082425"/>
                  <a:ext cx="18000" cy="18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AB6841-DF54-B5CB-3BCE-12382C8DD088}"/>
              </a:ext>
            </a:extLst>
          </p:cNvPr>
          <p:cNvGrpSpPr/>
          <p:nvPr/>
        </p:nvGrpSpPr>
        <p:grpSpPr>
          <a:xfrm>
            <a:off x="7030168" y="5184545"/>
            <a:ext cx="326880" cy="249840"/>
            <a:chOff x="7030168" y="5184545"/>
            <a:chExt cx="326880" cy="24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5F1B07F-8372-6C4F-7223-105FD810D7BF}"/>
                    </a:ext>
                  </a:extLst>
                </p14:cNvPr>
                <p14:cNvContentPartPr/>
                <p14:nvPr/>
              </p14:nvContentPartPr>
              <p14:xfrm>
                <a:off x="7030168" y="5285345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5F1B07F-8372-6C4F-7223-105FD810D7B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021168" y="52763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376E134-0292-01EB-C0FB-D258AD92BC61}"/>
                    </a:ext>
                  </a:extLst>
                </p14:cNvPr>
                <p14:cNvContentPartPr/>
                <p14:nvPr/>
              </p14:nvContentPartPr>
              <p14:xfrm>
                <a:off x="7134208" y="5184545"/>
                <a:ext cx="222840" cy="249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376E134-0292-01EB-C0FB-D258AD92BC6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125568" y="5175545"/>
                  <a:ext cx="240480" cy="267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AA973D0-BC00-4EE1-F6E5-24898D3CF268}"/>
                  </a:ext>
                </a:extLst>
              </p14:cNvPr>
              <p14:cNvContentPartPr/>
              <p14:nvPr/>
            </p14:nvContentPartPr>
            <p14:xfrm>
              <a:off x="8616328" y="5226305"/>
              <a:ext cx="36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AA973D0-BC00-4EE1-F6E5-24898D3CF268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607328" y="5217305"/>
                <a:ext cx="1800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4598941-7D74-43CE-071A-CB12E3B00E3F}"/>
                  </a:ext>
                </a:extLst>
              </p14:cNvPr>
              <p14:cNvContentPartPr/>
              <p14:nvPr/>
            </p14:nvContentPartPr>
            <p14:xfrm>
              <a:off x="8768248" y="5138825"/>
              <a:ext cx="14400" cy="330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4598941-7D74-43CE-071A-CB12E3B00E3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759248" y="5130185"/>
                <a:ext cx="32040" cy="34812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 descr="A graph with red and blue bars&#10;&#10;Description automatically generated">
            <a:extLst>
              <a:ext uri="{FF2B5EF4-FFF2-40B4-BE49-F238E27FC236}">
                <a16:creationId xmlns:a16="http://schemas.microsoft.com/office/drawing/2014/main" id="{5D63F8C9-6E9A-4927-C61C-BCEC98018BD0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77" y="3865654"/>
            <a:ext cx="3693559" cy="2887564"/>
          </a:xfrm>
          <a:prstGeom prst="rect">
            <a:avLst/>
          </a:prstGeom>
        </p:spPr>
      </p:pic>
      <p:pic>
        <p:nvPicPr>
          <p:cNvPr id="34" name="Picture 3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ADC4B24D-F4BD-0ADA-5637-8074F75C3A8E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90" y="959336"/>
            <a:ext cx="3238500" cy="25527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0AF2F85-875C-379C-976E-D1F38FD2D7E9}"/>
              </a:ext>
            </a:extLst>
          </p:cNvPr>
          <p:cNvGrpSpPr/>
          <p:nvPr/>
        </p:nvGrpSpPr>
        <p:grpSpPr>
          <a:xfrm>
            <a:off x="4360186" y="419958"/>
            <a:ext cx="702000" cy="590400"/>
            <a:chOff x="4360186" y="419958"/>
            <a:chExt cx="702000" cy="59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4617C33-031B-E1A6-F9C1-394019A135CB}"/>
                    </a:ext>
                  </a:extLst>
                </p14:cNvPr>
                <p14:cNvContentPartPr/>
                <p14:nvPr/>
              </p14:nvContentPartPr>
              <p14:xfrm>
                <a:off x="4360186" y="918558"/>
                <a:ext cx="81360" cy="918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4617C33-031B-E1A6-F9C1-394019A135C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351546" y="909918"/>
                  <a:ext cx="990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9EA8C38-BFDD-59B6-75CB-0E1848C342A8}"/>
                    </a:ext>
                  </a:extLst>
                </p14:cNvPr>
                <p14:cNvContentPartPr/>
                <p14:nvPr/>
              </p14:nvContentPartPr>
              <p14:xfrm>
                <a:off x="4402666" y="693198"/>
                <a:ext cx="97200" cy="2620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9EA8C38-BFDD-59B6-75CB-0E1848C342A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394026" y="684198"/>
                  <a:ext cx="1148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57F4250-3E9A-46D5-255A-43472C4BC307}"/>
                    </a:ext>
                  </a:extLst>
                </p14:cNvPr>
                <p14:cNvContentPartPr/>
                <p14:nvPr/>
              </p14:nvContentPartPr>
              <p14:xfrm>
                <a:off x="4577266" y="494478"/>
                <a:ext cx="214920" cy="202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57F4250-3E9A-46D5-255A-43472C4BC307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568626" y="485478"/>
                  <a:ext cx="2325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CC7B291-19CE-1095-F5A3-B1F5758DAC3C}"/>
                    </a:ext>
                  </a:extLst>
                </p14:cNvPr>
                <p14:cNvContentPartPr/>
                <p14:nvPr/>
              </p14:nvContentPartPr>
              <p14:xfrm>
                <a:off x="4718026" y="536238"/>
                <a:ext cx="50040" cy="143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CC7B291-19CE-1095-F5A3-B1F5758DAC3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709026" y="527238"/>
                  <a:ext cx="676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13D7D9C-FBFF-D335-9F9F-15FD8A4DA611}"/>
                    </a:ext>
                  </a:extLst>
                </p14:cNvPr>
                <p14:cNvContentPartPr/>
                <p14:nvPr/>
              </p14:nvContentPartPr>
              <p14:xfrm>
                <a:off x="4804786" y="419958"/>
                <a:ext cx="257400" cy="185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13D7D9C-FBFF-D335-9F9F-15FD8A4DA611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796146" y="410958"/>
                  <a:ext cx="27504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76773B3-8EA9-E6D5-A2DC-C357B3A084F7}"/>
                    </a:ext>
                  </a:extLst>
                </p14:cNvPr>
                <p14:cNvContentPartPr/>
                <p14:nvPr/>
              </p14:nvContentPartPr>
              <p14:xfrm>
                <a:off x="4969666" y="456318"/>
                <a:ext cx="84960" cy="30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76773B3-8EA9-E6D5-A2DC-C357B3A084F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960666" y="447318"/>
                  <a:ext cx="10260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13E71DD9-FC0A-D383-2C56-4FFFAD14A695}"/>
              </a:ext>
            </a:extLst>
          </p:cNvPr>
          <p:cNvGrpSpPr/>
          <p:nvPr/>
        </p:nvGrpSpPr>
        <p:grpSpPr>
          <a:xfrm>
            <a:off x="4528666" y="687078"/>
            <a:ext cx="749880" cy="341280"/>
            <a:chOff x="4528666" y="687078"/>
            <a:chExt cx="749880" cy="34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15BA1AE-3EE8-F770-CF77-C24CD5477ADC}"/>
                    </a:ext>
                  </a:extLst>
                </p14:cNvPr>
                <p14:cNvContentPartPr/>
                <p14:nvPr/>
              </p14:nvContentPartPr>
              <p14:xfrm>
                <a:off x="4528666" y="962118"/>
                <a:ext cx="93600" cy="66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15BA1AE-3EE8-F770-CF77-C24CD5477AD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520026" y="953478"/>
                  <a:ext cx="1112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326FFDC-CB27-63AA-BB8D-2518C3A76723}"/>
                    </a:ext>
                  </a:extLst>
                </p14:cNvPr>
                <p14:cNvContentPartPr/>
                <p14:nvPr/>
              </p14:nvContentPartPr>
              <p14:xfrm>
                <a:off x="4586266" y="768798"/>
                <a:ext cx="304560" cy="259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326FFDC-CB27-63AA-BB8D-2518C3A76723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577626" y="760158"/>
                  <a:ext cx="32220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69EE6C2D-DF6A-0C4E-1442-3EADA3E03225}"/>
                    </a:ext>
                  </a:extLst>
                </p14:cNvPr>
                <p14:cNvContentPartPr/>
                <p14:nvPr/>
              </p14:nvContentPartPr>
              <p14:xfrm>
                <a:off x="4992346" y="687078"/>
                <a:ext cx="69480" cy="1206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69EE6C2D-DF6A-0C4E-1442-3EADA3E0322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983346" y="678438"/>
                  <a:ext cx="871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256CC8DA-C27B-5527-30F8-570707B4D792}"/>
                    </a:ext>
                  </a:extLst>
                </p14:cNvPr>
                <p14:cNvContentPartPr/>
                <p14:nvPr/>
              </p14:nvContentPartPr>
              <p14:xfrm>
                <a:off x="5096026" y="719118"/>
                <a:ext cx="88920" cy="921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256CC8DA-C27B-5527-30F8-570707B4D79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087026" y="710478"/>
                  <a:ext cx="1065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EA30FABD-6188-EE0A-820E-BB65B629DE71}"/>
                    </a:ext>
                  </a:extLst>
                </p14:cNvPr>
                <p14:cNvContentPartPr/>
                <p14:nvPr/>
              </p14:nvContentPartPr>
              <p14:xfrm>
                <a:off x="5209066" y="693198"/>
                <a:ext cx="69480" cy="11556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EA30FABD-6188-EE0A-820E-BB65B629DE7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200426" y="684558"/>
                  <a:ext cx="871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33C91723-E6A1-125D-FA42-B865E96125E1}"/>
                    </a:ext>
                  </a:extLst>
                </p14:cNvPr>
                <p14:cNvContentPartPr/>
                <p14:nvPr/>
              </p14:nvContentPartPr>
              <p14:xfrm>
                <a:off x="5214826" y="749718"/>
                <a:ext cx="32760" cy="36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33C91723-E6A1-125D-FA42-B865E96125E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206186" y="740718"/>
                  <a:ext cx="504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74A69BA4-A802-DC6F-AAC6-3336B2337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3360"/>
    </mc:Choice>
    <mc:Fallback xmlns="">
      <p:transition advClick="0" advTm="5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DB545-6ABE-D9FA-207B-6B4CC1C0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17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1069AD1-9A95-9E5C-92D2-28ABA9D6E1C6}"/>
              </a:ext>
            </a:extLst>
          </p:cNvPr>
          <p:cNvSpPr txBox="1"/>
          <p:nvPr/>
        </p:nvSpPr>
        <p:spPr>
          <a:xfrm>
            <a:off x="1600200" y="-81568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All to all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1FB5CBF6-7858-4633-EE36-982A7B607B00}"/>
              </a:ext>
            </a:extLst>
          </p:cNvPr>
          <p:cNvGrpSpPr/>
          <p:nvPr/>
        </p:nvGrpSpPr>
        <p:grpSpPr>
          <a:xfrm>
            <a:off x="303698" y="3628579"/>
            <a:ext cx="604320" cy="455760"/>
            <a:chOff x="6299951" y="1903865"/>
            <a:chExt cx="604320" cy="45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71DE1877-C9DB-81C2-AA17-46922053E9A0}"/>
                    </a:ext>
                  </a:extLst>
                </p14:cNvPr>
                <p14:cNvContentPartPr/>
                <p14:nvPr/>
              </p14:nvContentPartPr>
              <p14:xfrm>
                <a:off x="6299951" y="1903865"/>
                <a:ext cx="151560" cy="32400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71DE1877-C9DB-81C2-AA17-46922053E9A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290951" y="1895225"/>
                  <a:ext cx="1692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7175EFC0-8D15-794D-4A8C-D69179D06E13}"/>
                    </a:ext>
                  </a:extLst>
                </p14:cNvPr>
                <p14:cNvContentPartPr/>
                <p14:nvPr/>
              </p14:nvContentPartPr>
              <p14:xfrm>
                <a:off x="6538271" y="1995665"/>
                <a:ext cx="100800" cy="324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7175EFC0-8D15-794D-4A8C-D69179D06E1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529271" y="1987025"/>
                  <a:ext cx="1184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23FC5488-951B-5A16-1974-ED27BB14A3D7}"/>
                    </a:ext>
                  </a:extLst>
                </p14:cNvPr>
                <p14:cNvContentPartPr/>
                <p14:nvPr/>
              </p14:nvContentPartPr>
              <p14:xfrm>
                <a:off x="6548351" y="2084945"/>
                <a:ext cx="72000" cy="3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23FC5488-951B-5A16-1974-ED27BB14A3D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539711" y="2075945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B9341EE9-834A-91D3-8073-29F4505EF941}"/>
                    </a:ext>
                  </a:extLst>
                </p14:cNvPr>
                <p14:cNvContentPartPr/>
                <p14:nvPr/>
              </p14:nvContentPartPr>
              <p14:xfrm>
                <a:off x="6709511" y="1951385"/>
                <a:ext cx="194760" cy="1933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B9341EE9-834A-91D3-8073-29F4505EF94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700494" y="1942385"/>
                  <a:ext cx="212433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906B4CD5-FA3C-B82A-AD5B-A0BEDC64034B}"/>
                    </a:ext>
                  </a:extLst>
                </p14:cNvPr>
                <p14:cNvContentPartPr/>
                <p14:nvPr/>
              </p14:nvContentPartPr>
              <p14:xfrm>
                <a:off x="6481751" y="2225345"/>
                <a:ext cx="121680" cy="13428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906B4CD5-FA3C-B82A-AD5B-A0BEDC64034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473111" y="2216705"/>
                  <a:ext cx="139320" cy="15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AB6841-DF54-B5CB-3BCE-12382C8DD088}"/>
              </a:ext>
            </a:extLst>
          </p:cNvPr>
          <p:cNvGrpSpPr/>
          <p:nvPr/>
        </p:nvGrpSpPr>
        <p:grpSpPr>
          <a:xfrm>
            <a:off x="1037826" y="3707004"/>
            <a:ext cx="326880" cy="249840"/>
            <a:chOff x="7030168" y="5184545"/>
            <a:chExt cx="326880" cy="24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5F1B07F-8372-6C4F-7223-105FD810D7BF}"/>
                    </a:ext>
                  </a:extLst>
                </p14:cNvPr>
                <p14:cNvContentPartPr/>
                <p14:nvPr/>
              </p14:nvContentPartPr>
              <p14:xfrm>
                <a:off x="7030168" y="5285345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5F1B07F-8372-6C4F-7223-105FD810D7B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021168" y="52763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376E134-0292-01EB-C0FB-D258AD92BC61}"/>
                    </a:ext>
                  </a:extLst>
                </p14:cNvPr>
                <p14:cNvContentPartPr/>
                <p14:nvPr/>
              </p14:nvContentPartPr>
              <p14:xfrm>
                <a:off x="7134208" y="5184545"/>
                <a:ext cx="222840" cy="249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376E134-0292-01EB-C0FB-D258AD92BC6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125568" y="5175545"/>
                  <a:ext cx="240480" cy="26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CB5BB98B-64DA-B5EA-78E5-473B5684C906}"/>
              </a:ext>
            </a:extLst>
          </p:cNvPr>
          <p:cNvGrpSpPr/>
          <p:nvPr/>
        </p:nvGrpSpPr>
        <p:grpSpPr>
          <a:xfrm>
            <a:off x="1605514" y="3432927"/>
            <a:ext cx="1826280" cy="766080"/>
            <a:chOff x="383626" y="2459965"/>
            <a:chExt cx="1826280" cy="76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791EDC63-7964-0924-BAC8-6B883BA802AA}"/>
                    </a:ext>
                  </a:extLst>
                </p14:cNvPr>
                <p14:cNvContentPartPr/>
                <p14:nvPr/>
              </p14:nvContentPartPr>
              <p14:xfrm>
                <a:off x="383626" y="2727085"/>
                <a:ext cx="109800" cy="25992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791EDC63-7964-0924-BAC8-6B883BA802A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74986" y="2718445"/>
                  <a:ext cx="1274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A369F440-EE6E-74C5-F773-DC2161727ECC}"/>
                    </a:ext>
                  </a:extLst>
                </p14:cNvPr>
                <p14:cNvContentPartPr/>
                <p14:nvPr/>
              </p14:nvContentPartPr>
              <p14:xfrm>
                <a:off x="593866" y="2825005"/>
                <a:ext cx="69840" cy="324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A369F440-EE6E-74C5-F773-DC2161727EC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84866" y="2816005"/>
                  <a:ext cx="87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4DAAEBD5-BF0D-6942-BF93-0596C32630E5}"/>
                    </a:ext>
                  </a:extLst>
                </p14:cNvPr>
                <p14:cNvContentPartPr/>
                <p14:nvPr/>
              </p14:nvContentPartPr>
              <p14:xfrm>
                <a:off x="617986" y="2910685"/>
                <a:ext cx="90720" cy="3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4DAAEBD5-BF0D-6942-BF93-0596C32630E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08986" y="2902045"/>
                  <a:ext cx="108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C322AE43-E9D6-7EF3-46E5-E6ACF5116AC3}"/>
                    </a:ext>
                  </a:extLst>
                </p14:cNvPr>
                <p14:cNvContentPartPr/>
                <p14:nvPr/>
              </p14:nvContentPartPr>
              <p14:xfrm>
                <a:off x="863146" y="2719165"/>
                <a:ext cx="96480" cy="22140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C322AE43-E9D6-7EF3-46E5-E6ACF5116AC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54506" y="2710525"/>
                  <a:ext cx="1141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CA85B5C5-F704-6059-6001-CCAB2ED2E45D}"/>
                    </a:ext>
                  </a:extLst>
                </p14:cNvPr>
                <p14:cNvContentPartPr/>
                <p14:nvPr/>
              </p14:nvContentPartPr>
              <p14:xfrm>
                <a:off x="1017226" y="2841205"/>
                <a:ext cx="56160" cy="11340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CA85B5C5-F704-6059-6001-CCAB2ED2E45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08226" y="2832205"/>
                  <a:ext cx="738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B2667330-3696-124D-D231-044C6D709AE8}"/>
                    </a:ext>
                  </a:extLst>
                </p14:cNvPr>
                <p14:cNvContentPartPr/>
                <p14:nvPr/>
              </p14:nvContentPartPr>
              <p14:xfrm>
                <a:off x="971506" y="2663725"/>
                <a:ext cx="2520" cy="9684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B2667330-3696-124D-D231-044C6D709AE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62506" y="2654725"/>
                  <a:ext cx="201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CEFF68B1-0B78-BC0B-814B-7E4C75201D3D}"/>
                    </a:ext>
                  </a:extLst>
                </p14:cNvPr>
                <p14:cNvContentPartPr/>
                <p14:nvPr/>
              </p14:nvContentPartPr>
              <p14:xfrm>
                <a:off x="1195786" y="2557885"/>
                <a:ext cx="175320" cy="6681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CEFF68B1-0B78-BC0B-814B-7E4C75201D3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186786" y="2549245"/>
                  <a:ext cx="192960" cy="68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7494B0BC-3CE0-B6DA-92FD-739BF5D5AFE6}"/>
                    </a:ext>
                  </a:extLst>
                </p14:cNvPr>
                <p14:cNvContentPartPr/>
                <p14:nvPr/>
              </p14:nvContentPartPr>
              <p14:xfrm>
                <a:off x="1300186" y="2511085"/>
                <a:ext cx="360" cy="16416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7494B0BC-3CE0-B6DA-92FD-739BF5D5AFE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291186" y="2502445"/>
                  <a:ext cx="180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1FC32847-5BD2-438B-7405-93AF90A6FA9D}"/>
                    </a:ext>
                  </a:extLst>
                </p14:cNvPr>
                <p14:cNvContentPartPr/>
                <p14:nvPr/>
              </p14:nvContentPartPr>
              <p14:xfrm>
                <a:off x="1437346" y="2497765"/>
                <a:ext cx="2880" cy="14760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1FC32847-5BD2-438B-7405-93AF90A6FA9D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428346" y="2488765"/>
                  <a:ext cx="205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B07313D4-E12C-AE65-91AA-6CB1A29B7BBE}"/>
                    </a:ext>
                  </a:extLst>
                </p14:cNvPr>
                <p14:cNvContentPartPr/>
                <p14:nvPr/>
              </p14:nvContentPartPr>
              <p14:xfrm>
                <a:off x="1604746" y="2460685"/>
                <a:ext cx="4680" cy="12564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B07313D4-E12C-AE65-91AA-6CB1A29B7BBE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595746" y="2452045"/>
                  <a:ext cx="223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6E0EC900-D25F-4C12-D712-C51EE86422B0}"/>
                    </a:ext>
                  </a:extLst>
                </p14:cNvPr>
                <p14:cNvContentPartPr/>
                <p14:nvPr/>
              </p14:nvContentPartPr>
              <p14:xfrm>
                <a:off x="1771426" y="2482285"/>
                <a:ext cx="2880" cy="8316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6E0EC900-D25F-4C12-D712-C51EE86422B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762786" y="2473645"/>
                  <a:ext cx="205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EEB1804F-52D2-E79D-2AAD-B851634AC81C}"/>
                    </a:ext>
                  </a:extLst>
                </p14:cNvPr>
                <p14:cNvContentPartPr/>
                <p14:nvPr/>
              </p14:nvContentPartPr>
              <p14:xfrm>
                <a:off x="1931986" y="2493805"/>
                <a:ext cx="360" cy="10908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EEB1804F-52D2-E79D-2AAD-B851634AC81C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922986" y="2485165"/>
                  <a:ext cx="180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12D05AAB-2633-67B7-8A16-5968383DADB1}"/>
                    </a:ext>
                  </a:extLst>
                </p14:cNvPr>
                <p14:cNvContentPartPr/>
                <p14:nvPr/>
              </p14:nvContentPartPr>
              <p14:xfrm>
                <a:off x="1646506" y="2777845"/>
                <a:ext cx="360" cy="252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12D05AAB-2633-67B7-8A16-5968383DADB1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637506" y="276884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09D045EB-672E-3942-C216-14E69246EBD6}"/>
                    </a:ext>
                  </a:extLst>
                </p14:cNvPr>
                <p14:cNvContentPartPr/>
                <p14:nvPr/>
              </p14:nvContentPartPr>
              <p14:xfrm>
                <a:off x="1646506" y="2924005"/>
                <a:ext cx="360" cy="252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09D045EB-672E-3942-C216-14E69246EBD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637506" y="291536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F3C45A44-BE5B-2434-F474-15D93477EE6D}"/>
                    </a:ext>
                  </a:extLst>
                </p14:cNvPr>
                <p14:cNvContentPartPr/>
                <p14:nvPr/>
              </p14:nvContentPartPr>
              <p14:xfrm>
                <a:off x="1363546" y="3023365"/>
                <a:ext cx="360" cy="9828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F3C45A44-BE5B-2434-F474-15D93477EE6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354546" y="3014365"/>
                  <a:ext cx="180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4B806694-5504-484E-6C32-A4AEF84BE87B}"/>
                    </a:ext>
                  </a:extLst>
                </p14:cNvPr>
                <p14:cNvContentPartPr/>
                <p14:nvPr/>
              </p14:nvContentPartPr>
              <p14:xfrm>
                <a:off x="1481626" y="3054325"/>
                <a:ext cx="2520" cy="9360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4B806694-5504-484E-6C32-A4AEF84BE87B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472626" y="3045685"/>
                  <a:ext cx="2016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3BA12154-0753-6E00-AE2B-E9EF649F960F}"/>
                    </a:ext>
                  </a:extLst>
                </p14:cNvPr>
                <p14:cNvContentPartPr/>
                <p14:nvPr/>
              </p14:nvContentPartPr>
              <p14:xfrm>
                <a:off x="1648306" y="2997085"/>
                <a:ext cx="2520" cy="12960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3BA12154-0753-6E00-AE2B-E9EF649F960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639306" y="2988085"/>
                  <a:ext cx="201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1A6A78B6-AFDF-4A6B-C396-C3145C3AE522}"/>
                    </a:ext>
                  </a:extLst>
                </p14:cNvPr>
                <p14:cNvContentPartPr/>
                <p14:nvPr/>
              </p14:nvContentPartPr>
              <p14:xfrm>
                <a:off x="1808866" y="3014005"/>
                <a:ext cx="360" cy="9180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1A6A78B6-AFDF-4A6B-C396-C3145C3AE522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799866" y="3005005"/>
                  <a:ext cx="180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DA05C6F3-6375-D684-4342-9C6BC3184E11}"/>
                    </a:ext>
                  </a:extLst>
                </p14:cNvPr>
                <p14:cNvContentPartPr/>
                <p14:nvPr/>
              </p14:nvContentPartPr>
              <p14:xfrm>
                <a:off x="1960066" y="2939845"/>
                <a:ext cx="16920" cy="11880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DA05C6F3-6375-D684-4342-9C6BC3184E11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951066" y="2931205"/>
                  <a:ext cx="345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2D48F592-829B-E062-BB68-3A21DAA38403}"/>
                    </a:ext>
                  </a:extLst>
                </p14:cNvPr>
                <p14:cNvContentPartPr/>
                <p14:nvPr/>
              </p14:nvContentPartPr>
              <p14:xfrm>
                <a:off x="2055106" y="2459965"/>
                <a:ext cx="154800" cy="68904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2D48F592-829B-E062-BB68-3A21DAA3840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046466" y="2451325"/>
                  <a:ext cx="172440" cy="706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90" name="Picture 389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CCC5C16A-BE62-6372-3B9F-A54E0777C8C8}"/>
              </a:ext>
            </a:extLst>
          </p:cNvPr>
          <p:cNvPicPr>
            <a:picLocks noChangeAspect="1"/>
          </p:cNvPicPr>
          <p:nvPr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2" y="4380040"/>
            <a:ext cx="2979208" cy="2314003"/>
          </a:xfrm>
          <a:prstGeom prst="rect">
            <a:avLst/>
          </a:prstGeom>
        </p:spPr>
      </p:pic>
      <p:sp>
        <p:nvSpPr>
          <p:cNvPr id="438" name="TextBox 437">
            <a:extLst>
              <a:ext uri="{FF2B5EF4-FFF2-40B4-BE49-F238E27FC236}">
                <a16:creationId xmlns:a16="http://schemas.microsoft.com/office/drawing/2014/main" id="{8C00C624-45A5-F0B3-EAE7-04E81CE272D2}"/>
              </a:ext>
            </a:extLst>
          </p:cNvPr>
          <p:cNvSpPr txBox="1"/>
          <p:nvPr/>
        </p:nvSpPr>
        <p:spPr>
          <a:xfrm>
            <a:off x="3554912" y="2799149"/>
            <a:ext cx="1162498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Plot new E</a:t>
            </a:r>
          </a:p>
          <a:p>
            <a:pPr>
              <a:buNone/>
            </a:pPr>
            <a:r>
              <a:rPr lang="en-US" sz="1600" dirty="0"/>
              <a:t>x*</a:t>
            </a:r>
            <a:r>
              <a:rPr lang="en-US" sz="1600" dirty="0" err="1"/>
              <a:t>kT+mu</a:t>
            </a:r>
            <a:endParaRPr lang="en-US" sz="1600" dirty="0"/>
          </a:p>
        </p:txBody>
      </p: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F52E2684-1BC5-BF58-BA19-4BE7ED31CE1D}"/>
              </a:ext>
            </a:extLst>
          </p:cNvPr>
          <p:cNvCxnSpPr/>
          <p:nvPr/>
        </p:nvCxnSpPr>
        <p:spPr bwMode="auto">
          <a:xfrm>
            <a:off x="400032" y="1511796"/>
            <a:ext cx="140796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3CEA1172-451A-3C5A-01D1-53C84DF15294}"/>
              </a:ext>
            </a:extLst>
          </p:cNvPr>
          <p:cNvGrpSpPr/>
          <p:nvPr/>
        </p:nvGrpSpPr>
        <p:grpSpPr>
          <a:xfrm>
            <a:off x="1846692" y="1347141"/>
            <a:ext cx="1058040" cy="295200"/>
            <a:chOff x="1909168" y="604625"/>
            <a:chExt cx="105804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14EC4AE2-4717-3022-8071-F383CFEAF059}"/>
                    </a:ext>
                  </a:extLst>
                </p14:cNvPr>
                <p14:cNvContentPartPr/>
                <p14:nvPr/>
              </p14:nvContentPartPr>
              <p14:xfrm>
                <a:off x="1909168" y="704345"/>
                <a:ext cx="219600" cy="195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6735258-4681-9174-1291-9597CF4CDF1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900168" y="695705"/>
                  <a:ext cx="2372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5F6CA379-BD22-2D00-8DFE-1201A422BC19}"/>
                    </a:ext>
                  </a:extLst>
                </p14:cNvPr>
                <p14:cNvContentPartPr/>
                <p14:nvPr/>
              </p14:nvContentPartPr>
              <p14:xfrm>
                <a:off x="2109328" y="673745"/>
                <a:ext cx="60840" cy="137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A88B50D-BF28-FD6C-1E13-BC8436861B0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00328" y="664745"/>
                  <a:ext cx="784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674B96AA-7072-573D-6F92-29DDC98F5F3A}"/>
                    </a:ext>
                  </a:extLst>
                </p14:cNvPr>
                <p14:cNvContentPartPr/>
                <p14:nvPr/>
              </p14:nvContentPartPr>
              <p14:xfrm>
                <a:off x="2213728" y="715865"/>
                <a:ext cx="7992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3365A30-A63B-1160-1537-BD6EAD440F7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05088" y="706865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AD2C99BB-5A92-7811-A32C-78C5F7EE0D01}"/>
                    </a:ext>
                  </a:extLst>
                </p14:cNvPr>
                <p14:cNvContentPartPr/>
                <p14:nvPr/>
              </p14:nvContentPartPr>
              <p14:xfrm>
                <a:off x="2237848" y="788945"/>
                <a:ext cx="5148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952D9D3-0DF6-A8A5-445D-534F1DE1E67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29208" y="779945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A58B3868-8CAD-D589-C060-998E87BD5EFF}"/>
                    </a:ext>
                  </a:extLst>
                </p14:cNvPr>
                <p14:cNvContentPartPr/>
                <p14:nvPr/>
              </p14:nvContentPartPr>
              <p14:xfrm>
                <a:off x="2413888" y="604625"/>
                <a:ext cx="108000" cy="251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59BA2D4-1476-56A6-0195-88F4F94301F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05248" y="595985"/>
                  <a:ext cx="1256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A039C428-E110-76A8-CD6F-F1F5660D1E00}"/>
                    </a:ext>
                  </a:extLst>
                </p14:cNvPr>
                <p14:cNvContentPartPr/>
                <p14:nvPr/>
              </p14:nvContentPartPr>
              <p14:xfrm>
                <a:off x="2612248" y="701105"/>
                <a:ext cx="32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F3CCC48-F48E-F7B3-4553-E8E3F0B683A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03608" y="692105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CE089BB1-3813-87E1-49F9-4EF345AB1C91}"/>
                    </a:ext>
                  </a:extLst>
                </p14:cNvPr>
                <p14:cNvContentPartPr/>
                <p14:nvPr/>
              </p14:nvContentPartPr>
              <p14:xfrm>
                <a:off x="2743288" y="669065"/>
                <a:ext cx="144360" cy="226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EFFCC16-4A0C-222D-FEA0-9A81C4BAF5F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734648" y="660425"/>
                  <a:ext cx="1620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0D6145CB-EA42-FD57-26B8-0C4BB6B76DEB}"/>
                    </a:ext>
                  </a:extLst>
                </p14:cNvPr>
                <p14:cNvContentPartPr/>
                <p14:nvPr/>
              </p14:nvContentPartPr>
              <p14:xfrm>
                <a:off x="2785768" y="784265"/>
                <a:ext cx="181440" cy="49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669BFCE-5F35-2AAC-11F7-796F9CC0842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77128" y="775625"/>
                  <a:ext cx="19908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7" name="Group 516">
            <a:extLst>
              <a:ext uri="{FF2B5EF4-FFF2-40B4-BE49-F238E27FC236}">
                <a16:creationId xmlns:a16="http://schemas.microsoft.com/office/drawing/2014/main" id="{7CF7A2CC-4543-82B6-1052-F557186CC736}"/>
              </a:ext>
            </a:extLst>
          </p:cNvPr>
          <p:cNvGrpSpPr/>
          <p:nvPr/>
        </p:nvGrpSpPr>
        <p:grpSpPr>
          <a:xfrm>
            <a:off x="370436" y="1053502"/>
            <a:ext cx="2268000" cy="1336865"/>
            <a:chOff x="4651020" y="4337175"/>
            <a:chExt cx="2268000" cy="133686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D82E2617-FC0A-FC67-7D75-49A0A1563152}"/>
                    </a:ext>
                  </a:extLst>
                </p14:cNvPr>
                <p14:cNvContentPartPr/>
                <p14:nvPr/>
              </p14:nvContentPartPr>
              <p14:xfrm>
                <a:off x="4745340" y="5519600"/>
                <a:ext cx="256320" cy="3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D82E2617-FC0A-FC67-7D75-49A0A1563152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736340" y="5510600"/>
                  <a:ext cx="27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655AE239-263D-054D-FB6F-AE564B61C4EF}"/>
                    </a:ext>
                  </a:extLst>
                </p14:cNvPr>
                <p14:cNvContentPartPr/>
                <p14:nvPr/>
              </p14:nvContentPartPr>
              <p14:xfrm>
                <a:off x="4651020" y="5422040"/>
                <a:ext cx="360" cy="15840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655AE239-263D-054D-FB6F-AE564B61C4EF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642020" y="5413040"/>
                  <a:ext cx="180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8951186C-2B25-C602-B404-7898F6EBA4D3}"/>
                    </a:ext>
                  </a:extLst>
                </p14:cNvPr>
                <p14:cNvContentPartPr/>
                <p14:nvPr/>
              </p14:nvContentPartPr>
              <p14:xfrm>
                <a:off x="5064300" y="5255720"/>
                <a:ext cx="241920" cy="36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8951186C-2B25-C602-B404-7898F6EBA4D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055313" y="5246720"/>
                  <a:ext cx="259534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77703CC3-7F83-701F-819A-A4E02A2AB410}"/>
                    </a:ext>
                  </a:extLst>
                </p14:cNvPr>
                <p14:cNvContentPartPr/>
                <p14:nvPr/>
              </p14:nvContentPartPr>
              <p14:xfrm>
                <a:off x="5084820" y="5339240"/>
                <a:ext cx="188280" cy="14688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77703CC3-7F83-701F-819A-A4E02A2AB410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075820" y="5330240"/>
                  <a:ext cx="2059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C77D8930-AA07-C163-8EF0-A70FDEC97C06}"/>
                    </a:ext>
                  </a:extLst>
                </p14:cNvPr>
                <p14:cNvContentPartPr/>
                <p14:nvPr/>
              </p14:nvContentPartPr>
              <p14:xfrm>
                <a:off x="5420340" y="4999400"/>
                <a:ext cx="360" cy="36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C77D8930-AA07-C163-8EF0-A70FDEC97C06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411340" y="4990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5FCEC11B-C6F0-47E2-196C-1CA16D9B9700}"/>
                    </a:ext>
                  </a:extLst>
                </p14:cNvPr>
                <p14:cNvContentPartPr/>
                <p14:nvPr/>
              </p14:nvContentPartPr>
              <p14:xfrm>
                <a:off x="5420340" y="4908320"/>
                <a:ext cx="303840" cy="36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5FCEC11B-C6F0-47E2-196C-1CA16D9B9700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411340" y="4899320"/>
                  <a:ext cx="321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332F9B6F-97C5-A5B8-9D02-BE429EB7FF8F}"/>
                    </a:ext>
                  </a:extLst>
                </p14:cNvPr>
                <p14:cNvContentPartPr/>
                <p14:nvPr/>
              </p14:nvContentPartPr>
              <p14:xfrm>
                <a:off x="5407020" y="4999040"/>
                <a:ext cx="90360" cy="15408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332F9B6F-97C5-A5B8-9D02-BE429EB7FF8F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398020" y="4990040"/>
                  <a:ext cx="1080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75CD658F-B7AB-8816-A602-F730914BA8BE}"/>
                    </a:ext>
                  </a:extLst>
                </p14:cNvPr>
                <p14:cNvContentPartPr/>
                <p14:nvPr/>
              </p14:nvContentPartPr>
              <p14:xfrm>
                <a:off x="5558940" y="5076800"/>
                <a:ext cx="360" cy="36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75CD658F-B7AB-8816-A602-F730914BA8BE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549940" y="50678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A1D49D44-043D-61ED-5CBB-20C364622118}"/>
                    </a:ext>
                  </a:extLst>
                </p14:cNvPr>
                <p14:cNvContentPartPr/>
                <p14:nvPr/>
              </p14:nvContentPartPr>
              <p14:xfrm>
                <a:off x="5657220" y="5026760"/>
                <a:ext cx="81000" cy="15228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A1D49D44-043D-61ED-5CBB-20C36462211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648260" y="5017760"/>
                  <a:ext cx="98562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91B054E9-1673-2419-0882-2D9824DC45CB}"/>
                    </a:ext>
                  </a:extLst>
                </p14:cNvPr>
                <p14:cNvContentPartPr/>
                <p14:nvPr/>
              </p14:nvContentPartPr>
              <p14:xfrm>
                <a:off x="5871060" y="4671440"/>
                <a:ext cx="254160" cy="864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91B054E9-1673-2419-0882-2D9824DC45C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862060" y="4662440"/>
                  <a:ext cx="271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7B19E525-9D2C-BA02-A744-E95F0C86CF11}"/>
                    </a:ext>
                  </a:extLst>
                </p14:cNvPr>
                <p14:cNvContentPartPr/>
                <p14:nvPr/>
              </p14:nvContentPartPr>
              <p14:xfrm>
                <a:off x="5975820" y="4337175"/>
                <a:ext cx="181440" cy="12276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7B19E525-9D2C-BA02-A744-E95F0C86CF1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966820" y="4328175"/>
                  <a:ext cx="199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61E67030-2886-F61B-3035-FA835AE81D14}"/>
                    </a:ext>
                  </a:extLst>
                </p14:cNvPr>
                <p14:cNvContentPartPr/>
                <p14:nvPr/>
              </p14:nvContentPartPr>
              <p14:xfrm>
                <a:off x="6146820" y="4337175"/>
                <a:ext cx="360" cy="27324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61E67030-2886-F61B-3035-FA835AE81D1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137820" y="4328175"/>
                  <a:ext cx="180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70CBAC91-B0E7-C0EA-CEBB-7A8F743DB6B6}"/>
                    </a:ext>
                  </a:extLst>
                </p14:cNvPr>
                <p14:cNvContentPartPr/>
                <p14:nvPr/>
              </p14:nvContentPartPr>
              <p14:xfrm>
                <a:off x="6444900" y="5673680"/>
                <a:ext cx="316440" cy="36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70CBAC91-B0E7-C0EA-CEBB-7A8F743DB6B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435900" y="5664680"/>
                  <a:ext cx="33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97290D97-9075-68E0-DB41-8CA80A38CB96}"/>
                    </a:ext>
                  </a:extLst>
                </p14:cNvPr>
                <p14:cNvContentPartPr/>
                <p14:nvPr/>
              </p14:nvContentPartPr>
              <p14:xfrm>
                <a:off x="6534540" y="5442560"/>
                <a:ext cx="88200" cy="12708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97290D97-9075-68E0-DB41-8CA80A38CB9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525540" y="5433560"/>
                  <a:ext cx="1058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15CDFE48-78A7-C578-4723-4550300C3611}"/>
                    </a:ext>
                  </a:extLst>
                </p14:cNvPr>
                <p14:cNvContentPartPr/>
                <p14:nvPr/>
              </p14:nvContentPartPr>
              <p14:xfrm>
                <a:off x="6703380" y="5499800"/>
                <a:ext cx="3240" cy="36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15CDFE48-78A7-C578-4723-4550300C361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695280" y="5490800"/>
                  <a:ext cx="1911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39C91DF5-E06B-FF13-2024-BF6FDF9F125D}"/>
                    </a:ext>
                  </a:extLst>
                </p14:cNvPr>
                <p14:cNvContentPartPr/>
                <p14:nvPr/>
              </p14:nvContentPartPr>
              <p14:xfrm>
                <a:off x="6724260" y="5400440"/>
                <a:ext cx="194760" cy="23328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39C91DF5-E06B-FF13-2024-BF6FDF9F125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715260" y="5391440"/>
                  <a:ext cx="2124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D932EC7E-B142-A05A-C894-760776013E35}"/>
                    </a:ext>
                  </a:extLst>
                </p14:cNvPr>
                <p14:cNvContentPartPr/>
                <p14:nvPr/>
              </p14:nvContentPartPr>
              <p14:xfrm>
                <a:off x="6552180" y="5466320"/>
                <a:ext cx="10800" cy="7632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D932EC7E-B142-A05A-C894-760776013E3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543180" y="5457320"/>
                  <a:ext cx="28440" cy="93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61" name="Picture 460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D89573AC-620F-80F3-0C3E-37E3C8889CB9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16" y="4374910"/>
            <a:ext cx="2890288" cy="23133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462" name="Ink 461">
                <a:extLst>
                  <a:ext uri="{FF2B5EF4-FFF2-40B4-BE49-F238E27FC236}">
                    <a16:creationId xmlns:a16="http://schemas.microsoft.com/office/drawing/2014/main" id="{0511EC50-B693-FEBA-6E65-F3957F88A35F}"/>
                  </a:ext>
                </a:extLst>
              </p14:cNvPr>
              <p14:cNvContentPartPr/>
              <p14:nvPr/>
            </p14:nvContentPartPr>
            <p14:xfrm>
              <a:off x="6007852" y="3916014"/>
              <a:ext cx="169200" cy="275760"/>
            </p14:xfrm>
          </p:contentPart>
        </mc:Choice>
        <mc:Fallback xmlns="">
          <p:pic>
            <p:nvPicPr>
              <p:cNvPr id="462" name="Ink 461">
                <a:extLst>
                  <a:ext uri="{FF2B5EF4-FFF2-40B4-BE49-F238E27FC236}">
                    <a16:creationId xmlns:a16="http://schemas.microsoft.com/office/drawing/2014/main" id="{0511EC50-B693-FEBA-6E65-F3957F88A35F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5999212" y="3907014"/>
                <a:ext cx="18684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463" name="Ink 462">
                <a:extLst>
                  <a:ext uri="{FF2B5EF4-FFF2-40B4-BE49-F238E27FC236}">
                    <a16:creationId xmlns:a16="http://schemas.microsoft.com/office/drawing/2014/main" id="{CDC24B90-6BD1-FCFA-AFBD-466BA2C98692}"/>
                  </a:ext>
                </a:extLst>
              </p14:cNvPr>
              <p14:cNvContentPartPr/>
              <p14:nvPr/>
            </p14:nvContentPartPr>
            <p14:xfrm>
              <a:off x="6262372" y="4081254"/>
              <a:ext cx="100080" cy="360"/>
            </p14:xfrm>
          </p:contentPart>
        </mc:Choice>
        <mc:Fallback xmlns="">
          <p:pic>
            <p:nvPicPr>
              <p:cNvPr id="463" name="Ink 462">
                <a:extLst>
                  <a:ext uri="{FF2B5EF4-FFF2-40B4-BE49-F238E27FC236}">
                    <a16:creationId xmlns:a16="http://schemas.microsoft.com/office/drawing/2014/main" id="{CDC24B90-6BD1-FCFA-AFBD-466BA2C98692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6253372" y="4072254"/>
                <a:ext cx="1177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1" name="Group 470">
            <a:extLst>
              <a:ext uri="{FF2B5EF4-FFF2-40B4-BE49-F238E27FC236}">
                <a16:creationId xmlns:a16="http://schemas.microsoft.com/office/drawing/2014/main" id="{14D01255-3FD8-5E09-99EA-002F1CA10AC6}"/>
              </a:ext>
            </a:extLst>
          </p:cNvPr>
          <p:cNvGrpSpPr/>
          <p:nvPr/>
        </p:nvGrpSpPr>
        <p:grpSpPr>
          <a:xfrm>
            <a:off x="6484132" y="3917094"/>
            <a:ext cx="1086840" cy="393480"/>
            <a:chOff x="6484186" y="3671838"/>
            <a:chExt cx="1086840" cy="39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653E61F0-FC4A-3D18-F1B1-BE3C0612B406}"/>
                    </a:ext>
                  </a:extLst>
                </p14:cNvPr>
                <p14:cNvContentPartPr/>
                <p14:nvPr/>
              </p14:nvContentPartPr>
              <p14:xfrm>
                <a:off x="6484186" y="3712518"/>
                <a:ext cx="538200" cy="35280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653E61F0-FC4A-3D18-F1B1-BE3C0612B40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475546" y="3703518"/>
                  <a:ext cx="55584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87FAE2E0-CD2E-9622-7A4F-67C8E8021257}"/>
                    </a:ext>
                  </a:extLst>
                </p14:cNvPr>
                <p14:cNvContentPartPr/>
                <p14:nvPr/>
              </p14:nvContentPartPr>
              <p14:xfrm>
                <a:off x="6691546" y="3718998"/>
                <a:ext cx="46080" cy="4608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87FAE2E0-CD2E-9622-7A4F-67C8E8021257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682546" y="3710358"/>
                  <a:ext cx="6372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A090B674-1A2A-7D98-7538-B8E222051255}"/>
                    </a:ext>
                  </a:extLst>
                </p14:cNvPr>
                <p14:cNvContentPartPr/>
                <p14:nvPr/>
              </p14:nvContentPartPr>
              <p14:xfrm>
                <a:off x="7085386" y="3697758"/>
                <a:ext cx="120960" cy="25704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A090B674-1A2A-7D98-7538-B8E222051255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7076746" y="3688758"/>
                  <a:ext cx="13860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963FBD85-5B78-3D8E-0475-796C9BF8ECBE}"/>
                    </a:ext>
                  </a:extLst>
                </p14:cNvPr>
                <p14:cNvContentPartPr/>
                <p14:nvPr/>
              </p14:nvContentPartPr>
              <p14:xfrm>
                <a:off x="7235866" y="3735918"/>
                <a:ext cx="139680" cy="15228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963FBD85-5B78-3D8E-0475-796C9BF8ECBE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227226" y="3727278"/>
                  <a:ext cx="1573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F590161C-5568-3AE5-19CC-1D501D153F36}"/>
                    </a:ext>
                  </a:extLst>
                </p14:cNvPr>
                <p14:cNvContentPartPr/>
                <p14:nvPr/>
              </p14:nvContentPartPr>
              <p14:xfrm>
                <a:off x="7448266" y="3671838"/>
                <a:ext cx="122760" cy="29520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F590161C-5568-3AE5-19CC-1D501D153F36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439626" y="3663198"/>
                  <a:ext cx="140400" cy="31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DFE67E10-EE22-35E2-9F45-E4B73DC43EF4}"/>
              </a:ext>
            </a:extLst>
          </p:cNvPr>
          <p:cNvGrpSpPr/>
          <p:nvPr/>
        </p:nvGrpSpPr>
        <p:grpSpPr>
          <a:xfrm>
            <a:off x="6940252" y="3035094"/>
            <a:ext cx="1989360" cy="789120"/>
            <a:chOff x="6940306" y="2789838"/>
            <a:chExt cx="1989360" cy="78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266BDB94-5C53-962D-3072-FCF36F350DFA}"/>
                    </a:ext>
                  </a:extLst>
                </p14:cNvPr>
                <p14:cNvContentPartPr/>
                <p14:nvPr/>
              </p14:nvContentPartPr>
              <p14:xfrm>
                <a:off x="6940306" y="3256758"/>
                <a:ext cx="244800" cy="32220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266BDB94-5C53-962D-3072-FCF36F350DFA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931306" y="3248118"/>
                  <a:ext cx="26244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BAF44B40-42EE-A486-160B-BF61993A2A8A}"/>
                    </a:ext>
                  </a:extLst>
                </p14:cNvPr>
                <p14:cNvContentPartPr/>
                <p14:nvPr/>
              </p14:nvContentPartPr>
              <p14:xfrm>
                <a:off x="7333066" y="3157038"/>
                <a:ext cx="426960" cy="214200"/>
              </p14:xfrm>
            </p:contentPart>
          </mc:Choice>
          <mc:Fallback xmlns=""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BAF44B40-42EE-A486-160B-BF61993A2A8A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324066" y="3148038"/>
                  <a:ext cx="4446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1528FFE9-AC57-2B13-F50A-986C00255023}"/>
                    </a:ext>
                  </a:extLst>
                </p14:cNvPr>
                <p14:cNvContentPartPr/>
                <p14:nvPr/>
              </p14:nvContentPartPr>
              <p14:xfrm>
                <a:off x="7516306" y="3147318"/>
                <a:ext cx="2520" cy="36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1528FFE9-AC57-2B13-F50A-986C00255023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507306" y="3138678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75415C02-C9BF-A3C4-6333-394FE2823EC9}"/>
                    </a:ext>
                  </a:extLst>
                </p14:cNvPr>
                <p14:cNvContentPartPr/>
                <p14:nvPr/>
              </p14:nvContentPartPr>
              <p14:xfrm>
                <a:off x="7789546" y="3031398"/>
                <a:ext cx="100800" cy="24948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75415C02-C9BF-A3C4-6333-394FE2823EC9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780906" y="3022398"/>
                  <a:ext cx="11844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BF406624-3CE1-B1EC-8E57-988DD092D214}"/>
                    </a:ext>
                  </a:extLst>
                </p14:cNvPr>
                <p14:cNvContentPartPr/>
                <p14:nvPr/>
              </p14:nvContentPartPr>
              <p14:xfrm>
                <a:off x="7859746" y="3015558"/>
                <a:ext cx="455040" cy="23400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BF406624-3CE1-B1EC-8E57-988DD092D214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850746" y="3006558"/>
                  <a:ext cx="4726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E827220D-87DF-C6AF-C340-7ED1C560E506}"/>
                    </a:ext>
                  </a:extLst>
                </p14:cNvPr>
                <p14:cNvContentPartPr/>
                <p14:nvPr/>
              </p14:nvContentPartPr>
              <p14:xfrm>
                <a:off x="8023906" y="3041118"/>
                <a:ext cx="2520" cy="36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E827220D-87DF-C6AF-C340-7ED1C560E506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8015266" y="3032478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895C8B5B-CB15-5B28-9107-A29913AC72A4}"/>
                    </a:ext>
                  </a:extLst>
                </p14:cNvPr>
                <p14:cNvContentPartPr/>
                <p14:nvPr/>
              </p14:nvContentPartPr>
              <p14:xfrm>
                <a:off x="8280586" y="2937438"/>
                <a:ext cx="140400" cy="19116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895C8B5B-CB15-5B28-9107-A29913AC72A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8271586" y="2928438"/>
                  <a:ext cx="1580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9D3345DF-AF51-F943-FE55-4C8F4B190E9A}"/>
                    </a:ext>
                  </a:extLst>
                </p14:cNvPr>
                <p14:cNvContentPartPr/>
                <p14:nvPr/>
              </p14:nvContentPartPr>
              <p14:xfrm>
                <a:off x="8535106" y="2873358"/>
                <a:ext cx="179640" cy="16776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9D3345DF-AF51-F943-FE55-4C8F4B190E9A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8526106" y="2864718"/>
                  <a:ext cx="1972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5B13B4D8-18F1-7EA8-4CDD-3EA1EE89D3D4}"/>
                    </a:ext>
                  </a:extLst>
                </p14:cNvPr>
                <p14:cNvContentPartPr/>
                <p14:nvPr/>
              </p14:nvContentPartPr>
              <p14:xfrm>
                <a:off x="8522146" y="2789838"/>
                <a:ext cx="2520" cy="252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5B13B4D8-18F1-7EA8-4CDD-3EA1EE89D3D4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8513506" y="2781198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8C975134-BDC3-26BE-54F6-B2E9539CD289}"/>
                    </a:ext>
                  </a:extLst>
                </p14:cNvPr>
                <p14:cNvContentPartPr/>
                <p14:nvPr/>
              </p14:nvContentPartPr>
              <p14:xfrm>
                <a:off x="8106346" y="3342438"/>
                <a:ext cx="176760" cy="17280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8C975134-BDC3-26BE-54F6-B2E9539CD289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8097706" y="3333798"/>
                  <a:ext cx="1944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8C538C95-B72F-CBEC-ADFF-77EB9EE0D291}"/>
                    </a:ext>
                  </a:extLst>
                </p14:cNvPr>
                <p14:cNvContentPartPr/>
                <p14:nvPr/>
              </p14:nvContentPartPr>
              <p14:xfrm>
                <a:off x="8345026" y="3063438"/>
                <a:ext cx="584640" cy="33192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8C538C95-B72F-CBEC-ADFF-77EB9EE0D291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8336386" y="3054438"/>
                  <a:ext cx="60228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5A91B4F8-6094-769D-42BA-67AA2EB9A7D2}"/>
                    </a:ext>
                  </a:extLst>
                </p14:cNvPr>
                <p14:cNvContentPartPr/>
                <p14:nvPr/>
              </p14:nvContentPartPr>
              <p14:xfrm>
                <a:off x="8417746" y="3221118"/>
                <a:ext cx="124920" cy="10080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5A91B4F8-6094-769D-42BA-67AA2EB9A7D2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8409106" y="3212478"/>
                  <a:ext cx="1425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7D59D5A9-EC0D-0692-28F0-B163A6E2EE12}"/>
                    </a:ext>
                  </a:extLst>
                </p14:cNvPr>
                <p14:cNvContentPartPr/>
                <p14:nvPr/>
              </p14:nvContentPartPr>
              <p14:xfrm>
                <a:off x="8722306" y="3100518"/>
                <a:ext cx="83880" cy="2088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7D59D5A9-EC0D-0692-28F0-B163A6E2EE12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8713306" y="3091518"/>
                  <a:ext cx="101520" cy="3852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507" name="Straight Connector 506">
            <a:extLst>
              <a:ext uri="{FF2B5EF4-FFF2-40B4-BE49-F238E27FC236}">
                <a16:creationId xmlns:a16="http://schemas.microsoft.com/office/drawing/2014/main" id="{E93C8BDF-8260-E314-E8EE-16DB617F9060}"/>
              </a:ext>
            </a:extLst>
          </p:cNvPr>
          <p:cNvCxnSpPr/>
          <p:nvPr/>
        </p:nvCxnSpPr>
        <p:spPr bwMode="auto">
          <a:xfrm>
            <a:off x="5774980" y="1528309"/>
            <a:ext cx="140796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8EF0DD29-EAFE-7DAF-A18A-781F6D86A9BA}"/>
              </a:ext>
            </a:extLst>
          </p:cNvPr>
          <p:cNvGrpSpPr/>
          <p:nvPr/>
        </p:nvGrpSpPr>
        <p:grpSpPr>
          <a:xfrm>
            <a:off x="7221640" y="1363654"/>
            <a:ext cx="1058040" cy="295200"/>
            <a:chOff x="1909168" y="604625"/>
            <a:chExt cx="105804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536" name="Ink 535">
                  <a:extLst>
                    <a:ext uri="{FF2B5EF4-FFF2-40B4-BE49-F238E27FC236}">
                      <a16:creationId xmlns:a16="http://schemas.microsoft.com/office/drawing/2014/main" id="{CB205551-1DA1-5312-A513-431D66CC0A2D}"/>
                    </a:ext>
                  </a:extLst>
                </p14:cNvPr>
                <p14:cNvContentPartPr/>
                <p14:nvPr/>
              </p14:nvContentPartPr>
              <p14:xfrm>
                <a:off x="1909168" y="704345"/>
                <a:ext cx="219600" cy="195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6735258-4681-9174-1291-9597CF4CDF1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900168" y="695705"/>
                  <a:ext cx="2372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537" name="Ink 536">
                  <a:extLst>
                    <a:ext uri="{FF2B5EF4-FFF2-40B4-BE49-F238E27FC236}">
                      <a16:creationId xmlns:a16="http://schemas.microsoft.com/office/drawing/2014/main" id="{4296119A-AE80-0EE7-BD17-0F71D25D4F3E}"/>
                    </a:ext>
                  </a:extLst>
                </p14:cNvPr>
                <p14:cNvContentPartPr/>
                <p14:nvPr/>
              </p14:nvContentPartPr>
              <p14:xfrm>
                <a:off x="2109328" y="673745"/>
                <a:ext cx="60840" cy="137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A88B50D-BF28-FD6C-1E13-BC8436861B0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00328" y="664745"/>
                  <a:ext cx="784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538" name="Ink 537">
                  <a:extLst>
                    <a:ext uri="{FF2B5EF4-FFF2-40B4-BE49-F238E27FC236}">
                      <a16:creationId xmlns:a16="http://schemas.microsoft.com/office/drawing/2014/main" id="{D3B79BF4-DDAC-A53B-8D29-EB8D45702EC3}"/>
                    </a:ext>
                  </a:extLst>
                </p14:cNvPr>
                <p14:cNvContentPartPr/>
                <p14:nvPr/>
              </p14:nvContentPartPr>
              <p14:xfrm>
                <a:off x="2213728" y="715865"/>
                <a:ext cx="7992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3365A30-A63B-1160-1537-BD6EAD440F7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05088" y="706865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539" name="Ink 538">
                  <a:extLst>
                    <a:ext uri="{FF2B5EF4-FFF2-40B4-BE49-F238E27FC236}">
                      <a16:creationId xmlns:a16="http://schemas.microsoft.com/office/drawing/2014/main" id="{AD704F49-8FD5-B172-714E-F42323736054}"/>
                    </a:ext>
                  </a:extLst>
                </p14:cNvPr>
                <p14:cNvContentPartPr/>
                <p14:nvPr/>
              </p14:nvContentPartPr>
              <p14:xfrm>
                <a:off x="2237848" y="788945"/>
                <a:ext cx="5148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952D9D3-0DF6-A8A5-445D-534F1DE1E67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29208" y="779945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540" name="Ink 539">
                  <a:extLst>
                    <a:ext uri="{FF2B5EF4-FFF2-40B4-BE49-F238E27FC236}">
                      <a16:creationId xmlns:a16="http://schemas.microsoft.com/office/drawing/2014/main" id="{D8D338AD-34AD-D33C-184A-47DDF9F08F1E}"/>
                    </a:ext>
                  </a:extLst>
                </p14:cNvPr>
                <p14:cNvContentPartPr/>
                <p14:nvPr/>
              </p14:nvContentPartPr>
              <p14:xfrm>
                <a:off x="2413888" y="604625"/>
                <a:ext cx="108000" cy="251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59BA2D4-1476-56A6-0195-88F4F94301F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05248" y="595985"/>
                  <a:ext cx="1256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541" name="Ink 540">
                  <a:extLst>
                    <a:ext uri="{FF2B5EF4-FFF2-40B4-BE49-F238E27FC236}">
                      <a16:creationId xmlns:a16="http://schemas.microsoft.com/office/drawing/2014/main" id="{CBC211EC-7435-1455-9757-58D263E17E32}"/>
                    </a:ext>
                  </a:extLst>
                </p14:cNvPr>
                <p14:cNvContentPartPr/>
                <p14:nvPr/>
              </p14:nvContentPartPr>
              <p14:xfrm>
                <a:off x="2612248" y="701105"/>
                <a:ext cx="32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F3CCC48-F48E-F7B3-4553-E8E3F0B683A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03608" y="692105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542" name="Ink 541">
                  <a:extLst>
                    <a:ext uri="{FF2B5EF4-FFF2-40B4-BE49-F238E27FC236}">
                      <a16:creationId xmlns:a16="http://schemas.microsoft.com/office/drawing/2014/main" id="{C7D76CFB-7F03-1250-1B9F-4E226263CD59}"/>
                    </a:ext>
                  </a:extLst>
                </p14:cNvPr>
                <p14:cNvContentPartPr/>
                <p14:nvPr/>
              </p14:nvContentPartPr>
              <p14:xfrm>
                <a:off x="2743288" y="669065"/>
                <a:ext cx="144360" cy="226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EFFCC16-4A0C-222D-FEA0-9A81C4BAF5F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734648" y="660425"/>
                  <a:ext cx="1620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543" name="Ink 542">
                  <a:extLst>
                    <a:ext uri="{FF2B5EF4-FFF2-40B4-BE49-F238E27FC236}">
                      <a16:creationId xmlns:a16="http://schemas.microsoft.com/office/drawing/2014/main" id="{773E6F40-886A-F658-936D-497D1C44BBE4}"/>
                    </a:ext>
                  </a:extLst>
                </p14:cNvPr>
                <p14:cNvContentPartPr/>
                <p14:nvPr/>
              </p14:nvContentPartPr>
              <p14:xfrm>
                <a:off x="2785768" y="784265"/>
                <a:ext cx="181440" cy="49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669BFCE-5F35-2AAC-11F7-796F9CC0842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77128" y="775625"/>
                  <a:ext cx="19908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002ADB01-7A11-B942-C6C7-8F8B27D74AFA}"/>
              </a:ext>
            </a:extLst>
          </p:cNvPr>
          <p:cNvGrpSpPr/>
          <p:nvPr/>
        </p:nvGrpSpPr>
        <p:grpSpPr>
          <a:xfrm>
            <a:off x="5778872" y="1095475"/>
            <a:ext cx="2268000" cy="1336865"/>
            <a:chOff x="4651020" y="4337175"/>
            <a:chExt cx="2268000" cy="133686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545" name="Ink 544">
                  <a:extLst>
                    <a:ext uri="{FF2B5EF4-FFF2-40B4-BE49-F238E27FC236}">
                      <a16:creationId xmlns:a16="http://schemas.microsoft.com/office/drawing/2014/main" id="{3A17FB07-5886-A787-A35A-1CED4202FACA}"/>
                    </a:ext>
                  </a:extLst>
                </p14:cNvPr>
                <p14:cNvContentPartPr/>
                <p14:nvPr/>
              </p14:nvContentPartPr>
              <p14:xfrm>
                <a:off x="4745340" y="5519600"/>
                <a:ext cx="256320" cy="3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D82E2617-FC0A-FC67-7D75-49A0A1563152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736340" y="5510600"/>
                  <a:ext cx="27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546" name="Ink 545">
                  <a:extLst>
                    <a:ext uri="{FF2B5EF4-FFF2-40B4-BE49-F238E27FC236}">
                      <a16:creationId xmlns:a16="http://schemas.microsoft.com/office/drawing/2014/main" id="{2AA46F12-CB6B-0A14-CFC1-7C62181360EB}"/>
                    </a:ext>
                  </a:extLst>
                </p14:cNvPr>
                <p14:cNvContentPartPr/>
                <p14:nvPr/>
              </p14:nvContentPartPr>
              <p14:xfrm>
                <a:off x="4651020" y="5422040"/>
                <a:ext cx="360" cy="15840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655AE239-263D-054D-FB6F-AE564B61C4EF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642020" y="5413040"/>
                  <a:ext cx="180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547" name="Ink 546">
                  <a:extLst>
                    <a:ext uri="{FF2B5EF4-FFF2-40B4-BE49-F238E27FC236}">
                      <a16:creationId xmlns:a16="http://schemas.microsoft.com/office/drawing/2014/main" id="{80084774-0E38-B559-EA89-B9E2CACD38D2}"/>
                    </a:ext>
                  </a:extLst>
                </p14:cNvPr>
                <p14:cNvContentPartPr/>
                <p14:nvPr/>
              </p14:nvContentPartPr>
              <p14:xfrm>
                <a:off x="5064300" y="5255720"/>
                <a:ext cx="241920" cy="36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8951186C-2B25-C602-B404-7898F6EBA4D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055313" y="5246720"/>
                  <a:ext cx="259534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548" name="Ink 547">
                  <a:extLst>
                    <a:ext uri="{FF2B5EF4-FFF2-40B4-BE49-F238E27FC236}">
                      <a16:creationId xmlns:a16="http://schemas.microsoft.com/office/drawing/2014/main" id="{94DDC074-EE11-CE1B-AFCE-8178452CB713}"/>
                    </a:ext>
                  </a:extLst>
                </p14:cNvPr>
                <p14:cNvContentPartPr/>
                <p14:nvPr/>
              </p14:nvContentPartPr>
              <p14:xfrm>
                <a:off x="5084820" y="5339240"/>
                <a:ext cx="188280" cy="14688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77703CC3-7F83-701F-819A-A4E02A2AB410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075820" y="5330240"/>
                  <a:ext cx="2059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549" name="Ink 548">
                  <a:extLst>
                    <a:ext uri="{FF2B5EF4-FFF2-40B4-BE49-F238E27FC236}">
                      <a16:creationId xmlns:a16="http://schemas.microsoft.com/office/drawing/2014/main" id="{6FCFF1D2-0429-FD3A-032D-A34BB4246BC6}"/>
                    </a:ext>
                  </a:extLst>
                </p14:cNvPr>
                <p14:cNvContentPartPr/>
                <p14:nvPr/>
              </p14:nvContentPartPr>
              <p14:xfrm>
                <a:off x="5420340" y="4999400"/>
                <a:ext cx="360" cy="36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C77D8930-AA07-C163-8EF0-A70FDEC97C06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411340" y="4990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550" name="Ink 549">
                  <a:extLst>
                    <a:ext uri="{FF2B5EF4-FFF2-40B4-BE49-F238E27FC236}">
                      <a16:creationId xmlns:a16="http://schemas.microsoft.com/office/drawing/2014/main" id="{3772E558-F2BA-844D-8FE4-7BBD2E7CAA3E}"/>
                    </a:ext>
                  </a:extLst>
                </p14:cNvPr>
                <p14:cNvContentPartPr/>
                <p14:nvPr/>
              </p14:nvContentPartPr>
              <p14:xfrm>
                <a:off x="5420340" y="4908320"/>
                <a:ext cx="303840" cy="36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5FCEC11B-C6F0-47E2-196C-1CA16D9B9700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411340" y="4899320"/>
                  <a:ext cx="321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551" name="Ink 550">
                  <a:extLst>
                    <a:ext uri="{FF2B5EF4-FFF2-40B4-BE49-F238E27FC236}">
                      <a16:creationId xmlns:a16="http://schemas.microsoft.com/office/drawing/2014/main" id="{70D09699-E11B-A044-FF11-86242BDAE6D5}"/>
                    </a:ext>
                  </a:extLst>
                </p14:cNvPr>
                <p14:cNvContentPartPr/>
                <p14:nvPr/>
              </p14:nvContentPartPr>
              <p14:xfrm>
                <a:off x="5407020" y="4999040"/>
                <a:ext cx="90360" cy="15408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332F9B6F-97C5-A5B8-9D02-BE429EB7FF8F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398020" y="4990040"/>
                  <a:ext cx="1080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552" name="Ink 551">
                  <a:extLst>
                    <a:ext uri="{FF2B5EF4-FFF2-40B4-BE49-F238E27FC236}">
                      <a16:creationId xmlns:a16="http://schemas.microsoft.com/office/drawing/2014/main" id="{841055EC-E447-74E0-C0ED-2680832161E8}"/>
                    </a:ext>
                  </a:extLst>
                </p14:cNvPr>
                <p14:cNvContentPartPr/>
                <p14:nvPr/>
              </p14:nvContentPartPr>
              <p14:xfrm>
                <a:off x="5558940" y="5076800"/>
                <a:ext cx="360" cy="36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75CD658F-B7AB-8816-A602-F730914BA8BE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549940" y="50678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553" name="Ink 552">
                  <a:extLst>
                    <a:ext uri="{FF2B5EF4-FFF2-40B4-BE49-F238E27FC236}">
                      <a16:creationId xmlns:a16="http://schemas.microsoft.com/office/drawing/2014/main" id="{8DD86DAC-5B66-F0A1-F927-8BD4A9DC8588}"/>
                    </a:ext>
                  </a:extLst>
                </p14:cNvPr>
                <p14:cNvContentPartPr/>
                <p14:nvPr/>
              </p14:nvContentPartPr>
              <p14:xfrm>
                <a:off x="5657220" y="5026760"/>
                <a:ext cx="81000" cy="15228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A1D49D44-043D-61ED-5CBB-20C36462211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648260" y="5017760"/>
                  <a:ext cx="98562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554" name="Ink 553">
                  <a:extLst>
                    <a:ext uri="{FF2B5EF4-FFF2-40B4-BE49-F238E27FC236}">
                      <a16:creationId xmlns:a16="http://schemas.microsoft.com/office/drawing/2014/main" id="{921E644A-970D-0A79-28E0-3DB6663431BD}"/>
                    </a:ext>
                  </a:extLst>
                </p14:cNvPr>
                <p14:cNvContentPartPr/>
                <p14:nvPr/>
              </p14:nvContentPartPr>
              <p14:xfrm>
                <a:off x="5871060" y="4671440"/>
                <a:ext cx="254160" cy="864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91B054E9-1673-2419-0882-2D9824DC45C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862060" y="4662440"/>
                  <a:ext cx="271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555" name="Ink 554">
                  <a:extLst>
                    <a:ext uri="{FF2B5EF4-FFF2-40B4-BE49-F238E27FC236}">
                      <a16:creationId xmlns:a16="http://schemas.microsoft.com/office/drawing/2014/main" id="{623202A1-6A5B-CC55-44F1-5BA489DFB1FB}"/>
                    </a:ext>
                  </a:extLst>
                </p14:cNvPr>
                <p14:cNvContentPartPr/>
                <p14:nvPr/>
              </p14:nvContentPartPr>
              <p14:xfrm>
                <a:off x="5975820" y="4337175"/>
                <a:ext cx="181440" cy="12276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7B19E525-9D2C-BA02-A744-E95F0C86CF1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966820" y="4328175"/>
                  <a:ext cx="199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556" name="Ink 555">
                  <a:extLst>
                    <a:ext uri="{FF2B5EF4-FFF2-40B4-BE49-F238E27FC236}">
                      <a16:creationId xmlns:a16="http://schemas.microsoft.com/office/drawing/2014/main" id="{17FB638D-009B-325B-32B9-6FAB5593BC5A}"/>
                    </a:ext>
                  </a:extLst>
                </p14:cNvPr>
                <p14:cNvContentPartPr/>
                <p14:nvPr/>
              </p14:nvContentPartPr>
              <p14:xfrm>
                <a:off x="6146820" y="4337175"/>
                <a:ext cx="360" cy="27324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61E67030-2886-F61B-3035-FA835AE81D1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137820" y="4328175"/>
                  <a:ext cx="180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557" name="Ink 556">
                  <a:extLst>
                    <a:ext uri="{FF2B5EF4-FFF2-40B4-BE49-F238E27FC236}">
                      <a16:creationId xmlns:a16="http://schemas.microsoft.com/office/drawing/2014/main" id="{20CB8770-5C09-E89E-A6E5-9DE76BE3B72C}"/>
                    </a:ext>
                  </a:extLst>
                </p14:cNvPr>
                <p14:cNvContentPartPr/>
                <p14:nvPr/>
              </p14:nvContentPartPr>
              <p14:xfrm>
                <a:off x="6444900" y="5673680"/>
                <a:ext cx="316440" cy="36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70CBAC91-B0E7-C0EA-CEBB-7A8F743DB6B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435900" y="5664680"/>
                  <a:ext cx="33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558" name="Ink 557">
                  <a:extLst>
                    <a:ext uri="{FF2B5EF4-FFF2-40B4-BE49-F238E27FC236}">
                      <a16:creationId xmlns:a16="http://schemas.microsoft.com/office/drawing/2014/main" id="{2DF72A5D-0BE2-D108-18E5-7789A67DCE72}"/>
                    </a:ext>
                  </a:extLst>
                </p14:cNvPr>
                <p14:cNvContentPartPr/>
                <p14:nvPr/>
              </p14:nvContentPartPr>
              <p14:xfrm>
                <a:off x="6534540" y="5442560"/>
                <a:ext cx="88200" cy="12708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97290D97-9075-68E0-DB41-8CA80A38CB9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525540" y="5433560"/>
                  <a:ext cx="1058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559" name="Ink 558">
                  <a:extLst>
                    <a:ext uri="{FF2B5EF4-FFF2-40B4-BE49-F238E27FC236}">
                      <a16:creationId xmlns:a16="http://schemas.microsoft.com/office/drawing/2014/main" id="{726FA071-350F-5FFF-CAAA-C07E49BC983E}"/>
                    </a:ext>
                  </a:extLst>
                </p14:cNvPr>
                <p14:cNvContentPartPr/>
                <p14:nvPr/>
              </p14:nvContentPartPr>
              <p14:xfrm>
                <a:off x="6703380" y="5499800"/>
                <a:ext cx="3240" cy="36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15CDFE48-78A7-C578-4723-4550300C361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695280" y="5490800"/>
                  <a:ext cx="1911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560" name="Ink 559">
                  <a:extLst>
                    <a:ext uri="{FF2B5EF4-FFF2-40B4-BE49-F238E27FC236}">
                      <a16:creationId xmlns:a16="http://schemas.microsoft.com/office/drawing/2014/main" id="{BEEFA26C-11B1-9B3E-1B99-37A3E9499D45}"/>
                    </a:ext>
                  </a:extLst>
                </p14:cNvPr>
                <p14:cNvContentPartPr/>
                <p14:nvPr/>
              </p14:nvContentPartPr>
              <p14:xfrm>
                <a:off x="6724260" y="5400440"/>
                <a:ext cx="194760" cy="23328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39C91DF5-E06B-FF13-2024-BF6FDF9F125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715260" y="5391440"/>
                  <a:ext cx="2124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561" name="Ink 560">
                  <a:extLst>
                    <a:ext uri="{FF2B5EF4-FFF2-40B4-BE49-F238E27FC236}">
                      <a16:creationId xmlns:a16="http://schemas.microsoft.com/office/drawing/2014/main" id="{60757F72-3F09-14A6-DB8C-80FF701422FB}"/>
                    </a:ext>
                  </a:extLst>
                </p14:cNvPr>
                <p14:cNvContentPartPr/>
                <p14:nvPr/>
              </p14:nvContentPartPr>
              <p14:xfrm>
                <a:off x="6552180" y="5466320"/>
                <a:ext cx="10800" cy="7632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D932EC7E-B142-A05A-C894-760776013E3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543180" y="5457320"/>
                  <a:ext cx="28440" cy="93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41" name="Rectangle 340">
            <a:extLst>
              <a:ext uri="{FF2B5EF4-FFF2-40B4-BE49-F238E27FC236}">
                <a16:creationId xmlns:a16="http://schemas.microsoft.com/office/drawing/2014/main" id="{5D030EE2-AB9F-8EE6-EB37-D2E4A6F69596}"/>
              </a:ext>
            </a:extLst>
          </p:cNvPr>
          <p:cNvSpPr/>
          <p:nvPr/>
        </p:nvSpPr>
        <p:spPr>
          <a:xfrm>
            <a:off x="90599" y="402221"/>
            <a:ext cx="2979102" cy="2332638"/>
          </a:xfrm>
          <a:prstGeom prst="rect">
            <a:avLst/>
          </a:prstGeom>
          <a:solidFill>
            <a:schemeClr val="accent1">
              <a:alpha val="19184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A07A9BE6-B484-0F92-2E21-0D16930FD8DB}"/>
              </a:ext>
            </a:extLst>
          </p:cNvPr>
          <p:cNvSpPr/>
          <p:nvPr/>
        </p:nvSpPr>
        <p:spPr>
          <a:xfrm>
            <a:off x="5170027" y="423197"/>
            <a:ext cx="3455877" cy="2332638"/>
          </a:xfrm>
          <a:prstGeom prst="rect">
            <a:avLst/>
          </a:prstGeom>
          <a:solidFill>
            <a:schemeClr val="accent1">
              <a:alpha val="19184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99F39981-7570-63A8-7975-FE03392CBAF3}"/>
              </a:ext>
            </a:extLst>
          </p:cNvPr>
          <p:cNvGrpSpPr/>
          <p:nvPr/>
        </p:nvGrpSpPr>
        <p:grpSpPr>
          <a:xfrm>
            <a:off x="340648" y="589145"/>
            <a:ext cx="2520000" cy="1469880"/>
            <a:chOff x="340648" y="589145"/>
            <a:chExt cx="2520000" cy="1469880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4A52256D-AAC8-901F-9384-AE659411EDD3}"/>
                </a:ext>
              </a:extLst>
            </p:cNvPr>
            <p:cNvGrpSpPr/>
            <p:nvPr/>
          </p:nvGrpSpPr>
          <p:grpSpPr>
            <a:xfrm>
              <a:off x="340648" y="1726745"/>
              <a:ext cx="260640" cy="177840"/>
              <a:chOff x="340648" y="1726745"/>
              <a:chExt cx="260640" cy="177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343" name="Ink 342">
                    <a:extLst>
                      <a:ext uri="{FF2B5EF4-FFF2-40B4-BE49-F238E27FC236}">
                        <a16:creationId xmlns:a16="http://schemas.microsoft.com/office/drawing/2014/main" id="{25770A6E-35EC-BA78-A5BC-402C97E383AC}"/>
                      </a:ext>
                    </a:extLst>
                  </p14:cNvPr>
                  <p14:cNvContentPartPr/>
                  <p14:nvPr/>
                </p14:nvContentPartPr>
                <p14:xfrm>
                  <a:off x="340648" y="1904225"/>
                  <a:ext cx="260640" cy="360"/>
                </p14:xfrm>
              </p:contentPart>
            </mc:Choice>
            <mc:Fallback xmlns="">
              <p:pic>
                <p:nvPicPr>
                  <p:cNvPr id="343" name="Ink 342">
                    <a:extLst>
                      <a:ext uri="{FF2B5EF4-FFF2-40B4-BE49-F238E27FC236}">
                        <a16:creationId xmlns:a16="http://schemas.microsoft.com/office/drawing/2014/main" id="{25770A6E-35EC-BA78-A5BC-402C97E383A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332008" y="1895225"/>
                    <a:ext cx="278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344" name="Ink 343">
                    <a:extLst>
                      <a:ext uri="{FF2B5EF4-FFF2-40B4-BE49-F238E27FC236}">
                        <a16:creationId xmlns:a16="http://schemas.microsoft.com/office/drawing/2014/main" id="{96F2C34F-8C5A-3EA7-D6FB-5BD4732DAFB5}"/>
                      </a:ext>
                    </a:extLst>
                  </p14:cNvPr>
                  <p14:cNvContentPartPr/>
                  <p14:nvPr/>
                </p14:nvContentPartPr>
                <p14:xfrm>
                  <a:off x="360808" y="1726745"/>
                  <a:ext cx="160560" cy="133920"/>
                </p14:xfrm>
              </p:contentPart>
            </mc:Choice>
            <mc:Fallback xmlns="">
              <p:pic>
                <p:nvPicPr>
                  <p:cNvPr id="344" name="Ink 343">
                    <a:extLst>
                      <a:ext uri="{FF2B5EF4-FFF2-40B4-BE49-F238E27FC236}">
                        <a16:creationId xmlns:a16="http://schemas.microsoft.com/office/drawing/2014/main" id="{96F2C34F-8C5A-3EA7-D6FB-5BD4732DAFB5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352168" y="1717745"/>
                    <a:ext cx="178200" cy="151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687D928D-FFE0-4BB1-4DBB-B1BA18F07D79}"/>
                </a:ext>
              </a:extLst>
            </p:cNvPr>
            <p:cNvGrpSpPr/>
            <p:nvPr/>
          </p:nvGrpSpPr>
          <p:grpSpPr>
            <a:xfrm>
              <a:off x="737368" y="1596065"/>
              <a:ext cx="256680" cy="154080"/>
              <a:chOff x="737368" y="1596065"/>
              <a:chExt cx="256680" cy="15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346" name="Ink 345">
                    <a:extLst>
                      <a:ext uri="{FF2B5EF4-FFF2-40B4-BE49-F238E27FC236}">
                        <a16:creationId xmlns:a16="http://schemas.microsoft.com/office/drawing/2014/main" id="{78F4DDBD-D56F-5C28-5510-68ABCD08E00D}"/>
                      </a:ext>
                    </a:extLst>
                  </p14:cNvPr>
                  <p14:cNvContentPartPr/>
                  <p14:nvPr/>
                </p14:nvContentPartPr>
                <p14:xfrm>
                  <a:off x="737368" y="1729985"/>
                  <a:ext cx="256680" cy="20160"/>
                </p14:xfrm>
              </p:contentPart>
            </mc:Choice>
            <mc:Fallback xmlns="">
              <p:pic>
                <p:nvPicPr>
                  <p:cNvPr id="346" name="Ink 345">
                    <a:extLst>
                      <a:ext uri="{FF2B5EF4-FFF2-40B4-BE49-F238E27FC236}">
                        <a16:creationId xmlns:a16="http://schemas.microsoft.com/office/drawing/2014/main" id="{78F4DDBD-D56F-5C28-5510-68ABCD08E00D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728368" y="1720985"/>
                    <a:ext cx="274320" cy="3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347" name="Ink 346">
                    <a:extLst>
                      <a:ext uri="{FF2B5EF4-FFF2-40B4-BE49-F238E27FC236}">
                        <a16:creationId xmlns:a16="http://schemas.microsoft.com/office/drawing/2014/main" id="{1CB4089F-8D89-64E8-7BAD-9432AB1398A8}"/>
                      </a:ext>
                    </a:extLst>
                  </p14:cNvPr>
                  <p14:cNvContentPartPr/>
                  <p14:nvPr/>
                </p14:nvContentPartPr>
                <p14:xfrm>
                  <a:off x="803248" y="1596065"/>
                  <a:ext cx="133560" cy="141120"/>
                </p14:xfrm>
              </p:contentPart>
            </mc:Choice>
            <mc:Fallback xmlns="">
              <p:pic>
                <p:nvPicPr>
                  <p:cNvPr id="347" name="Ink 346">
                    <a:extLst>
                      <a:ext uri="{FF2B5EF4-FFF2-40B4-BE49-F238E27FC236}">
                        <a16:creationId xmlns:a16="http://schemas.microsoft.com/office/drawing/2014/main" id="{1CB4089F-8D89-64E8-7BAD-9432AB1398A8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794608" y="1587425"/>
                    <a:ext cx="151200" cy="158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DFC3AECC-BC4E-2DC6-DF6F-169A6FBE9619}"/>
                </a:ext>
              </a:extLst>
            </p:cNvPr>
            <p:cNvGrpSpPr/>
            <p:nvPr/>
          </p:nvGrpSpPr>
          <p:grpSpPr>
            <a:xfrm>
              <a:off x="1027888" y="981905"/>
              <a:ext cx="398520" cy="284040"/>
              <a:chOff x="1027888" y="981905"/>
              <a:chExt cx="398520" cy="28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349" name="Ink 348">
                    <a:extLst>
                      <a:ext uri="{FF2B5EF4-FFF2-40B4-BE49-F238E27FC236}">
                        <a16:creationId xmlns:a16="http://schemas.microsoft.com/office/drawing/2014/main" id="{F49BA1D1-2BFF-86C3-AFDD-BD845F569498}"/>
                      </a:ext>
                    </a:extLst>
                  </p14:cNvPr>
                  <p14:cNvContentPartPr/>
                  <p14:nvPr/>
                </p14:nvContentPartPr>
                <p14:xfrm>
                  <a:off x="1088368" y="1265585"/>
                  <a:ext cx="338040" cy="360"/>
                </p14:xfrm>
              </p:contentPart>
            </mc:Choice>
            <mc:Fallback xmlns="">
              <p:pic>
                <p:nvPicPr>
                  <p:cNvPr id="349" name="Ink 348">
                    <a:extLst>
                      <a:ext uri="{FF2B5EF4-FFF2-40B4-BE49-F238E27FC236}">
                        <a16:creationId xmlns:a16="http://schemas.microsoft.com/office/drawing/2014/main" id="{F49BA1D1-2BFF-86C3-AFDD-BD845F569498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1079368" y="1256945"/>
                    <a:ext cx="355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350" name="Ink 349">
                    <a:extLst>
                      <a:ext uri="{FF2B5EF4-FFF2-40B4-BE49-F238E27FC236}">
                        <a16:creationId xmlns:a16="http://schemas.microsoft.com/office/drawing/2014/main" id="{CE14AEE5-BE95-D071-CEF2-6F66EEAC92AC}"/>
                      </a:ext>
                    </a:extLst>
                  </p14:cNvPr>
                  <p14:cNvContentPartPr/>
                  <p14:nvPr/>
                </p14:nvContentPartPr>
                <p14:xfrm>
                  <a:off x="1027888" y="981905"/>
                  <a:ext cx="101880" cy="233280"/>
                </p14:xfrm>
              </p:contentPart>
            </mc:Choice>
            <mc:Fallback xmlns="">
              <p:pic>
                <p:nvPicPr>
                  <p:cNvPr id="350" name="Ink 349">
                    <a:extLst>
                      <a:ext uri="{FF2B5EF4-FFF2-40B4-BE49-F238E27FC236}">
                        <a16:creationId xmlns:a16="http://schemas.microsoft.com/office/drawing/2014/main" id="{CE14AEE5-BE95-D071-CEF2-6F66EEAC92AC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1019248" y="973265"/>
                    <a:ext cx="11952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351" name="Ink 350">
                    <a:extLst>
                      <a:ext uri="{FF2B5EF4-FFF2-40B4-BE49-F238E27FC236}">
                        <a16:creationId xmlns:a16="http://schemas.microsoft.com/office/drawing/2014/main" id="{81D91F83-6E1D-0FCB-0484-4434C73809BC}"/>
                      </a:ext>
                    </a:extLst>
                  </p14:cNvPr>
                  <p14:cNvContentPartPr/>
                  <p14:nvPr/>
                </p14:nvContentPartPr>
                <p14:xfrm>
                  <a:off x="1196008" y="1153265"/>
                  <a:ext cx="360" cy="360"/>
                </p14:xfrm>
              </p:contentPart>
            </mc:Choice>
            <mc:Fallback xmlns="">
              <p:pic>
                <p:nvPicPr>
                  <p:cNvPr id="351" name="Ink 350">
                    <a:extLst>
                      <a:ext uri="{FF2B5EF4-FFF2-40B4-BE49-F238E27FC236}">
                        <a16:creationId xmlns:a16="http://schemas.microsoft.com/office/drawing/2014/main" id="{81D91F83-6E1D-0FCB-0484-4434C73809BC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1187008" y="114462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352" name="Ink 351">
                    <a:extLst>
                      <a:ext uri="{FF2B5EF4-FFF2-40B4-BE49-F238E27FC236}">
                        <a16:creationId xmlns:a16="http://schemas.microsoft.com/office/drawing/2014/main" id="{5A610A90-3567-AAA0-BFE9-0096BCC7C305}"/>
                      </a:ext>
                    </a:extLst>
                  </p14:cNvPr>
                  <p14:cNvContentPartPr/>
                  <p14:nvPr/>
                </p14:nvContentPartPr>
                <p14:xfrm>
                  <a:off x="1299328" y="1018985"/>
                  <a:ext cx="81360" cy="177120"/>
                </p14:xfrm>
              </p:contentPart>
            </mc:Choice>
            <mc:Fallback xmlns="">
              <p:pic>
                <p:nvPicPr>
                  <p:cNvPr id="352" name="Ink 351">
                    <a:extLst>
                      <a:ext uri="{FF2B5EF4-FFF2-40B4-BE49-F238E27FC236}">
                        <a16:creationId xmlns:a16="http://schemas.microsoft.com/office/drawing/2014/main" id="{5A610A90-3567-AAA0-BFE9-0096BCC7C305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1290328" y="1010345"/>
                    <a:ext cx="99000" cy="194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D855FAAE-EC47-B597-0175-C61D38565AD3}"/>
                    </a:ext>
                  </a:extLst>
                </p14:cNvPr>
                <p14:cNvContentPartPr/>
                <p14:nvPr/>
              </p14:nvContentPartPr>
              <p14:xfrm>
                <a:off x="1606048" y="864545"/>
                <a:ext cx="264960" cy="36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D855FAAE-EC47-B597-0175-C61D38565AD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597408" y="855905"/>
                  <a:ext cx="28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4021A960-30A5-DF0A-FC6A-2357A12C8609}"/>
                    </a:ext>
                  </a:extLst>
                </p14:cNvPr>
                <p14:cNvContentPartPr/>
                <p14:nvPr/>
              </p14:nvContentPartPr>
              <p14:xfrm>
                <a:off x="1652488" y="589145"/>
                <a:ext cx="164520" cy="1767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4021A960-30A5-DF0A-FC6A-2357A12C8609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643848" y="580145"/>
                  <a:ext cx="182160" cy="194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43E0984A-9B53-700C-D775-3A9BF37DFDB0}"/>
                </a:ext>
              </a:extLst>
            </p:cNvPr>
            <p:cNvGrpSpPr/>
            <p:nvPr/>
          </p:nvGrpSpPr>
          <p:grpSpPr>
            <a:xfrm>
              <a:off x="2127688" y="1885505"/>
              <a:ext cx="732960" cy="173520"/>
              <a:chOff x="2127688" y="1885505"/>
              <a:chExt cx="732960" cy="173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361" name="Ink 360">
                    <a:extLst>
                      <a:ext uri="{FF2B5EF4-FFF2-40B4-BE49-F238E27FC236}">
                        <a16:creationId xmlns:a16="http://schemas.microsoft.com/office/drawing/2014/main" id="{3D16D6B9-5A99-E5DA-17A5-9A797EB30CFE}"/>
                      </a:ext>
                    </a:extLst>
                  </p14:cNvPr>
                  <p14:cNvContentPartPr/>
                  <p14:nvPr/>
                </p14:nvContentPartPr>
                <p14:xfrm>
                  <a:off x="2127688" y="1921505"/>
                  <a:ext cx="360" cy="360"/>
                </p14:xfrm>
              </p:contentPart>
            </mc:Choice>
            <mc:Fallback xmlns="">
              <p:pic>
                <p:nvPicPr>
                  <p:cNvPr id="361" name="Ink 360">
                    <a:extLst>
                      <a:ext uri="{FF2B5EF4-FFF2-40B4-BE49-F238E27FC236}">
                        <a16:creationId xmlns:a16="http://schemas.microsoft.com/office/drawing/2014/main" id="{3D16D6B9-5A99-E5DA-17A5-9A797EB30CFE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2119048" y="191286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363" name="Ink 362">
                    <a:extLst>
                      <a:ext uri="{FF2B5EF4-FFF2-40B4-BE49-F238E27FC236}">
                        <a16:creationId xmlns:a16="http://schemas.microsoft.com/office/drawing/2014/main" id="{54ACAE0C-1EB3-18E4-A74E-93C42B923168}"/>
                      </a:ext>
                    </a:extLst>
                  </p14:cNvPr>
                  <p14:cNvContentPartPr/>
                  <p14:nvPr/>
                </p14:nvContentPartPr>
                <p14:xfrm>
                  <a:off x="2175208" y="2005025"/>
                  <a:ext cx="315720" cy="360"/>
                </p14:xfrm>
              </p:contentPart>
            </mc:Choice>
            <mc:Fallback xmlns="">
              <p:pic>
                <p:nvPicPr>
                  <p:cNvPr id="363" name="Ink 362">
                    <a:extLst>
                      <a:ext uri="{FF2B5EF4-FFF2-40B4-BE49-F238E27FC236}">
                        <a16:creationId xmlns:a16="http://schemas.microsoft.com/office/drawing/2014/main" id="{54ACAE0C-1EB3-18E4-A74E-93C42B923168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2166208" y="1996025"/>
                    <a:ext cx="333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365" name="Ink 364">
                    <a:extLst>
                      <a:ext uri="{FF2B5EF4-FFF2-40B4-BE49-F238E27FC236}">
                        <a16:creationId xmlns:a16="http://schemas.microsoft.com/office/drawing/2014/main" id="{449287AC-170D-0002-946F-25538BB76FCF}"/>
                      </a:ext>
                    </a:extLst>
                  </p14:cNvPr>
                  <p14:cNvContentPartPr/>
                  <p14:nvPr/>
                </p14:nvContentPartPr>
                <p14:xfrm>
                  <a:off x="2615128" y="1888385"/>
                  <a:ext cx="360" cy="142920"/>
                </p14:xfrm>
              </p:contentPart>
            </mc:Choice>
            <mc:Fallback xmlns="">
              <p:pic>
                <p:nvPicPr>
                  <p:cNvPr id="365" name="Ink 364">
                    <a:extLst>
                      <a:ext uri="{FF2B5EF4-FFF2-40B4-BE49-F238E27FC236}">
                        <a16:creationId xmlns:a16="http://schemas.microsoft.com/office/drawing/2014/main" id="{449287AC-170D-0002-946F-25538BB76FCF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2606488" y="1879385"/>
                    <a:ext cx="18000" cy="16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3">
                <p14:nvContentPartPr>
                  <p14:cNvPr id="389" name="Ink 388">
                    <a:extLst>
                      <a:ext uri="{FF2B5EF4-FFF2-40B4-BE49-F238E27FC236}">
                        <a16:creationId xmlns:a16="http://schemas.microsoft.com/office/drawing/2014/main" id="{351CD90E-A653-9DAF-6B12-4CFFE1C3A93D}"/>
                      </a:ext>
                    </a:extLst>
                  </p14:cNvPr>
                  <p14:cNvContentPartPr/>
                  <p14:nvPr/>
                </p14:nvContentPartPr>
                <p14:xfrm>
                  <a:off x="2675608" y="1963265"/>
                  <a:ext cx="3240" cy="3240"/>
                </p14:xfrm>
              </p:contentPart>
            </mc:Choice>
            <mc:Fallback xmlns="">
              <p:pic>
                <p:nvPicPr>
                  <p:cNvPr id="389" name="Ink 388">
                    <a:extLst>
                      <a:ext uri="{FF2B5EF4-FFF2-40B4-BE49-F238E27FC236}">
                        <a16:creationId xmlns:a16="http://schemas.microsoft.com/office/drawing/2014/main" id="{351CD90E-A653-9DAF-6B12-4CFFE1C3A93D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2666968" y="1954625"/>
                    <a:ext cx="208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391" name="Ink 390">
                    <a:extLst>
                      <a:ext uri="{FF2B5EF4-FFF2-40B4-BE49-F238E27FC236}">
                        <a16:creationId xmlns:a16="http://schemas.microsoft.com/office/drawing/2014/main" id="{2508AB3E-B680-E4C6-007C-C3EDADC2E5B9}"/>
                      </a:ext>
                    </a:extLst>
                  </p14:cNvPr>
                  <p14:cNvContentPartPr/>
                  <p14:nvPr/>
                </p14:nvContentPartPr>
                <p14:xfrm>
                  <a:off x="2770648" y="1885505"/>
                  <a:ext cx="90000" cy="173520"/>
                </p14:xfrm>
              </p:contentPart>
            </mc:Choice>
            <mc:Fallback xmlns="">
              <p:pic>
                <p:nvPicPr>
                  <p:cNvPr id="391" name="Ink 390">
                    <a:extLst>
                      <a:ext uri="{FF2B5EF4-FFF2-40B4-BE49-F238E27FC236}">
                        <a16:creationId xmlns:a16="http://schemas.microsoft.com/office/drawing/2014/main" id="{2508AB3E-B680-E4C6-007C-C3EDADC2E5B9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2761648" y="1876505"/>
                    <a:ext cx="107640" cy="191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9205518D-044E-D418-BF18-A54A7F5B3466}"/>
              </a:ext>
            </a:extLst>
          </p:cNvPr>
          <p:cNvGrpSpPr/>
          <p:nvPr/>
        </p:nvGrpSpPr>
        <p:grpSpPr>
          <a:xfrm>
            <a:off x="5735968" y="667985"/>
            <a:ext cx="2678040" cy="1441080"/>
            <a:chOff x="5735968" y="667985"/>
            <a:chExt cx="2678040" cy="1441080"/>
          </a:xfrm>
        </p:grpSpPr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A25192CF-DF39-BA92-C199-B3BD5D39F5AF}"/>
                </a:ext>
              </a:extLst>
            </p:cNvPr>
            <p:cNvGrpSpPr/>
            <p:nvPr/>
          </p:nvGrpSpPr>
          <p:grpSpPr>
            <a:xfrm>
              <a:off x="5735968" y="1844105"/>
              <a:ext cx="379440" cy="261720"/>
              <a:chOff x="5735968" y="1844105"/>
              <a:chExt cx="379440" cy="261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395" name="Ink 394">
                    <a:extLst>
                      <a:ext uri="{FF2B5EF4-FFF2-40B4-BE49-F238E27FC236}">
                        <a16:creationId xmlns:a16="http://schemas.microsoft.com/office/drawing/2014/main" id="{89FFA892-87CA-3B53-DE1D-09FC919E70D5}"/>
                      </a:ext>
                    </a:extLst>
                  </p14:cNvPr>
                  <p14:cNvContentPartPr/>
                  <p14:nvPr/>
                </p14:nvContentPartPr>
                <p14:xfrm>
                  <a:off x="5838568" y="2022305"/>
                  <a:ext cx="276840" cy="12960"/>
                </p14:xfrm>
              </p:contentPart>
            </mc:Choice>
            <mc:Fallback xmlns="">
              <p:pic>
                <p:nvPicPr>
                  <p:cNvPr id="395" name="Ink 394">
                    <a:extLst>
                      <a:ext uri="{FF2B5EF4-FFF2-40B4-BE49-F238E27FC236}">
                        <a16:creationId xmlns:a16="http://schemas.microsoft.com/office/drawing/2014/main" id="{89FFA892-87CA-3B53-DE1D-09FC919E70D5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5829568" y="2013305"/>
                    <a:ext cx="294480" cy="3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396" name="Ink 395">
                    <a:extLst>
                      <a:ext uri="{FF2B5EF4-FFF2-40B4-BE49-F238E27FC236}">
                        <a16:creationId xmlns:a16="http://schemas.microsoft.com/office/drawing/2014/main" id="{F118AF64-8A30-55B4-A16E-120D8CD97263}"/>
                      </a:ext>
                    </a:extLst>
                  </p14:cNvPr>
                  <p14:cNvContentPartPr/>
                  <p14:nvPr/>
                </p14:nvContentPartPr>
                <p14:xfrm>
                  <a:off x="5735968" y="1859225"/>
                  <a:ext cx="360" cy="146160"/>
                </p14:xfrm>
              </p:contentPart>
            </mc:Choice>
            <mc:Fallback xmlns="">
              <p:pic>
                <p:nvPicPr>
                  <p:cNvPr id="396" name="Ink 395">
                    <a:extLst>
                      <a:ext uri="{FF2B5EF4-FFF2-40B4-BE49-F238E27FC236}">
                        <a16:creationId xmlns:a16="http://schemas.microsoft.com/office/drawing/2014/main" id="{F118AF64-8A30-55B4-A16E-120D8CD97263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5726968" y="1850225"/>
                    <a:ext cx="18000" cy="16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397" name="Ink 396">
                    <a:extLst>
                      <a:ext uri="{FF2B5EF4-FFF2-40B4-BE49-F238E27FC236}">
                        <a16:creationId xmlns:a16="http://schemas.microsoft.com/office/drawing/2014/main" id="{10B1FCBD-FE64-2347-6BF0-8DBFD26B7AA1}"/>
                      </a:ext>
                    </a:extLst>
                  </p14:cNvPr>
                  <p14:cNvContentPartPr/>
                  <p14:nvPr/>
                </p14:nvContentPartPr>
                <p14:xfrm>
                  <a:off x="5805808" y="1945985"/>
                  <a:ext cx="360" cy="360"/>
                </p14:xfrm>
              </p:contentPart>
            </mc:Choice>
            <mc:Fallback xmlns="">
              <p:pic>
                <p:nvPicPr>
                  <p:cNvPr id="397" name="Ink 396">
                    <a:extLst>
                      <a:ext uri="{FF2B5EF4-FFF2-40B4-BE49-F238E27FC236}">
                        <a16:creationId xmlns:a16="http://schemas.microsoft.com/office/drawing/2014/main" id="{10B1FCBD-FE64-2347-6BF0-8DBFD26B7AA1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5797168" y="19369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398" name="Ink 397">
                    <a:extLst>
                      <a:ext uri="{FF2B5EF4-FFF2-40B4-BE49-F238E27FC236}">
                        <a16:creationId xmlns:a16="http://schemas.microsoft.com/office/drawing/2014/main" id="{64891778-45D1-D3DF-6398-0B11309237FF}"/>
                      </a:ext>
                    </a:extLst>
                  </p14:cNvPr>
                  <p14:cNvContentPartPr/>
                  <p14:nvPr/>
                </p14:nvContentPartPr>
                <p14:xfrm>
                  <a:off x="5826688" y="1844105"/>
                  <a:ext cx="138960" cy="261720"/>
                </p14:xfrm>
              </p:contentPart>
            </mc:Choice>
            <mc:Fallback xmlns="">
              <p:pic>
                <p:nvPicPr>
                  <p:cNvPr id="398" name="Ink 397">
                    <a:extLst>
                      <a:ext uri="{FF2B5EF4-FFF2-40B4-BE49-F238E27FC236}">
                        <a16:creationId xmlns:a16="http://schemas.microsoft.com/office/drawing/2014/main" id="{64891778-45D1-D3DF-6398-0B11309237FF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5817688" y="1835465"/>
                    <a:ext cx="156600" cy="27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399" name="Ink 398">
                    <a:extLst>
                      <a:ext uri="{FF2B5EF4-FFF2-40B4-BE49-F238E27FC236}">
                        <a16:creationId xmlns:a16="http://schemas.microsoft.com/office/drawing/2014/main" id="{00ED901D-133A-FA87-1E74-94132C5E9C11}"/>
                      </a:ext>
                    </a:extLst>
                  </p14:cNvPr>
                  <p14:cNvContentPartPr/>
                  <p14:nvPr/>
                </p14:nvContentPartPr>
                <p14:xfrm>
                  <a:off x="5829928" y="1908185"/>
                  <a:ext cx="3600" cy="3240"/>
                </p14:xfrm>
              </p:contentPart>
            </mc:Choice>
            <mc:Fallback xmlns="">
              <p:pic>
                <p:nvPicPr>
                  <p:cNvPr id="399" name="Ink 398">
                    <a:extLst>
                      <a:ext uri="{FF2B5EF4-FFF2-40B4-BE49-F238E27FC236}">
                        <a16:creationId xmlns:a16="http://schemas.microsoft.com/office/drawing/2014/main" id="{00ED901D-133A-FA87-1E74-94132C5E9C11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5821288" y="1899185"/>
                    <a:ext cx="2124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D20C8EC5-4B2E-7DD7-4060-F93766CE3D41}"/>
                </a:ext>
              </a:extLst>
            </p:cNvPr>
            <p:cNvGrpSpPr/>
            <p:nvPr/>
          </p:nvGrpSpPr>
          <p:grpSpPr>
            <a:xfrm>
              <a:off x="5991928" y="1636745"/>
              <a:ext cx="411480" cy="128880"/>
              <a:chOff x="5991928" y="1636745"/>
              <a:chExt cx="411480" cy="128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401" name="Ink 400">
                    <a:extLst>
                      <a:ext uri="{FF2B5EF4-FFF2-40B4-BE49-F238E27FC236}">
                        <a16:creationId xmlns:a16="http://schemas.microsoft.com/office/drawing/2014/main" id="{0206B16C-F122-2CC9-6FAA-E203C49F2584}"/>
                      </a:ext>
                    </a:extLst>
                  </p14:cNvPr>
                  <p14:cNvContentPartPr/>
                  <p14:nvPr/>
                </p14:nvContentPartPr>
                <p14:xfrm>
                  <a:off x="6203248" y="1762745"/>
                  <a:ext cx="200160" cy="360"/>
                </p14:xfrm>
              </p:contentPart>
            </mc:Choice>
            <mc:Fallback xmlns="">
              <p:pic>
                <p:nvPicPr>
                  <p:cNvPr id="401" name="Ink 400">
                    <a:extLst>
                      <a:ext uri="{FF2B5EF4-FFF2-40B4-BE49-F238E27FC236}">
                        <a16:creationId xmlns:a16="http://schemas.microsoft.com/office/drawing/2014/main" id="{0206B16C-F122-2CC9-6FAA-E203C49F2584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6194608" y="1753745"/>
                    <a:ext cx="217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402" name="Ink 401">
                    <a:extLst>
                      <a:ext uri="{FF2B5EF4-FFF2-40B4-BE49-F238E27FC236}">
                        <a16:creationId xmlns:a16="http://schemas.microsoft.com/office/drawing/2014/main" id="{73F35BA6-95DD-62F2-D9F0-81E68F0E98F2}"/>
                      </a:ext>
                    </a:extLst>
                  </p14:cNvPr>
                  <p14:cNvContentPartPr/>
                  <p14:nvPr/>
                </p14:nvContentPartPr>
                <p14:xfrm>
                  <a:off x="5991928" y="1637825"/>
                  <a:ext cx="56520" cy="89280"/>
                </p14:xfrm>
              </p:contentPart>
            </mc:Choice>
            <mc:Fallback xmlns="">
              <p:pic>
                <p:nvPicPr>
                  <p:cNvPr id="402" name="Ink 401">
                    <a:extLst>
                      <a:ext uri="{FF2B5EF4-FFF2-40B4-BE49-F238E27FC236}">
                        <a16:creationId xmlns:a16="http://schemas.microsoft.com/office/drawing/2014/main" id="{73F35BA6-95DD-62F2-D9F0-81E68F0E98F2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5982928" y="1629185"/>
                    <a:ext cx="74160" cy="10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403" name="Ink 402">
                    <a:extLst>
                      <a:ext uri="{FF2B5EF4-FFF2-40B4-BE49-F238E27FC236}">
                        <a16:creationId xmlns:a16="http://schemas.microsoft.com/office/drawing/2014/main" id="{D93338CE-1CAB-B894-58E3-CD09F3E5646E}"/>
                      </a:ext>
                    </a:extLst>
                  </p14:cNvPr>
                  <p14:cNvContentPartPr/>
                  <p14:nvPr/>
                </p14:nvContentPartPr>
                <p14:xfrm>
                  <a:off x="6124408" y="1656545"/>
                  <a:ext cx="3240" cy="3600"/>
                </p14:xfrm>
              </p:contentPart>
            </mc:Choice>
            <mc:Fallback xmlns="">
              <p:pic>
                <p:nvPicPr>
                  <p:cNvPr id="403" name="Ink 402">
                    <a:extLst>
                      <a:ext uri="{FF2B5EF4-FFF2-40B4-BE49-F238E27FC236}">
                        <a16:creationId xmlns:a16="http://schemas.microsoft.com/office/drawing/2014/main" id="{D93338CE-1CAB-B894-58E3-CD09F3E5646E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6115768" y="1647545"/>
                    <a:ext cx="2088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404" name="Ink 403">
                    <a:extLst>
                      <a:ext uri="{FF2B5EF4-FFF2-40B4-BE49-F238E27FC236}">
                        <a16:creationId xmlns:a16="http://schemas.microsoft.com/office/drawing/2014/main" id="{29000E85-7E4F-443F-21FD-FF68BF5C3F94}"/>
                      </a:ext>
                    </a:extLst>
                  </p14:cNvPr>
                  <p14:cNvContentPartPr/>
                  <p14:nvPr/>
                </p14:nvContentPartPr>
                <p14:xfrm>
                  <a:off x="6167968" y="1636745"/>
                  <a:ext cx="108360" cy="128880"/>
                </p14:xfrm>
              </p:contentPart>
            </mc:Choice>
            <mc:Fallback xmlns="">
              <p:pic>
                <p:nvPicPr>
                  <p:cNvPr id="404" name="Ink 403">
                    <a:extLst>
                      <a:ext uri="{FF2B5EF4-FFF2-40B4-BE49-F238E27FC236}">
                        <a16:creationId xmlns:a16="http://schemas.microsoft.com/office/drawing/2014/main" id="{29000E85-7E4F-443F-21FD-FF68BF5C3F94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6158968" y="1628105"/>
                    <a:ext cx="126000" cy="146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C635F08D-0CC9-49A9-884D-5950CBEFF57F}"/>
                </a:ext>
              </a:extLst>
            </p:cNvPr>
            <p:cNvGrpSpPr/>
            <p:nvPr/>
          </p:nvGrpSpPr>
          <p:grpSpPr>
            <a:xfrm>
              <a:off x="6496288" y="1093145"/>
              <a:ext cx="361800" cy="281880"/>
              <a:chOff x="6496288" y="1093145"/>
              <a:chExt cx="361800" cy="281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406" name="Ink 405">
                    <a:extLst>
                      <a:ext uri="{FF2B5EF4-FFF2-40B4-BE49-F238E27FC236}">
                        <a16:creationId xmlns:a16="http://schemas.microsoft.com/office/drawing/2014/main" id="{5D3B616F-69AE-5B04-8BA7-E5EFDCECC0C7}"/>
                      </a:ext>
                    </a:extLst>
                  </p14:cNvPr>
                  <p14:cNvContentPartPr/>
                  <p14:nvPr/>
                </p14:nvContentPartPr>
                <p14:xfrm>
                  <a:off x="6533368" y="1344425"/>
                  <a:ext cx="271440" cy="30600"/>
                </p14:xfrm>
              </p:contentPart>
            </mc:Choice>
            <mc:Fallback xmlns="">
              <p:pic>
                <p:nvPicPr>
                  <p:cNvPr id="406" name="Ink 405">
                    <a:extLst>
                      <a:ext uri="{FF2B5EF4-FFF2-40B4-BE49-F238E27FC236}">
                        <a16:creationId xmlns:a16="http://schemas.microsoft.com/office/drawing/2014/main" id="{5D3B616F-69AE-5B04-8BA7-E5EFDCECC0C7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6524728" y="1335425"/>
                    <a:ext cx="28908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407" name="Ink 406">
                    <a:extLst>
                      <a:ext uri="{FF2B5EF4-FFF2-40B4-BE49-F238E27FC236}">
                        <a16:creationId xmlns:a16="http://schemas.microsoft.com/office/drawing/2014/main" id="{02FB3CA2-3844-FAC1-5507-E6A7F796E568}"/>
                      </a:ext>
                    </a:extLst>
                  </p14:cNvPr>
                  <p14:cNvContentPartPr/>
                  <p14:nvPr/>
                </p14:nvContentPartPr>
                <p14:xfrm>
                  <a:off x="6496288" y="1133105"/>
                  <a:ext cx="107280" cy="165240"/>
                </p14:xfrm>
              </p:contentPart>
            </mc:Choice>
            <mc:Fallback xmlns="">
              <p:pic>
                <p:nvPicPr>
                  <p:cNvPr id="407" name="Ink 406">
                    <a:extLst>
                      <a:ext uri="{FF2B5EF4-FFF2-40B4-BE49-F238E27FC236}">
                        <a16:creationId xmlns:a16="http://schemas.microsoft.com/office/drawing/2014/main" id="{02FB3CA2-3844-FAC1-5507-E6A7F796E568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6487288" y="1124105"/>
                    <a:ext cx="124920" cy="18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408" name="Ink 407">
                    <a:extLst>
                      <a:ext uri="{FF2B5EF4-FFF2-40B4-BE49-F238E27FC236}">
                        <a16:creationId xmlns:a16="http://schemas.microsoft.com/office/drawing/2014/main" id="{98D1EB34-5566-6493-D2F8-19E426394A37}"/>
                      </a:ext>
                    </a:extLst>
                  </p14:cNvPr>
                  <p14:cNvContentPartPr/>
                  <p14:nvPr/>
                </p14:nvContentPartPr>
                <p14:xfrm>
                  <a:off x="6718768" y="1225625"/>
                  <a:ext cx="360" cy="360"/>
                </p14:xfrm>
              </p:contentPart>
            </mc:Choice>
            <mc:Fallback xmlns="">
              <p:pic>
                <p:nvPicPr>
                  <p:cNvPr id="408" name="Ink 407">
                    <a:extLst>
                      <a:ext uri="{FF2B5EF4-FFF2-40B4-BE49-F238E27FC236}">
                        <a16:creationId xmlns:a16="http://schemas.microsoft.com/office/drawing/2014/main" id="{98D1EB34-5566-6493-D2F8-19E426394A37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709768" y="12169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409" name="Ink 408">
                    <a:extLst>
                      <a:ext uri="{FF2B5EF4-FFF2-40B4-BE49-F238E27FC236}">
                        <a16:creationId xmlns:a16="http://schemas.microsoft.com/office/drawing/2014/main" id="{5C767DEC-DAFD-BC0B-60B0-60E2E2C30A5A}"/>
                      </a:ext>
                    </a:extLst>
                  </p14:cNvPr>
                  <p14:cNvContentPartPr/>
                  <p14:nvPr/>
                </p14:nvContentPartPr>
                <p14:xfrm>
                  <a:off x="6761968" y="1093145"/>
                  <a:ext cx="96120" cy="144360"/>
                </p14:xfrm>
              </p:contentPart>
            </mc:Choice>
            <mc:Fallback xmlns="">
              <p:pic>
                <p:nvPicPr>
                  <p:cNvPr id="409" name="Ink 408">
                    <a:extLst>
                      <a:ext uri="{FF2B5EF4-FFF2-40B4-BE49-F238E27FC236}">
                        <a16:creationId xmlns:a16="http://schemas.microsoft.com/office/drawing/2014/main" id="{5C767DEC-DAFD-BC0B-60B0-60E2E2C30A5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6752968" y="1084145"/>
                    <a:ext cx="113760" cy="162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D31C36EE-5303-FC19-9F98-31E8A4D436DE}"/>
                </a:ext>
              </a:extLst>
            </p:cNvPr>
            <p:cNvGrpSpPr/>
            <p:nvPr/>
          </p:nvGrpSpPr>
          <p:grpSpPr>
            <a:xfrm>
              <a:off x="6956008" y="667985"/>
              <a:ext cx="508320" cy="291960"/>
              <a:chOff x="6956008" y="667985"/>
              <a:chExt cx="508320" cy="291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411" name="Ink 410">
                    <a:extLst>
                      <a:ext uri="{FF2B5EF4-FFF2-40B4-BE49-F238E27FC236}">
                        <a16:creationId xmlns:a16="http://schemas.microsoft.com/office/drawing/2014/main" id="{F08F5C38-99FD-D46B-C8FD-DB236937BC40}"/>
                      </a:ext>
                    </a:extLst>
                  </p14:cNvPr>
                  <p14:cNvContentPartPr/>
                  <p14:nvPr/>
                </p14:nvContentPartPr>
                <p14:xfrm>
                  <a:off x="6956008" y="925025"/>
                  <a:ext cx="424800" cy="34920"/>
                </p14:xfrm>
              </p:contentPart>
            </mc:Choice>
            <mc:Fallback xmlns="">
              <p:pic>
                <p:nvPicPr>
                  <p:cNvPr id="411" name="Ink 410">
                    <a:extLst>
                      <a:ext uri="{FF2B5EF4-FFF2-40B4-BE49-F238E27FC236}">
                        <a16:creationId xmlns:a16="http://schemas.microsoft.com/office/drawing/2014/main" id="{F08F5C38-99FD-D46B-C8FD-DB236937BC40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6947368" y="916025"/>
                    <a:ext cx="442440" cy="5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412" name="Ink 411">
                    <a:extLst>
                      <a:ext uri="{FF2B5EF4-FFF2-40B4-BE49-F238E27FC236}">
                        <a16:creationId xmlns:a16="http://schemas.microsoft.com/office/drawing/2014/main" id="{DAC387EB-DEFB-6856-D4F1-457FE9B0C749}"/>
                      </a:ext>
                    </a:extLst>
                  </p14:cNvPr>
                  <p14:cNvContentPartPr/>
                  <p14:nvPr/>
                </p14:nvContentPartPr>
                <p14:xfrm>
                  <a:off x="7017928" y="681665"/>
                  <a:ext cx="154440" cy="187920"/>
                </p14:xfrm>
              </p:contentPart>
            </mc:Choice>
            <mc:Fallback xmlns="">
              <p:pic>
                <p:nvPicPr>
                  <p:cNvPr id="412" name="Ink 411">
                    <a:extLst>
                      <a:ext uri="{FF2B5EF4-FFF2-40B4-BE49-F238E27FC236}">
                        <a16:creationId xmlns:a16="http://schemas.microsoft.com/office/drawing/2014/main" id="{DAC387EB-DEFB-6856-D4F1-457FE9B0C749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7009288" y="673025"/>
                    <a:ext cx="17208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413" name="Ink 412">
                    <a:extLst>
                      <a:ext uri="{FF2B5EF4-FFF2-40B4-BE49-F238E27FC236}">
                        <a16:creationId xmlns:a16="http://schemas.microsoft.com/office/drawing/2014/main" id="{C5A7A61B-0A32-33DC-351E-E1960733ECD7}"/>
                      </a:ext>
                    </a:extLst>
                  </p14:cNvPr>
                  <p14:cNvContentPartPr/>
                  <p14:nvPr/>
                </p14:nvContentPartPr>
                <p14:xfrm>
                  <a:off x="7244728" y="783185"/>
                  <a:ext cx="3240" cy="360"/>
                </p14:xfrm>
              </p:contentPart>
            </mc:Choice>
            <mc:Fallback xmlns="">
              <p:pic>
                <p:nvPicPr>
                  <p:cNvPr id="413" name="Ink 412">
                    <a:extLst>
                      <a:ext uri="{FF2B5EF4-FFF2-40B4-BE49-F238E27FC236}">
                        <a16:creationId xmlns:a16="http://schemas.microsoft.com/office/drawing/2014/main" id="{C5A7A61B-0A32-33DC-351E-E1960733ECD7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7236088" y="774185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414" name="Ink 413">
                    <a:extLst>
                      <a:ext uri="{FF2B5EF4-FFF2-40B4-BE49-F238E27FC236}">
                        <a16:creationId xmlns:a16="http://schemas.microsoft.com/office/drawing/2014/main" id="{94C39953-EAAC-C793-3FFE-A84912623F6F}"/>
                      </a:ext>
                    </a:extLst>
                  </p14:cNvPr>
                  <p14:cNvContentPartPr/>
                  <p14:nvPr/>
                </p14:nvContentPartPr>
                <p14:xfrm>
                  <a:off x="7288288" y="667985"/>
                  <a:ext cx="176040" cy="222120"/>
                </p14:xfrm>
              </p:contentPart>
            </mc:Choice>
            <mc:Fallback xmlns="">
              <p:pic>
                <p:nvPicPr>
                  <p:cNvPr id="414" name="Ink 413">
                    <a:extLst>
                      <a:ext uri="{FF2B5EF4-FFF2-40B4-BE49-F238E27FC236}">
                        <a16:creationId xmlns:a16="http://schemas.microsoft.com/office/drawing/2014/main" id="{94C39953-EAAC-C793-3FFE-A84912623F6F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7279288" y="659345"/>
                    <a:ext cx="193680" cy="239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CA32E121-517A-8CBB-4241-019B415C128C}"/>
                </a:ext>
              </a:extLst>
            </p:cNvPr>
            <p:cNvGrpSpPr/>
            <p:nvPr/>
          </p:nvGrpSpPr>
          <p:grpSpPr>
            <a:xfrm>
              <a:off x="7575208" y="1884065"/>
              <a:ext cx="838800" cy="225000"/>
              <a:chOff x="7575208" y="1884065"/>
              <a:chExt cx="838800" cy="225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416" name="Ink 415">
                    <a:extLst>
                      <a:ext uri="{FF2B5EF4-FFF2-40B4-BE49-F238E27FC236}">
                        <a16:creationId xmlns:a16="http://schemas.microsoft.com/office/drawing/2014/main" id="{397C3817-7C80-80E7-3158-55F48BE7F5E2}"/>
                      </a:ext>
                    </a:extLst>
                  </p14:cNvPr>
                  <p14:cNvContentPartPr/>
                  <p14:nvPr/>
                </p14:nvContentPartPr>
                <p14:xfrm>
                  <a:off x="7575208" y="2021225"/>
                  <a:ext cx="468000" cy="6120"/>
                </p14:xfrm>
              </p:contentPart>
            </mc:Choice>
            <mc:Fallback xmlns="">
              <p:pic>
                <p:nvPicPr>
                  <p:cNvPr id="416" name="Ink 415">
                    <a:extLst>
                      <a:ext uri="{FF2B5EF4-FFF2-40B4-BE49-F238E27FC236}">
                        <a16:creationId xmlns:a16="http://schemas.microsoft.com/office/drawing/2014/main" id="{397C3817-7C80-80E7-3158-55F48BE7F5E2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7566208" y="2012225"/>
                    <a:ext cx="48564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417" name="Ink 416">
                    <a:extLst>
                      <a:ext uri="{FF2B5EF4-FFF2-40B4-BE49-F238E27FC236}">
                        <a16:creationId xmlns:a16="http://schemas.microsoft.com/office/drawing/2014/main" id="{DF8AEE56-AE35-AFD5-DD21-361FB09912C2}"/>
                      </a:ext>
                    </a:extLst>
                  </p14:cNvPr>
                  <p14:cNvContentPartPr/>
                  <p14:nvPr/>
                </p14:nvContentPartPr>
                <p14:xfrm>
                  <a:off x="8168488" y="1918985"/>
                  <a:ext cx="360" cy="135000"/>
                </p14:xfrm>
              </p:contentPart>
            </mc:Choice>
            <mc:Fallback xmlns="">
              <p:pic>
                <p:nvPicPr>
                  <p:cNvPr id="417" name="Ink 416">
                    <a:extLst>
                      <a:ext uri="{FF2B5EF4-FFF2-40B4-BE49-F238E27FC236}">
                        <a16:creationId xmlns:a16="http://schemas.microsoft.com/office/drawing/2014/main" id="{DF8AEE56-AE35-AFD5-DD21-361FB09912C2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8159488" y="1909985"/>
                    <a:ext cx="18000" cy="15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418" name="Ink 417">
                    <a:extLst>
                      <a:ext uri="{FF2B5EF4-FFF2-40B4-BE49-F238E27FC236}">
                        <a16:creationId xmlns:a16="http://schemas.microsoft.com/office/drawing/2014/main" id="{B5379534-1BA9-B629-1133-90051DA2EB0E}"/>
                      </a:ext>
                    </a:extLst>
                  </p14:cNvPr>
                  <p14:cNvContentPartPr/>
                  <p14:nvPr/>
                </p14:nvContentPartPr>
                <p14:xfrm>
                  <a:off x="8252368" y="1949945"/>
                  <a:ext cx="360" cy="6840"/>
                </p14:xfrm>
              </p:contentPart>
            </mc:Choice>
            <mc:Fallback xmlns="">
              <p:pic>
                <p:nvPicPr>
                  <p:cNvPr id="418" name="Ink 417">
                    <a:extLst>
                      <a:ext uri="{FF2B5EF4-FFF2-40B4-BE49-F238E27FC236}">
                        <a16:creationId xmlns:a16="http://schemas.microsoft.com/office/drawing/2014/main" id="{B5379534-1BA9-B629-1133-90051DA2EB0E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8243368" y="1941305"/>
                    <a:ext cx="18000" cy="2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419" name="Ink 418">
                    <a:extLst>
                      <a:ext uri="{FF2B5EF4-FFF2-40B4-BE49-F238E27FC236}">
                        <a16:creationId xmlns:a16="http://schemas.microsoft.com/office/drawing/2014/main" id="{5C080A8B-84EF-E964-93A2-FDDA76F12AEB}"/>
                      </a:ext>
                    </a:extLst>
                  </p14:cNvPr>
                  <p14:cNvContentPartPr/>
                  <p14:nvPr/>
                </p14:nvContentPartPr>
                <p14:xfrm>
                  <a:off x="8303848" y="1884065"/>
                  <a:ext cx="110160" cy="225000"/>
                </p14:xfrm>
              </p:contentPart>
            </mc:Choice>
            <mc:Fallback xmlns="">
              <p:pic>
                <p:nvPicPr>
                  <p:cNvPr id="419" name="Ink 418">
                    <a:extLst>
                      <a:ext uri="{FF2B5EF4-FFF2-40B4-BE49-F238E27FC236}">
                        <a16:creationId xmlns:a16="http://schemas.microsoft.com/office/drawing/2014/main" id="{5C080A8B-84EF-E964-93A2-FDDA76F12AEB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8295208" y="1875425"/>
                    <a:ext cx="127800" cy="242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95FD1CFF-8618-1E9F-5D5D-2B7E29BDAC32}"/>
              </a:ext>
            </a:extLst>
          </p:cNvPr>
          <p:cNvGrpSpPr/>
          <p:nvPr/>
        </p:nvGrpSpPr>
        <p:grpSpPr>
          <a:xfrm>
            <a:off x="3116947" y="1659827"/>
            <a:ext cx="609206" cy="847080"/>
            <a:chOff x="3276994" y="890105"/>
            <a:chExt cx="609206" cy="847080"/>
          </a:xfrm>
        </p:grpSpPr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A137C5E7-C54C-449D-87C9-8B4A3D97D231}"/>
                </a:ext>
              </a:extLst>
            </p:cNvPr>
            <p:cNvGrpSpPr/>
            <p:nvPr/>
          </p:nvGrpSpPr>
          <p:grpSpPr>
            <a:xfrm>
              <a:off x="3466705" y="1028541"/>
              <a:ext cx="194760" cy="547560"/>
              <a:chOff x="51706" y="1697238"/>
              <a:chExt cx="194760" cy="547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324" name="Ink 323">
                    <a:extLst>
                      <a:ext uri="{FF2B5EF4-FFF2-40B4-BE49-F238E27FC236}">
                        <a16:creationId xmlns:a16="http://schemas.microsoft.com/office/drawing/2014/main" id="{5D5FEB04-22EB-9ED5-7DF7-F22B99210857}"/>
                      </a:ext>
                    </a:extLst>
                  </p14:cNvPr>
                  <p14:cNvContentPartPr/>
                  <p14:nvPr/>
                </p14:nvContentPartPr>
                <p14:xfrm>
                  <a:off x="129466" y="1899198"/>
                  <a:ext cx="117000" cy="345600"/>
                </p14:xfrm>
              </p:contentPart>
            </mc:Choice>
            <mc:Fallback xmlns="">
              <p:pic>
                <p:nvPicPr>
                  <p:cNvPr id="324" name="Ink 323">
                    <a:extLst>
                      <a:ext uri="{FF2B5EF4-FFF2-40B4-BE49-F238E27FC236}">
                        <a16:creationId xmlns:a16="http://schemas.microsoft.com/office/drawing/2014/main" id="{5D5FEB04-22EB-9ED5-7DF7-F22B99210857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120466" y="1890198"/>
                    <a:ext cx="134640" cy="36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8">
                <p14:nvContentPartPr>
                  <p14:cNvPr id="325" name="Ink 324">
                    <a:extLst>
                      <a:ext uri="{FF2B5EF4-FFF2-40B4-BE49-F238E27FC236}">
                        <a16:creationId xmlns:a16="http://schemas.microsoft.com/office/drawing/2014/main" id="{03463B8C-F704-FB90-18A8-FE12BCE77B0D}"/>
                      </a:ext>
                    </a:extLst>
                  </p14:cNvPr>
                  <p14:cNvContentPartPr/>
                  <p14:nvPr/>
                </p14:nvContentPartPr>
                <p14:xfrm>
                  <a:off x="51706" y="1697238"/>
                  <a:ext cx="2520" cy="181440"/>
                </p14:xfrm>
              </p:contentPart>
            </mc:Choice>
            <mc:Fallback xmlns="">
              <p:pic>
                <p:nvPicPr>
                  <p:cNvPr id="325" name="Ink 324">
                    <a:extLst>
                      <a:ext uri="{FF2B5EF4-FFF2-40B4-BE49-F238E27FC236}">
                        <a16:creationId xmlns:a16="http://schemas.microsoft.com/office/drawing/2014/main" id="{03463B8C-F704-FB90-18A8-FE12BCE77B0D}"/>
                      </a:ext>
                    </a:extLst>
                  </p:cNvPr>
                  <p:cNvPicPr/>
                  <p:nvPr/>
                </p:nvPicPr>
                <p:blipFill>
                  <a:blip r:embed="rId349"/>
                  <a:stretch>
                    <a:fillRect/>
                  </a:stretch>
                </p:blipFill>
                <p:spPr>
                  <a:xfrm>
                    <a:off x="43066" y="1688598"/>
                    <a:ext cx="20160" cy="199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BF97F084-9AAE-AF6B-0C95-28A826C92B46}"/>
                </a:ext>
              </a:extLst>
            </p:cNvPr>
            <p:cNvSpPr/>
            <p:nvPr/>
          </p:nvSpPr>
          <p:spPr>
            <a:xfrm>
              <a:off x="3276994" y="890105"/>
              <a:ext cx="609206" cy="84708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38100" cmpd="sng">
              <a:noFill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5554379F-542D-2C2C-D604-D7E42ED76DD3}"/>
              </a:ext>
            </a:extLst>
          </p:cNvPr>
          <p:cNvGrpSpPr/>
          <p:nvPr/>
        </p:nvGrpSpPr>
        <p:grpSpPr>
          <a:xfrm>
            <a:off x="4495545" y="1674000"/>
            <a:ext cx="609206" cy="847080"/>
            <a:chOff x="4321982" y="1674000"/>
            <a:chExt cx="609206" cy="847080"/>
          </a:xfrm>
        </p:grpSpPr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69FA1967-D80D-ECFB-13FB-F6B26C8DF07E}"/>
                </a:ext>
              </a:extLst>
            </p:cNvPr>
            <p:cNvGrpSpPr/>
            <p:nvPr/>
          </p:nvGrpSpPr>
          <p:grpSpPr>
            <a:xfrm>
              <a:off x="4326617" y="2006389"/>
              <a:ext cx="543600" cy="272160"/>
              <a:chOff x="5018626" y="2006838"/>
              <a:chExt cx="543600" cy="272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334" name="Ink 333">
                    <a:extLst>
                      <a:ext uri="{FF2B5EF4-FFF2-40B4-BE49-F238E27FC236}">
                        <a16:creationId xmlns:a16="http://schemas.microsoft.com/office/drawing/2014/main" id="{52E886C1-1468-70E7-2A6E-E0BE61540723}"/>
                      </a:ext>
                    </a:extLst>
                  </p14:cNvPr>
                  <p14:cNvContentPartPr/>
                  <p14:nvPr/>
                </p14:nvContentPartPr>
                <p14:xfrm>
                  <a:off x="5466466" y="2039958"/>
                  <a:ext cx="95760" cy="239040"/>
                </p14:xfrm>
              </p:contentPart>
            </mc:Choice>
            <mc:Fallback xmlns="">
              <p:pic>
                <p:nvPicPr>
                  <p:cNvPr id="334" name="Ink 333">
                    <a:extLst>
                      <a:ext uri="{FF2B5EF4-FFF2-40B4-BE49-F238E27FC236}">
                        <a16:creationId xmlns:a16="http://schemas.microsoft.com/office/drawing/2014/main" id="{52E886C1-1468-70E7-2A6E-E0BE61540723}"/>
                      </a:ext>
                    </a:extLst>
                  </p:cNvPr>
                  <p:cNvPicPr/>
                  <p:nvPr/>
                </p:nvPicPr>
                <p:blipFill>
                  <a:blip r:embed="rId351"/>
                  <a:stretch>
                    <a:fillRect/>
                  </a:stretch>
                </p:blipFill>
                <p:spPr>
                  <a:xfrm>
                    <a:off x="5457466" y="2030958"/>
                    <a:ext cx="113400" cy="25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335" name="Ink 334">
                    <a:extLst>
                      <a:ext uri="{FF2B5EF4-FFF2-40B4-BE49-F238E27FC236}">
                        <a16:creationId xmlns:a16="http://schemas.microsoft.com/office/drawing/2014/main" id="{D1EC9EDD-5999-380B-F5EA-0D49ED0F470D}"/>
                      </a:ext>
                    </a:extLst>
                  </p14:cNvPr>
                  <p14:cNvContentPartPr/>
                  <p14:nvPr/>
                </p14:nvContentPartPr>
                <p14:xfrm>
                  <a:off x="5018626" y="2070918"/>
                  <a:ext cx="88920" cy="113400"/>
                </p14:xfrm>
              </p:contentPart>
            </mc:Choice>
            <mc:Fallback xmlns="">
              <p:pic>
                <p:nvPicPr>
                  <p:cNvPr id="335" name="Ink 334">
                    <a:extLst>
                      <a:ext uri="{FF2B5EF4-FFF2-40B4-BE49-F238E27FC236}">
                        <a16:creationId xmlns:a16="http://schemas.microsoft.com/office/drawing/2014/main" id="{D1EC9EDD-5999-380B-F5EA-0D49ED0F470D}"/>
                      </a:ext>
                    </a:extLst>
                  </p:cNvPr>
                  <p:cNvPicPr/>
                  <p:nvPr/>
                </p:nvPicPr>
                <p:blipFill>
                  <a:blip r:embed="rId353"/>
                  <a:stretch>
                    <a:fillRect/>
                  </a:stretch>
                </p:blipFill>
                <p:spPr>
                  <a:xfrm>
                    <a:off x="5009986" y="2061918"/>
                    <a:ext cx="10656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336" name="Ink 335">
                    <a:extLst>
                      <a:ext uri="{FF2B5EF4-FFF2-40B4-BE49-F238E27FC236}">
                        <a16:creationId xmlns:a16="http://schemas.microsoft.com/office/drawing/2014/main" id="{EE729CC8-461A-0867-7F62-F7F831AC7C59}"/>
                      </a:ext>
                    </a:extLst>
                  </p14:cNvPr>
                  <p14:cNvContentPartPr/>
                  <p14:nvPr/>
                </p14:nvContentPartPr>
                <p14:xfrm>
                  <a:off x="5221306" y="2113038"/>
                  <a:ext cx="2520" cy="360"/>
                </p14:xfrm>
              </p:contentPart>
            </mc:Choice>
            <mc:Fallback xmlns="">
              <p:pic>
                <p:nvPicPr>
                  <p:cNvPr id="336" name="Ink 335">
                    <a:extLst>
                      <a:ext uri="{FF2B5EF4-FFF2-40B4-BE49-F238E27FC236}">
                        <a16:creationId xmlns:a16="http://schemas.microsoft.com/office/drawing/2014/main" id="{EE729CC8-461A-0867-7F62-F7F831AC7C59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5212666" y="2104398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5">
                <p14:nvContentPartPr>
                  <p14:cNvPr id="337" name="Ink 336">
                    <a:extLst>
                      <a:ext uri="{FF2B5EF4-FFF2-40B4-BE49-F238E27FC236}">
                        <a16:creationId xmlns:a16="http://schemas.microsoft.com/office/drawing/2014/main" id="{8DEA7968-8D2E-3482-2662-1374C551FFFF}"/>
                      </a:ext>
                    </a:extLst>
                  </p14:cNvPr>
                  <p14:cNvContentPartPr/>
                  <p14:nvPr/>
                </p14:nvContentPartPr>
                <p14:xfrm>
                  <a:off x="5233546" y="2006838"/>
                  <a:ext cx="99720" cy="210960"/>
                </p14:xfrm>
              </p:contentPart>
            </mc:Choice>
            <mc:Fallback xmlns="">
              <p:pic>
                <p:nvPicPr>
                  <p:cNvPr id="337" name="Ink 336">
                    <a:extLst>
                      <a:ext uri="{FF2B5EF4-FFF2-40B4-BE49-F238E27FC236}">
                        <a16:creationId xmlns:a16="http://schemas.microsoft.com/office/drawing/2014/main" id="{8DEA7968-8D2E-3482-2662-1374C551FFFF}"/>
                      </a:ext>
                    </a:extLst>
                  </p:cNvPr>
                  <p:cNvPicPr/>
                  <p:nvPr/>
                </p:nvPicPr>
                <p:blipFill>
                  <a:blip r:embed="rId356"/>
                  <a:stretch>
                    <a:fillRect/>
                  </a:stretch>
                </p:blipFill>
                <p:spPr>
                  <a:xfrm>
                    <a:off x="5224546" y="1997838"/>
                    <a:ext cx="117360" cy="22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7">
                <p14:nvContentPartPr>
                  <p14:cNvPr id="338" name="Ink 337">
                    <a:extLst>
                      <a:ext uri="{FF2B5EF4-FFF2-40B4-BE49-F238E27FC236}">
                        <a16:creationId xmlns:a16="http://schemas.microsoft.com/office/drawing/2014/main" id="{2442C279-06AA-ED08-4803-98A42427A2D4}"/>
                      </a:ext>
                    </a:extLst>
                  </p14:cNvPr>
                  <p14:cNvContentPartPr/>
                  <p14:nvPr/>
                </p14:nvContentPartPr>
                <p14:xfrm>
                  <a:off x="5182066" y="2140398"/>
                  <a:ext cx="9000" cy="2520"/>
                </p14:xfrm>
              </p:contentPart>
            </mc:Choice>
            <mc:Fallback xmlns="">
              <p:pic>
                <p:nvPicPr>
                  <p:cNvPr id="338" name="Ink 337">
                    <a:extLst>
                      <a:ext uri="{FF2B5EF4-FFF2-40B4-BE49-F238E27FC236}">
                        <a16:creationId xmlns:a16="http://schemas.microsoft.com/office/drawing/2014/main" id="{2442C279-06AA-ED08-4803-98A42427A2D4}"/>
                      </a:ext>
                    </a:extLst>
                  </p:cNvPr>
                  <p:cNvPicPr/>
                  <p:nvPr/>
                </p:nvPicPr>
                <p:blipFill>
                  <a:blip r:embed="rId358"/>
                  <a:stretch>
                    <a:fillRect/>
                  </a:stretch>
                </p:blipFill>
                <p:spPr>
                  <a:xfrm>
                    <a:off x="5173426" y="2131398"/>
                    <a:ext cx="2664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9">
                <p14:nvContentPartPr>
                  <p14:cNvPr id="339" name="Ink 338">
                    <a:extLst>
                      <a:ext uri="{FF2B5EF4-FFF2-40B4-BE49-F238E27FC236}">
                        <a16:creationId xmlns:a16="http://schemas.microsoft.com/office/drawing/2014/main" id="{0D5070B5-5D29-22EC-5E9B-2F74B5973647}"/>
                      </a:ext>
                    </a:extLst>
                  </p14:cNvPr>
                  <p14:cNvContentPartPr/>
                  <p14:nvPr/>
                </p14:nvContentPartPr>
                <p14:xfrm>
                  <a:off x="5184586" y="2123118"/>
                  <a:ext cx="23760" cy="21960"/>
                </p14:xfrm>
              </p:contentPart>
            </mc:Choice>
            <mc:Fallback xmlns="">
              <p:pic>
                <p:nvPicPr>
                  <p:cNvPr id="339" name="Ink 338">
                    <a:extLst>
                      <a:ext uri="{FF2B5EF4-FFF2-40B4-BE49-F238E27FC236}">
                        <a16:creationId xmlns:a16="http://schemas.microsoft.com/office/drawing/2014/main" id="{0D5070B5-5D29-22EC-5E9B-2F74B5973647}"/>
                      </a:ext>
                    </a:extLst>
                  </p:cNvPr>
                  <p:cNvPicPr/>
                  <p:nvPr/>
                </p:nvPicPr>
                <p:blipFill>
                  <a:blip r:embed="rId360"/>
                  <a:stretch>
                    <a:fillRect/>
                  </a:stretch>
                </p:blipFill>
                <p:spPr>
                  <a:xfrm>
                    <a:off x="5175586" y="2114478"/>
                    <a:ext cx="41400" cy="39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981B2525-2C04-774E-5F8E-ECA1DC6AA8A5}"/>
                </a:ext>
              </a:extLst>
            </p:cNvPr>
            <p:cNvSpPr/>
            <p:nvPr/>
          </p:nvSpPr>
          <p:spPr>
            <a:xfrm>
              <a:off x="4321982" y="1674000"/>
              <a:ext cx="609206" cy="84708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38100" cmpd="sng">
              <a:noFill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426" name="Ink 425">
                <a:extLst>
                  <a:ext uri="{FF2B5EF4-FFF2-40B4-BE49-F238E27FC236}">
                    <a16:creationId xmlns:a16="http://schemas.microsoft.com/office/drawing/2014/main" id="{895F879A-36FD-6478-9919-33B18202EB55}"/>
                  </a:ext>
                </a:extLst>
              </p14:cNvPr>
              <p14:cNvContentPartPr/>
              <p14:nvPr/>
            </p14:nvContentPartPr>
            <p14:xfrm>
              <a:off x="3467608" y="4944785"/>
              <a:ext cx="279360" cy="117720"/>
            </p14:xfrm>
          </p:contentPart>
        </mc:Choice>
        <mc:Fallback xmlns="">
          <p:pic>
            <p:nvPicPr>
              <p:cNvPr id="426" name="Ink 425">
                <a:extLst>
                  <a:ext uri="{FF2B5EF4-FFF2-40B4-BE49-F238E27FC236}">
                    <a16:creationId xmlns:a16="http://schemas.microsoft.com/office/drawing/2014/main" id="{895F879A-36FD-6478-9919-33B18202EB55}"/>
                  </a:ext>
                </a:extLst>
              </p:cNvPr>
              <p:cNvPicPr/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3458608" y="4936145"/>
                <a:ext cx="29700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427" name="Ink 426">
                <a:extLst>
                  <a:ext uri="{FF2B5EF4-FFF2-40B4-BE49-F238E27FC236}">
                    <a16:creationId xmlns:a16="http://schemas.microsoft.com/office/drawing/2014/main" id="{4FF46191-EF39-46D3-C3D6-95DCE35B31A6}"/>
                  </a:ext>
                </a:extLst>
              </p14:cNvPr>
              <p14:cNvContentPartPr/>
              <p14:nvPr/>
            </p14:nvContentPartPr>
            <p14:xfrm>
              <a:off x="3419368" y="5297945"/>
              <a:ext cx="387720" cy="174600"/>
            </p14:xfrm>
          </p:contentPart>
        </mc:Choice>
        <mc:Fallback xmlns="">
          <p:pic>
            <p:nvPicPr>
              <p:cNvPr id="427" name="Ink 426">
                <a:extLst>
                  <a:ext uri="{FF2B5EF4-FFF2-40B4-BE49-F238E27FC236}">
                    <a16:creationId xmlns:a16="http://schemas.microsoft.com/office/drawing/2014/main" id="{4FF46191-EF39-46D3-C3D6-95DCE35B31A6}"/>
                  </a:ext>
                </a:extLst>
              </p:cNvPr>
              <p:cNvPicPr/>
              <p:nvPr/>
            </p:nvPicPr>
            <p:blipFill>
              <a:blip r:embed="rId364"/>
              <a:stretch>
                <a:fillRect/>
              </a:stretch>
            </p:blipFill>
            <p:spPr>
              <a:xfrm>
                <a:off x="3410368" y="5289305"/>
                <a:ext cx="405360" cy="19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4" name="Group 433">
            <a:extLst>
              <a:ext uri="{FF2B5EF4-FFF2-40B4-BE49-F238E27FC236}">
                <a16:creationId xmlns:a16="http://schemas.microsoft.com/office/drawing/2014/main" id="{60DCB763-70BC-C9E8-D0AF-E801AA2A4C16}"/>
              </a:ext>
            </a:extLst>
          </p:cNvPr>
          <p:cNvGrpSpPr/>
          <p:nvPr/>
        </p:nvGrpSpPr>
        <p:grpSpPr>
          <a:xfrm>
            <a:off x="3926968" y="4822025"/>
            <a:ext cx="840240" cy="293760"/>
            <a:chOff x="3926968" y="4822025"/>
            <a:chExt cx="840240" cy="29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6D6F6094-62ED-8B4A-8E89-CC7944AB9EFE}"/>
                    </a:ext>
                  </a:extLst>
                </p14:cNvPr>
                <p14:cNvContentPartPr/>
                <p14:nvPr/>
              </p14:nvContentPartPr>
              <p14:xfrm>
                <a:off x="3926968" y="4870265"/>
                <a:ext cx="119160" cy="16452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6D6F6094-62ED-8B4A-8E89-CC7944AB9EFE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3918328" y="4861265"/>
                  <a:ext cx="1368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1E67406C-D758-AEC0-0E48-2C83D7DD8972}"/>
                    </a:ext>
                  </a:extLst>
                </p14:cNvPr>
                <p14:cNvContentPartPr/>
                <p14:nvPr/>
              </p14:nvContentPartPr>
              <p14:xfrm>
                <a:off x="4198768" y="4901585"/>
                <a:ext cx="28080" cy="3456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1E67406C-D758-AEC0-0E48-2C83D7DD8972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4189768" y="4892945"/>
                  <a:ext cx="457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84AFDD8C-6D66-4C96-73EA-9AAB1692CC50}"/>
                    </a:ext>
                  </a:extLst>
                </p14:cNvPr>
                <p14:cNvContentPartPr/>
                <p14:nvPr/>
              </p14:nvContentPartPr>
              <p14:xfrm>
                <a:off x="4295968" y="4839305"/>
                <a:ext cx="97560" cy="21924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84AFDD8C-6D66-4C96-73EA-9AAB1692CC50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4287328" y="4830305"/>
                  <a:ext cx="1152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CA88DC05-A51E-D97F-8EA4-19E3C14D098C}"/>
                    </a:ext>
                  </a:extLst>
                </p14:cNvPr>
                <p14:cNvContentPartPr/>
                <p14:nvPr/>
              </p14:nvContentPartPr>
              <p14:xfrm>
                <a:off x="4487848" y="4822025"/>
                <a:ext cx="99720" cy="11268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CA88DC05-A51E-D97F-8EA4-19E3C14D098C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4479208" y="4813385"/>
                  <a:ext cx="1173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EB04D2F5-62DB-CD6D-638C-201D89BC6120}"/>
                    </a:ext>
                  </a:extLst>
                </p14:cNvPr>
                <p14:cNvContentPartPr/>
                <p14:nvPr/>
              </p14:nvContentPartPr>
              <p14:xfrm>
                <a:off x="4583968" y="4848305"/>
                <a:ext cx="360" cy="21708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EB04D2F5-62DB-CD6D-638C-201D89BC6120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4575328" y="4839665"/>
                  <a:ext cx="180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E646E91C-1A5B-4A66-0085-83DA29658D29}"/>
                    </a:ext>
                  </a:extLst>
                </p14:cNvPr>
                <p14:cNvContentPartPr/>
                <p14:nvPr/>
              </p14:nvContentPartPr>
              <p14:xfrm>
                <a:off x="4694128" y="4941185"/>
                <a:ext cx="73080" cy="17460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E646E91C-1A5B-4A66-0085-83DA29658D29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4685488" y="4932185"/>
                  <a:ext cx="90720" cy="19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6237E0B5-E201-C69A-D03B-14AA40AC488A}"/>
              </a:ext>
            </a:extLst>
          </p:cNvPr>
          <p:cNvGrpSpPr/>
          <p:nvPr/>
        </p:nvGrpSpPr>
        <p:grpSpPr>
          <a:xfrm>
            <a:off x="3982408" y="5274545"/>
            <a:ext cx="845640" cy="286920"/>
            <a:chOff x="3982408" y="5274545"/>
            <a:chExt cx="845640" cy="28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5554E5D4-801C-D252-F6C2-D5338B4F0CD2}"/>
                    </a:ext>
                  </a:extLst>
                </p14:cNvPr>
                <p14:cNvContentPartPr/>
                <p14:nvPr/>
              </p14:nvContentPartPr>
              <p14:xfrm>
                <a:off x="3982408" y="5274545"/>
                <a:ext cx="149040" cy="18288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5554E5D4-801C-D252-F6C2-D5338B4F0CD2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3973768" y="5265545"/>
                  <a:ext cx="1666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8A699468-C661-FA3D-ACBD-A2285F5F5C15}"/>
                    </a:ext>
                  </a:extLst>
                </p14:cNvPr>
                <p14:cNvContentPartPr/>
                <p14:nvPr/>
              </p14:nvContentPartPr>
              <p14:xfrm>
                <a:off x="4231888" y="5381465"/>
                <a:ext cx="360" cy="36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8A699468-C661-FA3D-ACBD-A2285F5F5C1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4223248" y="53724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B19490B0-6E81-5ED0-7D70-0B265AB2A518}"/>
                    </a:ext>
                  </a:extLst>
                </p14:cNvPr>
                <p14:cNvContentPartPr/>
                <p14:nvPr/>
              </p14:nvContentPartPr>
              <p14:xfrm>
                <a:off x="4360768" y="5316305"/>
                <a:ext cx="104040" cy="14796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B19490B0-6E81-5ED0-7D70-0B265AB2A518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351768" y="5307305"/>
                  <a:ext cx="1216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D3D1C6B3-AD37-0BEB-DEBB-B3DEC7420865}"/>
                    </a:ext>
                  </a:extLst>
                </p14:cNvPr>
                <p14:cNvContentPartPr/>
                <p14:nvPr/>
              </p14:nvContentPartPr>
              <p14:xfrm>
                <a:off x="4517008" y="5290385"/>
                <a:ext cx="152280" cy="26748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D3D1C6B3-AD37-0BEB-DEBB-B3DEC7420865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4508368" y="5281385"/>
                  <a:ext cx="1699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D52AEB0F-E63E-CD48-8EDB-23A48D6FE969}"/>
                    </a:ext>
                  </a:extLst>
                </p14:cNvPr>
                <p14:cNvContentPartPr/>
                <p14:nvPr/>
              </p14:nvContentPartPr>
              <p14:xfrm>
                <a:off x="4745248" y="5417825"/>
                <a:ext cx="82800" cy="14364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D52AEB0F-E63E-CD48-8EDB-23A48D6FE969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736248" y="5409185"/>
                  <a:ext cx="100440" cy="161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8A0D0C-529A-7D22-3AFF-871B4B06D8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16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9632"/>
    </mc:Choice>
    <mc:Fallback xmlns="">
      <p:transition advClick="0" advTm="119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AA9186-A7E5-BA0E-2091-7D5F0C07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4089" y="133078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A3D1B-B370-5623-1F19-993EC66602ED}"/>
              </a:ext>
            </a:extLst>
          </p:cNvPr>
          <p:cNvSpPr txBox="1"/>
          <p:nvPr/>
        </p:nvSpPr>
        <p:spPr>
          <a:xfrm>
            <a:off x="762000" y="182528"/>
            <a:ext cx="7924800" cy="223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SCF is much more convenient !</a:t>
            </a:r>
            <a:endParaRPr lang="en-US" b="1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(Working with n-space instead of 2</a:t>
            </a:r>
            <a:r>
              <a:rPr lang="en-US" sz="2400" b="1" baseline="30000" dirty="0">
                <a:solidFill>
                  <a:srgbClr val="0000FF"/>
                </a:solidFill>
              </a:rPr>
              <a:t>n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</a:p>
          <a:p>
            <a:pPr algn="ctr">
              <a:buNone/>
            </a:pPr>
            <a:endParaRPr lang="en-US" b="1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It is not</a:t>
            </a:r>
            <a:r>
              <a:rPr lang="en-US" b="1" dirty="0">
                <a:solidFill>
                  <a:srgbClr val="0000FF"/>
                </a:solidFill>
              </a:rPr>
              <a:t> good with higher Coulomb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  <a:highlight>
                  <a:srgbClr val="FFFF00"/>
                </a:highlight>
              </a:rPr>
              <a:t>unless you have the right guess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BBA3B2D-A073-0A79-61EE-92B08D1EE4F8}"/>
              </a:ext>
            </a:extLst>
          </p:cNvPr>
          <p:cNvGrpSpPr/>
          <p:nvPr/>
        </p:nvGrpSpPr>
        <p:grpSpPr>
          <a:xfrm>
            <a:off x="-66416" y="3190140"/>
            <a:ext cx="2681563" cy="3617285"/>
            <a:chOff x="-66416" y="3190140"/>
            <a:chExt cx="2681563" cy="3617285"/>
          </a:xfrm>
        </p:grpSpPr>
        <p:pic>
          <p:nvPicPr>
            <p:cNvPr id="9" name="Picture 8" descr="A graph with red and blue lines&#10;&#10;Description automatically generated">
              <a:extLst>
                <a:ext uri="{FF2B5EF4-FFF2-40B4-BE49-F238E27FC236}">
                  <a16:creationId xmlns:a16="http://schemas.microsoft.com/office/drawing/2014/main" id="{8F3FBADC-5138-3BD9-0E43-A1D191283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416" y="3908269"/>
              <a:ext cx="2681563" cy="2100387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1C22009-D492-360A-4009-220CC67E20F5}"/>
                </a:ext>
              </a:extLst>
            </p:cNvPr>
            <p:cNvGrpSpPr/>
            <p:nvPr/>
          </p:nvGrpSpPr>
          <p:grpSpPr>
            <a:xfrm>
              <a:off x="698546" y="3190140"/>
              <a:ext cx="978120" cy="477720"/>
              <a:chOff x="2076928" y="4115705"/>
              <a:chExt cx="978120" cy="477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D1F4D37B-31AB-64EC-6464-21DD0C9E64EA}"/>
                      </a:ext>
                    </a:extLst>
                  </p14:cNvPr>
                  <p14:cNvContentPartPr/>
                  <p14:nvPr/>
                </p14:nvContentPartPr>
                <p14:xfrm>
                  <a:off x="2076928" y="4115705"/>
                  <a:ext cx="172440" cy="43164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D1F4D37B-31AB-64EC-6464-21DD0C9E64E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068288" y="4106705"/>
                    <a:ext cx="190080" cy="44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6AC46599-6678-975D-06C9-1634050207D7}"/>
                      </a:ext>
                    </a:extLst>
                  </p14:cNvPr>
                  <p14:cNvContentPartPr/>
                  <p14:nvPr/>
                </p14:nvContentPartPr>
                <p14:xfrm>
                  <a:off x="2317048" y="4383545"/>
                  <a:ext cx="136440" cy="3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6AC46599-6678-975D-06C9-1634050207D7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308408" y="4374905"/>
                    <a:ext cx="154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20C6E3EA-2FD2-E5AE-B6FC-855FDD7F171D}"/>
                      </a:ext>
                    </a:extLst>
                  </p14:cNvPr>
                  <p14:cNvContentPartPr/>
                  <p14:nvPr/>
                </p14:nvContentPartPr>
                <p14:xfrm>
                  <a:off x="2348728" y="4452665"/>
                  <a:ext cx="126720" cy="360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20C6E3EA-2FD2-E5AE-B6FC-855FDD7F171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339728" y="4443665"/>
                    <a:ext cx="14436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C13C1688-D1EA-F7D3-1140-82A70AAFC75F}"/>
                      </a:ext>
                    </a:extLst>
                  </p14:cNvPr>
                  <p14:cNvContentPartPr/>
                  <p14:nvPr/>
                </p14:nvContentPartPr>
                <p14:xfrm>
                  <a:off x="2585608" y="4239185"/>
                  <a:ext cx="134280" cy="3204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C13C1688-D1EA-F7D3-1140-82A70AAFC75F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576608" y="4230545"/>
                    <a:ext cx="151920" cy="33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0E79D160-1138-647A-FCE9-9E4BDE92A30E}"/>
                      </a:ext>
                    </a:extLst>
                  </p14:cNvPr>
                  <p14:cNvContentPartPr/>
                  <p14:nvPr/>
                </p14:nvContentPartPr>
                <p14:xfrm>
                  <a:off x="2799808" y="4318025"/>
                  <a:ext cx="360" cy="32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0E79D160-1138-647A-FCE9-9E4BDE92A3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790808" y="4309385"/>
                    <a:ext cx="180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483C5332-D922-3905-CB24-BF41DAC2C9D7}"/>
                      </a:ext>
                    </a:extLst>
                  </p14:cNvPr>
                  <p14:cNvContentPartPr/>
                  <p14:nvPr/>
                </p14:nvContentPartPr>
                <p14:xfrm>
                  <a:off x="2863888" y="4239185"/>
                  <a:ext cx="191160" cy="3542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483C5332-D922-3905-CB24-BF41DAC2C9D7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854888" y="4230545"/>
                    <a:ext cx="208800" cy="371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CE66028-9578-CC99-D5B0-729C5A5079E7}"/>
                    </a:ext>
                  </a:extLst>
                </p14:cNvPr>
                <p14:cNvContentPartPr/>
                <p14:nvPr/>
              </p14:nvContentPartPr>
              <p14:xfrm>
                <a:off x="266128" y="6317825"/>
                <a:ext cx="177120" cy="390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CE66028-9578-CC99-D5B0-729C5A5079E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57488" y="6309185"/>
                  <a:ext cx="19476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A27CE64-603E-121F-7104-CF476F8C03D0}"/>
                    </a:ext>
                  </a:extLst>
                </p14:cNvPr>
                <p14:cNvContentPartPr/>
                <p14:nvPr/>
              </p14:nvContentPartPr>
              <p14:xfrm>
                <a:off x="220768" y="6533825"/>
                <a:ext cx="21204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A27CE64-603E-121F-7104-CF476F8C03D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2128" y="6524825"/>
                  <a:ext cx="22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AAA4B27-4782-6410-8FC6-475CFACCB137}"/>
                    </a:ext>
                  </a:extLst>
                </p14:cNvPr>
                <p14:cNvContentPartPr/>
                <p14:nvPr/>
              </p14:nvContentPartPr>
              <p14:xfrm>
                <a:off x="458008" y="6550025"/>
                <a:ext cx="79560" cy="175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AAA4B27-4782-6410-8FC6-475CFACCB13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49008" y="6541385"/>
                  <a:ext cx="972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1B1F934-2022-746D-A74F-E381813E5D02}"/>
                    </a:ext>
                  </a:extLst>
                </p14:cNvPr>
                <p14:cNvContentPartPr/>
                <p14:nvPr/>
              </p14:nvContentPartPr>
              <p14:xfrm>
                <a:off x="613528" y="6559025"/>
                <a:ext cx="7380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1B1F934-2022-746D-A74F-E381813E5D0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4528" y="6550385"/>
                  <a:ext cx="91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2188AB2-5668-002D-1BA9-7CC6106A050E}"/>
                    </a:ext>
                  </a:extLst>
                </p14:cNvPr>
                <p14:cNvContentPartPr/>
                <p14:nvPr/>
              </p14:nvContentPartPr>
              <p14:xfrm>
                <a:off x="652408" y="6655145"/>
                <a:ext cx="6300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2188AB2-5668-002D-1BA9-7CC6106A050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3408" y="6646145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B04C8B8-EB69-9DB1-E788-BB1326C159F7}"/>
                    </a:ext>
                  </a:extLst>
                </p14:cNvPr>
                <p14:cNvContentPartPr/>
                <p14:nvPr/>
              </p14:nvContentPartPr>
              <p14:xfrm>
                <a:off x="828808" y="6459305"/>
                <a:ext cx="110880" cy="348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B04C8B8-EB69-9DB1-E788-BB1326C159F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19808" y="6450665"/>
                  <a:ext cx="12852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2FA6156-6E29-92E5-C4BC-6AA578E2F081}"/>
                    </a:ext>
                  </a:extLst>
                </p14:cNvPr>
                <p14:cNvContentPartPr/>
                <p14:nvPr/>
              </p14:nvContentPartPr>
              <p14:xfrm>
                <a:off x="977848" y="6549305"/>
                <a:ext cx="3600" cy="148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2FA6156-6E29-92E5-C4BC-6AA578E2F08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8848" y="6540665"/>
                  <a:ext cx="21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6FB3E1B-4479-FCDD-CEC5-BF1CC8E7B0DE}"/>
                    </a:ext>
                  </a:extLst>
                </p14:cNvPr>
                <p14:cNvContentPartPr/>
                <p14:nvPr/>
              </p14:nvContentPartPr>
              <p14:xfrm>
                <a:off x="1229488" y="6591065"/>
                <a:ext cx="6480" cy="131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6FB3E1B-4479-FCDD-CEC5-BF1CC8E7B0D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220848" y="6582425"/>
                  <a:ext cx="241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74F04EB-EAFA-51C5-1D90-A435C9B97917}"/>
                    </a:ext>
                  </a:extLst>
                </p14:cNvPr>
                <p14:cNvContentPartPr/>
                <p14:nvPr/>
              </p14:nvContentPartPr>
              <p14:xfrm>
                <a:off x="1485448" y="6602225"/>
                <a:ext cx="3600" cy="112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74F04EB-EAFA-51C5-1D90-A435C9B9791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476448" y="6593225"/>
                  <a:ext cx="212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CF613CB-98F9-0B85-9B0F-B5B6954F5B0C}"/>
                    </a:ext>
                  </a:extLst>
                </p14:cNvPr>
                <p14:cNvContentPartPr/>
                <p14:nvPr/>
              </p14:nvContentPartPr>
              <p14:xfrm>
                <a:off x="1737088" y="6586025"/>
                <a:ext cx="3240" cy="96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CF613CB-98F9-0B85-9B0F-B5B6954F5B0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728088" y="6577385"/>
                  <a:ext cx="20880" cy="1141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F647785-84E9-DF36-A2F7-83E9572BC0D5}"/>
                </a:ext>
              </a:extLst>
            </p:cNvPr>
            <p:cNvGrpSpPr/>
            <p:nvPr/>
          </p:nvGrpSpPr>
          <p:grpSpPr>
            <a:xfrm>
              <a:off x="1969288" y="6436985"/>
              <a:ext cx="232920" cy="369360"/>
              <a:chOff x="1969288" y="6436985"/>
              <a:chExt cx="232920" cy="36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9B3CC50-DEA7-5105-DEE2-D57085CEF205}"/>
                      </a:ext>
                    </a:extLst>
                  </p14:cNvPr>
                  <p14:cNvContentPartPr/>
                  <p14:nvPr/>
                </p14:nvContentPartPr>
                <p14:xfrm>
                  <a:off x="1969288" y="6561185"/>
                  <a:ext cx="360" cy="946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9B3CC50-DEA7-5105-DEE2-D57085CEF205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960648" y="6552185"/>
                    <a:ext cx="18000" cy="11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66271013-3F5E-1420-1CB5-5B16E0B7A027}"/>
                      </a:ext>
                    </a:extLst>
                  </p14:cNvPr>
                  <p14:cNvContentPartPr/>
                  <p14:nvPr/>
                </p14:nvContentPartPr>
                <p14:xfrm>
                  <a:off x="2011768" y="6436985"/>
                  <a:ext cx="190440" cy="3693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66271013-3F5E-1420-1CB5-5B16E0B7A027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003128" y="6428345"/>
                    <a:ext cx="208080" cy="387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7B49C56-56BD-E660-6435-D84CD1428B1C}"/>
              </a:ext>
            </a:extLst>
          </p:cNvPr>
          <p:cNvGrpSpPr/>
          <p:nvPr/>
        </p:nvGrpSpPr>
        <p:grpSpPr>
          <a:xfrm>
            <a:off x="3071740" y="3227040"/>
            <a:ext cx="2680027" cy="3536115"/>
            <a:chOff x="3071740" y="3227040"/>
            <a:chExt cx="2680027" cy="3536115"/>
          </a:xfrm>
        </p:grpSpPr>
        <p:pic>
          <p:nvPicPr>
            <p:cNvPr id="18" name="Picture 17" descr="A graph with blue lines&#10;&#10;Description automatically generated">
              <a:extLst>
                <a:ext uri="{FF2B5EF4-FFF2-40B4-BE49-F238E27FC236}">
                  <a16:creationId xmlns:a16="http://schemas.microsoft.com/office/drawing/2014/main" id="{F64E9787-1AD8-B1FE-DCE1-39D926230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740" y="3916381"/>
              <a:ext cx="2680027" cy="2058424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C5B6F51-7D3A-5301-F160-2BD1AA0F85FF}"/>
                </a:ext>
              </a:extLst>
            </p:cNvPr>
            <p:cNvGrpSpPr/>
            <p:nvPr/>
          </p:nvGrpSpPr>
          <p:grpSpPr>
            <a:xfrm>
              <a:off x="4325940" y="3227040"/>
              <a:ext cx="492120" cy="330840"/>
              <a:chOff x="6377128" y="4163225"/>
              <a:chExt cx="492120" cy="330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A61373C-F525-E0B7-1F28-843E9B45420C}"/>
                      </a:ext>
                    </a:extLst>
                  </p14:cNvPr>
                  <p14:cNvContentPartPr/>
                  <p14:nvPr/>
                </p14:nvContentPartPr>
                <p14:xfrm>
                  <a:off x="6377128" y="4163225"/>
                  <a:ext cx="211680" cy="3308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A61373C-F525-E0B7-1F28-843E9B45420C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368488" y="4154585"/>
                    <a:ext cx="229320" cy="34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164DF216-4097-298E-7AC6-5B03234C34A5}"/>
                      </a:ext>
                    </a:extLst>
                  </p14:cNvPr>
                  <p14:cNvContentPartPr/>
                  <p14:nvPr/>
                </p14:nvContentPartPr>
                <p14:xfrm>
                  <a:off x="6732808" y="4270505"/>
                  <a:ext cx="126000" cy="3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164DF216-4097-298E-7AC6-5B03234C34A5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6723808" y="4261865"/>
                    <a:ext cx="143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73090338-F04A-0D1F-17C2-5849BF98BCD4}"/>
                      </a:ext>
                    </a:extLst>
                  </p14:cNvPr>
                  <p14:cNvContentPartPr/>
                  <p14:nvPr/>
                </p14:nvContentPartPr>
                <p14:xfrm>
                  <a:off x="6773128" y="4369865"/>
                  <a:ext cx="9612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73090338-F04A-0D1F-17C2-5849BF98BCD4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764128" y="4360865"/>
                    <a:ext cx="1137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79B123E-5390-1245-E200-2FAECD6FAFFC}"/>
                    </a:ext>
                  </a:extLst>
                </p14:cNvPr>
                <p14:cNvContentPartPr/>
                <p14:nvPr/>
              </p14:nvContentPartPr>
              <p14:xfrm>
                <a:off x="5023620" y="3255120"/>
                <a:ext cx="3600" cy="291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79B123E-5390-1245-E200-2FAECD6FAFF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014620" y="3246120"/>
                  <a:ext cx="2124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64708DF-806D-0493-8815-C1AF2FCCBFD0}"/>
                    </a:ext>
                  </a:extLst>
                </p14:cNvPr>
                <p14:cNvContentPartPr/>
                <p14:nvPr/>
              </p14:nvContentPartPr>
              <p14:xfrm>
                <a:off x="3357808" y="6273555"/>
                <a:ext cx="177120" cy="390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64708DF-806D-0493-8815-C1AF2FCCBFD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49168" y="6264915"/>
                  <a:ext cx="19476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1191697-B19A-D033-06DA-F1279A722D35}"/>
                    </a:ext>
                  </a:extLst>
                </p14:cNvPr>
                <p14:cNvContentPartPr/>
                <p14:nvPr/>
              </p14:nvContentPartPr>
              <p14:xfrm>
                <a:off x="3312448" y="6489555"/>
                <a:ext cx="21204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1191697-B19A-D033-06DA-F1279A722D3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03808" y="6480555"/>
                  <a:ext cx="22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F5B3D90-398E-0713-ED74-2E804C80284E}"/>
                    </a:ext>
                  </a:extLst>
                </p14:cNvPr>
                <p14:cNvContentPartPr/>
                <p14:nvPr/>
              </p14:nvContentPartPr>
              <p14:xfrm>
                <a:off x="3549688" y="6505755"/>
                <a:ext cx="79560" cy="175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F5B3D90-398E-0713-ED74-2E804C80284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40688" y="6497115"/>
                  <a:ext cx="972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B681F83-F457-D5F5-AE78-A406C1E8BCFB}"/>
                    </a:ext>
                  </a:extLst>
                </p14:cNvPr>
                <p14:cNvContentPartPr/>
                <p14:nvPr/>
              </p14:nvContentPartPr>
              <p14:xfrm>
                <a:off x="3705208" y="6514755"/>
                <a:ext cx="7380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B681F83-F457-D5F5-AE78-A406C1E8BCF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96208" y="6506115"/>
                  <a:ext cx="91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90626CF-7038-999F-ADC2-85F8A4015BC8}"/>
                    </a:ext>
                  </a:extLst>
                </p14:cNvPr>
                <p14:cNvContentPartPr/>
                <p14:nvPr/>
              </p14:nvContentPartPr>
              <p14:xfrm>
                <a:off x="3744088" y="6610875"/>
                <a:ext cx="6300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90626CF-7038-999F-ADC2-85F8A4015BC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735088" y="6601875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F4C6F69-8AB9-0DDB-5CBE-955D8F8378C6}"/>
                    </a:ext>
                  </a:extLst>
                </p14:cNvPr>
                <p14:cNvContentPartPr/>
                <p14:nvPr/>
              </p14:nvContentPartPr>
              <p14:xfrm>
                <a:off x="3920488" y="6415035"/>
                <a:ext cx="110880" cy="348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F4C6F69-8AB9-0DDB-5CBE-955D8F8378C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911488" y="6406395"/>
                  <a:ext cx="12852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04A6BA7-8B55-1455-A5AE-13F828678967}"/>
                    </a:ext>
                  </a:extLst>
                </p14:cNvPr>
                <p14:cNvContentPartPr/>
                <p14:nvPr/>
              </p14:nvContentPartPr>
              <p14:xfrm>
                <a:off x="4069528" y="6505035"/>
                <a:ext cx="3600" cy="148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04A6BA7-8B55-1455-A5AE-13F82867896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060528" y="6496395"/>
                  <a:ext cx="21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4ABEB9D-BB6B-36B3-4191-3380BE82A60C}"/>
                    </a:ext>
                  </a:extLst>
                </p14:cNvPr>
                <p14:cNvContentPartPr/>
                <p14:nvPr/>
              </p14:nvContentPartPr>
              <p14:xfrm>
                <a:off x="4321168" y="6546795"/>
                <a:ext cx="6480" cy="131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4ABEB9D-BB6B-36B3-4191-3380BE82A60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312528" y="6538155"/>
                  <a:ext cx="241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033D26A-BB44-F008-5A99-D66459A23F2D}"/>
                    </a:ext>
                  </a:extLst>
                </p14:cNvPr>
                <p14:cNvContentPartPr/>
                <p14:nvPr/>
              </p14:nvContentPartPr>
              <p14:xfrm>
                <a:off x="4577128" y="6557955"/>
                <a:ext cx="3600" cy="112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033D26A-BB44-F008-5A99-D66459A23F2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568128" y="6548955"/>
                  <a:ext cx="212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F1BFC8B-2F73-84DC-7991-1E9BA2811773}"/>
                    </a:ext>
                  </a:extLst>
                </p14:cNvPr>
                <p14:cNvContentPartPr/>
                <p14:nvPr/>
              </p14:nvContentPartPr>
              <p14:xfrm>
                <a:off x="4828768" y="6541755"/>
                <a:ext cx="3240" cy="96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F1BFC8B-2F73-84DC-7991-1E9BA281177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819768" y="6533115"/>
                  <a:ext cx="20880" cy="1141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BDAD0CB-5DA7-7899-AD19-170D7A97BA5A}"/>
                </a:ext>
              </a:extLst>
            </p:cNvPr>
            <p:cNvGrpSpPr/>
            <p:nvPr/>
          </p:nvGrpSpPr>
          <p:grpSpPr>
            <a:xfrm>
              <a:off x="5060968" y="6392715"/>
              <a:ext cx="232920" cy="369360"/>
              <a:chOff x="1969288" y="6436985"/>
              <a:chExt cx="232920" cy="36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67667CB9-5623-D78C-A969-6007CB6C56E7}"/>
                      </a:ext>
                    </a:extLst>
                  </p14:cNvPr>
                  <p14:cNvContentPartPr/>
                  <p14:nvPr/>
                </p14:nvContentPartPr>
                <p14:xfrm>
                  <a:off x="1969288" y="6561185"/>
                  <a:ext cx="360" cy="94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67667CB9-5623-D78C-A969-6007CB6C56E7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960648" y="6552185"/>
                    <a:ext cx="18000" cy="11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FD2C69EC-CE79-CCC0-5B30-B9B883A660CC}"/>
                      </a:ext>
                    </a:extLst>
                  </p14:cNvPr>
                  <p14:cNvContentPartPr/>
                  <p14:nvPr/>
                </p14:nvContentPartPr>
                <p14:xfrm>
                  <a:off x="2011768" y="6436985"/>
                  <a:ext cx="190440" cy="369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FD2C69EC-CE79-CCC0-5B30-B9B883A660CC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003128" y="6428345"/>
                    <a:ext cx="208080" cy="387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CFFDBDD-0ED1-CC52-147A-B625E0ED4F8E}"/>
              </a:ext>
            </a:extLst>
          </p:cNvPr>
          <p:cNvGrpSpPr/>
          <p:nvPr/>
        </p:nvGrpSpPr>
        <p:grpSpPr>
          <a:xfrm>
            <a:off x="6089118" y="3218806"/>
            <a:ext cx="2730338" cy="3624179"/>
            <a:chOff x="6089118" y="3218806"/>
            <a:chExt cx="2730338" cy="3624179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ECEBDB1-2233-FEEE-BA26-52207E1D0E02}"/>
                </a:ext>
              </a:extLst>
            </p:cNvPr>
            <p:cNvGrpSpPr/>
            <p:nvPr/>
          </p:nvGrpSpPr>
          <p:grpSpPr>
            <a:xfrm>
              <a:off x="6089118" y="6344025"/>
              <a:ext cx="1159200" cy="456480"/>
              <a:chOff x="6363088" y="6387305"/>
              <a:chExt cx="1159200" cy="456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837F00F8-5196-FB60-8CF8-31CE369DA5DB}"/>
                      </a:ext>
                    </a:extLst>
                  </p14:cNvPr>
                  <p14:cNvContentPartPr/>
                  <p14:nvPr/>
                </p14:nvContentPartPr>
                <p14:xfrm>
                  <a:off x="6451288" y="6387305"/>
                  <a:ext cx="81720" cy="4503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837F00F8-5196-FB60-8CF8-31CE369DA5DB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442648" y="6378665"/>
                    <a:ext cx="99360" cy="46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0A1811C3-6C60-91CD-4AA6-CA798B85D9B2}"/>
                      </a:ext>
                    </a:extLst>
                  </p14:cNvPr>
                  <p14:cNvContentPartPr/>
                  <p14:nvPr/>
                </p14:nvContentPartPr>
                <p14:xfrm>
                  <a:off x="6363088" y="6653345"/>
                  <a:ext cx="142920" cy="3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0A1811C3-6C60-91CD-4AA6-CA798B85D9B2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354088" y="6644345"/>
                    <a:ext cx="160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0D57D78A-9F79-530E-50BD-9231F18252E0}"/>
                      </a:ext>
                    </a:extLst>
                  </p14:cNvPr>
                  <p14:cNvContentPartPr/>
                  <p14:nvPr/>
                </p14:nvContentPartPr>
                <p14:xfrm>
                  <a:off x="6553528" y="6653345"/>
                  <a:ext cx="103320" cy="1335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0D57D78A-9F79-530E-50BD-9231F18252E0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44528" y="6644345"/>
                    <a:ext cx="120960" cy="15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9830CE-EE5C-551B-8869-552D72B51BA8}"/>
                      </a:ext>
                    </a:extLst>
                  </p14:cNvPr>
                  <p14:cNvContentPartPr/>
                  <p14:nvPr/>
                </p14:nvContentPartPr>
                <p14:xfrm>
                  <a:off x="6700048" y="6583145"/>
                  <a:ext cx="32760" cy="3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9830CE-EE5C-551B-8869-552D72B51BA8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691048" y="6574145"/>
                    <a:ext cx="50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17947597-82AF-8FFE-F2CB-7DA97C5792E2}"/>
                      </a:ext>
                    </a:extLst>
                  </p14:cNvPr>
                  <p14:cNvContentPartPr/>
                  <p14:nvPr/>
                </p14:nvContentPartPr>
                <p14:xfrm>
                  <a:off x="6721648" y="6654785"/>
                  <a:ext cx="54360" cy="3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17947597-82AF-8FFE-F2CB-7DA97C5792E2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712648" y="6645785"/>
                    <a:ext cx="72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82C2A60B-E3F2-B72C-9916-CB04EC06430D}"/>
                      </a:ext>
                    </a:extLst>
                  </p14:cNvPr>
                  <p14:cNvContentPartPr/>
                  <p14:nvPr/>
                </p14:nvContentPartPr>
                <p14:xfrm>
                  <a:off x="6792568" y="6430505"/>
                  <a:ext cx="135000" cy="41328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82C2A60B-E3F2-B72C-9916-CB04EC06430D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783568" y="6421505"/>
                    <a:ext cx="152640" cy="43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D16DFD0E-3FC3-E61F-AFB3-555F9E43614B}"/>
                      </a:ext>
                    </a:extLst>
                  </p14:cNvPr>
                  <p14:cNvContentPartPr/>
                  <p14:nvPr/>
                </p14:nvContentPartPr>
                <p14:xfrm>
                  <a:off x="6920008" y="6524105"/>
                  <a:ext cx="79560" cy="1281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16DFD0E-3FC3-E61F-AFB3-555F9E43614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6911368" y="6515465"/>
                    <a:ext cx="97200" cy="14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732C5F21-86A6-CB39-2F75-F439A2B22914}"/>
                      </a:ext>
                    </a:extLst>
                  </p14:cNvPr>
                  <p14:cNvContentPartPr/>
                  <p14:nvPr/>
                </p14:nvContentPartPr>
                <p14:xfrm>
                  <a:off x="7052848" y="6597905"/>
                  <a:ext cx="360" cy="3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732C5F21-86A6-CB39-2F75-F439A2B22914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044208" y="658926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F84ABC50-50DF-9C06-66EA-987AD2C0391D}"/>
                      </a:ext>
                    </a:extLst>
                  </p14:cNvPr>
                  <p14:cNvContentPartPr/>
                  <p14:nvPr/>
                </p14:nvContentPartPr>
                <p14:xfrm>
                  <a:off x="7094608" y="6442745"/>
                  <a:ext cx="90360" cy="28404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F84ABC50-50DF-9C06-66EA-987AD2C0391D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085608" y="6433745"/>
                    <a:ext cx="108000" cy="30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495908A7-BEE0-B398-DA82-1C954CEA9869}"/>
                      </a:ext>
                    </a:extLst>
                  </p14:cNvPr>
                  <p14:cNvContentPartPr/>
                  <p14:nvPr/>
                </p14:nvContentPartPr>
                <p14:xfrm>
                  <a:off x="7298368" y="6521585"/>
                  <a:ext cx="99000" cy="12384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495908A7-BEE0-B398-DA82-1C954CEA9869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7289368" y="6512585"/>
                    <a:ext cx="11664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C54977C6-BBC3-56EE-3972-003ED3B033CC}"/>
                      </a:ext>
                    </a:extLst>
                  </p14:cNvPr>
                  <p14:cNvContentPartPr/>
                  <p14:nvPr/>
                </p14:nvContentPartPr>
                <p14:xfrm>
                  <a:off x="7450648" y="6579185"/>
                  <a:ext cx="360" cy="3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C54977C6-BBC3-56EE-3972-003ED3B033CC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442008" y="65701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4584A3E4-D3DF-31E2-8DF4-84119304951A}"/>
                      </a:ext>
                    </a:extLst>
                  </p14:cNvPr>
                  <p14:cNvContentPartPr/>
                  <p14:nvPr/>
                </p14:nvContentPartPr>
                <p14:xfrm>
                  <a:off x="7521928" y="6521945"/>
                  <a:ext cx="360" cy="17280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4584A3E4-D3DF-31E2-8DF4-84119304951A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7513288" y="6513305"/>
                    <a:ext cx="18000" cy="190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4A911EE-4AF4-E895-A75B-6105713288E7}"/>
                </a:ext>
              </a:extLst>
            </p:cNvPr>
            <p:cNvGrpSpPr/>
            <p:nvPr/>
          </p:nvGrpSpPr>
          <p:grpSpPr>
            <a:xfrm>
              <a:off x="7434798" y="6466065"/>
              <a:ext cx="248760" cy="198360"/>
              <a:chOff x="7708768" y="6509345"/>
              <a:chExt cx="248760" cy="19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2AC7A3C-A676-E754-AD20-C8A9124DBDF0}"/>
                      </a:ext>
                    </a:extLst>
                  </p14:cNvPr>
                  <p14:cNvContentPartPr/>
                  <p14:nvPr/>
                </p14:nvContentPartPr>
                <p14:xfrm>
                  <a:off x="7708768" y="6509345"/>
                  <a:ext cx="99360" cy="14040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A2AC7A3C-A676-E754-AD20-C8A9124DBDF0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7699768" y="6500705"/>
                    <a:ext cx="117000" cy="15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AE516812-784F-D684-4998-D488A95B679C}"/>
                      </a:ext>
                    </a:extLst>
                  </p14:cNvPr>
                  <p14:cNvContentPartPr/>
                  <p14:nvPr/>
                </p14:nvContentPartPr>
                <p14:xfrm>
                  <a:off x="7888408" y="6615185"/>
                  <a:ext cx="360" cy="36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AE516812-784F-D684-4998-D488A95B679C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879768" y="66061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1F72E587-8C74-1F8C-3CF6-1378CCEC444F}"/>
                      </a:ext>
                    </a:extLst>
                  </p14:cNvPr>
                  <p14:cNvContentPartPr/>
                  <p14:nvPr/>
                </p14:nvContentPartPr>
                <p14:xfrm>
                  <a:off x="7954288" y="6532745"/>
                  <a:ext cx="3240" cy="17496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1F72E587-8C74-1F8C-3CF6-1378CCEC444F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945288" y="6523745"/>
                    <a:ext cx="20880" cy="192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C1DAD43-5A9B-DF6B-753D-FFB8C32C9071}"/>
                </a:ext>
              </a:extLst>
            </p:cNvPr>
            <p:cNvGrpSpPr/>
            <p:nvPr/>
          </p:nvGrpSpPr>
          <p:grpSpPr>
            <a:xfrm>
              <a:off x="7867518" y="6459585"/>
              <a:ext cx="240840" cy="208800"/>
              <a:chOff x="8141488" y="6502865"/>
              <a:chExt cx="240840" cy="208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CE72C1DD-74B6-09B8-2D41-714ACDFA7782}"/>
                      </a:ext>
                    </a:extLst>
                  </p14:cNvPr>
                  <p14:cNvContentPartPr/>
                  <p14:nvPr/>
                </p14:nvContentPartPr>
                <p14:xfrm>
                  <a:off x="8141488" y="6511145"/>
                  <a:ext cx="105120" cy="20052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CE72C1DD-74B6-09B8-2D41-714ACDFA7782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132488" y="6502145"/>
                    <a:ext cx="122760" cy="21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816ABA07-3A7E-5E32-8E7A-E3053F1F4EDF}"/>
                      </a:ext>
                    </a:extLst>
                  </p14:cNvPr>
                  <p14:cNvContentPartPr/>
                  <p14:nvPr/>
                </p14:nvContentPartPr>
                <p14:xfrm>
                  <a:off x="8313568" y="6577745"/>
                  <a:ext cx="360" cy="36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816ABA07-3A7E-5E32-8E7A-E3053F1F4EDF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8304928" y="656874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D72ED563-032D-8375-311B-092CE90C17C3}"/>
                      </a:ext>
                    </a:extLst>
                  </p14:cNvPr>
                  <p14:cNvContentPartPr/>
                  <p14:nvPr/>
                </p14:nvContentPartPr>
                <p14:xfrm>
                  <a:off x="8381968" y="6502865"/>
                  <a:ext cx="360" cy="19800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D72ED563-032D-8375-311B-092CE90C17C3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8373328" y="6493865"/>
                    <a:ext cx="18000" cy="215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0D4C9D1-EBFA-DF88-6A48-7A2B873136BE}"/>
                </a:ext>
              </a:extLst>
            </p:cNvPr>
            <p:cNvGrpSpPr/>
            <p:nvPr/>
          </p:nvGrpSpPr>
          <p:grpSpPr>
            <a:xfrm>
              <a:off x="8328318" y="6464265"/>
              <a:ext cx="383400" cy="378720"/>
              <a:chOff x="8602288" y="6507545"/>
              <a:chExt cx="383400" cy="378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29BF53F7-3084-F591-D840-43EB473166AC}"/>
                      </a:ext>
                    </a:extLst>
                  </p14:cNvPr>
                  <p14:cNvContentPartPr/>
                  <p14:nvPr/>
                </p14:nvContentPartPr>
                <p14:xfrm>
                  <a:off x="8602288" y="6516185"/>
                  <a:ext cx="89280" cy="16416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29BF53F7-3084-F591-D840-43EB473166AC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8593648" y="6507185"/>
                    <a:ext cx="106920" cy="18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22BA75A3-F0CB-8EAD-ECF2-5E868070D82D}"/>
                      </a:ext>
                    </a:extLst>
                  </p14:cNvPr>
                  <p14:cNvContentPartPr/>
                  <p14:nvPr/>
                </p14:nvContentPartPr>
                <p14:xfrm>
                  <a:off x="8739448" y="6652265"/>
                  <a:ext cx="3240" cy="36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22BA75A3-F0CB-8EAD-ECF2-5E868070D82D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8730808" y="6643625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3986D2AB-E1B2-78F9-49D9-AB9433CCCC32}"/>
                      </a:ext>
                    </a:extLst>
                  </p14:cNvPr>
                  <p14:cNvContentPartPr/>
                  <p14:nvPr/>
                </p14:nvContentPartPr>
                <p14:xfrm>
                  <a:off x="8797408" y="6563705"/>
                  <a:ext cx="103680" cy="23976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3986D2AB-E1B2-78F9-49D9-AB9433CCCC3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8788768" y="6554705"/>
                    <a:ext cx="121320" cy="2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CCB67861-9C07-D55D-8589-E2DFA4232615}"/>
                      </a:ext>
                    </a:extLst>
                  </p14:cNvPr>
                  <p14:cNvContentPartPr/>
                  <p14:nvPr/>
                </p14:nvContentPartPr>
                <p14:xfrm>
                  <a:off x="8836288" y="6507545"/>
                  <a:ext cx="149400" cy="37872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CCB67861-9C07-D55D-8589-E2DFA4232615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8827288" y="6498545"/>
                    <a:ext cx="167040" cy="396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pic>
          <p:nvPicPr>
            <p:cNvPr id="85" name="Picture 84" descr="A graph of a number of lines&#10;&#10;Description automatically generated with medium confidence">
              <a:extLst>
                <a:ext uri="{FF2B5EF4-FFF2-40B4-BE49-F238E27FC236}">
                  <a16:creationId xmlns:a16="http://schemas.microsoft.com/office/drawing/2014/main" id="{D50C4927-BADC-C734-D4B3-60B304DA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0976" y="3908269"/>
              <a:ext cx="2638480" cy="2058425"/>
            </a:xfrm>
            <a:prstGeom prst="rect">
              <a:avLst/>
            </a:prstGeom>
          </p:spPr>
        </p:pic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93D09A9-4DB6-2AF0-CCEA-687172EABD89}"/>
                </a:ext>
              </a:extLst>
            </p:cNvPr>
            <p:cNvGrpSpPr/>
            <p:nvPr/>
          </p:nvGrpSpPr>
          <p:grpSpPr>
            <a:xfrm>
              <a:off x="7255012" y="3218806"/>
              <a:ext cx="492120" cy="330840"/>
              <a:chOff x="6377128" y="4163225"/>
              <a:chExt cx="492120" cy="330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8DFF8961-CDB8-A404-540E-454D3AE9C100}"/>
                      </a:ext>
                    </a:extLst>
                  </p14:cNvPr>
                  <p14:cNvContentPartPr/>
                  <p14:nvPr/>
                </p14:nvContentPartPr>
                <p14:xfrm>
                  <a:off x="6377128" y="4163225"/>
                  <a:ext cx="211680" cy="33084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8DFF8961-CDB8-A404-540E-454D3AE9C100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368488" y="4154585"/>
                    <a:ext cx="229320" cy="34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8D9E9740-81C0-B03C-5EFE-F35EB1857899}"/>
                      </a:ext>
                    </a:extLst>
                  </p14:cNvPr>
                  <p14:cNvContentPartPr/>
                  <p14:nvPr/>
                </p14:nvContentPartPr>
                <p14:xfrm>
                  <a:off x="6732808" y="4270505"/>
                  <a:ext cx="126000" cy="36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8D9E9740-81C0-B03C-5EFE-F35EB1857899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6723808" y="4261865"/>
                    <a:ext cx="143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05CCA64D-8721-47D4-55F0-E6712FB6E946}"/>
                      </a:ext>
                    </a:extLst>
                  </p14:cNvPr>
                  <p14:cNvContentPartPr/>
                  <p14:nvPr/>
                </p14:nvContentPartPr>
                <p14:xfrm>
                  <a:off x="6773128" y="4369865"/>
                  <a:ext cx="96120" cy="36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5CCA64D-8721-47D4-55F0-E6712FB6E946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764128" y="4360865"/>
                    <a:ext cx="1137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775FFCC-3739-374B-900A-EAB36125AC4F}"/>
                    </a:ext>
                  </a:extLst>
                </p14:cNvPr>
                <p14:cNvContentPartPr/>
                <p14:nvPr/>
              </p14:nvContentPartPr>
              <p14:xfrm>
                <a:off x="7952692" y="3246886"/>
                <a:ext cx="3600" cy="2916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775FFCC-3739-374B-900A-EAB36125AC4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943692" y="3237886"/>
                  <a:ext cx="21240" cy="309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6CF419-C2D0-F074-BACE-5EBC69650A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79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965"/>
    </mc:Choice>
    <mc:Fallback xmlns="">
      <p:transition advClick="0" advTm="90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6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447800" y="304800"/>
            <a:ext cx="6248400" cy="419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What is the underlying physics of interacting neurons? </a:t>
            </a:r>
          </a:p>
          <a:p>
            <a:pPr>
              <a:buNone/>
            </a:pPr>
            <a:endParaRPr lang="en-US" sz="3600" b="1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What is the underlying physics of coupled binary variables?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576FBC-DE26-7D2B-F1CB-6C2CBD08022E}"/>
              </a:ext>
            </a:extLst>
          </p:cNvPr>
          <p:cNvGrpSpPr/>
          <p:nvPr/>
        </p:nvGrpSpPr>
        <p:grpSpPr>
          <a:xfrm>
            <a:off x="4880370" y="5078202"/>
            <a:ext cx="1591110" cy="353160"/>
            <a:chOff x="5241452" y="4429758"/>
            <a:chExt cx="2121480" cy="47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49FD5C9-1219-6B54-3664-2A0512F1255D}"/>
                    </a:ext>
                  </a:extLst>
                </p14:cNvPr>
                <p14:cNvContentPartPr/>
                <p14:nvPr/>
              </p14:nvContentPartPr>
              <p14:xfrm>
                <a:off x="5241452" y="4561518"/>
                <a:ext cx="1724760" cy="34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D6E322A-8C72-9650-F4A2-EC5FD44988C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232452" y="4552878"/>
                  <a:ext cx="17424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49BDF33-6065-C85C-E9F8-40F440212AD2}"/>
                    </a:ext>
                  </a:extLst>
                </p14:cNvPr>
                <p14:cNvContentPartPr/>
                <p14:nvPr/>
              </p14:nvContentPartPr>
              <p14:xfrm>
                <a:off x="7086452" y="4429758"/>
                <a:ext cx="276480" cy="470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D7E3043-66DF-B928-3B94-B24EAB8DD97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077812" y="4420758"/>
                  <a:ext cx="294120" cy="48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9456A0-C6DF-9676-83E2-401357133A12}"/>
              </a:ext>
            </a:extLst>
          </p:cNvPr>
          <p:cNvGrpSpPr/>
          <p:nvPr/>
        </p:nvGrpSpPr>
        <p:grpSpPr>
          <a:xfrm>
            <a:off x="4953000" y="4108902"/>
            <a:ext cx="752760" cy="2167020"/>
            <a:chOff x="5338292" y="3137358"/>
            <a:chExt cx="1003680" cy="28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C3BA6A2-1D01-A6D1-9C44-91705114FEB6}"/>
                    </a:ext>
                  </a:extLst>
                </p14:cNvPr>
                <p14:cNvContentPartPr/>
                <p14:nvPr/>
              </p14:nvContentPartPr>
              <p14:xfrm>
                <a:off x="5820332" y="3828198"/>
                <a:ext cx="420480" cy="18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93D9BFA-36AA-2E69-F602-0E3A73D90EF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811692" y="3819198"/>
                  <a:ext cx="438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953DD75-0F5A-E200-5B6E-E81C6F1D83D5}"/>
                    </a:ext>
                  </a:extLst>
                </p14:cNvPr>
                <p14:cNvContentPartPr/>
                <p14:nvPr/>
              </p14:nvContentPartPr>
              <p14:xfrm>
                <a:off x="5827892" y="3952758"/>
                <a:ext cx="36360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B7D02BC-1B02-76C4-3D17-3D5F4244BA8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819252" y="3944118"/>
                  <a:ext cx="38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B81FD66-1AD7-3B3E-7340-52DE50814AD0}"/>
                    </a:ext>
                  </a:extLst>
                </p14:cNvPr>
                <p14:cNvContentPartPr/>
                <p14:nvPr/>
              </p14:nvContentPartPr>
              <p14:xfrm>
                <a:off x="5895572" y="4066518"/>
                <a:ext cx="292320" cy="16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83264A0-A9C4-3F78-9D57-4BD7EB45BBB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886572" y="4057878"/>
                  <a:ext cx="3099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6A8F39C-298F-E3C2-2D09-320361E888D2}"/>
                    </a:ext>
                  </a:extLst>
                </p14:cNvPr>
                <p14:cNvContentPartPr/>
                <p14:nvPr/>
              </p14:nvContentPartPr>
              <p14:xfrm>
                <a:off x="5902412" y="5342358"/>
                <a:ext cx="360360" cy="12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CEEBAD8-8FAB-8F93-DF8B-22FA6F83EE3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893412" y="5333358"/>
                  <a:ext cx="378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CD9CD76-3BA6-D0A1-7C97-9D7BFAB553B6}"/>
                    </a:ext>
                  </a:extLst>
                </p14:cNvPr>
                <p14:cNvContentPartPr/>
                <p14:nvPr/>
              </p14:nvContentPartPr>
              <p14:xfrm>
                <a:off x="5912132" y="5458278"/>
                <a:ext cx="41904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D213CAD-3BCA-C6F1-8DA9-12BC5DAB5D2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903492" y="5449278"/>
                  <a:ext cx="43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5930D82-3E15-D51C-D8D7-AD7F037734C7}"/>
                    </a:ext>
                  </a:extLst>
                </p14:cNvPr>
                <p14:cNvContentPartPr/>
                <p14:nvPr/>
              </p14:nvContentPartPr>
              <p14:xfrm>
                <a:off x="5961812" y="5624598"/>
                <a:ext cx="380160" cy="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DBAB32B-BC3E-5E7F-FC6F-4103433B786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952812" y="5615958"/>
                  <a:ext cx="397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8FD99CD-51BD-1FAF-1C17-3DBF0ACA69F5}"/>
                    </a:ext>
                  </a:extLst>
                </p14:cNvPr>
                <p14:cNvContentPartPr/>
                <p14:nvPr/>
              </p14:nvContentPartPr>
              <p14:xfrm>
                <a:off x="5338292" y="3284238"/>
                <a:ext cx="357840" cy="2742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8D7DB2E-0630-32D6-AD68-926A4036A02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329652" y="3275598"/>
                  <a:ext cx="375480" cy="27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3F623BB-0336-4531-967F-A7D630CD9EE0}"/>
                    </a:ext>
                  </a:extLst>
                </p14:cNvPr>
                <p14:cNvContentPartPr/>
                <p14:nvPr/>
              </p14:nvContentPartPr>
              <p14:xfrm>
                <a:off x="5510732" y="3337518"/>
                <a:ext cx="314640" cy="160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2553D1C-97A4-3DBC-319A-B50B544DD43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502092" y="3328518"/>
                  <a:ext cx="3322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EEB741C-7BF0-3107-B410-8E2F68451DCF}"/>
                    </a:ext>
                  </a:extLst>
                </p14:cNvPr>
                <p14:cNvContentPartPr/>
                <p14:nvPr/>
              </p14:nvContentPartPr>
              <p14:xfrm>
                <a:off x="6072692" y="5293038"/>
                <a:ext cx="44640" cy="54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D4FB9A1-2275-EC33-B83A-34A8F57E128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63692" y="5284038"/>
                  <a:ext cx="622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6181F46-3AFE-A8BF-A0AB-EFB2AF335B12}"/>
                    </a:ext>
                  </a:extLst>
                </p14:cNvPr>
                <p14:cNvContentPartPr/>
                <p14:nvPr/>
              </p14:nvContentPartPr>
              <p14:xfrm>
                <a:off x="6114092" y="5444598"/>
                <a:ext cx="59040" cy="44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818A1F3-0CD7-1E15-15DF-71F1E0C435B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105452" y="5435598"/>
                  <a:ext cx="766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AA25829-2676-E325-01E3-CA8F33A9BF65}"/>
                    </a:ext>
                  </a:extLst>
                </p14:cNvPr>
                <p14:cNvContentPartPr/>
                <p14:nvPr/>
              </p14:nvContentPartPr>
              <p14:xfrm>
                <a:off x="6167732" y="5635038"/>
                <a:ext cx="61200" cy="55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11EEDFE-04E9-DE96-CDB5-410AAB8ADC0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158732" y="5626398"/>
                  <a:ext cx="788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32F5B73-95D8-26FD-AF90-C9CD23C1CE04}"/>
                    </a:ext>
                  </a:extLst>
                </p14:cNvPr>
                <p14:cNvContentPartPr/>
                <p14:nvPr/>
              </p14:nvContentPartPr>
              <p14:xfrm>
                <a:off x="5714132" y="3137358"/>
                <a:ext cx="219960" cy="207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F1B55C4-D38E-6789-2345-8C683C00897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705492" y="3128358"/>
                  <a:ext cx="2376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C2DB48D-EEB8-B2C4-4FF7-6CF420752B92}"/>
                    </a:ext>
                  </a:extLst>
                </p14:cNvPr>
                <p14:cNvContentPartPr/>
                <p14:nvPr/>
              </p14:nvContentPartPr>
              <p14:xfrm>
                <a:off x="5757332" y="3233478"/>
                <a:ext cx="106920" cy="10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82881E5-016B-B4FB-0210-7848ED73A15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748692" y="3224838"/>
                  <a:ext cx="124560" cy="2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5723BB1-6E33-34D4-59F4-F5013AFDB81A}"/>
                  </a:ext>
                </a:extLst>
              </p14:cNvPr>
              <p14:cNvContentPartPr/>
              <p14:nvPr/>
            </p14:nvContentPartPr>
            <p14:xfrm>
              <a:off x="4865220" y="5177487"/>
              <a:ext cx="1335150" cy="3591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5723BB1-6E33-34D4-59F4-F5013AFDB81A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856221" y="5168509"/>
                <a:ext cx="1352789" cy="53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2E5E8E-B67A-26F4-EF54-C27647DF265A}"/>
                  </a:ext>
                </a:extLst>
              </p14:cNvPr>
              <p14:cNvContentPartPr/>
              <p14:nvPr/>
            </p14:nvContentPartPr>
            <p14:xfrm>
              <a:off x="5249430" y="4528407"/>
              <a:ext cx="488970" cy="4293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2E5E8E-B67A-26F4-EF54-C27647DF265A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240435" y="4519411"/>
                <a:ext cx="506600" cy="446933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4C5C2276-874D-0167-5C4E-601829F064DF}"/>
              </a:ext>
            </a:extLst>
          </p:cNvPr>
          <p:cNvGrpSpPr/>
          <p:nvPr/>
        </p:nvGrpSpPr>
        <p:grpSpPr>
          <a:xfrm>
            <a:off x="4950000" y="5660247"/>
            <a:ext cx="836190" cy="505710"/>
            <a:chOff x="5334292" y="5205819"/>
            <a:chExt cx="1114920" cy="67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8C6A259-70AA-6604-2D07-7129508377B8}"/>
                    </a:ext>
                  </a:extLst>
                </p14:cNvPr>
                <p14:cNvContentPartPr/>
                <p14:nvPr/>
              </p14:nvContentPartPr>
              <p14:xfrm>
                <a:off x="5840092" y="5205819"/>
                <a:ext cx="609120" cy="674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753B33B-B3CD-CAE4-AE77-8D3A7FA8667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31452" y="5196819"/>
                  <a:ext cx="626760" cy="69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449563C-C3DF-2549-80F4-081CA8A87387}"/>
                    </a:ext>
                  </a:extLst>
                </p14:cNvPr>
                <p14:cNvContentPartPr/>
                <p14:nvPr/>
              </p14:nvContentPartPr>
              <p14:xfrm>
                <a:off x="5334292" y="5592459"/>
                <a:ext cx="148680" cy="272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E2B4C47-107E-C3F7-0857-50996CF7817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325652" y="5583819"/>
                  <a:ext cx="1663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4FB773E-90AA-0CEE-B2F6-2FF4FE36F3D7}"/>
                    </a:ext>
                  </a:extLst>
                </p14:cNvPr>
                <p14:cNvContentPartPr/>
                <p14:nvPr/>
              </p14:nvContentPartPr>
              <p14:xfrm>
                <a:off x="5553172" y="5682819"/>
                <a:ext cx="59760" cy="1674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E3D7740-7514-9BA2-3043-2C0B94431A6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544532" y="5674179"/>
                  <a:ext cx="77400" cy="18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752535-6D9F-5C59-F2A1-9D193A04D959}"/>
              </a:ext>
            </a:extLst>
          </p:cNvPr>
          <p:cNvGrpSpPr/>
          <p:nvPr/>
        </p:nvGrpSpPr>
        <p:grpSpPr>
          <a:xfrm>
            <a:off x="4765860" y="4761687"/>
            <a:ext cx="306450" cy="203310"/>
            <a:chOff x="5088772" y="4007739"/>
            <a:chExt cx="408600" cy="27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7A550A2-751B-A6DE-946B-5FE4369B0F73}"/>
                    </a:ext>
                  </a:extLst>
                </p14:cNvPr>
                <p14:cNvContentPartPr/>
                <p14:nvPr/>
              </p14:nvContentPartPr>
              <p14:xfrm>
                <a:off x="5133772" y="4047339"/>
                <a:ext cx="88560" cy="1652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006562C-E0A1-7AF8-6C70-2AD35C8FCB3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124772" y="4038699"/>
                  <a:ext cx="1062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25E07C3-F7C7-7D3C-21CC-B200067259F2}"/>
                    </a:ext>
                  </a:extLst>
                </p14:cNvPr>
                <p14:cNvContentPartPr/>
                <p14:nvPr/>
              </p14:nvContentPartPr>
              <p14:xfrm>
                <a:off x="5088772" y="4122219"/>
                <a:ext cx="80280" cy="320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2286FEC-DE61-0DE2-0DF6-EBE7AD7F1C9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080132" y="4113579"/>
                  <a:ext cx="979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183CF77-9748-7956-86AB-F2CE35F0A2CF}"/>
                    </a:ext>
                  </a:extLst>
                </p14:cNvPr>
                <p14:cNvContentPartPr/>
                <p14:nvPr/>
              </p14:nvContentPartPr>
              <p14:xfrm>
                <a:off x="5106412" y="4007739"/>
                <a:ext cx="96840" cy="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4CBC9E4-C349-D64E-EB6A-BF6915B5CBE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097412" y="3999099"/>
                  <a:ext cx="11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B02C3E7-DBE7-5193-FC00-9CAEF31A637E}"/>
                    </a:ext>
                  </a:extLst>
                </p14:cNvPr>
                <p14:cNvContentPartPr/>
                <p14:nvPr/>
              </p14:nvContentPartPr>
              <p14:xfrm>
                <a:off x="5226652" y="4099539"/>
                <a:ext cx="113760" cy="968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C4CD52F-400A-3D5D-E799-874A8845C69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217652" y="4090899"/>
                  <a:ext cx="1314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818DC2B-9CDD-4DC9-7A5D-D5A85114A4B1}"/>
                    </a:ext>
                  </a:extLst>
                </p14:cNvPr>
                <p14:cNvContentPartPr/>
                <p14:nvPr/>
              </p14:nvContentPartPr>
              <p14:xfrm>
                <a:off x="5265172" y="4106379"/>
                <a:ext cx="50040" cy="136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477A95B-9C2E-666E-A493-A925024B0E6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256532" y="4097379"/>
                  <a:ext cx="676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FB7354F-AD02-6C2B-0DFA-6E8207CEAB5C}"/>
                    </a:ext>
                  </a:extLst>
                </p14:cNvPr>
                <p14:cNvContentPartPr/>
                <p14:nvPr/>
              </p14:nvContentPartPr>
              <p14:xfrm>
                <a:off x="5362732" y="4098459"/>
                <a:ext cx="120960" cy="137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2450ABA-5DD6-F3B6-301F-231ABB90B62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353732" y="4089819"/>
                  <a:ext cx="1386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179E80D-CF5F-D410-0257-CA6008687B08}"/>
                    </a:ext>
                  </a:extLst>
                </p14:cNvPr>
                <p14:cNvContentPartPr/>
                <p14:nvPr/>
              </p14:nvContentPartPr>
              <p14:xfrm>
                <a:off x="5497012" y="4275939"/>
                <a:ext cx="360" cy="2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94B6F03-D809-D686-9068-8E2612A170C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488012" y="4266939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F934D06-5548-1205-F033-864E3B67EBA5}"/>
              </a:ext>
            </a:extLst>
          </p:cNvPr>
          <p:cNvGrpSpPr/>
          <p:nvPr/>
        </p:nvGrpSpPr>
        <p:grpSpPr>
          <a:xfrm>
            <a:off x="1154026" y="5047038"/>
            <a:ext cx="2599920" cy="1477080"/>
            <a:chOff x="1154026" y="5047038"/>
            <a:chExt cx="2599920" cy="147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D1E664F-727A-F26F-E269-3F38D03CC882}"/>
                    </a:ext>
                  </a:extLst>
                </p14:cNvPr>
                <p14:cNvContentPartPr/>
                <p14:nvPr/>
              </p14:nvContentPartPr>
              <p14:xfrm>
                <a:off x="1331146" y="5258358"/>
                <a:ext cx="189720" cy="487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D1E664F-727A-F26F-E269-3F38D03CC88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322506" y="5249718"/>
                  <a:ext cx="20736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715F238-2359-6E63-BF9A-52E01A006B1C}"/>
                    </a:ext>
                  </a:extLst>
                </p14:cNvPr>
                <p14:cNvContentPartPr/>
                <p14:nvPr/>
              </p14:nvContentPartPr>
              <p14:xfrm>
                <a:off x="1319986" y="5546358"/>
                <a:ext cx="60480" cy="2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715F238-2359-6E63-BF9A-52E01A006B1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311346" y="5537358"/>
                  <a:ext cx="781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CD84AD1-539D-FB05-9C17-CBA887AA8589}"/>
                    </a:ext>
                  </a:extLst>
                </p14:cNvPr>
                <p14:cNvContentPartPr/>
                <p14:nvPr/>
              </p14:nvContentPartPr>
              <p14:xfrm>
                <a:off x="1484146" y="5292558"/>
                <a:ext cx="227160" cy="365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CD84AD1-539D-FB05-9C17-CBA887AA858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475506" y="5283918"/>
                  <a:ext cx="24480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CD2BE77-35F0-1D22-12B2-016F2067BFC9}"/>
                    </a:ext>
                  </a:extLst>
                </p14:cNvPr>
                <p14:cNvContentPartPr/>
                <p14:nvPr/>
              </p14:nvContentPartPr>
              <p14:xfrm>
                <a:off x="1761346" y="5336838"/>
                <a:ext cx="750960" cy="361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CD2BE77-35F0-1D22-12B2-016F2067BFC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752346" y="5327838"/>
                  <a:ext cx="76860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66D217A-CDCF-3516-C0A0-3F065F39E0E0}"/>
                    </a:ext>
                  </a:extLst>
                </p14:cNvPr>
                <p14:cNvContentPartPr/>
                <p14:nvPr/>
              </p14:nvContentPartPr>
              <p14:xfrm>
                <a:off x="1794826" y="5453478"/>
                <a:ext cx="286560" cy="4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66D217A-CDCF-3516-C0A0-3F065F39E0E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785826" y="5444838"/>
                  <a:ext cx="3042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F484076-B00F-C713-EF48-391138759D49}"/>
                    </a:ext>
                  </a:extLst>
                </p14:cNvPr>
                <p14:cNvContentPartPr/>
                <p14:nvPr/>
              </p14:nvContentPartPr>
              <p14:xfrm>
                <a:off x="2698066" y="5441238"/>
                <a:ext cx="262440" cy="164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F484076-B00F-C713-EF48-391138759D4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689426" y="5432598"/>
                  <a:ext cx="2800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8A5F085-B918-1BEC-1761-ED310E449F68}"/>
                    </a:ext>
                  </a:extLst>
                </p14:cNvPr>
                <p14:cNvContentPartPr/>
                <p14:nvPr/>
              </p14:nvContentPartPr>
              <p14:xfrm>
                <a:off x="2716066" y="5281398"/>
                <a:ext cx="12600" cy="46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8A5F085-B918-1BEC-1761-ED310E449F6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707066" y="5272398"/>
                  <a:ext cx="302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5ACB0F1-0F87-A5FA-C503-A44813D6C441}"/>
                    </a:ext>
                  </a:extLst>
                </p14:cNvPr>
                <p14:cNvContentPartPr/>
                <p14:nvPr/>
              </p14:nvContentPartPr>
              <p14:xfrm>
                <a:off x="3237346" y="5423598"/>
                <a:ext cx="232560" cy="144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5ACB0F1-0F87-A5FA-C503-A44813D6C44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228346" y="5414958"/>
                  <a:ext cx="2502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E738FD3-CEB5-1845-9CC5-0D3F3D1026BA}"/>
                    </a:ext>
                  </a:extLst>
                </p14:cNvPr>
                <p14:cNvContentPartPr/>
                <p14:nvPr/>
              </p14:nvContentPartPr>
              <p14:xfrm>
                <a:off x="2693746" y="5994558"/>
                <a:ext cx="156600" cy="205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E738FD3-CEB5-1845-9CC5-0D3F3D1026B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685106" y="5985558"/>
                  <a:ext cx="1742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2D27A02-D1E9-1FBC-A68D-54E1AB033580}"/>
                    </a:ext>
                  </a:extLst>
                </p14:cNvPr>
                <p14:cNvContentPartPr/>
                <p14:nvPr/>
              </p14:nvContentPartPr>
              <p14:xfrm>
                <a:off x="2887786" y="5805918"/>
                <a:ext cx="394920" cy="3733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2D27A02-D1E9-1FBC-A68D-54E1AB03358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879146" y="5796918"/>
                  <a:ext cx="41256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7735319-E6C1-8D4F-3BEC-11B355C623ED}"/>
                    </a:ext>
                  </a:extLst>
                </p14:cNvPr>
                <p14:cNvContentPartPr/>
                <p14:nvPr/>
              </p14:nvContentPartPr>
              <p14:xfrm>
                <a:off x="3348946" y="5836518"/>
                <a:ext cx="140040" cy="2692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7735319-E6C1-8D4F-3BEC-11B355C623E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340306" y="5827878"/>
                  <a:ext cx="1576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4403954-F184-919B-9AA5-0C9C45E46EFB}"/>
                    </a:ext>
                  </a:extLst>
                </p14:cNvPr>
                <p14:cNvContentPartPr/>
                <p14:nvPr/>
              </p14:nvContentPartPr>
              <p14:xfrm>
                <a:off x="3215386" y="5883318"/>
                <a:ext cx="29880" cy="38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4403954-F184-919B-9AA5-0C9C45E46EF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206386" y="5874318"/>
                  <a:ext cx="4752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5C45711-0572-AE12-E45B-72B95726419B}"/>
                    </a:ext>
                  </a:extLst>
                </p14:cNvPr>
                <p14:cNvContentPartPr/>
                <p14:nvPr/>
              </p14:nvContentPartPr>
              <p14:xfrm>
                <a:off x="1154026" y="5047038"/>
                <a:ext cx="2599920" cy="1477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5C45711-0572-AE12-E45B-72B95726419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45026" y="5038398"/>
                  <a:ext cx="2617560" cy="149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1C19716-565C-645C-2089-A105F06B8296}"/>
                  </a:ext>
                </a:extLst>
              </p14:cNvPr>
              <p14:cNvContentPartPr/>
              <p14:nvPr/>
            </p14:nvContentPartPr>
            <p14:xfrm>
              <a:off x="3761146" y="5622678"/>
              <a:ext cx="23868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1C19716-565C-645C-2089-A105F06B8296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3752146" y="5613678"/>
                <a:ext cx="2563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D17BECD-04B5-72F2-380D-365B745DB5CF}"/>
                  </a:ext>
                </a:extLst>
              </p14:cNvPr>
              <p14:cNvContentPartPr/>
              <p14:nvPr/>
            </p14:nvContentPartPr>
            <p14:xfrm>
              <a:off x="3737746" y="5720598"/>
              <a:ext cx="28692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D17BECD-04B5-72F2-380D-365B745DB5CF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3729106" y="5711958"/>
                <a:ext cx="304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BBD83C3-B740-D60B-B4F6-70662A25A2AF}"/>
                  </a:ext>
                </a:extLst>
              </p14:cNvPr>
              <p14:cNvContentPartPr/>
              <p14:nvPr/>
            </p14:nvContentPartPr>
            <p14:xfrm>
              <a:off x="3914866" y="5543118"/>
              <a:ext cx="188640" cy="3110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BBD83C3-B740-D60B-B4F6-70662A25A2AF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3906226" y="5534478"/>
                <a:ext cx="20628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27EE9E7-4355-8A95-B73F-D26F29E5F161}"/>
                  </a:ext>
                </a:extLst>
              </p14:cNvPr>
              <p14:cNvContentPartPr/>
              <p14:nvPr/>
            </p14:nvContentPartPr>
            <p14:xfrm>
              <a:off x="3689506" y="5602158"/>
              <a:ext cx="387000" cy="1051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27EE9E7-4355-8A95-B73F-D26F29E5F161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3680866" y="5593518"/>
                <a:ext cx="404640" cy="122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10DD81-081F-82FB-DFAC-BE0172802C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1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890"/>
    </mc:Choice>
    <mc:Fallback xmlns="">
      <p:transition advTm="72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7584D-EFF1-8319-E1BE-ECB46449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14475-97AC-A629-18FC-4709534EBBEC}"/>
              </a:ext>
            </a:extLst>
          </p:cNvPr>
          <p:cNvSpPr txBox="1"/>
          <p:nvPr/>
        </p:nvSpPr>
        <p:spPr>
          <a:xfrm>
            <a:off x="762000" y="182528"/>
            <a:ext cx="7924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Most theories of Magnetism and Superconductivity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40C761E-6ACC-F95F-7E69-55130B1F137F}"/>
                  </a:ext>
                </a:extLst>
              </p14:cNvPr>
              <p14:cNvContentPartPr/>
              <p14:nvPr/>
            </p14:nvContentPartPr>
            <p14:xfrm>
              <a:off x="1584448" y="1352345"/>
              <a:ext cx="355320" cy="727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40C761E-6ACC-F95F-7E69-55130B1F13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75808" y="1343705"/>
                <a:ext cx="372960" cy="74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EC9513A-D5BE-93E8-23EF-0BB5D7B869A2}"/>
              </a:ext>
            </a:extLst>
          </p:cNvPr>
          <p:cNvGrpSpPr/>
          <p:nvPr/>
        </p:nvGrpSpPr>
        <p:grpSpPr>
          <a:xfrm>
            <a:off x="1964608" y="1425785"/>
            <a:ext cx="1464120" cy="551520"/>
            <a:chOff x="1964608" y="1425785"/>
            <a:chExt cx="1464120" cy="55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E790350-E142-C67A-5434-187B8394E6E3}"/>
                    </a:ext>
                  </a:extLst>
                </p14:cNvPr>
                <p14:cNvContentPartPr/>
                <p14:nvPr/>
              </p14:nvContentPartPr>
              <p14:xfrm>
                <a:off x="1964608" y="1641785"/>
                <a:ext cx="714960" cy="335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E790350-E142-C67A-5434-187B8394E6E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55968" y="1632785"/>
                  <a:ext cx="73260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9DFA167-35AE-6496-11EB-8C41B77AF81E}"/>
                    </a:ext>
                  </a:extLst>
                </p14:cNvPr>
                <p14:cNvContentPartPr/>
                <p14:nvPr/>
              </p14:nvContentPartPr>
              <p14:xfrm>
                <a:off x="3017608" y="1425785"/>
                <a:ext cx="57240" cy="465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9DFA167-35AE-6496-11EB-8C41B77AF81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08608" y="1417145"/>
                  <a:ext cx="7488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B999926-F40E-1AC2-533E-34C1166DD409}"/>
                    </a:ext>
                  </a:extLst>
                </p14:cNvPr>
                <p14:cNvContentPartPr/>
                <p14:nvPr/>
              </p14:nvContentPartPr>
              <p14:xfrm>
                <a:off x="2869648" y="1445225"/>
                <a:ext cx="559080" cy="519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B999926-F40E-1AC2-533E-34C1166DD40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61008" y="1436225"/>
                  <a:ext cx="576720" cy="53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32BD13-1D8A-7BFD-5008-A1E3D798D190}"/>
              </a:ext>
            </a:extLst>
          </p:cNvPr>
          <p:cNvGrpSpPr/>
          <p:nvPr/>
        </p:nvGrpSpPr>
        <p:grpSpPr>
          <a:xfrm>
            <a:off x="3673888" y="1339025"/>
            <a:ext cx="1338840" cy="533880"/>
            <a:chOff x="3673888" y="1339025"/>
            <a:chExt cx="1338840" cy="53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44E2B84-7AD8-3868-AA48-25203972E3B4}"/>
                    </a:ext>
                  </a:extLst>
                </p14:cNvPr>
                <p14:cNvContentPartPr/>
                <p14:nvPr/>
              </p14:nvContentPartPr>
              <p14:xfrm>
                <a:off x="3736168" y="1406345"/>
                <a:ext cx="1276560" cy="443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44E2B84-7AD8-3868-AA48-25203972E3B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27528" y="1397345"/>
                  <a:ext cx="129420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CF39FED-7F5A-31F0-6D83-CCBAC7D5A368}"/>
                    </a:ext>
                  </a:extLst>
                </p14:cNvPr>
                <p14:cNvContentPartPr/>
                <p14:nvPr/>
              </p14:nvContentPartPr>
              <p14:xfrm>
                <a:off x="4395688" y="1555385"/>
                <a:ext cx="3837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CF39FED-7F5A-31F0-6D83-CCBAC7D5A36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86688" y="1546745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8429F3F-FE93-EBD9-72BB-0553F137890F}"/>
                    </a:ext>
                  </a:extLst>
                </p14:cNvPr>
                <p14:cNvContentPartPr/>
                <p14:nvPr/>
              </p14:nvContentPartPr>
              <p14:xfrm>
                <a:off x="4763968" y="1339025"/>
                <a:ext cx="6120" cy="42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8429F3F-FE93-EBD9-72BB-0553F137890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755328" y="1330025"/>
                  <a:ext cx="237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759C1B9-E441-6BF8-CC5D-16E075BE3D04}"/>
                    </a:ext>
                  </a:extLst>
                </p14:cNvPr>
                <p14:cNvContentPartPr/>
                <p14:nvPr/>
              </p14:nvContentPartPr>
              <p14:xfrm>
                <a:off x="4302448" y="1636745"/>
                <a:ext cx="31680" cy="159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759C1B9-E441-6BF8-CC5D-16E075BE3D0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293448" y="1627745"/>
                  <a:ext cx="493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930A8C0-7DC9-D028-212A-A3E918E5F36F}"/>
                    </a:ext>
                  </a:extLst>
                </p14:cNvPr>
                <p14:cNvContentPartPr/>
                <p14:nvPr/>
              </p14:nvContentPartPr>
              <p14:xfrm>
                <a:off x="3673888" y="1569785"/>
                <a:ext cx="231840" cy="303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930A8C0-7DC9-D028-212A-A3E918E5F36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64888" y="1561145"/>
                  <a:ext cx="249480" cy="32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2F33FA-27A5-6399-A265-6BA6FCC48ED3}"/>
              </a:ext>
            </a:extLst>
          </p:cNvPr>
          <p:cNvGrpSpPr/>
          <p:nvPr/>
        </p:nvGrpSpPr>
        <p:grpSpPr>
          <a:xfrm>
            <a:off x="5918128" y="1409945"/>
            <a:ext cx="1977840" cy="682920"/>
            <a:chOff x="5918128" y="1409945"/>
            <a:chExt cx="1977840" cy="68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A64C387-B981-D8B9-9CE8-B7C674AD34E9}"/>
                    </a:ext>
                  </a:extLst>
                </p14:cNvPr>
                <p14:cNvContentPartPr/>
                <p14:nvPr/>
              </p14:nvContentPartPr>
              <p14:xfrm>
                <a:off x="5918128" y="1542065"/>
                <a:ext cx="440280" cy="264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A64C387-B981-D8B9-9CE8-B7C674AD34E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09128" y="1533425"/>
                  <a:ext cx="4579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A4F3820-88AF-A4A5-8A97-FE02B728C013}"/>
                    </a:ext>
                  </a:extLst>
                </p14:cNvPr>
                <p14:cNvContentPartPr/>
                <p14:nvPr/>
              </p14:nvContentPartPr>
              <p14:xfrm>
                <a:off x="6435808" y="1735025"/>
                <a:ext cx="241560" cy="339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A4F3820-88AF-A4A5-8A97-FE02B728C01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27168" y="1726385"/>
                  <a:ext cx="25920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089D5E6-93AA-A862-156E-90F84E1F7786}"/>
                    </a:ext>
                  </a:extLst>
                </p14:cNvPr>
                <p14:cNvContentPartPr/>
                <p14:nvPr/>
              </p14:nvContentPartPr>
              <p14:xfrm>
                <a:off x="6824608" y="1470425"/>
                <a:ext cx="433440" cy="272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089D5E6-93AA-A862-156E-90F84E1F778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815968" y="1461785"/>
                  <a:ext cx="45108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BAE614C-D89C-488A-F22B-3A94DA4D5BDE}"/>
                    </a:ext>
                  </a:extLst>
                </p14:cNvPr>
                <p14:cNvContentPartPr/>
                <p14:nvPr/>
              </p14:nvContentPartPr>
              <p14:xfrm>
                <a:off x="7359208" y="1633145"/>
                <a:ext cx="254520" cy="412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BAE614C-D89C-488A-F22B-3A94DA4D5B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350568" y="1624505"/>
                  <a:ext cx="27216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8E9B646-1554-3D0E-D053-2A1BE134395A}"/>
                    </a:ext>
                  </a:extLst>
                </p14:cNvPr>
                <p14:cNvContentPartPr/>
                <p14:nvPr/>
              </p14:nvContentPartPr>
              <p14:xfrm>
                <a:off x="7605088" y="1409945"/>
                <a:ext cx="290880" cy="682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8E9B646-1554-3D0E-D053-2A1BE134395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596088" y="1401305"/>
                  <a:ext cx="308520" cy="70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1ADA742-0914-FE15-21D0-5CC6DE529315}"/>
                  </a:ext>
                </a:extLst>
              </p14:cNvPr>
              <p14:cNvContentPartPr/>
              <p14:nvPr/>
            </p14:nvContentPartPr>
            <p14:xfrm>
              <a:off x="5679808" y="1311665"/>
              <a:ext cx="316440" cy="658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1ADA742-0914-FE15-21D0-5CC6DE52931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671168" y="1303025"/>
                <a:ext cx="334080" cy="67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1ECA60B1-15BE-0645-E8E8-A95E4FA81FD7}"/>
              </a:ext>
            </a:extLst>
          </p:cNvPr>
          <p:cNvGrpSpPr/>
          <p:nvPr/>
        </p:nvGrpSpPr>
        <p:grpSpPr>
          <a:xfrm>
            <a:off x="8040688" y="1351625"/>
            <a:ext cx="689760" cy="644400"/>
            <a:chOff x="8040688" y="1351625"/>
            <a:chExt cx="689760" cy="64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572B305-9692-0DF9-414B-44DF58987537}"/>
                    </a:ext>
                  </a:extLst>
                </p14:cNvPr>
                <p14:cNvContentPartPr/>
                <p14:nvPr/>
              </p14:nvContentPartPr>
              <p14:xfrm>
                <a:off x="8040688" y="1524065"/>
                <a:ext cx="289080" cy="151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572B305-9692-0DF9-414B-44DF5898753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032048" y="1515425"/>
                  <a:ext cx="3067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874FFF6-EA2D-000F-EEEE-F91161CED14D}"/>
                    </a:ext>
                  </a:extLst>
                </p14:cNvPr>
                <p14:cNvContentPartPr/>
                <p14:nvPr/>
              </p14:nvContentPartPr>
              <p14:xfrm>
                <a:off x="8090368" y="1733225"/>
                <a:ext cx="265680" cy="73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874FFF6-EA2D-000F-EEEE-F91161CED14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081368" y="1724225"/>
                  <a:ext cx="28332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231BCB2-1968-CC5E-B82F-A88B87527067}"/>
                    </a:ext>
                  </a:extLst>
                </p14:cNvPr>
                <p14:cNvContentPartPr/>
                <p14:nvPr/>
              </p14:nvContentPartPr>
              <p14:xfrm>
                <a:off x="8158048" y="1351625"/>
                <a:ext cx="102240" cy="644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231BCB2-1968-CC5E-B82F-A88B8752706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149408" y="1342985"/>
                  <a:ext cx="119880" cy="66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D6004AE-C574-3433-6E84-A8757615BFB8}"/>
                    </a:ext>
                  </a:extLst>
                </p14:cNvPr>
                <p14:cNvContentPartPr/>
                <p14:nvPr/>
              </p14:nvContentPartPr>
              <p14:xfrm>
                <a:off x="8560888" y="1537745"/>
                <a:ext cx="169560" cy="257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D6004AE-C574-3433-6E84-A8757615BFB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552248" y="1529105"/>
                  <a:ext cx="187200" cy="27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4E9B41-6CF2-5986-24CD-0135A919B91D}"/>
              </a:ext>
            </a:extLst>
          </p:cNvPr>
          <p:cNvGrpSpPr/>
          <p:nvPr/>
        </p:nvGrpSpPr>
        <p:grpSpPr>
          <a:xfrm>
            <a:off x="6383968" y="2228945"/>
            <a:ext cx="656280" cy="531720"/>
            <a:chOff x="6383968" y="2228945"/>
            <a:chExt cx="656280" cy="53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B4CCD4E-806D-7BBC-7429-4E2F75ED3D66}"/>
                    </a:ext>
                  </a:extLst>
                </p14:cNvPr>
                <p14:cNvContentPartPr/>
                <p14:nvPr/>
              </p14:nvContentPartPr>
              <p14:xfrm>
                <a:off x="6383968" y="2289065"/>
                <a:ext cx="145080" cy="471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B4CCD4E-806D-7BBC-7429-4E2F75ED3D6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374968" y="2280065"/>
                  <a:ext cx="16272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9842A08-A5DD-B77B-7EF6-8DF81DF8994A}"/>
                    </a:ext>
                  </a:extLst>
                </p14:cNvPr>
                <p14:cNvContentPartPr/>
                <p14:nvPr/>
              </p14:nvContentPartPr>
              <p14:xfrm>
                <a:off x="6476128" y="2279345"/>
                <a:ext cx="564120" cy="2689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9842A08-A5DD-B77B-7EF6-8DF81DF8994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467128" y="2270705"/>
                  <a:ext cx="5817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7C9E800-DFAC-6030-F959-D08855506603}"/>
                    </a:ext>
                  </a:extLst>
                </p14:cNvPr>
                <p14:cNvContentPartPr/>
                <p14:nvPr/>
              </p14:nvContentPartPr>
              <p14:xfrm>
                <a:off x="6680608" y="2228945"/>
                <a:ext cx="62280" cy="5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7C9E800-DFAC-6030-F959-D0885550660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671608" y="2220305"/>
                  <a:ext cx="79920" cy="7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FF76685-4657-BB11-96BE-87B9E1F6F4BC}"/>
              </a:ext>
            </a:extLst>
          </p:cNvPr>
          <p:cNvGrpSpPr/>
          <p:nvPr/>
        </p:nvGrpSpPr>
        <p:grpSpPr>
          <a:xfrm>
            <a:off x="1643128" y="3149465"/>
            <a:ext cx="846000" cy="535680"/>
            <a:chOff x="1643128" y="3149465"/>
            <a:chExt cx="846000" cy="53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4C577B3-DF89-CC73-BB0C-821A42975425}"/>
                    </a:ext>
                  </a:extLst>
                </p14:cNvPr>
                <p14:cNvContentPartPr/>
                <p14:nvPr/>
              </p14:nvContentPartPr>
              <p14:xfrm>
                <a:off x="1643128" y="3149465"/>
                <a:ext cx="193320" cy="535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4C577B3-DF89-CC73-BB0C-821A4297542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634488" y="3140825"/>
                  <a:ext cx="210960" cy="5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99914B2-29E0-4BF3-C6E9-37A26CE19F75}"/>
                    </a:ext>
                  </a:extLst>
                </p14:cNvPr>
                <p14:cNvContentPartPr/>
                <p14:nvPr/>
              </p14:nvContentPartPr>
              <p14:xfrm>
                <a:off x="1995568" y="3321545"/>
                <a:ext cx="191520" cy="300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99914B2-29E0-4BF3-C6E9-37A26CE19F7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986568" y="3312545"/>
                  <a:ext cx="20916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8A70C3D-5CE6-9C43-37AB-BCFBD712F19A}"/>
                    </a:ext>
                  </a:extLst>
                </p14:cNvPr>
                <p14:cNvContentPartPr/>
                <p14:nvPr/>
              </p14:nvContentPartPr>
              <p14:xfrm>
                <a:off x="2323168" y="3197705"/>
                <a:ext cx="165960" cy="459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8A70C3D-5CE6-9C43-37AB-BCFBD712F19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314528" y="3188705"/>
                  <a:ext cx="18360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578C527-0741-9412-60FD-74C3CC352192}"/>
                    </a:ext>
                  </a:extLst>
                </p14:cNvPr>
                <p14:cNvContentPartPr/>
                <p14:nvPr/>
              </p14:nvContentPartPr>
              <p14:xfrm>
                <a:off x="2317048" y="3411545"/>
                <a:ext cx="165240" cy="3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578C527-0741-9412-60FD-74C3CC35219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308408" y="3402905"/>
                  <a:ext cx="1828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9FE01D-FB5D-AEBC-2658-0AA6C9F4FB77}"/>
              </a:ext>
            </a:extLst>
          </p:cNvPr>
          <p:cNvGrpSpPr/>
          <p:nvPr/>
        </p:nvGrpSpPr>
        <p:grpSpPr>
          <a:xfrm>
            <a:off x="3244408" y="3068825"/>
            <a:ext cx="3217680" cy="663120"/>
            <a:chOff x="3244408" y="3068825"/>
            <a:chExt cx="3217680" cy="66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9B61CA7-3B9F-0A8F-3789-2EC37E780E57}"/>
                    </a:ext>
                  </a:extLst>
                </p14:cNvPr>
                <p14:cNvContentPartPr/>
                <p14:nvPr/>
              </p14:nvContentPartPr>
              <p14:xfrm>
                <a:off x="3345568" y="3291665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9B61CA7-3B9F-0A8F-3789-2EC37E780E5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36568" y="32830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0804206-A254-DA15-1239-73A9BF8AC155}"/>
                    </a:ext>
                  </a:extLst>
                </p14:cNvPr>
                <p14:cNvContentPartPr/>
                <p14:nvPr/>
              </p14:nvContentPartPr>
              <p14:xfrm>
                <a:off x="3244408" y="3448265"/>
                <a:ext cx="479880" cy="199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0804206-A254-DA15-1239-73A9BF8AC15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35408" y="3439265"/>
                  <a:ext cx="49752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E4FE555-641D-F527-6DAB-31E695EC0464}"/>
                    </a:ext>
                  </a:extLst>
                </p14:cNvPr>
                <p14:cNvContentPartPr/>
                <p14:nvPr/>
              </p14:nvContentPartPr>
              <p14:xfrm>
                <a:off x="4106608" y="3068825"/>
                <a:ext cx="12240" cy="4140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E4FE555-641D-F527-6DAB-31E695EC046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097968" y="3059825"/>
                  <a:ext cx="2988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186D6A2-08CC-2AB6-975C-D7A35694EBD1}"/>
                    </a:ext>
                  </a:extLst>
                </p14:cNvPr>
                <p14:cNvContentPartPr/>
                <p14:nvPr/>
              </p14:nvContentPartPr>
              <p14:xfrm>
                <a:off x="3911128" y="3150185"/>
                <a:ext cx="488880" cy="462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186D6A2-08CC-2AB6-975C-D7A35694EBD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902128" y="3141185"/>
                  <a:ext cx="50652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CDDDBD0-FEE7-F1BB-C257-8BADA933C374}"/>
                    </a:ext>
                  </a:extLst>
                </p14:cNvPr>
                <p14:cNvContentPartPr/>
                <p14:nvPr/>
              </p14:nvContentPartPr>
              <p14:xfrm>
                <a:off x="4510888" y="3127505"/>
                <a:ext cx="415080" cy="467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CDDDBD0-FEE7-F1BB-C257-8BADA933C37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502248" y="3118505"/>
                  <a:ext cx="43272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9830F25-3F85-CC2D-3119-BEFEFD1DE1FC}"/>
                    </a:ext>
                  </a:extLst>
                </p14:cNvPr>
                <p14:cNvContentPartPr/>
                <p14:nvPr/>
              </p14:nvContentPartPr>
              <p14:xfrm>
                <a:off x="4687648" y="3322265"/>
                <a:ext cx="269280" cy="45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9830F25-3F85-CC2D-3119-BEFEFD1DE1F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678648" y="3313265"/>
                  <a:ext cx="286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EFADD0E-2568-4636-26B7-3BD42A387B56}"/>
                    </a:ext>
                  </a:extLst>
                </p14:cNvPr>
                <p14:cNvContentPartPr/>
                <p14:nvPr/>
              </p14:nvContentPartPr>
              <p14:xfrm>
                <a:off x="5220088" y="3357185"/>
                <a:ext cx="382320" cy="374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EFADD0E-2568-4636-26B7-3BD42A387B5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211448" y="3348545"/>
                  <a:ext cx="39996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0440DC0-9528-97F8-A93C-4B98E9B56BF0}"/>
                    </a:ext>
                  </a:extLst>
                </p14:cNvPr>
                <p14:cNvContentPartPr/>
                <p14:nvPr/>
              </p14:nvContentPartPr>
              <p14:xfrm>
                <a:off x="5670448" y="3368705"/>
                <a:ext cx="263520" cy="209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0440DC0-9528-97F8-A93C-4B98E9B56BF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661808" y="3360065"/>
                  <a:ext cx="2811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871438D-5B13-3C75-6538-0092FF7FBA9B}"/>
                    </a:ext>
                  </a:extLst>
                </p14:cNvPr>
                <p14:cNvContentPartPr/>
                <p14:nvPr/>
              </p14:nvContentPartPr>
              <p14:xfrm>
                <a:off x="6001648" y="3292745"/>
                <a:ext cx="460440" cy="298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871438D-5B13-3C75-6538-0092FF7FBA9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993008" y="3284105"/>
                  <a:ext cx="47808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BB6381D-AA91-352C-6F57-FC08617372A5}"/>
                    </a:ext>
                  </a:extLst>
                </p14:cNvPr>
                <p14:cNvContentPartPr/>
                <p14:nvPr/>
              </p14:nvContentPartPr>
              <p14:xfrm>
                <a:off x="4114888" y="3437825"/>
                <a:ext cx="57960" cy="1238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BB6381D-AA91-352C-6F57-FC08617372A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105888" y="3429185"/>
                  <a:ext cx="75600" cy="1414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9D6D86-AA17-587D-7B8B-B3E7C115B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994"/>
    </mc:Choice>
    <mc:Fallback xmlns="">
      <p:transition advClick="0" advTm="37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3B7476-B442-E116-5E63-AD93ABAF2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EF6F94D-9374-A3A1-1ED5-1A0149AA5579}"/>
                  </a:ext>
                </a:extLst>
              </p14:cNvPr>
              <p14:cNvContentPartPr/>
              <p14:nvPr/>
            </p14:nvContentPartPr>
            <p14:xfrm>
              <a:off x="1031640" y="1612409"/>
              <a:ext cx="384480" cy="292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EF6F94D-9374-A3A1-1ED5-1A0149AA55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2640" y="1603409"/>
                <a:ext cx="4021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253CE1D-75A8-5EB1-ED59-295CF290A2FB}"/>
                  </a:ext>
                </a:extLst>
              </p14:cNvPr>
              <p14:cNvContentPartPr/>
              <p14:nvPr/>
            </p14:nvContentPartPr>
            <p14:xfrm>
              <a:off x="1537800" y="5075609"/>
              <a:ext cx="109080" cy="154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253CE1D-75A8-5EB1-ED59-295CF290A2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28800" y="5066609"/>
                <a:ext cx="12672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C609C4D8-6B72-FAC0-B461-8890A0DE3DB7}"/>
                  </a:ext>
                </a:extLst>
              </p14:cNvPr>
              <p14:cNvContentPartPr/>
              <p14:nvPr/>
            </p14:nvContentPartPr>
            <p14:xfrm>
              <a:off x="1154760" y="4073729"/>
              <a:ext cx="360" cy="3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C609C4D8-6B72-FAC0-B461-8890A0DE3DB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45760" y="40647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CEC8580-F52C-790E-BB59-1F14D84579E1}"/>
                  </a:ext>
                </a:extLst>
              </p14:cNvPr>
              <p14:cNvContentPartPr/>
              <p14:nvPr/>
            </p14:nvContentPartPr>
            <p14:xfrm>
              <a:off x="1154760" y="4264529"/>
              <a:ext cx="360" cy="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CEC8580-F52C-790E-BB59-1F14D84579E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45760" y="42555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0CA8E111-29F4-E184-49E9-27E8E3DFFABF}"/>
                  </a:ext>
                </a:extLst>
              </p14:cNvPr>
              <p14:cNvContentPartPr/>
              <p14:nvPr/>
            </p14:nvContentPartPr>
            <p14:xfrm>
              <a:off x="1052880" y="4447409"/>
              <a:ext cx="555120" cy="4125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0CA8E111-29F4-E184-49E9-27E8E3DFFAB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43880" y="4438409"/>
                <a:ext cx="57276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5B4EC90B-719B-DCCB-B758-A800C4F84887}"/>
                  </a:ext>
                </a:extLst>
              </p14:cNvPr>
              <p14:cNvContentPartPr/>
              <p14:nvPr/>
            </p14:nvContentPartPr>
            <p14:xfrm>
              <a:off x="1536000" y="4534169"/>
              <a:ext cx="2880" cy="3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5B4EC90B-719B-DCCB-B758-A800C4F8488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27000" y="4525169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A0E79E89-7BE0-C70B-F466-31B6137F833C}"/>
                  </a:ext>
                </a:extLst>
              </p14:cNvPr>
              <p14:cNvContentPartPr/>
              <p14:nvPr/>
            </p14:nvContentPartPr>
            <p14:xfrm>
              <a:off x="1381560" y="4534169"/>
              <a:ext cx="132840" cy="1530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A0E79E89-7BE0-C70B-F466-31B6137F833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560" y="4525190"/>
                <a:ext cx="150480" cy="17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6381F151-4703-577D-8E5E-AAACA614AA32}"/>
                  </a:ext>
                </a:extLst>
              </p14:cNvPr>
              <p14:cNvContentPartPr/>
              <p14:nvPr/>
            </p14:nvContentPartPr>
            <p14:xfrm>
              <a:off x="1166280" y="4530929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6381F151-4703-577D-8E5E-AAACA614AA3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57280" y="45219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02FB2ADD-7FDE-5923-B00C-F1D205D55207}"/>
                  </a:ext>
                </a:extLst>
              </p14:cNvPr>
              <p14:cNvContentPartPr/>
              <p14:nvPr/>
            </p14:nvContentPartPr>
            <p14:xfrm>
              <a:off x="1549680" y="2265089"/>
              <a:ext cx="2297880" cy="27064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02FB2ADD-7FDE-5923-B00C-F1D205D552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40681" y="2256089"/>
                <a:ext cx="2315517" cy="27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B28E1C5-00A5-1605-53CA-87DB7A190544}"/>
                  </a:ext>
                </a:extLst>
              </p14:cNvPr>
              <p14:cNvContentPartPr/>
              <p14:nvPr/>
            </p14:nvContentPartPr>
            <p14:xfrm>
              <a:off x="1117320" y="2869529"/>
              <a:ext cx="2880" cy="766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B28E1C5-00A5-1605-53CA-87DB7A19054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08320" y="2860529"/>
                <a:ext cx="2052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DD2B7DFC-9456-41FA-C3BF-D4BAD25E6444}"/>
                  </a:ext>
                </a:extLst>
              </p14:cNvPr>
              <p14:cNvContentPartPr/>
              <p14:nvPr/>
            </p14:nvContentPartPr>
            <p14:xfrm>
              <a:off x="1224240" y="3663689"/>
              <a:ext cx="146160" cy="1702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DD2B7DFC-9456-41FA-C3BF-D4BAD25E644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15240" y="3654689"/>
                <a:ext cx="16380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88AE79D-B4A6-1AC9-1673-8CFAA2900992}"/>
                  </a:ext>
                </a:extLst>
              </p14:cNvPr>
              <p14:cNvContentPartPr/>
              <p14:nvPr/>
            </p14:nvContentPartPr>
            <p14:xfrm>
              <a:off x="1025520" y="3465329"/>
              <a:ext cx="95400" cy="3034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88AE79D-B4A6-1AC9-1673-8CFAA290099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16520" y="3456329"/>
                <a:ext cx="11304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1CD32AF0-C583-89F6-65BE-84E199D1422B}"/>
                  </a:ext>
                </a:extLst>
              </p14:cNvPr>
              <p14:cNvContentPartPr/>
              <p14:nvPr/>
            </p14:nvContentPartPr>
            <p14:xfrm>
              <a:off x="988080" y="3633449"/>
              <a:ext cx="242280" cy="162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1CD32AF0-C583-89F6-65BE-84E199D1422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79080" y="3624449"/>
                <a:ext cx="25992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EC616EF-EC3B-80C3-66BF-CD93847C3C04}"/>
                  </a:ext>
                </a:extLst>
              </p14:cNvPr>
              <p14:cNvContentPartPr/>
              <p14:nvPr/>
            </p14:nvContentPartPr>
            <p14:xfrm>
              <a:off x="917160" y="3317009"/>
              <a:ext cx="546480" cy="3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EC616EF-EC3B-80C3-66BF-CD93847C3C0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08160" y="3308009"/>
                <a:ext cx="5641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3962C2D7-B811-7ECE-3D39-37A0A6C45B31}"/>
                  </a:ext>
                </a:extLst>
              </p14:cNvPr>
              <p14:cNvContentPartPr/>
              <p14:nvPr/>
            </p14:nvContentPartPr>
            <p14:xfrm>
              <a:off x="1222080" y="3228089"/>
              <a:ext cx="68760" cy="1198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3962C2D7-B811-7ECE-3D39-37A0A6C45B3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213080" y="3219089"/>
                <a:ext cx="8640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B9193B58-B919-B866-BC79-475E901BB9A4}"/>
                  </a:ext>
                </a:extLst>
              </p14:cNvPr>
              <p14:cNvContentPartPr/>
              <p14:nvPr/>
            </p14:nvContentPartPr>
            <p14:xfrm>
              <a:off x="1481640" y="3339689"/>
              <a:ext cx="72000" cy="3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B9193B58-B919-B866-BC79-475E901BB9A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472685" y="3330689"/>
                <a:ext cx="89552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48A8506-B13B-4891-A7A2-33FB559AC87E}"/>
                  </a:ext>
                </a:extLst>
              </p14:cNvPr>
              <p14:cNvContentPartPr/>
              <p14:nvPr/>
            </p14:nvContentPartPr>
            <p14:xfrm>
              <a:off x="922200" y="2138009"/>
              <a:ext cx="413640" cy="362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48A8506-B13B-4891-A7A2-33FB559AC87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13192" y="2129009"/>
                <a:ext cx="431295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545B2A6-9823-AE02-E8C4-1EF7D7584924}"/>
                  </a:ext>
                </a:extLst>
              </p14:cNvPr>
              <p14:cNvContentPartPr/>
              <p14:nvPr/>
            </p14:nvContentPartPr>
            <p14:xfrm>
              <a:off x="1136760" y="2360849"/>
              <a:ext cx="227880" cy="1170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545B2A6-9823-AE02-E8C4-1EF7D758492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27760" y="2351849"/>
                <a:ext cx="2455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CB82268-7165-CBB4-2056-C221ACD59BCE}"/>
                  </a:ext>
                </a:extLst>
              </p14:cNvPr>
              <p14:cNvContentPartPr/>
              <p14:nvPr/>
            </p14:nvContentPartPr>
            <p14:xfrm>
              <a:off x="961440" y="2579729"/>
              <a:ext cx="124560" cy="3898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CB82268-7165-CBB4-2056-C221ACD59BC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52440" y="2570721"/>
                <a:ext cx="142200" cy="407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EBD46CB5-07B7-D019-6015-027C9F041411}"/>
                  </a:ext>
                </a:extLst>
              </p14:cNvPr>
              <p14:cNvContentPartPr/>
              <p14:nvPr/>
            </p14:nvContentPartPr>
            <p14:xfrm>
              <a:off x="921120" y="2789609"/>
              <a:ext cx="212400" cy="208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EBD46CB5-07B7-D019-6015-027C9F04141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12135" y="2780609"/>
                <a:ext cx="23001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802E22C-51EF-1030-5877-A00E6F9E9728}"/>
                  </a:ext>
                </a:extLst>
              </p14:cNvPr>
              <p14:cNvContentPartPr/>
              <p14:nvPr/>
            </p14:nvContentPartPr>
            <p14:xfrm>
              <a:off x="1342680" y="2560649"/>
              <a:ext cx="285120" cy="2152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802E22C-51EF-1030-5877-A00E6F9E972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333680" y="2551649"/>
                <a:ext cx="30276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E7C3B21-07BC-AD3B-FFCC-4E67830A1EE9}"/>
                  </a:ext>
                </a:extLst>
              </p14:cNvPr>
              <p14:cNvContentPartPr/>
              <p14:nvPr/>
            </p14:nvContentPartPr>
            <p14:xfrm>
              <a:off x="1342320" y="2516729"/>
              <a:ext cx="3240" cy="172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E7C3B21-07BC-AD3B-FFCC-4E67830A1EE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333320" y="2507729"/>
                <a:ext cx="2088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6E00D194-9A27-3FF1-7BA6-6876F911B951}"/>
                  </a:ext>
                </a:extLst>
              </p14:cNvPr>
              <p14:cNvContentPartPr/>
              <p14:nvPr/>
            </p14:nvContentPartPr>
            <p14:xfrm>
              <a:off x="1470120" y="2164649"/>
              <a:ext cx="92880" cy="15192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6E00D194-9A27-3FF1-7BA6-6876F911B95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461120" y="2155649"/>
                <a:ext cx="1105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B084B106-485F-745C-2F0D-8ADD03D61C4D}"/>
                  </a:ext>
                </a:extLst>
              </p14:cNvPr>
              <p14:cNvContentPartPr/>
              <p14:nvPr/>
            </p14:nvContentPartPr>
            <p14:xfrm>
              <a:off x="1625640" y="2293529"/>
              <a:ext cx="360" cy="1227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B084B106-485F-745C-2F0D-8ADD03D61C4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16640" y="2284503"/>
                <a:ext cx="18000" cy="140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2E1A8ECB-A3C1-B5D3-5FA2-183146DB6141}"/>
                  </a:ext>
                </a:extLst>
              </p14:cNvPr>
              <p14:cNvContentPartPr/>
              <p14:nvPr/>
            </p14:nvContentPartPr>
            <p14:xfrm>
              <a:off x="1690440" y="2324489"/>
              <a:ext cx="80640" cy="10152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2E1A8ECB-A3C1-B5D3-5FA2-183146DB614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81440" y="2315489"/>
                <a:ext cx="982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9FF1D06A-D205-0921-C6F5-AC70F09CCD3A}"/>
                  </a:ext>
                </a:extLst>
              </p14:cNvPr>
              <p14:cNvContentPartPr/>
              <p14:nvPr/>
            </p14:nvContentPartPr>
            <p14:xfrm>
              <a:off x="1305960" y="2923529"/>
              <a:ext cx="97920" cy="1922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9FF1D06A-D205-0921-C6F5-AC70F09CCD3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296993" y="2914529"/>
                <a:ext cx="115495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CE028E89-3FF7-0955-6FFE-249484E11AC4}"/>
                  </a:ext>
                </a:extLst>
              </p14:cNvPr>
              <p14:cNvContentPartPr/>
              <p14:nvPr/>
            </p14:nvContentPartPr>
            <p14:xfrm>
              <a:off x="1367880" y="3140249"/>
              <a:ext cx="63360" cy="1144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CE028E89-3FF7-0955-6FFE-249484E11AC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358931" y="3131249"/>
                <a:ext cx="8090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97D76D3-C77E-3A67-0C7D-FA40D49FCA73}"/>
                  </a:ext>
                </a:extLst>
              </p14:cNvPr>
              <p14:cNvContentPartPr/>
              <p14:nvPr/>
            </p14:nvContentPartPr>
            <p14:xfrm>
              <a:off x="1460040" y="3204689"/>
              <a:ext cx="64800" cy="561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97D76D3-C77E-3A67-0C7D-FA40D49FCA7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451040" y="3195689"/>
                <a:ext cx="8244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EB5CA8AF-011B-B650-20B4-7B4E58DF87F9}"/>
                  </a:ext>
                </a:extLst>
              </p14:cNvPr>
              <p14:cNvContentPartPr/>
              <p14:nvPr/>
            </p14:nvContentPartPr>
            <p14:xfrm>
              <a:off x="2774040" y="5109089"/>
              <a:ext cx="81720" cy="14040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EB5CA8AF-011B-B650-20B4-7B4E58DF87F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765000" y="5100089"/>
                <a:ext cx="99438" cy="15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39DE6E3-0B48-C9D7-747B-C9E2E897B61D}"/>
              </a:ext>
            </a:extLst>
          </p:cNvPr>
          <p:cNvGrpSpPr/>
          <p:nvPr/>
        </p:nvGrpSpPr>
        <p:grpSpPr>
          <a:xfrm>
            <a:off x="1215960" y="4879769"/>
            <a:ext cx="375120" cy="318960"/>
            <a:chOff x="1229334" y="3560292"/>
            <a:chExt cx="375120" cy="31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86B1C39-CE65-BD42-6CB9-ACBC07163B9B}"/>
                    </a:ext>
                  </a:extLst>
                </p14:cNvPr>
                <p14:cNvContentPartPr/>
                <p14:nvPr/>
              </p14:nvContentPartPr>
              <p14:xfrm>
                <a:off x="1287294" y="3560292"/>
                <a:ext cx="103320" cy="3189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86B1C39-CE65-BD42-6CB9-ACBC07163B9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278294" y="3551652"/>
                  <a:ext cx="12096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6350067-00F8-AFB2-A66A-E5CF2A20A318}"/>
                    </a:ext>
                  </a:extLst>
                </p14:cNvPr>
                <p14:cNvContentPartPr/>
                <p14:nvPr/>
              </p14:nvContentPartPr>
              <p14:xfrm>
                <a:off x="1229334" y="3745692"/>
                <a:ext cx="301320" cy="34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6350067-00F8-AFB2-A66A-E5CF2A20A31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220694" y="3737052"/>
                  <a:ext cx="31896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9590CBA9-C18B-6657-296D-6D71DB37190D}"/>
                    </a:ext>
                  </a:extLst>
                </p14:cNvPr>
                <p14:cNvContentPartPr/>
                <p14:nvPr/>
              </p14:nvContentPartPr>
              <p14:xfrm>
                <a:off x="1601574" y="3855492"/>
                <a:ext cx="2880" cy="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9590CBA9-C18B-6657-296D-6D71DB37190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592934" y="384685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26CE31B-1940-3CB2-789B-ACD32AE19287}"/>
              </a:ext>
            </a:extLst>
          </p:cNvPr>
          <p:cNvGrpSpPr/>
          <p:nvPr/>
        </p:nvGrpSpPr>
        <p:grpSpPr>
          <a:xfrm>
            <a:off x="1778640" y="3103529"/>
            <a:ext cx="1571400" cy="1244520"/>
            <a:chOff x="1792014" y="1784052"/>
            <a:chExt cx="1571400" cy="124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C84F7E8-C47E-B1BE-C1D1-959ED084D52B}"/>
                    </a:ext>
                  </a:extLst>
                </p14:cNvPr>
                <p14:cNvContentPartPr/>
                <p14:nvPr/>
              </p14:nvContentPartPr>
              <p14:xfrm>
                <a:off x="1924854" y="1789812"/>
                <a:ext cx="199440" cy="2844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C84F7E8-C47E-B1BE-C1D1-959ED084D52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916214" y="1780812"/>
                  <a:ext cx="2170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BABA2CC-A851-8359-6C50-F883D060A9A1}"/>
                    </a:ext>
                  </a:extLst>
                </p14:cNvPr>
                <p14:cNvContentPartPr/>
                <p14:nvPr/>
              </p14:nvContentPartPr>
              <p14:xfrm>
                <a:off x="1910094" y="1784052"/>
                <a:ext cx="174240" cy="304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BABA2CC-A851-8359-6C50-F883D060A9A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901094" y="1775412"/>
                  <a:ext cx="1918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7439096-4FB0-2660-10E4-A34D095BB558}"/>
                    </a:ext>
                  </a:extLst>
                </p14:cNvPr>
                <p14:cNvContentPartPr/>
                <p14:nvPr/>
              </p14:nvContentPartPr>
              <p14:xfrm>
                <a:off x="2167854" y="2005452"/>
                <a:ext cx="126720" cy="1980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7439096-4FB0-2660-10E4-A34D095BB55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158854" y="1996812"/>
                  <a:ext cx="1443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43427FF-C1AB-DBD7-14C9-4575D3FFD02B}"/>
                    </a:ext>
                  </a:extLst>
                </p14:cNvPr>
                <p14:cNvContentPartPr/>
                <p14:nvPr/>
              </p14:nvContentPartPr>
              <p14:xfrm>
                <a:off x="1792014" y="2623572"/>
                <a:ext cx="213840" cy="28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43427FF-C1AB-DBD7-14C9-4575D3FFD02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783014" y="2614572"/>
                  <a:ext cx="231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81C1F87-B25B-BAE0-058C-FABBF3F92838}"/>
                    </a:ext>
                  </a:extLst>
                </p14:cNvPr>
                <p14:cNvContentPartPr/>
                <p14:nvPr/>
              </p14:nvContentPartPr>
              <p14:xfrm>
                <a:off x="1927734" y="2529972"/>
                <a:ext cx="5760" cy="2102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81C1F87-B25B-BAE0-058C-FABBF3F9283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918734" y="2520972"/>
                  <a:ext cx="234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52FC7DA-B97C-75C7-C47E-F8050CA36373}"/>
                    </a:ext>
                  </a:extLst>
                </p14:cNvPr>
                <p14:cNvContentPartPr/>
                <p14:nvPr/>
              </p14:nvContentPartPr>
              <p14:xfrm>
                <a:off x="2194494" y="2226132"/>
                <a:ext cx="228960" cy="4597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52FC7DA-B97C-75C7-C47E-F8050CA3637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185494" y="2217492"/>
                  <a:ext cx="24660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F60391A-503D-F572-3684-2BEE1A09838A}"/>
                    </a:ext>
                  </a:extLst>
                </p14:cNvPr>
                <p14:cNvContentPartPr/>
                <p14:nvPr/>
              </p14:nvContentPartPr>
              <p14:xfrm>
                <a:off x="2588334" y="2227932"/>
                <a:ext cx="111960" cy="246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F60391A-503D-F572-3684-2BEE1A09838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579694" y="2218932"/>
                  <a:ext cx="1296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35EEE90-8A63-A94C-4107-EDD17240B2A8}"/>
                    </a:ext>
                  </a:extLst>
                </p14:cNvPr>
                <p14:cNvContentPartPr/>
                <p14:nvPr/>
              </p14:nvContentPartPr>
              <p14:xfrm>
                <a:off x="2781654" y="2393172"/>
                <a:ext cx="65880" cy="1123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35EEE90-8A63-A94C-4107-EDD17240B2A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772654" y="2384532"/>
                  <a:ext cx="835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B2B0240-8211-FF13-D992-08A832944E07}"/>
                    </a:ext>
                  </a:extLst>
                </p14:cNvPr>
                <p14:cNvContentPartPr/>
                <p14:nvPr/>
              </p14:nvContentPartPr>
              <p14:xfrm>
                <a:off x="2851134" y="2366532"/>
                <a:ext cx="111960" cy="1720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B2B0240-8211-FF13-D992-08A832944E0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842134" y="2357532"/>
                  <a:ext cx="12960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F18F676-7B2E-A60C-E562-E1B98758DCE0}"/>
                    </a:ext>
                  </a:extLst>
                </p14:cNvPr>
                <p14:cNvContentPartPr/>
                <p14:nvPr/>
              </p14:nvContentPartPr>
              <p14:xfrm>
                <a:off x="2521014" y="2593692"/>
                <a:ext cx="478080" cy="64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F18F676-7B2E-A60C-E562-E1B98758DCE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512014" y="2584692"/>
                  <a:ext cx="4957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B13356DB-3AC1-A6D1-D863-D3AF7E46498B}"/>
                    </a:ext>
                  </a:extLst>
                </p14:cNvPr>
                <p14:cNvContentPartPr/>
                <p14:nvPr/>
              </p14:nvContentPartPr>
              <p14:xfrm>
                <a:off x="2582934" y="2745612"/>
                <a:ext cx="107640" cy="2077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B13356DB-3AC1-A6D1-D863-D3AF7E46498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574294" y="2736612"/>
                  <a:ext cx="1252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1FBEC4CA-BBBD-A20B-03BC-D4B2B924BC1A}"/>
                    </a:ext>
                  </a:extLst>
                </p14:cNvPr>
                <p14:cNvContentPartPr/>
                <p14:nvPr/>
              </p14:nvContentPartPr>
              <p14:xfrm>
                <a:off x="2725134" y="2758212"/>
                <a:ext cx="240480" cy="230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1FBEC4CA-BBBD-A20B-03BC-D4B2B924BC1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716134" y="2749212"/>
                  <a:ext cx="2581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3BF9341-4A5A-EDED-0978-6EB2AAB46CA2}"/>
                    </a:ext>
                  </a:extLst>
                </p14:cNvPr>
                <p14:cNvContentPartPr/>
                <p14:nvPr/>
              </p14:nvContentPartPr>
              <p14:xfrm>
                <a:off x="2873814" y="2769732"/>
                <a:ext cx="360" cy="1929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3BF9341-4A5A-EDED-0978-6EB2AAB46CA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864814" y="2760732"/>
                  <a:ext cx="180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32B938A-DD39-B258-D3B2-0E3C217EBDCF}"/>
                    </a:ext>
                  </a:extLst>
                </p14:cNvPr>
                <p14:cNvContentPartPr/>
                <p14:nvPr/>
              </p14:nvContentPartPr>
              <p14:xfrm>
                <a:off x="2541894" y="2100132"/>
                <a:ext cx="455400" cy="1080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32B938A-DD39-B258-D3B2-0E3C217EBDC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533254" y="2091492"/>
                  <a:ext cx="47304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5D8D7F4-1E02-EBB1-A3CF-F22A860BC423}"/>
                    </a:ext>
                  </a:extLst>
                </p14:cNvPr>
                <p14:cNvContentPartPr/>
                <p14:nvPr/>
              </p14:nvContentPartPr>
              <p14:xfrm>
                <a:off x="2722614" y="1834812"/>
                <a:ext cx="157680" cy="1749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5D8D7F4-1E02-EBB1-A3CF-F22A860BC42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713974" y="1825812"/>
                  <a:ext cx="1753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BE4D62BA-E7FB-9496-C77A-5E3FCF2C528A}"/>
                    </a:ext>
                  </a:extLst>
                </p14:cNvPr>
                <p14:cNvContentPartPr/>
                <p14:nvPr/>
              </p14:nvContentPartPr>
              <p14:xfrm>
                <a:off x="2915574" y="1924452"/>
                <a:ext cx="60840" cy="979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BE4D62BA-E7FB-9496-C77A-5E3FCF2C528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906574" y="1915452"/>
                  <a:ext cx="7848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CBD4777-7822-5B06-C115-B289B42AD1DD}"/>
                    </a:ext>
                  </a:extLst>
                </p14:cNvPr>
                <p14:cNvContentPartPr/>
                <p14:nvPr/>
              </p14:nvContentPartPr>
              <p14:xfrm>
                <a:off x="2988654" y="1909692"/>
                <a:ext cx="125640" cy="1360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CBD4777-7822-5B06-C115-B289B42AD1D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979654" y="1900692"/>
                  <a:ext cx="1432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3DD4278-4EF7-EA35-F5A3-B86BA2629F18}"/>
                    </a:ext>
                  </a:extLst>
                </p14:cNvPr>
                <p14:cNvContentPartPr/>
                <p14:nvPr/>
              </p14:nvContentPartPr>
              <p14:xfrm>
                <a:off x="2238414" y="2774052"/>
                <a:ext cx="181800" cy="2545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3DD4278-4EF7-EA35-F5A3-B86BA2629F1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229414" y="2765412"/>
                  <a:ext cx="1994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BCAFA4A-0EED-FB4A-5804-3CA1D803FFFE}"/>
                    </a:ext>
                  </a:extLst>
                </p14:cNvPr>
                <p14:cNvContentPartPr/>
                <p14:nvPr/>
              </p14:nvContentPartPr>
              <p14:xfrm>
                <a:off x="3047694" y="2408652"/>
                <a:ext cx="179640" cy="3636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BCAFA4A-0EED-FB4A-5804-3CA1D803FFF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039054" y="2399652"/>
                  <a:ext cx="19728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98262C5-9BF9-C8AE-E6F3-FD8089EE3BB9}"/>
                    </a:ext>
                  </a:extLst>
                </p14:cNvPr>
                <p14:cNvContentPartPr/>
                <p14:nvPr/>
              </p14:nvContentPartPr>
              <p14:xfrm>
                <a:off x="3045534" y="2582892"/>
                <a:ext cx="187200" cy="57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98262C5-9BF9-C8AE-E6F3-FD8089EE3BB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036534" y="2573892"/>
                  <a:ext cx="2048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0AEF176-A860-8522-6858-F7FC981419AA}"/>
                    </a:ext>
                  </a:extLst>
                </p14:cNvPr>
                <p14:cNvContentPartPr/>
                <p14:nvPr/>
              </p14:nvContentPartPr>
              <p14:xfrm>
                <a:off x="3224814" y="2630052"/>
                <a:ext cx="138600" cy="2372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0AEF176-A860-8522-6858-F7FC981419A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216174" y="2621052"/>
                  <a:ext cx="156240" cy="25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C6320451-A211-70DF-506F-1CA20C29B8DA}"/>
              </a:ext>
            </a:extLst>
          </p:cNvPr>
          <p:cNvGrpSpPr/>
          <p:nvPr/>
        </p:nvGrpSpPr>
        <p:grpSpPr>
          <a:xfrm>
            <a:off x="3819120" y="2782409"/>
            <a:ext cx="3875040" cy="1070640"/>
            <a:chOff x="3832494" y="1462932"/>
            <a:chExt cx="3875040" cy="107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259A45EE-750E-4158-8031-A1E897DC5BC5}"/>
                    </a:ext>
                  </a:extLst>
                </p14:cNvPr>
                <p14:cNvContentPartPr/>
                <p14:nvPr/>
              </p14:nvContentPartPr>
              <p14:xfrm>
                <a:off x="3832494" y="2208492"/>
                <a:ext cx="968760" cy="54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259A45EE-750E-4158-8031-A1E897DC5BC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823494" y="2199852"/>
                  <a:ext cx="986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52FA40F5-5532-EAAA-842C-95D229CB4DD8}"/>
                    </a:ext>
                  </a:extLst>
                </p14:cNvPr>
                <p14:cNvContentPartPr/>
                <p14:nvPr/>
              </p14:nvContentPartPr>
              <p14:xfrm>
                <a:off x="4281414" y="2167812"/>
                <a:ext cx="143280" cy="2008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52FA40F5-5532-EAAA-842C-95D229CB4DD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272774" y="2158812"/>
                  <a:ext cx="1609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744BE574-1BA7-B7B3-D0E3-259C6D984EDA}"/>
                    </a:ext>
                  </a:extLst>
                </p14:cNvPr>
                <p14:cNvContentPartPr/>
                <p14:nvPr/>
              </p14:nvContentPartPr>
              <p14:xfrm>
                <a:off x="4494894" y="1853532"/>
                <a:ext cx="132120" cy="1270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744BE574-1BA7-B7B3-D0E3-259C6D984ED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486254" y="1844892"/>
                  <a:ext cx="1497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7F69064-7066-46D0-288E-AE87E6498CAA}"/>
                    </a:ext>
                  </a:extLst>
                </p14:cNvPr>
                <p14:cNvContentPartPr/>
                <p14:nvPr/>
              </p14:nvContentPartPr>
              <p14:xfrm>
                <a:off x="4506054" y="1876212"/>
                <a:ext cx="120960" cy="943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57F69064-7066-46D0-288E-AE87E6498CA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497414" y="1867572"/>
                  <a:ext cx="1386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9DAC4AE-D2A8-B2C6-F410-A6A35A7C1D8B}"/>
                    </a:ext>
                  </a:extLst>
                </p14:cNvPr>
                <p14:cNvContentPartPr/>
                <p14:nvPr/>
              </p14:nvContentPartPr>
              <p14:xfrm>
                <a:off x="4697934" y="1897092"/>
                <a:ext cx="80640" cy="1854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9DAC4AE-D2A8-B2C6-F410-A6A35A7C1D8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689294" y="1888092"/>
                  <a:ext cx="982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4573C5F-7DD2-BFDA-936A-D72F883809D3}"/>
                    </a:ext>
                  </a:extLst>
                </p14:cNvPr>
                <p14:cNvContentPartPr/>
                <p14:nvPr/>
              </p14:nvContentPartPr>
              <p14:xfrm>
                <a:off x="4471854" y="1695852"/>
                <a:ext cx="219960" cy="84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4573C5F-7DD2-BFDA-936A-D72F883809D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462854" y="1686852"/>
                  <a:ext cx="2376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FBEE9164-A109-AD92-E063-67EEE9D96957}"/>
                    </a:ext>
                  </a:extLst>
                </p14:cNvPr>
                <p14:cNvContentPartPr/>
                <p14:nvPr/>
              </p14:nvContentPartPr>
              <p14:xfrm>
                <a:off x="4786854" y="2165292"/>
                <a:ext cx="802440" cy="860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FBEE9164-A109-AD92-E063-67EEE9D9695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777854" y="2156652"/>
                  <a:ext cx="8200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4FD3090-4BCB-9B1F-6A1D-2D45726FAAB6}"/>
                    </a:ext>
                  </a:extLst>
                </p14:cNvPr>
                <p14:cNvContentPartPr/>
                <p14:nvPr/>
              </p14:nvContentPartPr>
              <p14:xfrm>
                <a:off x="5611614" y="1900692"/>
                <a:ext cx="673920" cy="6328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4FD3090-4BCB-9B1F-6A1D-2D45726FAAB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602614" y="1891692"/>
                  <a:ext cx="691560" cy="65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F6533BF-2DC6-3D06-6295-4437B960024C}"/>
                    </a:ext>
                  </a:extLst>
                </p14:cNvPr>
                <p14:cNvContentPartPr/>
                <p14:nvPr/>
              </p14:nvContentPartPr>
              <p14:xfrm>
                <a:off x="5729334" y="2032092"/>
                <a:ext cx="443160" cy="2473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F6533BF-2DC6-3D06-6295-4437B960024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720694" y="2023092"/>
                  <a:ext cx="4608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9DAF92D4-9D90-D7AD-F7B7-A3E82C96E653}"/>
                    </a:ext>
                  </a:extLst>
                </p14:cNvPr>
                <p14:cNvContentPartPr/>
                <p14:nvPr/>
              </p14:nvContentPartPr>
              <p14:xfrm>
                <a:off x="6031374" y="1634292"/>
                <a:ext cx="211320" cy="2070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9DAF92D4-9D90-D7AD-F7B7-A3E82C96E65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022734" y="1625652"/>
                  <a:ext cx="2289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C8EF8AE-4288-5C0C-F621-B7B7B513303D}"/>
                    </a:ext>
                  </a:extLst>
                </p14:cNvPr>
                <p14:cNvContentPartPr/>
                <p14:nvPr/>
              </p14:nvContentPartPr>
              <p14:xfrm>
                <a:off x="6299934" y="1511892"/>
                <a:ext cx="95400" cy="3934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C8EF8AE-4288-5C0C-F621-B7B7B513303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291294" y="1503252"/>
                  <a:ext cx="11304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353DEDB5-B687-A746-E872-6F3CD11BE1CB}"/>
                    </a:ext>
                  </a:extLst>
                </p14:cNvPr>
                <p14:cNvContentPartPr/>
                <p14:nvPr/>
              </p14:nvContentPartPr>
              <p14:xfrm>
                <a:off x="6425574" y="1718892"/>
                <a:ext cx="72720" cy="82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353DEDB5-B687-A746-E872-6F3CD11BE1C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416574" y="1709892"/>
                  <a:ext cx="903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6251324-3D83-6FDD-32AB-5041A6B28FA4}"/>
                    </a:ext>
                  </a:extLst>
                </p14:cNvPr>
                <p14:cNvContentPartPr/>
                <p14:nvPr/>
              </p14:nvContentPartPr>
              <p14:xfrm>
                <a:off x="6586134" y="1641492"/>
                <a:ext cx="146160" cy="1105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6251324-3D83-6FDD-32AB-5041A6B28FA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577134" y="1632492"/>
                  <a:ext cx="1638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77827C3D-7BF9-CBCD-32BA-CD45FC3AE5E2}"/>
                    </a:ext>
                  </a:extLst>
                </p14:cNvPr>
                <p14:cNvContentPartPr/>
                <p14:nvPr/>
              </p14:nvContentPartPr>
              <p14:xfrm>
                <a:off x="6814014" y="1681812"/>
                <a:ext cx="51120" cy="1234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77827C3D-7BF9-CBCD-32BA-CD45FC3AE5E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805374" y="1673172"/>
                  <a:ext cx="6876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D6A3503-9D41-4BD4-FF1B-C0584031CBA9}"/>
                    </a:ext>
                  </a:extLst>
                </p14:cNvPr>
                <p14:cNvContentPartPr/>
                <p14:nvPr/>
              </p14:nvContentPartPr>
              <p14:xfrm>
                <a:off x="6585054" y="1508652"/>
                <a:ext cx="165240" cy="572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D6A3503-9D41-4BD4-FF1B-C0584031CBA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76054" y="1499652"/>
                  <a:ext cx="1828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307A4AD-CCB2-FF47-EDEB-0D1CEC7F3549}"/>
                    </a:ext>
                  </a:extLst>
                </p14:cNvPr>
                <p14:cNvContentPartPr/>
                <p14:nvPr/>
              </p14:nvContentPartPr>
              <p14:xfrm>
                <a:off x="6868734" y="1479132"/>
                <a:ext cx="75600" cy="3463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307A4AD-CCB2-FF47-EDEB-0D1CEC7F354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860094" y="1470132"/>
                  <a:ext cx="9324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DDB65CC1-DD11-2D04-554E-9B0DC28B7E11}"/>
                    </a:ext>
                  </a:extLst>
                </p14:cNvPr>
                <p14:cNvContentPartPr/>
                <p14:nvPr/>
              </p14:nvContentPartPr>
              <p14:xfrm>
                <a:off x="7107054" y="1631772"/>
                <a:ext cx="116280" cy="3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DDB65CC1-DD11-2D04-554E-9B0DC28B7E1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098054" y="1623132"/>
                  <a:ext cx="133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E4348818-4065-8090-BEAD-5F46C07366CB}"/>
                    </a:ext>
                  </a:extLst>
                </p14:cNvPr>
                <p14:cNvContentPartPr/>
                <p14:nvPr/>
              </p14:nvContentPartPr>
              <p14:xfrm>
                <a:off x="7127934" y="1713492"/>
                <a:ext cx="132480" cy="32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E4348818-4065-8090-BEAD-5F46C07366C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119294" y="1704852"/>
                  <a:ext cx="150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592048A-F828-781D-9249-738570B75088}"/>
                    </a:ext>
                  </a:extLst>
                </p14:cNvPr>
                <p14:cNvContentPartPr/>
                <p14:nvPr/>
              </p14:nvContentPartPr>
              <p14:xfrm>
                <a:off x="7409814" y="1462932"/>
                <a:ext cx="168480" cy="3834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592048A-F828-781D-9249-738570B7508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400814" y="1454292"/>
                  <a:ext cx="18612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26C50F16-2A4B-9EDA-2671-6AF5D94C5938}"/>
                    </a:ext>
                  </a:extLst>
                </p14:cNvPr>
                <p14:cNvContentPartPr/>
                <p14:nvPr/>
              </p14:nvContentPartPr>
              <p14:xfrm>
                <a:off x="7387134" y="1671372"/>
                <a:ext cx="190080" cy="57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26C50F16-2A4B-9EDA-2671-6AF5D94C593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378494" y="1662732"/>
                  <a:ext cx="2077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2FE965C3-54D2-E6DE-53CB-B7DECD16289F}"/>
                    </a:ext>
                  </a:extLst>
                </p14:cNvPr>
                <p14:cNvContentPartPr/>
                <p14:nvPr/>
              </p14:nvContentPartPr>
              <p14:xfrm>
                <a:off x="7568574" y="1786932"/>
                <a:ext cx="138960" cy="1609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2FE965C3-54D2-E6DE-53CB-B7DECD16289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559934" y="1777932"/>
                  <a:ext cx="1566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9B1114ED-5419-7755-CE2C-28929D81C15F}"/>
                    </a:ext>
                  </a:extLst>
                </p14:cNvPr>
                <p14:cNvContentPartPr/>
                <p14:nvPr/>
              </p14:nvContentPartPr>
              <p14:xfrm>
                <a:off x="7593774" y="1786932"/>
                <a:ext cx="2880" cy="399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9B1114ED-5419-7755-CE2C-28929D81C15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584774" y="1777932"/>
                  <a:ext cx="20520" cy="5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E4A0DCD-7DE1-F665-0549-9326F66871AD}"/>
              </a:ext>
            </a:extLst>
          </p:cNvPr>
          <p:cNvGrpSpPr/>
          <p:nvPr/>
        </p:nvGrpSpPr>
        <p:grpSpPr>
          <a:xfrm>
            <a:off x="7848600" y="2917409"/>
            <a:ext cx="573120" cy="332640"/>
            <a:chOff x="7861974" y="1597932"/>
            <a:chExt cx="57312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CCE2ADF-F80A-655E-FAB2-4E2BF54B10A8}"/>
                    </a:ext>
                  </a:extLst>
                </p14:cNvPr>
                <p14:cNvContentPartPr/>
                <p14:nvPr/>
              </p14:nvContentPartPr>
              <p14:xfrm>
                <a:off x="7861974" y="1732932"/>
                <a:ext cx="573120" cy="28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CCE2ADF-F80A-655E-FAB2-4E2BF54B10A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853334" y="1723932"/>
                  <a:ext cx="590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2EA6EC5-B4EE-2CA4-82CA-2751C72A02DD}"/>
                    </a:ext>
                  </a:extLst>
                </p14:cNvPr>
                <p14:cNvContentPartPr/>
                <p14:nvPr/>
              </p14:nvContentPartPr>
              <p14:xfrm>
                <a:off x="8097414" y="1597932"/>
                <a:ext cx="159840" cy="3326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2EA6EC5-B4EE-2CA4-82CA-2751C72A02D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088414" y="1589292"/>
                  <a:ext cx="177480" cy="350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B3F38FC2-A84C-721F-EF01-0CFFB3BE8167}"/>
              </a:ext>
            </a:extLst>
          </p:cNvPr>
          <p:cNvSpPr txBox="1"/>
          <p:nvPr/>
        </p:nvSpPr>
        <p:spPr>
          <a:xfrm>
            <a:off x="473364" y="5349921"/>
            <a:ext cx="8109912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Condensed Matter Physics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For a given set of [Us]</a:t>
            </a:r>
          </a:p>
          <a:p>
            <a:pPr>
              <a:buNone/>
            </a:pP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ML/AI </a:t>
            </a: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 Reverse </a:t>
            </a:r>
            <a:r>
              <a:rPr lang="en-US" dirty="0">
                <a:highlight>
                  <a:srgbClr val="FFFF00"/>
                </a:highlight>
              </a:rPr>
              <a:t>engineer U to achieve a certain goal </a:t>
            </a:r>
          </a:p>
        </p:txBody>
      </p:sp>
      <p:pic>
        <p:nvPicPr>
          <p:cNvPr id="1026" name="Picture 2" descr="Neural Networks From Scratch - victorzhou.com">
            <a:extLst>
              <a:ext uri="{FF2B5EF4-FFF2-40B4-BE49-F238E27FC236}">
                <a16:creationId xmlns:a16="http://schemas.microsoft.com/office/drawing/2014/main" id="{B0A4A56D-E912-8574-F391-7A5DB86D7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80" y="-14199"/>
            <a:ext cx="3858396" cy="192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ynapse: structure and labeled diagram | GetBodySmart">
            <a:extLst>
              <a:ext uri="{FF2B5EF4-FFF2-40B4-BE49-F238E27FC236}">
                <a16:creationId xmlns:a16="http://schemas.microsoft.com/office/drawing/2014/main" id="{C52F8AC2-F80B-4BBF-8C11-D9CEB02F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77" y="145741"/>
            <a:ext cx="3249462" cy="170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98152C-EA7B-71BB-8B41-2A81AA252386}"/>
              </a:ext>
            </a:extLst>
          </p:cNvPr>
          <p:cNvGrpSpPr/>
          <p:nvPr/>
        </p:nvGrpSpPr>
        <p:grpSpPr>
          <a:xfrm>
            <a:off x="8060128" y="5412065"/>
            <a:ext cx="564840" cy="382680"/>
            <a:chOff x="8060128" y="5412065"/>
            <a:chExt cx="564840" cy="38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73C755F-A610-5118-EF60-9D41290FE354}"/>
                    </a:ext>
                  </a:extLst>
                </p14:cNvPr>
                <p14:cNvContentPartPr/>
                <p14:nvPr/>
              </p14:nvContentPartPr>
              <p14:xfrm>
                <a:off x="8060128" y="5591345"/>
                <a:ext cx="189000" cy="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73C755F-A610-5118-EF60-9D41290FE35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051128" y="5582345"/>
                  <a:ext cx="20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81CCC6F-0637-2E64-D1A9-380298EDD37E}"/>
                    </a:ext>
                  </a:extLst>
                </p14:cNvPr>
                <p14:cNvContentPartPr/>
                <p14:nvPr/>
              </p14:nvContentPartPr>
              <p14:xfrm>
                <a:off x="8178928" y="5526545"/>
                <a:ext cx="95760" cy="159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81CCC6F-0637-2E64-D1A9-380298EDD37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170288" y="5517905"/>
                  <a:ext cx="1134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85814A0-C2E4-EC2E-5B22-D80838E7F21D}"/>
                    </a:ext>
                  </a:extLst>
                </p14:cNvPr>
                <p14:cNvContentPartPr/>
                <p14:nvPr/>
              </p14:nvContentPartPr>
              <p14:xfrm>
                <a:off x="8368288" y="5412065"/>
                <a:ext cx="237600" cy="382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85814A0-C2E4-EC2E-5B22-D80838E7F21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359648" y="5403065"/>
                  <a:ext cx="25524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D8BB46C-9186-CF78-29AB-C2C560A530F2}"/>
                    </a:ext>
                  </a:extLst>
                </p14:cNvPr>
                <p14:cNvContentPartPr/>
                <p14:nvPr/>
              </p14:nvContentPartPr>
              <p14:xfrm>
                <a:off x="8368648" y="5654345"/>
                <a:ext cx="256320" cy="10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D8BB46C-9186-CF78-29AB-C2C560A530F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360008" y="5645345"/>
                  <a:ext cx="273960" cy="2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B2578F-61DC-D370-5015-6B324821E269}"/>
                  </a:ext>
                </a:extLst>
              </p14:cNvPr>
              <p14:cNvContentPartPr/>
              <p14:nvPr/>
            </p14:nvContentPartPr>
            <p14:xfrm>
              <a:off x="7559728" y="3084305"/>
              <a:ext cx="10800" cy="18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B2578F-61DC-D370-5015-6B324821E269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550728" y="3075665"/>
                <a:ext cx="28440" cy="2073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5F8A12E-BFE5-BC92-DEF1-08F80F8D3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0741"/>
    </mc:Choice>
    <mc:Fallback xmlns="">
      <p:transition advClick="0" advTm="13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62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928387" y="776119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Time Sampling</a:t>
            </a:r>
          </a:p>
        </p:txBody>
      </p:sp>
      <p:pic>
        <p:nvPicPr>
          <p:cNvPr id="5" name="Picture 4" descr="A bar code with numbers&#10;&#10;Description automatically generated">
            <a:extLst>
              <a:ext uri="{FF2B5EF4-FFF2-40B4-BE49-F238E27FC236}">
                <a16:creationId xmlns:a16="http://schemas.microsoft.com/office/drawing/2014/main" id="{0839C69C-B37F-4E82-F994-2A0844C5B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9" y="1391675"/>
            <a:ext cx="2324009" cy="176153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879A27-0C82-D1DC-E832-11C5B27851A6}"/>
              </a:ext>
            </a:extLst>
          </p:cNvPr>
          <p:cNvCxnSpPr>
            <a:cxnSpLocks/>
          </p:cNvCxnSpPr>
          <p:nvPr/>
        </p:nvCxnSpPr>
        <p:spPr bwMode="auto">
          <a:xfrm>
            <a:off x="528741" y="1834747"/>
            <a:ext cx="187866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DB91A20-830F-9646-19C1-0748FF7CEB28}"/>
                  </a:ext>
                </a:extLst>
              </p14:cNvPr>
              <p14:cNvContentPartPr/>
              <p14:nvPr/>
            </p14:nvContentPartPr>
            <p14:xfrm>
              <a:off x="1575409" y="1457208"/>
              <a:ext cx="45719" cy="45719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DB91A20-830F-9646-19C1-0748FF7CEB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434" y="314233"/>
                <a:ext cx="2285950" cy="228595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8CB5E76-13D8-D23D-5636-B48DE2B4A9ED}"/>
              </a:ext>
            </a:extLst>
          </p:cNvPr>
          <p:cNvSpPr txBox="1"/>
          <p:nvPr/>
        </p:nvSpPr>
        <p:spPr>
          <a:xfrm>
            <a:off x="1221020" y="1544780"/>
            <a:ext cx="569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0.7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D571B0-2E87-7CA2-0069-D32503CBCF95}"/>
              </a:ext>
            </a:extLst>
          </p:cNvPr>
          <p:cNvGrpSpPr/>
          <p:nvPr/>
        </p:nvGrpSpPr>
        <p:grpSpPr>
          <a:xfrm>
            <a:off x="826385" y="1558917"/>
            <a:ext cx="421119" cy="338555"/>
            <a:chOff x="3112053" y="4036124"/>
            <a:chExt cx="810720" cy="64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EBFF44F-56B5-2819-E61A-C6B5AAF5D6B4}"/>
                    </a:ext>
                  </a:extLst>
                </p14:cNvPr>
                <p14:cNvContentPartPr/>
                <p14:nvPr/>
              </p14:nvContentPartPr>
              <p14:xfrm>
                <a:off x="3172173" y="4036124"/>
                <a:ext cx="187920" cy="511920"/>
              </p14:xfrm>
            </p:contentPart>
          </mc:Choice>
          <mc:Fallback xmlns="">
            <p:pic>
              <p:nvPicPr>
                <p:cNvPr id="31912" name="Ink 31911">
                  <a:extLst>
                    <a:ext uri="{FF2B5EF4-FFF2-40B4-BE49-F238E27FC236}">
                      <a16:creationId xmlns:a16="http://schemas.microsoft.com/office/drawing/2014/main" id="{B797309B-CE75-3517-2D8B-0FCFB78C368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151791" y="4016153"/>
                  <a:ext cx="228276" cy="5522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9EB82C4-C3FF-49EB-3E56-698772DA18FC}"/>
                    </a:ext>
                  </a:extLst>
                </p14:cNvPr>
                <p14:cNvContentPartPr/>
                <p14:nvPr/>
              </p14:nvContentPartPr>
              <p14:xfrm>
                <a:off x="3112053" y="4299644"/>
                <a:ext cx="275040" cy="65520"/>
              </p14:xfrm>
            </p:contentPart>
          </mc:Choice>
          <mc:Fallback xmlns="">
            <p:pic>
              <p:nvPicPr>
                <p:cNvPr id="31913" name="Ink 31912">
                  <a:extLst>
                    <a:ext uri="{FF2B5EF4-FFF2-40B4-BE49-F238E27FC236}">
                      <a16:creationId xmlns:a16="http://schemas.microsoft.com/office/drawing/2014/main" id="{13551B83-5C6A-17CB-F502-BD88A072892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092087" y="4279296"/>
                  <a:ext cx="315379" cy="1058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B551DE9-E912-C4E5-CD3B-BEBE5709B154}"/>
                    </a:ext>
                  </a:extLst>
                </p14:cNvPr>
                <p14:cNvContentPartPr/>
                <p14:nvPr/>
              </p14:nvContentPartPr>
              <p14:xfrm>
                <a:off x="3386733" y="4463084"/>
                <a:ext cx="145800" cy="219600"/>
              </p14:xfrm>
            </p:contentPart>
          </mc:Choice>
          <mc:Fallback xmlns="">
            <p:pic>
              <p:nvPicPr>
                <p:cNvPr id="31914" name="Ink 31913">
                  <a:extLst>
                    <a:ext uri="{FF2B5EF4-FFF2-40B4-BE49-F238E27FC236}">
                      <a16:creationId xmlns:a16="http://schemas.microsoft.com/office/drawing/2014/main" id="{9AC0F1BB-31E1-BB5A-B47D-A34A57D903A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366370" y="4443120"/>
                  <a:ext cx="186119" cy="2599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AE3EE18-D38A-BC20-8B42-12815E559BAD}"/>
                    </a:ext>
                  </a:extLst>
                </p14:cNvPr>
                <p14:cNvContentPartPr/>
                <p14:nvPr/>
              </p14:nvContentPartPr>
              <p14:xfrm>
                <a:off x="3664293" y="4335644"/>
                <a:ext cx="176760" cy="32760"/>
              </p14:xfrm>
            </p:contentPart>
          </mc:Choice>
          <mc:Fallback xmlns="">
            <p:pic>
              <p:nvPicPr>
                <p:cNvPr id="31915" name="Ink 31914">
                  <a:extLst>
                    <a:ext uri="{FF2B5EF4-FFF2-40B4-BE49-F238E27FC236}">
                      <a16:creationId xmlns:a16="http://schemas.microsoft.com/office/drawing/2014/main" id="{2A8C8FDE-6BE7-8653-1E2B-04AABA0DC39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643929" y="4315422"/>
                  <a:ext cx="217081" cy="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B0EC31A-5F1C-5BAE-5149-842049215FD7}"/>
                    </a:ext>
                  </a:extLst>
                </p14:cNvPr>
                <p14:cNvContentPartPr/>
                <p14:nvPr/>
              </p14:nvContentPartPr>
              <p14:xfrm>
                <a:off x="3757893" y="4452284"/>
                <a:ext cx="164880" cy="360"/>
              </p14:xfrm>
            </p:contentPart>
          </mc:Choice>
          <mc:Fallback xmlns="">
            <p:pic>
              <p:nvPicPr>
                <p:cNvPr id="31916" name="Ink 31915">
                  <a:extLst>
                    <a:ext uri="{FF2B5EF4-FFF2-40B4-BE49-F238E27FC236}">
                      <a16:creationId xmlns:a16="http://schemas.microsoft.com/office/drawing/2014/main" id="{C083152F-649F-193B-846D-5A802D41788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737945" y="4434284"/>
                  <a:ext cx="205184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82" name="Group 19481">
            <a:extLst>
              <a:ext uri="{FF2B5EF4-FFF2-40B4-BE49-F238E27FC236}">
                <a16:creationId xmlns:a16="http://schemas.microsoft.com/office/drawing/2014/main" id="{3D9985F6-4487-42DD-FA2E-0181B10006E8}"/>
              </a:ext>
            </a:extLst>
          </p:cNvPr>
          <p:cNvGrpSpPr/>
          <p:nvPr/>
        </p:nvGrpSpPr>
        <p:grpSpPr>
          <a:xfrm>
            <a:off x="2927288" y="1447800"/>
            <a:ext cx="2384605" cy="2555356"/>
            <a:chOff x="2927288" y="1447800"/>
            <a:chExt cx="2384605" cy="255535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7803336-DAF0-98B7-129F-A4AC507BEB39}"/>
                    </a:ext>
                  </a:extLst>
                </p14:cNvPr>
                <p14:cNvContentPartPr/>
                <p14:nvPr/>
              </p14:nvContentPartPr>
              <p14:xfrm>
                <a:off x="3600093" y="2893727"/>
                <a:ext cx="576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7803336-DAF0-98B7-129F-A4AC507BEB3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591622" y="2884727"/>
                  <a:ext cx="22362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9C96340-83B8-4495-41CB-F81C61BBC717}"/>
                    </a:ext>
                  </a:extLst>
                </p14:cNvPr>
                <p14:cNvContentPartPr/>
                <p14:nvPr/>
              </p14:nvContentPartPr>
              <p14:xfrm>
                <a:off x="4317933" y="2816327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9C96340-83B8-4495-41CB-F81C61BBC71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08933" y="280732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7" name="Picture 16" descr="A graph with different colored lines&#10;&#10;Description automatically generated">
              <a:extLst>
                <a:ext uri="{FF2B5EF4-FFF2-40B4-BE49-F238E27FC236}">
                  <a16:creationId xmlns:a16="http://schemas.microsoft.com/office/drawing/2014/main" id="{D13A24DC-CBC8-1A24-02EA-BEA4E01EC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454" y="1447800"/>
              <a:ext cx="2265439" cy="177351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C899EFD-5DD2-CF8E-8755-9360B983100B}"/>
                </a:ext>
              </a:extLst>
            </p:cNvPr>
            <p:cNvGrpSpPr/>
            <p:nvPr/>
          </p:nvGrpSpPr>
          <p:grpSpPr>
            <a:xfrm>
              <a:off x="3097928" y="2712916"/>
              <a:ext cx="514800" cy="843480"/>
              <a:chOff x="4649334" y="2567772"/>
              <a:chExt cx="514800" cy="843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72B49043-CD7E-EBA3-5E37-B6B2417CF9EA}"/>
                      </a:ext>
                    </a:extLst>
                  </p14:cNvPr>
                  <p14:cNvContentPartPr/>
                  <p14:nvPr/>
                </p14:nvContentPartPr>
                <p14:xfrm>
                  <a:off x="4741134" y="2567772"/>
                  <a:ext cx="423000" cy="8247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51754DBB-0673-5830-A8AA-B9F704A3C8C9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4732494" y="2559132"/>
                    <a:ext cx="440640" cy="84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A3568E20-C792-57F0-0213-75495248BEAC}"/>
                      </a:ext>
                    </a:extLst>
                  </p14:cNvPr>
                  <p14:cNvContentPartPr/>
                  <p14:nvPr/>
                </p14:nvContentPartPr>
                <p14:xfrm>
                  <a:off x="4649334" y="3310092"/>
                  <a:ext cx="225720" cy="1011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512E5216-78D3-9EA1-2E7A-4EA17A73DB06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4640694" y="3301092"/>
                    <a:ext cx="243360" cy="118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C7A1936-008C-E667-B783-E591B7095D0F}"/>
                </a:ext>
              </a:extLst>
            </p:cNvPr>
            <p:cNvGrpSpPr/>
            <p:nvPr/>
          </p:nvGrpSpPr>
          <p:grpSpPr>
            <a:xfrm>
              <a:off x="2927288" y="3633076"/>
              <a:ext cx="756000" cy="370080"/>
              <a:chOff x="4561854" y="3612852"/>
              <a:chExt cx="756000" cy="370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637578A7-594D-A1EB-4A70-293BFC6F1384}"/>
                      </a:ext>
                    </a:extLst>
                  </p14:cNvPr>
                  <p14:cNvContentPartPr/>
                  <p14:nvPr/>
                </p14:nvContentPartPr>
                <p14:xfrm>
                  <a:off x="4561854" y="3612852"/>
                  <a:ext cx="328320" cy="3463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189A61D9-5EF7-F2B2-8334-9DCB8C9B84F2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4552854" y="3603852"/>
                    <a:ext cx="345960" cy="36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EC8A6E0D-6167-B8A1-1862-96008836651D}"/>
                      </a:ext>
                    </a:extLst>
                  </p14:cNvPr>
                  <p14:cNvContentPartPr/>
                  <p14:nvPr/>
                </p14:nvContentPartPr>
                <p14:xfrm>
                  <a:off x="4743294" y="3825612"/>
                  <a:ext cx="146520" cy="15732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74F116D2-33F2-BEB4-205B-4B4F0DD30110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4734654" y="3816972"/>
                    <a:ext cx="164160" cy="17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A393E7A1-AE38-B5C7-6BAE-26CF625E116C}"/>
                      </a:ext>
                    </a:extLst>
                  </p14:cNvPr>
                  <p14:cNvContentPartPr/>
                  <p14:nvPr/>
                </p14:nvContentPartPr>
                <p14:xfrm>
                  <a:off x="4966854" y="3689892"/>
                  <a:ext cx="348120" cy="2520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1DCF03BF-E5F4-5B38-E60E-9AE357BE8142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4958214" y="3681252"/>
                    <a:ext cx="365760" cy="26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C518AB8D-3DBD-6BB0-B33F-6BE2D034BA16}"/>
                      </a:ext>
                    </a:extLst>
                  </p14:cNvPr>
                  <p14:cNvContentPartPr/>
                  <p14:nvPr/>
                </p14:nvContentPartPr>
                <p14:xfrm>
                  <a:off x="5171694" y="3757572"/>
                  <a:ext cx="146160" cy="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5A7DF4AF-A26E-3BA3-8E56-A97465F75887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5162694" y="3748932"/>
                    <a:ext cx="1638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1DD90DE-169A-165C-0F33-B8921AC413A8}"/>
                </a:ext>
              </a:extLst>
            </p:cNvPr>
            <p:cNvGrpSpPr/>
            <p:nvPr/>
          </p:nvGrpSpPr>
          <p:grpSpPr>
            <a:xfrm>
              <a:off x="3630368" y="2606356"/>
              <a:ext cx="842760" cy="1141920"/>
              <a:chOff x="5264934" y="2586132"/>
              <a:chExt cx="842760" cy="1141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EFC637D5-E12C-8E75-31C6-3878D83C2CFE}"/>
                      </a:ext>
                    </a:extLst>
                  </p14:cNvPr>
                  <p14:cNvContentPartPr/>
                  <p14:nvPr/>
                </p14:nvContentPartPr>
                <p14:xfrm>
                  <a:off x="5264934" y="2586132"/>
                  <a:ext cx="297360" cy="95364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EE71B4BD-597A-8944-A78E-2E15A9B84CDA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5256294" y="2577132"/>
                    <a:ext cx="315000" cy="9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B8C2F83D-2999-6CF0-D23D-EF1EBA836B92}"/>
                      </a:ext>
                    </a:extLst>
                  </p14:cNvPr>
                  <p14:cNvContentPartPr/>
                  <p14:nvPr/>
                </p14:nvContentPartPr>
                <p14:xfrm>
                  <a:off x="5412174" y="3397572"/>
                  <a:ext cx="171720" cy="1414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19DDAA3-3E3A-3D8C-EDF8-F7DBCF0BB20C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5403534" y="3388572"/>
                    <a:ext cx="189360" cy="15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F077D77B-8F51-D761-4647-DE32BFB4CE42}"/>
                      </a:ext>
                    </a:extLst>
                  </p14:cNvPr>
                  <p14:cNvContentPartPr/>
                  <p14:nvPr/>
                </p14:nvContentPartPr>
                <p14:xfrm>
                  <a:off x="5644734" y="3539052"/>
                  <a:ext cx="91080" cy="1825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3FA7EFD1-7C7F-3664-8C80-EE2A16861829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5636094" y="3530052"/>
                    <a:ext cx="108720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CBE5C7FF-1337-6575-9988-5A61E85615A6}"/>
                      </a:ext>
                    </a:extLst>
                  </p14:cNvPr>
                  <p14:cNvContentPartPr/>
                  <p14:nvPr/>
                </p14:nvContentPartPr>
                <p14:xfrm>
                  <a:off x="5838054" y="3562452"/>
                  <a:ext cx="91080" cy="1321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A95BD038-2298-EF58-96D1-0C9E022844D5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5829054" y="3553452"/>
                    <a:ext cx="10872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577E0B3-0832-9D78-ACEE-5EBFADD1DAC9}"/>
                      </a:ext>
                    </a:extLst>
                  </p14:cNvPr>
                  <p14:cNvContentPartPr/>
                  <p14:nvPr/>
                </p14:nvContentPartPr>
                <p14:xfrm>
                  <a:off x="5966574" y="3536172"/>
                  <a:ext cx="113400" cy="19188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865FB7B4-54B5-26D9-3109-DE66AB6CF8AF}"/>
                      </a:ext>
                    </a:extLst>
                  </p:cNvPr>
                  <p:cNvPicPr/>
                  <p:nvPr/>
                </p:nvPicPr>
                <p:blipFill>
                  <a:blip r:embed="rId328"/>
                  <a:stretch>
                    <a:fillRect/>
                  </a:stretch>
                </p:blipFill>
                <p:spPr>
                  <a:xfrm>
                    <a:off x="5957574" y="3527532"/>
                    <a:ext cx="13104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D35F5884-B930-6F5B-6A13-EEF466FF6262}"/>
                      </a:ext>
                    </a:extLst>
                  </p14:cNvPr>
                  <p14:cNvContentPartPr/>
                  <p14:nvPr/>
                </p14:nvContentPartPr>
                <p14:xfrm>
                  <a:off x="5991774" y="3593052"/>
                  <a:ext cx="115920" cy="28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31F2C2C0-A125-8BAA-278E-BA5348DEF9A2}"/>
                      </a:ext>
                    </a:extLst>
                  </p:cNvPr>
                  <p:cNvPicPr/>
                  <p:nvPr/>
                </p:nvPicPr>
                <p:blipFill>
                  <a:blip r:embed="rId330"/>
                  <a:stretch>
                    <a:fillRect/>
                  </a:stretch>
                </p:blipFill>
                <p:spPr>
                  <a:xfrm>
                    <a:off x="5983134" y="3584052"/>
                    <a:ext cx="13356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109134F-3840-9AB9-5F98-1B7CD6222BE6}"/>
                </a:ext>
              </a:extLst>
            </p:cNvPr>
            <p:cNvGrpSpPr/>
            <p:nvPr/>
          </p:nvGrpSpPr>
          <p:grpSpPr>
            <a:xfrm>
              <a:off x="3750783" y="2807854"/>
              <a:ext cx="1302120" cy="755280"/>
              <a:chOff x="5357094" y="2629332"/>
              <a:chExt cx="1302120" cy="755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BC37EB5D-AB3F-39F3-5010-6CD67E66BFC2}"/>
                      </a:ext>
                    </a:extLst>
                  </p14:cNvPr>
                  <p14:cNvContentPartPr/>
                  <p14:nvPr/>
                </p14:nvContentPartPr>
                <p14:xfrm>
                  <a:off x="5357094" y="2629332"/>
                  <a:ext cx="765000" cy="6368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776A2D07-8FB1-9737-4593-2570EECA1EB6}"/>
                      </a:ext>
                    </a:extLst>
                  </p:cNvPr>
                  <p:cNvPicPr/>
                  <p:nvPr/>
                </p:nvPicPr>
                <p:blipFill>
                  <a:blip r:embed="rId332"/>
                  <a:stretch>
                    <a:fillRect/>
                  </a:stretch>
                </p:blipFill>
                <p:spPr>
                  <a:xfrm>
                    <a:off x="5348454" y="2620332"/>
                    <a:ext cx="782640" cy="65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3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1CE6313F-FA8C-ED94-3BDC-F2751AC6D7B4}"/>
                      </a:ext>
                    </a:extLst>
                  </p14:cNvPr>
                  <p14:cNvContentPartPr/>
                  <p14:nvPr/>
                </p14:nvContentPartPr>
                <p14:xfrm>
                  <a:off x="6030294" y="3120732"/>
                  <a:ext cx="111600" cy="192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71BF6E03-002B-5E24-24AE-4A8FDF47ED70}"/>
                      </a:ext>
                    </a:extLst>
                  </p:cNvPr>
                  <p:cNvPicPr/>
                  <p:nvPr/>
                </p:nvPicPr>
                <p:blipFill>
                  <a:blip r:embed="rId334"/>
                  <a:stretch>
                    <a:fillRect/>
                  </a:stretch>
                </p:blipFill>
                <p:spPr>
                  <a:xfrm>
                    <a:off x="6021294" y="3111732"/>
                    <a:ext cx="129240" cy="20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D7299906-52A9-3CA3-5737-D25A4F77831E}"/>
                      </a:ext>
                    </a:extLst>
                  </p14:cNvPr>
                  <p14:cNvContentPartPr/>
                  <p14:nvPr/>
                </p14:nvContentPartPr>
                <p14:xfrm>
                  <a:off x="6264654" y="3172932"/>
                  <a:ext cx="212400" cy="211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419A497E-4971-D068-9DAC-CBD1D1D94D43}"/>
                      </a:ext>
                    </a:extLst>
                  </p:cNvPr>
                  <p:cNvPicPr/>
                  <p:nvPr/>
                </p:nvPicPr>
                <p:blipFill>
                  <a:blip r:embed="rId336"/>
                  <a:stretch>
                    <a:fillRect/>
                  </a:stretch>
                </p:blipFill>
                <p:spPr>
                  <a:xfrm>
                    <a:off x="6255654" y="3164292"/>
                    <a:ext cx="230040" cy="22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7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EA43B35-2648-4905-7732-3B08FE54C62C}"/>
                      </a:ext>
                    </a:extLst>
                  </p14:cNvPr>
                  <p14:cNvContentPartPr/>
                  <p14:nvPr/>
                </p14:nvContentPartPr>
                <p14:xfrm>
                  <a:off x="6525654" y="3160332"/>
                  <a:ext cx="133560" cy="1623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A17E05DE-917A-4DDA-7E7C-D8782C234B1A}"/>
                      </a:ext>
                    </a:extLst>
                  </p:cNvPr>
                  <p:cNvPicPr/>
                  <p:nvPr/>
                </p:nvPicPr>
                <p:blipFill>
                  <a:blip r:embed="rId338"/>
                  <a:stretch>
                    <a:fillRect/>
                  </a:stretch>
                </p:blipFill>
                <p:spPr>
                  <a:xfrm>
                    <a:off x="6517014" y="3151692"/>
                    <a:ext cx="151200" cy="180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2A828E6-C237-6EB6-987D-35E547573BAC}"/>
                </a:ext>
              </a:extLst>
            </p:cNvPr>
            <p:cNvGrpSpPr/>
            <p:nvPr/>
          </p:nvGrpSpPr>
          <p:grpSpPr>
            <a:xfrm>
              <a:off x="3949653" y="1747859"/>
              <a:ext cx="839880" cy="339840"/>
              <a:chOff x="5992494" y="778212"/>
              <a:chExt cx="839880" cy="339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9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2E5B81F5-7891-3F25-422E-0867AC50D05E}"/>
                      </a:ext>
                    </a:extLst>
                  </p14:cNvPr>
                  <p14:cNvContentPartPr/>
                  <p14:nvPr/>
                </p14:nvContentPartPr>
                <p14:xfrm>
                  <a:off x="5992494" y="778212"/>
                  <a:ext cx="129240" cy="23760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38880675-BA99-0406-8DE4-B39DFC177BF2}"/>
                      </a:ext>
                    </a:extLst>
                  </p:cNvPr>
                  <p:cNvPicPr/>
                  <p:nvPr/>
                </p:nvPicPr>
                <p:blipFill>
                  <a:blip r:embed="rId340"/>
                  <a:stretch>
                    <a:fillRect/>
                  </a:stretch>
                </p:blipFill>
                <p:spPr>
                  <a:xfrm>
                    <a:off x="5983854" y="769212"/>
                    <a:ext cx="146880" cy="25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BDD7183A-A130-D158-19E9-7A32B37747E1}"/>
                      </a:ext>
                    </a:extLst>
                  </p14:cNvPr>
                  <p14:cNvContentPartPr/>
                  <p14:nvPr/>
                </p14:nvContentPartPr>
                <p14:xfrm>
                  <a:off x="6151974" y="1017252"/>
                  <a:ext cx="76680" cy="10080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AF863771-49D3-328E-F505-9D7B39B447D5}"/>
                      </a:ext>
                    </a:extLst>
                  </p:cNvPr>
                  <p:cNvPicPr/>
                  <p:nvPr/>
                </p:nvPicPr>
                <p:blipFill>
                  <a:blip r:embed="rId342"/>
                  <a:stretch>
                    <a:fillRect/>
                  </a:stretch>
                </p:blipFill>
                <p:spPr>
                  <a:xfrm>
                    <a:off x="6142974" y="1008612"/>
                    <a:ext cx="94320" cy="11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3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4E3DC4E-982A-DC0B-8679-0A529F497C2C}"/>
                      </a:ext>
                    </a:extLst>
                  </p14:cNvPr>
                  <p14:cNvContentPartPr/>
                  <p14:nvPr/>
                </p14:nvContentPartPr>
                <p14:xfrm>
                  <a:off x="6295614" y="865332"/>
                  <a:ext cx="64440" cy="28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A906EF16-2188-7334-1F2E-21835C44668A}"/>
                      </a:ext>
                    </a:extLst>
                  </p:cNvPr>
                  <p:cNvPicPr/>
                  <p:nvPr/>
                </p:nvPicPr>
                <p:blipFill>
                  <a:blip r:embed="rId344"/>
                  <a:stretch>
                    <a:fillRect/>
                  </a:stretch>
                </p:blipFill>
                <p:spPr>
                  <a:xfrm>
                    <a:off x="6286614" y="856692"/>
                    <a:ext cx="820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5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2AC099D1-64D7-00C8-191B-BE048C5B52E9}"/>
                      </a:ext>
                    </a:extLst>
                  </p14:cNvPr>
                  <p14:cNvContentPartPr/>
                  <p14:nvPr/>
                </p14:nvContentPartPr>
                <p14:xfrm>
                  <a:off x="6330174" y="927972"/>
                  <a:ext cx="63720" cy="3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80299AE7-C7FA-4A1C-D252-A0BBC8A2F97B}"/>
                      </a:ext>
                    </a:extLst>
                  </p:cNvPr>
                  <p:cNvPicPr/>
                  <p:nvPr/>
                </p:nvPicPr>
                <p:blipFill>
                  <a:blip r:embed="rId346"/>
                  <a:stretch>
                    <a:fillRect/>
                  </a:stretch>
                </p:blipFill>
                <p:spPr>
                  <a:xfrm>
                    <a:off x="6321534" y="918972"/>
                    <a:ext cx="81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7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FDFEDE7A-B304-55F4-B7D6-633B3DC63B3F}"/>
                      </a:ext>
                    </a:extLst>
                  </p14:cNvPr>
                  <p14:cNvContentPartPr/>
                  <p14:nvPr/>
                </p14:nvContentPartPr>
                <p14:xfrm>
                  <a:off x="6472734" y="819972"/>
                  <a:ext cx="78840" cy="13644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A5C3E2-A955-9BC3-D3A8-51F7900108F9}"/>
                      </a:ext>
                    </a:extLst>
                  </p:cNvPr>
                  <p:cNvPicPr/>
                  <p:nvPr/>
                </p:nvPicPr>
                <p:blipFill>
                  <a:blip r:embed="rId348"/>
                  <a:stretch>
                    <a:fillRect/>
                  </a:stretch>
                </p:blipFill>
                <p:spPr>
                  <a:xfrm>
                    <a:off x="6464094" y="811332"/>
                    <a:ext cx="9648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9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06F142B1-8230-32A3-C776-4068DD64D437}"/>
                      </a:ext>
                    </a:extLst>
                  </p14:cNvPr>
                  <p14:cNvContentPartPr/>
                  <p14:nvPr/>
                </p14:nvContentPartPr>
                <p14:xfrm>
                  <a:off x="6593694" y="852372"/>
                  <a:ext cx="18720" cy="324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823557B8-1447-DE68-A9D7-E26A57E4246D}"/>
                      </a:ext>
                    </a:extLst>
                  </p:cNvPr>
                  <p:cNvPicPr/>
                  <p:nvPr/>
                </p:nvPicPr>
                <p:blipFill>
                  <a:blip r:embed="rId350"/>
                  <a:stretch>
                    <a:fillRect/>
                  </a:stretch>
                </p:blipFill>
                <p:spPr>
                  <a:xfrm>
                    <a:off x="6584694" y="843372"/>
                    <a:ext cx="363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1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A3BE620D-53FD-88C0-E499-0C278A94DD21}"/>
                      </a:ext>
                    </a:extLst>
                  </p14:cNvPr>
                  <p14:cNvContentPartPr/>
                  <p14:nvPr/>
                </p14:nvContentPartPr>
                <p14:xfrm>
                  <a:off x="6694134" y="823932"/>
                  <a:ext cx="138240" cy="25416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D2851B0C-4232-B780-FAA1-10248EF7147C}"/>
                      </a:ext>
                    </a:extLst>
                  </p:cNvPr>
                  <p:cNvPicPr/>
                  <p:nvPr/>
                </p:nvPicPr>
                <p:blipFill>
                  <a:blip r:embed="rId352"/>
                  <a:stretch>
                    <a:fillRect/>
                  </a:stretch>
                </p:blipFill>
                <p:spPr>
                  <a:xfrm>
                    <a:off x="6685494" y="815292"/>
                    <a:ext cx="155880" cy="271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9484" name="Group 19483">
            <a:extLst>
              <a:ext uri="{FF2B5EF4-FFF2-40B4-BE49-F238E27FC236}">
                <a16:creationId xmlns:a16="http://schemas.microsoft.com/office/drawing/2014/main" id="{D09023B3-FA3C-3203-0DF0-8050EB441BD4}"/>
              </a:ext>
            </a:extLst>
          </p:cNvPr>
          <p:cNvGrpSpPr/>
          <p:nvPr/>
        </p:nvGrpSpPr>
        <p:grpSpPr>
          <a:xfrm>
            <a:off x="302550" y="4334481"/>
            <a:ext cx="4208035" cy="2182095"/>
            <a:chOff x="302550" y="4334481"/>
            <a:chExt cx="4208035" cy="2182095"/>
          </a:xfrm>
        </p:grpSpPr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FBD5E90-A5D8-B4E0-4D6D-175C3CCBD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50" y="4334481"/>
              <a:ext cx="3876624" cy="1854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7B7EBD-6222-D9B9-D7E8-1B0B856DED52}"/>
                </a:ext>
              </a:extLst>
            </p:cNvPr>
            <p:cNvSpPr txBox="1"/>
            <p:nvPr/>
          </p:nvSpPr>
          <p:spPr>
            <a:xfrm>
              <a:off x="415640" y="6255328"/>
              <a:ext cx="1413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solidFill>
                    <a:schemeClr val="bg1"/>
                  </a:solidFill>
                </a:rPr>
                <a:t>Edges, curves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54D9ED6-D02F-1622-D8DD-6A0AA92B0D21}"/>
                </a:ext>
              </a:extLst>
            </p:cNvPr>
            <p:cNvSpPr txBox="1"/>
            <p:nvPr/>
          </p:nvSpPr>
          <p:spPr>
            <a:xfrm>
              <a:off x="1624619" y="6270355"/>
              <a:ext cx="14843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solidFill>
                    <a:schemeClr val="bg1"/>
                  </a:solidFill>
                </a:rPr>
                <a:t>Paws, flippers, hands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6DF2252-0429-D080-A8CD-2C4073F829C0}"/>
                </a:ext>
              </a:extLst>
            </p:cNvPr>
            <p:cNvSpPr txBox="1"/>
            <p:nvPr/>
          </p:nvSpPr>
          <p:spPr>
            <a:xfrm>
              <a:off x="3026194" y="6263405"/>
              <a:ext cx="14843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solidFill>
                    <a:schemeClr val="bg1"/>
                  </a:solidFill>
                </a:rPr>
                <a:t>Face, Skin, Eyes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273FC4F-D40B-6A97-3CB0-71D52012E613}"/>
              </a:ext>
            </a:extLst>
          </p:cNvPr>
          <p:cNvSpPr txBox="1"/>
          <p:nvPr/>
        </p:nvSpPr>
        <p:spPr>
          <a:xfrm>
            <a:off x="4828817" y="5330970"/>
            <a:ext cx="2802370" cy="12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Monte Carlo</a:t>
            </a:r>
          </a:p>
          <a:p>
            <a:r>
              <a:rPr lang="en-US" sz="1600" dirty="0">
                <a:solidFill>
                  <a:schemeClr val="bg1"/>
                </a:solidFill>
              </a:rPr>
              <a:t> Support Vector Machines</a:t>
            </a:r>
          </a:p>
          <a:p>
            <a:r>
              <a:rPr lang="en-US" sz="1600" dirty="0">
                <a:solidFill>
                  <a:schemeClr val="bg1"/>
                </a:solidFill>
              </a:rPr>
              <a:t> Backpropagation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 Convolutional Neural Nets</a:t>
            </a:r>
          </a:p>
        </p:txBody>
      </p:sp>
      <p:grpSp>
        <p:nvGrpSpPr>
          <p:cNvPr id="19483" name="Group 19482">
            <a:extLst>
              <a:ext uri="{FF2B5EF4-FFF2-40B4-BE49-F238E27FC236}">
                <a16:creationId xmlns:a16="http://schemas.microsoft.com/office/drawing/2014/main" id="{9386D3FF-1531-A171-4ACE-D2EFCB15B433}"/>
              </a:ext>
            </a:extLst>
          </p:cNvPr>
          <p:cNvGrpSpPr/>
          <p:nvPr/>
        </p:nvGrpSpPr>
        <p:grpSpPr>
          <a:xfrm>
            <a:off x="5722258" y="1502927"/>
            <a:ext cx="3294300" cy="3329624"/>
            <a:chOff x="5607747" y="2126786"/>
            <a:chExt cx="3294300" cy="33296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F01BD92-E6E9-3A9F-40A7-C1973979D402}"/>
                </a:ext>
              </a:extLst>
            </p:cNvPr>
            <p:cNvGrpSpPr/>
            <p:nvPr/>
          </p:nvGrpSpPr>
          <p:grpSpPr>
            <a:xfrm>
              <a:off x="5607747" y="2749633"/>
              <a:ext cx="1771636" cy="1865377"/>
              <a:chOff x="381000" y="2702312"/>
              <a:chExt cx="1771636" cy="1865377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29F3E75-E481-40E8-15F7-EF7F3C0AE752}"/>
                  </a:ext>
                </a:extLst>
              </p:cNvPr>
              <p:cNvSpPr/>
              <p:nvPr/>
            </p:nvSpPr>
            <p:spPr>
              <a:xfrm>
                <a:off x="381000" y="2702312"/>
                <a:ext cx="1771636" cy="461665"/>
              </a:xfrm>
              <a:prstGeom prst="rect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1051B38D-C959-A514-3B1A-C8BA09B3801F}"/>
                      </a:ext>
                    </a:extLst>
                  </p14:cNvPr>
                  <p14:cNvContentPartPr/>
                  <p14:nvPr/>
                </p14:nvContentPartPr>
                <p14:xfrm>
                  <a:off x="990599" y="2868935"/>
                  <a:ext cx="609601" cy="1698754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7AC01D0A-54CF-B52A-35BE-0BA9F050C41B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950968" y="2829312"/>
                    <a:ext cx="688864" cy="1777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pic>
          <p:nvPicPr>
            <p:cNvPr id="54" name="Picture 53" descr="A grid with black squares&#10;&#10;Description automatically generated">
              <a:extLst>
                <a:ext uri="{FF2B5EF4-FFF2-40B4-BE49-F238E27FC236}">
                  <a16:creationId xmlns:a16="http://schemas.microsoft.com/office/drawing/2014/main" id="{B53D1A21-2A95-12E3-1C06-C2521C8B6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5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747" y="2749633"/>
              <a:ext cx="1771636" cy="2067312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6DBB257-C584-49EF-D835-069CD10A2FD2}"/>
                </a:ext>
              </a:extLst>
            </p:cNvPr>
            <p:cNvGrpSpPr/>
            <p:nvPr/>
          </p:nvGrpSpPr>
          <p:grpSpPr>
            <a:xfrm>
              <a:off x="7606090" y="2180921"/>
              <a:ext cx="530915" cy="3128665"/>
              <a:chOff x="2379343" y="2133600"/>
              <a:chExt cx="530915" cy="3128665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AFDF5E1-92A7-093F-5780-B76AF6520AFC}"/>
                  </a:ext>
                </a:extLst>
              </p:cNvPr>
              <p:cNvSpPr/>
              <p:nvPr/>
            </p:nvSpPr>
            <p:spPr>
              <a:xfrm>
                <a:off x="2379343" y="2133600"/>
                <a:ext cx="530915" cy="461665"/>
              </a:xfrm>
              <a:prstGeom prst="rect">
                <a:avLst/>
              </a:prstGeom>
              <a:solidFill>
                <a:schemeClr val="tx1"/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4411C96-6621-4A05-D7E1-D1072315B8A8}"/>
                  </a:ext>
                </a:extLst>
              </p:cNvPr>
              <p:cNvSpPr/>
              <p:nvPr/>
            </p:nvSpPr>
            <p:spPr>
              <a:xfrm>
                <a:off x="2379343" y="2286000"/>
                <a:ext cx="530915" cy="461665"/>
              </a:xfrm>
              <a:prstGeom prst="rect">
                <a:avLst/>
              </a:prstGeom>
              <a:solidFill>
                <a:schemeClr val="tx1"/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5E9A653-2AB7-1198-F205-52D16B86B065}"/>
                  </a:ext>
                </a:extLst>
              </p:cNvPr>
              <p:cNvSpPr/>
              <p:nvPr/>
            </p:nvSpPr>
            <p:spPr>
              <a:xfrm>
                <a:off x="2379343" y="2438400"/>
                <a:ext cx="530915" cy="461665"/>
              </a:xfrm>
              <a:prstGeom prst="rect">
                <a:avLst/>
              </a:prstGeom>
              <a:solidFill>
                <a:schemeClr val="tx1"/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8B1EF7F-E50E-FD1D-50E8-1E618423BB22}"/>
                  </a:ext>
                </a:extLst>
              </p:cNvPr>
              <p:cNvSpPr/>
              <p:nvPr/>
            </p:nvSpPr>
            <p:spPr>
              <a:xfrm>
                <a:off x="2379343" y="2590800"/>
                <a:ext cx="530915" cy="4616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3C4D889-EC20-DDBF-B778-515D0C394A0A}"/>
                  </a:ext>
                </a:extLst>
              </p:cNvPr>
              <p:cNvSpPr/>
              <p:nvPr/>
            </p:nvSpPr>
            <p:spPr>
              <a:xfrm>
                <a:off x="2379343" y="2743200"/>
                <a:ext cx="530915" cy="4616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A87F485-AB92-9630-B914-99F8736FE30D}"/>
                  </a:ext>
                </a:extLst>
              </p:cNvPr>
              <p:cNvSpPr/>
              <p:nvPr/>
            </p:nvSpPr>
            <p:spPr>
              <a:xfrm>
                <a:off x="2379343" y="2895600"/>
                <a:ext cx="530915" cy="461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DF9B523-2ABD-2D35-8536-FD0C98C310AA}"/>
                  </a:ext>
                </a:extLst>
              </p:cNvPr>
              <p:cNvSpPr/>
              <p:nvPr/>
            </p:nvSpPr>
            <p:spPr>
              <a:xfrm>
                <a:off x="2379343" y="3048000"/>
                <a:ext cx="530915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9F30901-CC86-8491-96BF-0A314FE6DBE4}"/>
                  </a:ext>
                </a:extLst>
              </p:cNvPr>
              <p:cNvSpPr/>
              <p:nvPr/>
            </p:nvSpPr>
            <p:spPr>
              <a:xfrm>
                <a:off x="2379343" y="3200400"/>
                <a:ext cx="530915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56" name="Rectangle 19455">
                <a:extLst>
                  <a:ext uri="{FF2B5EF4-FFF2-40B4-BE49-F238E27FC236}">
                    <a16:creationId xmlns:a16="http://schemas.microsoft.com/office/drawing/2014/main" id="{6F996B0D-94C8-BC86-F717-E4FAD95E37A3}"/>
                  </a:ext>
                </a:extLst>
              </p:cNvPr>
              <p:cNvSpPr/>
              <p:nvPr/>
            </p:nvSpPr>
            <p:spPr>
              <a:xfrm>
                <a:off x="2379343" y="3352800"/>
                <a:ext cx="530915" cy="461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57" name="Rectangle 19456">
                <a:extLst>
                  <a:ext uri="{FF2B5EF4-FFF2-40B4-BE49-F238E27FC236}">
                    <a16:creationId xmlns:a16="http://schemas.microsoft.com/office/drawing/2014/main" id="{1E142F2E-30A2-68F5-945F-1C27DBDC3B6C}"/>
                  </a:ext>
                </a:extLst>
              </p:cNvPr>
              <p:cNvSpPr/>
              <p:nvPr/>
            </p:nvSpPr>
            <p:spPr>
              <a:xfrm>
                <a:off x="2379343" y="3505200"/>
                <a:ext cx="530915" cy="4616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59" name="Rectangle 19458">
                <a:extLst>
                  <a:ext uri="{FF2B5EF4-FFF2-40B4-BE49-F238E27FC236}">
                    <a16:creationId xmlns:a16="http://schemas.microsoft.com/office/drawing/2014/main" id="{2C92DBFA-E7E7-F3D8-8205-AF7F2731DC2B}"/>
                  </a:ext>
                </a:extLst>
              </p:cNvPr>
              <p:cNvSpPr/>
              <p:nvPr/>
            </p:nvSpPr>
            <p:spPr>
              <a:xfrm>
                <a:off x="2379343" y="3886200"/>
                <a:ext cx="530915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61" name="Rectangle 19460">
                <a:extLst>
                  <a:ext uri="{FF2B5EF4-FFF2-40B4-BE49-F238E27FC236}">
                    <a16:creationId xmlns:a16="http://schemas.microsoft.com/office/drawing/2014/main" id="{642E1460-ACEA-E060-C366-5B80946AEFEF}"/>
                  </a:ext>
                </a:extLst>
              </p:cNvPr>
              <p:cNvSpPr/>
              <p:nvPr/>
            </p:nvSpPr>
            <p:spPr>
              <a:xfrm>
                <a:off x="2379343" y="4038600"/>
                <a:ext cx="530915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62" name="Rectangle 19461">
                <a:extLst>
                  <a:ext uri="{FF2B5EF4-FFF2-40B4-BE49-F238E27FC236}">
                    <a16:creationId xmlns:a16="http://schemas.microsoft.com/office/drawing/2014/main" id="{08BE4182-D2D0-3879-2937-97464F3A02DA}"/>
                  </a:ext>
                </a:extLst>
              </p:cNvPr>
              <p:cNvSpPr/>
              <p:nvPr/>
            </p:nvSpPr>
            <p:spPr>
              <a:xfrm>
                <a:off x="2379343" y="4191000"/>
                <a:ext cx="530915" cy="461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63" name="Rectangle 19462">
                <a:extLst>
                  <a:ext uri="{FF2B5EF4-FFF2-40B4-BE49-F238E27FC236}">
                    <a16:creationId xmlns:a16="http://schemas.microsoft.com/office/drawing/2014/main" id="{36A95FBB-4A0C-8AAD-90EF-A3975E183A12}"/>
                  </a:ext>
                </a:extLst>
              </p:cNvPr>
              <p:cNvSpPr/>
              <p:nvPr/>
            </p:nvSpPr>
            <p:spPr>
              <a:xfrm>
                <a:off x="2379343" y="4343400"/>
                <a:ext cx="530915" cy="4616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64" name="Rectangle 19463">
                <a:extLst>
                  <a:ext uri="{FF2B5EF4-FFF2-40B4-BE49-F238E27FC236}">
                    <a16:creationId xmlns:a16="http://schemas.microsoft.com/office/drawing/2014/main" id="{1DF7A81C-CE1F-5862-9047-F3405ABC59F9}"/>
                  </a:ext>
                </a:extLst>
              </p:cNvPr>
              <p:cNvSpPr/>
              <p:nvPr/>
            </p:nvSpPr>
            <p:spPr>
              <a:xfrm>
                <a:off x="2379343" y="4495800"/>
                <a:ext cx="530915" cy="461665"/>
              </a:xfrm>
              <a:prstGeom prst="rect">
                <a:avLst/>
              </a:prstGeom>
              <a:solidFill>
                <a:schemeClr val="tx1"/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65" name="Rectangle 19464">
                <a:extLst>
                  <a:ext uri="{FF2B5EF4-FFF2-40B4-BE49-F238E27FC236}">
                    <a16:creationId xmlns:a16="http://schemas.microsoft.com/office/drawing/2014/main" id="{7CAD07C3-5180-2E96-C568-8B0A051DDFCA}"/>
                  </a:ext>
                </a:extLst>
              </p:cNvPr>
              <p:cNvSpPr/>
              <p:nvPr/>
            </p:nvSpPr>
            <p:spPr>
              <a:xfrm>
                <a:off x="2379343" y="4648200"/>
                <a:ext cx="530915" cy="461665"/>
              </a:xfrm>
              <a:prstGeom prst="rect">
                <a:avLst/>
              </a:prstGeom>
              <a:solidFill>
                <a:schemeClr val="tx1"/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66" name="Rectangle 19465">
                <a:extLst>
                  <a:ext uri="{FF2B5EF4-FFF2-40B4-BE49-F238E27FC236}">
                    <a16:creationId xmlns:a16="http://schemas.microsoft.com/office/drawing/2014/main" id="{7F024123-A677-C51E-6F7B-70665982E065}"/>
                  </a:ext>
                </a:extLst>
              </p:cNvPr>
              <p:cNvSpPr/>
              <p:nvPr/>
            </p:nvSpPr>
            <p:spPr>
              <a:xfrm>
                <a:off x="2379343" y="4800600"/>
                <a:ext cx="530915" cy="461665"/>
              </a:xfrm>
              <a:prstGeom prst="rect">
                <a:avLst/>
              </a:prstGeom>
              <a:solidFill>
                <a:schemeClr val="tx1"/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19467" name="Group 19466">
              <a:extLst>
                <a:ext uri="{FF2B5EF4-FFF2-40B4-BE49-F238E27FC236}">
                  <a16:creationId xmlns:a16="http://schemas.microsoft.com/office/drawing/2014/main" id="{08E40D32-97D8-F69F-7089-780FD075E0C0}"/>
                </a:ext>
              </a:extLst>
            </p:cNvPr>
            <p:cNvGrpSpPr/>
            <p:nvPr/>
          </p:nvGrpSpPr>
          <p:grpSpPr>
            <a:xfrm>
              <a:off x="7923570" y="2126786"/>
              <a:ext cx="978477" cy="1362135"/>
              <a:chOff x="2628528" y="2066865"/>
              <a:chExt cx="978477" cy="1362135"/>
            </a:xfrm>
          </p:grpSpPr>
          <p:sp>
            <p:nvSpPr>
              <p:cNvPr id="19468" name="TextBox 19467">
                <a:extLst>
                  <a:ext uri="{FF2B5EF4-FFF2-40B4-BE49-F238E27FC236}">
                    <a16:creationId xmlns:a16="http://schemas.microsoft.com/office/drawing/2014/main" id="{6C3267E0-FE71-5AD3-7CA9-74C77ECA65E7}"/>
                  </a:ext>
                </a:extLst>
              </p:cNvPr>
              <p:cNvSpPr txBox="1"/>
              <p:nvPr/>
            </p:nvSpPr>
            <p:spPr>
              <a:xfrm>
                <a:off x="2742666" y="2066865"/>
                <a:ext cx="8643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11111111</a:t>
                </a:r>
              </a:p>
            </p:txBody>
          </p:sp>
          <p:sp>
            <p:nvSpPr>
              <p:cNvPr id="19469" name="TextBox 19468">
                <a:extLst>
                  <a:ext uri="{FF2B5EF4-FFF2-40B4-BE49-F238E27FC236}">
                    <a16:creationId xmlns:a16="http://schemas.microsoft.com/office/drawing/2014/main" id="{64297FE3-DB4F-49FA-50A7-9303D2DCBBC9}"/>
                  </a:ext>
                </a:extLst>
              </p:cNvPr>
              <p:cNvSpPr txBox="1"/>
              <p:nvPr/>
            </p:nvSpPr>
            <p:spPr>
              <a:xfrm>
                <a:off x="2743200" y="2237601"/>
                <a:ext cx="7360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11111111</a:t>
                </a:r>
              </a:p>
            </p:txBody>
          </p:sp>
          <p:sp>
            <p:nvSpPr>
              <p:cNvPr id="19470" name="TextBox 19469">
                <a:extLst>
                  <a:ext uri="{FF2B5EF4-FFF2-40B4-BE49-F238E27FC236}">
                    <a16:creationId xmlns:a16="http://schemas.microsoft.com/office/drawing/2014/main" id="{9B591B69-8ACE-C2E9-EDCE-4BCB51878C2B}"/>
                  </a:ext>
                </a:extLst>
              </p:cNvPr>
              <p:cNvSpPr txBox="1"/>
              <p:nvPr/>
            </p:nvSpPr>
            <p:spPr>
              <a:xfrm>
                <a:off x="2743200" y="2390001"/>
                <a:ext cx="7360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11111111</a:t>
                </a:r>
              </a:p>
            </p:txBody>
          </p:sp>
          <p:sp>
            <p:nvSpPr>
              <p:cNvPr id="19471" name="TextBox 19470">
                <a:extLst>
                  <a:ext uri="{FF2B5EF4-FFF2-40B4-BE49-F238E27FC236}">
                    <a16:creationId xmlns:a16="http://schemas.microsoft.com/office/drawing/2014/main" id="{426EE5E3-CB77-06E0-F9F2-F91F3CCD89D1}"/>
                  </a:ext>
                </a:extLst>
              </p:cNvPr>
              <p:cNvSpPr txBox="1"/>
              <p:nvPr/>
            </p:nvSpPr>
            <p:spPr>
              <a:xfrm>
                <a:off x="2679080" y="2542401"/>
                <a:ext cx="8643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11001000</a:t>
                </a:r>
              </a:p>
            </p:txBody>
          </p:sp>
          <p:sp>
            <p:nvSpPr>
              <p:cNvPr id="19472" name="TextBox 19471">
                <a:extLst>
                  <a:ext uri="{FF2B5EF4-FFF2-40B4-BE49-F238E27FC236}">
                    <a16:creationId xmlns:a16="http://schemas.microsoft.com/office/drawing/2014/main" id="{69FAB328-6D9F-FFCC-7D18-744E9A1B336C}"/>
                  </a:ext>
                </a:extLst>
              </p:cNvPr>
              <p:cNvSpPr txBox="1"/>
              <p:nvPr/>
            </p:nvSpPr>
            <p:spPr>
              <a:xfrm>
                <a:off x="2667000" y="2694801"/>
                <a:ext cx="8643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11001000</a:t>
                </a:r>
              </a:p>
            </p:txBody>
          </p:sp>
          <p:sp>
            <p:nvSpPr>
              <p:cNvPr id="19473" name="TextBox 19472">
                <a:extLst>
                  <a:ext uri="{FF2B5EF4-FFF2-40B4-BE49-F238E27FC236}">
                    <a16:creationId xmlns:a16="http://schemas.microsoft.com/office/drawing/2014/main" id="{ECD6894A-380E-1D02-38DD-AA3AA965DFDC}"/>
                  </a:ext>
                </a:extLst>
              </p:cNvPr>
              <p:cNvSpPr txBox="1"/>
              <p:nvPr/>
            </p:nvSpPr>
            <p:spPr>
              <a:xfrm>
                <a:off x="2667001" y="2847201"/>
                <a:ext cx="8643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01100100</a:t>
                </a:r>
              </a:p>
            </p:txBody>
          </p:sp>
          <p:sp>
            <p:nvSpPr>
              <p:cNvPr id="19474" name="TextBox 19473">
                <a:extLst>
                  <a:ext uri="{FF2B5EF4-FFF2-40B4-BE49-F238E27FC236}">
                    <a16:creationId xmlns:a16="http://schemas.microsoft.com/office/drawing/2014/main" id="{CE1FAF8C-775D-E704-A9A1-3261CA6D144B}"/>
                  </a:ext>
                </a:extLst>
              </p:cNvPr>
              <p:cNvSpPr txBox="1"/>
              <p:nvPr/>
            </p:nvSpPr>
            <p:spPr>
              <a:xfrm>
                <a:off x="2667000" y="2999601"/>
                <a:ext cx="8643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00011001</a:t>
                </a:r>
              </a:p>
            </p:txBody>
          </p:sp>
          <p:sp>
            <p:nvSpPr>
              <p:cNvPr id="19475" name="TextBox 19474">
                <a:extLst>
                  <a:ext uri="{FF2B5EF4-FFF2-40B4-BE49-F238E27FC236}">
                    <a16:creationId xmlns:a16="http://schemas.microsoft.com/office/drawing/2014/main" id="{BB9F579A-914D-7EBC-8047-B59247ED89BB}"/>
                  </a:ext>
                </a:extLst>
              </p:cNvPr>
              <p:cNvSpPr txBox="1"/>
              <p:nvPr/>
            </p:nvSpPr>
            <p:spPr>
              <a:xfrm>
                <a:off x="2628528" y="3152001"/>
                <a:ext cx="9412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00000000</a:t>
                </a:r>
              </a:p>
            </p:txBody>
          </p:sp>
        </p:grpSp>
        <p:grpSp>
          <p:nvGrpSpPr>
            <p:cNvPr id="19476" name="Group 19475">
              <a:extLst>
                <a:ext uri="{FF2B5EF4-FFF2-40B4-BE49-F238E27FC236}">
                  <a16:creationId xmlns:a16="http://schemas.microsoft.com/office/drawing/2014/main" id="{17A8EF7F-E2A6-191D-CC4D-9D12E126AA35}"/>
                </a:ext>
              </a:extLst>
            </p:cNvPr>
            <p:cNvGrpSpPr/>
            <p:nvPr/>
          </p:nvGrpSpPr>
          <p:grpSpPr>
            <a:xfrm>
              <a:off x="8405800" y="3665770"/>
              <a:ext cx="456840" cy="1790640"/>
              <a:chOff x="3179053" y="3618449"/>
              <a:chExt cx="456840" cy="179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19477" name="Ink 19476">
                    <a:extLst>
                      <a:ext uri="{FF2B5EF4-FFF2-40B4-BE49-F238E27FC236}">
                        <a16:creationId xmlns:a16="http://schemas.microsoft.com/office/drawing/2014/main" id="{D8B3D617-C66E-2CB9-0506-B574EDA3C16B}"/>
                      </a:ext>
                    </a:extLst>
                  </p14:cNvPr>
                  <p14:cNvContentPartPr/>
                  <p14:nvPr/>
                </p14:nvContentPartPr>
                <p14:xfrm>
                  <a:off x="3179053" y="3618449"/>
                  <a:ext cx="235080" cy="75852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0871730A-36B1-6F96-2032-69BCA5FAAFA4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3170053" y="3609809"/>
                    <a:ext cx="252720" cy="7761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9478" name="Group 19477">
                <a:extLst>
                  <a:ext uri="{FF2B5EF4-FFF2-40B4-BE49-F238E27FC236}">
                    <a16:creationId xmlns:a16="http://schemas.microsoft.com/office/drawing/2014/main" id="{7853EF02-0C1D-5851-2C0D-1A37D7A3DEEC}"/>
                  </a:ext>
                </a:extLst>
              </p:cNvPr>
              <p:cNvGrpSpPr/>
              <p:nvPr/>
            </p:nvGrpSpPr>
            <p:grpSpPr>
              <a:xfrm>
                <a:off x="3191293" y="4800329"/>
                <a:ext cx="444600" cy="608760"/>
                <a:chOff x="3191293" y="4800329"/>
                <a:chExt cx="444600" cy="608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57">
                  <p14:nvContentPartPr>
                    <p14:cNvPr id="19480" name="Ink 19479">
                      <a:extLst>
                        <a:ext uri="{FF2B5EF4-FFF2-40B4-BE49-F238E27FC236}">
                          <a16:creationId xmlns:a16="http://schemas.microsoft.com/office/drawing/2014/main" id="{ACEF9D20-6D5A-9AA0-1258-9DCAAE214C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1293" y="4800329"/>
                    <a:ext cx="91800" cy="55260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05B63011-E0F7-772B-B6F7-F7C83B7920BA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3182653" y="4791689"/>
                      <a:ext cx="109440" cy="570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8">
                  <p14:nvContentPartPr>
                    <p14:cNvPr id="19481" name="Ink 19480">
                      <a:extLst>
                        <a:ext uri="{FF2B5EF4-FFF2-40B4-BE49-F238E27FC236}">
                          <a16:creationId xmlns:a16="http://schemas.microsoft.com/office/drawing/2014/main" id="{21BD4BED-7DED-8F6C-D6C7-74BD1723D0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10613" y="4801049"/>
                    <a:ext cx="125280" cy="60804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C9551DD9-CD25-40FC-B60E-298FB752CC9F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3501973" y="4792049"/>
                      <a:ext cx="142920" cy="625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59">
                <p14:nvContentPartPr>
                  <p14:cNvPr id="19479" name="Ink 19478">
                    <a:extLst>
                      <a:ext uri="{FF2B5EF4-FFF2-40B4-BE49-F238E27FC236}">
                        <a16:creationId xmlns:a16="http://schemas.microsoft.com/office/drawing/2014/main" id="{E91D658B-23D3-1ED3-BFDA-849FA1EA8525}"/>
                      </a:ext>
                    </a:extLst>
                  </p14:cNvPr>
                  <p14:cNvContentPartPr/>
                  <p14:nvPr/>
                </p14:nvContentPartPr>
                <p14:xfrm>
                  <a:off x="3316573" y="4967369"/>
                  <a:ext cx="220320" cy="2113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84ADE0D4-1783-B0C4-5009-C03755714201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307573" y="4958729"/>
                    <a:ext cx="237960" cy="228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9485" name="Audio 19484">
            <a:hlinkClick r:id="" action="ppaction://media"/>
            <a:extLst>
              <a:ext uri="{FF2B5EF4-FFF2-40B4-BE49-F238E27FC236}">
                <a16:creationId xmlns:a16="http://schemas.microsoft.com/office/drawing/2014/main" id="{D2323B06-9DAA-7648-671C-E82AEAAE9E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1456"/>
    </mc:Choice>
    <mc:Fallback xmlns="">
      <p:transition advClick="0" advTm="121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8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189608" y="3044279"/>
            <a:ext cx="6546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7A. Configuration Space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2A6D6D-99AD-20AB-5FCF-152ADC5DC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789"/>
    </mc:Choice>
    <mc:Fallback xmlns="">
      <p:transition advClick="0" advTm="10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>
            <a:extLst>
              <a:ext uri="{FF2B5EF4-FFF2-40B4-BE49-F238E27FC236}">
                <a16:creationId xmlns:a16="http://schemas.microsoft.com/office/drawing/2014/main" id="{75D4C2C4-F998-6C9F-404D-5A2C36453035}"/>
              </a:ext>
            </a:extLst>
          </p:cNvPr>
          <p:cNvSpPr txBox="1"/>
          <p:nvPr/>
        </p:nvSpPr>
        <p:spPr>
          <a:xfrm>
            <a:off x="1938917" y="40725"/>
            <a:ext cx="5762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State Space of Neurons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512629-CF26-00C3-11F0-6604E839FFE3}"/>
                  </a:ext>
                </a:extLst>
              </p14:cNvPr>
              <p14:cNvContentPartPr/>
              <p14:nvPr/>
            </p14:nvContentPartPr>
            <p14:xfrm>
              <a:off x="4428226" y="309078"/>
              <a:ext cx="504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512629-CF26-00C3-11F0-6604E839FFE3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419226" y="300078"/>
                <a:ext cx="2268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32" name="Picture 131" descr="A diagram of a complex function&#10;&#10;Description automatically generated">
            <a:extLst>
              <a:ext uri="{FF2B5EF4-FFF2-40B4-BE49-F238E27FC236}">
                <a16:creationId xmlns:a16="http://schemas.microsoft.com/office/drawing/2014/main" id="{F47BAA97-DDBB-0F0A-3F2C-388E28ACFBCF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88" y="819794"/>
            <a:ext cx="5415346" cy="3592924"/>
          </a:xfrm>
          <a:prstGeom prst="rect">
            <a:avLst/>
          </a:prstGeom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A1E6A3D-D7A6-A02F-2E5D-76CE0046E892}"/>
              </a:ext>
            </a:extLst>
          </p:cNvPr>
          <p:cNvGrpSpPr/>
          <p:nvPr/>
        </p:nvGrpSpPr>
        <p:grpSpPr>
          <a:xfrm>
            <a:off x="836872" y="4191318"/>
            <a:ext cx="4296756" cy="2286000"/>
            <a:chOff x="836872" y="4191318"/>
            <a:chExt cx="4296756" cy="22860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B6B622E-BA7D-53F7-1556-2A947667A613}"/>
                </a:ext>
              </a:extLst>
            </p:cNvPr>
            <p:cNvGrpSpPr/>
            <p:nvPr/>
          </p:nvGrpSpPr>
          <p:grpSpPr>
            <a:xfrm>
              <a:off x="836872" y="4572000"/>
              <a:ext cx="1934280" cy="1759320"/>
              <a:chOff x="836872" y="4572000"/>
              <a:chExt cx="1934280" cy="1759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04C85B67-ED09-64A4-4A2A-A2CD1EC60EE0}"/>
                      </a:ext>
                    </a:extLst>
                  </p14:cNvPr>
                  <p14:cNvContentPartPr/>
                  <p14:nvPr/>
                </p14:nvContentPartPr>
                <p14:xfrm>
                  <a:off x="1209742" y="5154390"/>
                  <a:ext cx="1238490" cy="81135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04C85B67-ED09-64A4-4A2A-A2CD1EC60EE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200744" y="5145391"/>
                    <a:ext cx="1256126" cy="8289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15E4FE7A-3A26-1A9B-4AF0-BAD62766A84E}"/>
                      </a:ext>
                    </a:extLst>
                  </p14:cNvPr>
                  <p14:cNvContentPartPr/>
                  <p14:nvPr/>
                </p14:nvContentPartPr>
                <p14:xfrm>
                  <a:off x="1341502" y="5360670"/>
                  <a:ext cx="537030" cy="38691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15E4FE7A-3A26-1A9B-4AF0-BAD62766A84E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332504" y="5351672"/>
                    <a:ext cx="554667" cy="404546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74141C2-7579-25D0-1DD4-84DCF268B8E6}"/>
                  </a:ext>
                </a:extLst>
              </p:cNvPr>
              <p:cNvGrpSpPr/>
              <p:nvPr/>
            </p:nvGrpSpPr>
            <p:grpSpPr>
              <a:xfrm>
                <a:off x="964042" y="4572000"/>
                <a:ext cx="1807110" cy="1759320"/>
                <a:chOff x="761338" y="2056651"/>
                <a:chExt cx="2409480" cy="2345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5" name="Ink 4">
                      <a:extLst>
                        <a:ext uri="{FF2B5EF4-FFF2-40B4-BE49-F238E27FC236}">
                          <a16:creationId xmlns:a16="http://schemas.microsoft.com/office/drawing/2014/main" id="{FC5A1F49-7A86-7B78-1486-4045F78679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1338" y="2056651"/>
                    <a:ext cx="32040" cy="2281680"/>
                  </p14:xfrm>
                </p:contentPart>
              </mc:Choice>
              <mc:Fallback xmlns="">
                <p:pic>
                  <p:nvPicPr>
                    <p:cNvPr id="5" name="Ink 4">
                      <a:extLst>
                        <a:ext uri="{FF2B5EF4-FFF2-40B4-BE49-F238E27FC236}">
                          <a16:creationId xmlns:a16="http://schemas.microsoft.com/office/drawing/2014/main" id="{FC5A1F49-7A86-7B78-1486-4045F7867915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752338" y="2047651"/>
                      <a:ext cx="49680" cy="229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0">
                  <p14:nvContentPartPr>
                    <p14:cNvPr id="6" name="Ink 5">
                      <a:extLst>
                        <a:ext uri="{FF2B5EF4-FFF2-40B4-BE49-F238E27FC236}">
                          <a16:creationId xmlns:a16="http://schemas.microsoft.com/office/drawing/2014/main" id="{5C059B0D-82B2-42C9-608A-21418818DF3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4738" y="4210891"/>
                    <a:ext cx="2386080" cy="119520"/>
                  </p14:xfrm>
                </p:contentPart>
              </mc:Choice>
              <mc:Fallback xmlns="">
                <p:pic>
                  <p:nvPicPr>
                    <p:cNvPr id="6" name="Ink 5">
                      <a:extLst>
                        <a:ext uri="{FF2B5EF4-FFF2-40B4-BE49-F238E27FC236}">
                          <a16:creationId xmlns:a16="http://schemas.microsoft.com/office/drawing/2014/main" id="{5C059B0D-82B2-42C9-608A-21418818DF3A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776098" y="4201891"/>
                      <a:ext cx="2403720" cy="137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1">
                  <p14:nvContentPartPr>
                    <p14:cNvPr id="7" name="Ink 6">
                      <a:extLst>
                        <a:ext uri="{FF2B5EF4-FFF2-40B4-BE49-F238E27FC236}">
                          <a16:creationId xmlns:a16="http://schemas.microsoft.com/office/drawing/2014/main" id="{A504A61F-9C1B-AE89-DB5D-A3F140BA38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18178" y="4177411"/>
                    <a:ext cx="140760" cy="225000"/>
                  </p14:xfrm>
                </p:contentPart>
              </mc:Choice>
              <mc:Fallback xmlns="">
                <p:pic>
                  <p:nvPicPr>
                    <p:cNvPr id="7" name="Ink 6">
                      <a:extLst>
                        <a:ext uri="{FF2B5EF4-FFF2-40B4-BE49-F238E27FC236}">
                          <a16:creationId xmlns:a16="http://schemas.microsoft.com/office/drawing/2014/main" id="{A504A61F-9C1B-AE89-DB5D-A3F140BA3887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3009538" y="4168771"/>
                      <a:ext cx="158400" cy="2426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400E4AA-9E71-22F5-887C-B7769E51B98B}"/>
                  </a:ext>
                </a:extLst>
              </p:cNvPr>
              <p:cNvGrpSpPr/>
              <p:nvPr/>
            </p:nvGrpSpPr>
            <p:grpSpPr>
              <a:xfrm>
                <a:off x="836872" y="4601430"/>
                <a:ext cx="335610" cy="200610"/>
                <a:chOff x="591778" y="2095891"/>
                <a:chExt cx="447480" cy="2674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2">
                  <p14:nvContentPartPr>
                    <p14:cNvPr id="11" name="Ink 10">
                      <a:extLst>
                        <a:ext uri="{FF2B5EF4-FFF2-40B4-BE49-F238E27FC236}">
                          <a16:creationId xmlns:a16="http://schemas.microsoft.com/office/drawing/2014/main" id="{BD88A1CE-C6C7-F920-8ECC-3FBDC23DDD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1778" y="2159971"/>
                    <a:ext cx="75960" cy="153000"/>
                  </p14:xfrm>
                </p:contentPart>
              </mc:Choice>
              <mc:Fallback xmlns="">
                <p:pic>
                  <p:nvPicPr>
                    <p:cNvPr id="11" name="Ink 10">
                      <a:extLst>
                        <a:ext uri="{FF2B5EF4-FFF2-40B4-BE49-F238E27FC236}">
                          <a16:creationId xmlns:a16="http://schemas.microsoft.com/office/drawing/2014/main" id="{BD88A1CE-C6C7-F920-8ECC-3FBDC23DDD3B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582778" y="2151331"/>
                      <a:ext cx="93600" cy="170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12" name="Ink 11">
                      <a:extLst>
                        <a:ext uri="{FF2B5EF4-FFF2-40B4-BE49-F238E27FC236}">
                          <a16:creationId xmlns:a16="http://schemas.microsoft.com/office/drawing/2014/main" id="{87BDCC99-3540-0993-78E7-B719613AB2E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0418" y="2095891"/>
                    <a:ext cx="197280" cy="181800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87BDCC99-3540-0993-78E7-B719613AB2E8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591418" y="2086891"/>
                      <a:ext cx="214920" cy="199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4">
                  <p14:nvContentPartPr>
                    <p14:cNvPr id="13" name="Ink 12">
                      <a:extLst>
                        <a:ext uri="{FF2B5EF4-FFF2-40B4-BE49-F238E27FC236}">
                          <a16:creationId xmlns:a16="http://schemas.microsoft.com/office/drawing/2014/main" id="{1E78D83C-A992-8219-4742-5F6D506CAB9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8538" y="2111011"/>
                    <a:ext cx="270720" cy="252360"/>
                  </p14:xfrm>
                </p:contentPart>
              </mc:Choice>
              <mc:Fallback xmlns="">
                <p:pic>
                  <p:nvPicPr>
                    <p:cNvPr id="13" name="Ink 12">
                      <a:extLst>
                        <a:ext uri="{FF2B5EF4-FFF2-40B4-BE49-F238E27FC236}">
                          <a16:creationId xmlns:a16="http://schemas.microsoft.com/office/drawing/2014/main" id="{1E78D83C-A992-8219-4742-5F6D506CAB96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759898" y="2102011"/>
                      <a:ext cx="288360" cy="270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D705C046-3A4E-7476-A77F-8B25CD3BB7A8}"/>
                      </a:ext>
                    </a:extLst>
                  </p14:cNvPr>
                  <p14:cNvContentPartPr/>
                  <p14:nvPr/>
                </p14:nvContentPartPr>
                <p14:xfrm>
                  <a:off x="1696282" y="5879880"/>
                  <a:ext cx="157410" cy="1080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D705C046-3A4E-7476-A77F-8B25CD3BB7A8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687277" y="5870880"/>
                    <a:ext cx="175060" cy="12564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B63B93A-D4AB-61D7-0ACA-2D428252B510}"/>
                  </a:ext>
                </a:extLst>
              </p:cNvPr>
              <p:cNvGrpSpPr/>
              <p:nvPr/>
            </p:nvGrpSpPr>
            <p:grpSpPr>
              <a:xfrm>
                <a:off x="1067722" y="5941170"/>
                <a:ext cx="616680" cy="24840"/>
                <a:chOff x="899578" y="3882211"/>
                <a:chExt cx="822240" cy="33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6">
                  <p14:nvContentPartPr>
                    <p14:cNvPr id="18" name="Ink 17">
                      <a:extLst>
                        <a:ext uri="{FF2B5EF4-FFF2-40B4-BE49-F238E27FC236}">
                          <a16:creationId xmlns:a16="http://schemas.microsoft.com/office/drawing/2014/main" id="{4F9DDEF1-DCB2-DEE1-480A-0B7BE3BCD0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9578" y="3888691"/>
                    <a:ext cx="5400" cy="36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4F9DDEF1-DCB2-DEE1-480A-0B7BE3BCD082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890578" y="3879691"/>
                      <a:ext cx="2304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19" name="Ink 18">
                      <a:extLst>
                        <a:ext uri="{FF2B5EF4-FFF2-40B4-BE49-F238E27FC236}">
                          <a16:creationId xmlns:a16="http://schemas.microsoft.com/office/drawing/2014/main" id="{06F5AD91-7B03-BAAB-0B25-25F9939CCF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15138" y="3882571"/>
                    <a:ext cx="16560" cy="360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06F5AD91-7B03-BAAB-0B25-25F9939CCF45}"/>
                        </a:ext>
                      </a:extLst>
                    </p:cNvPr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1006498" y="3873931"/>
                      <a:ext cx="342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20" name="Ink 19">
                      <a:extLst>
                        <a:ext uri="{FF2B5EF4-FFF2-40B4-BE49-F238E27FC236}">
                          <a16:creationId xmlns:a16="http://schemas.microsoft.com/office/drawing/2014/main" id="{BFEE6674-A12E-9DF0-F255-F07DABCF3FA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90098" y="3882571"/>
                    <a:ext cx="360" cy="36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BFEE6674-A12E-9DF0-F255-F07DABCF3FAC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1181098" y="3873931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48AD543C-9C0F-3B93-A08C-E6ADEDB504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55338" y="3882211"/>
                    <a:ext cx="360" cy="36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48AD543C-9C0F-3B93-A08C-E6ADEDB504A4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1346338" y="3873211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0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9627A5AC-A672-F1D3-3AD6-E88B29CF2E7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563058" y="3887251"/>
                    <a:ext cx="360" cy="36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9627A5AC-A672-F1D3-3AD6-E88B29CF2E7D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1554058" y="3878251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6B810AEF-1370-CB62-AA8F-E96E086FE1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21458" y="3914971"/>
                    <a:ext cx="360" cy="3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6B810AEF-1370-CB62-AA8F-E96E086FE135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1712818" y="3905971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2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0C3203FA-A0EB-C19D-B3CC-AE6E0E62CE7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44618" y="3896971"/>
                    <a:ext cx="2880" cy="36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0C3203FA-A0EB-C19D-B3CC-AE6E0E62CE7E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1435978" y="3888331"/>
                      <a:ext cx="205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3F3564A-6753-8532-634B-DC88C438C513}"/>
                  </a:ext>
                </a:extLst>
              </p:cNvPr>
              <p:cNvGrpSpPr/>
              <p:nvPr/>
            </p:nvGrpSpPr>
            <p:grpSpPr>
              <a:xfrm>
                <a:off x="1351667" y="5361936"/>
                <a:ext cx="587250" cy="364230"/>
                <a:chOff x="1278172" y="3109899"/>
                <a:chExt cx="783000" cy="4856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FD140230-61B1-04AE-DA31-804029AD1CE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78172" y="3109899"/>
                    <a:ext cx="783000" cy="48564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FD140230-61B1-04AE-DA31-804029AD1CED}"/>
                        </a:ext>
                      </a:extLst>
                    </p:cNvPr>
                    <p:cNvPicPr/>
                    <p:nvPr/>
                  </p:nvPicPr>
                  <p:blipFill>
                    <a:blip r:embed="rId141"/>
                    <a:stretch>
                      <a:fillRect/>
                    </a:stretch>
                  </p:blipFill>
                  <p:spPr>
                    <a:xfrm>
                      <a:off x="1269172" y="3100899"/>
                      <a:ext cx="800640" cy="50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4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12520D55-2B33-30AC-90F6-B6F5EBF3AB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37892" y="3159219"/>
                    <a:ext cx="103320" cy="17820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12520D55-2B33-30AC-90F6-B6F5EBF3ABE5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1729252" y="3150579"/>
                      <a:ext cx="120960" cy="1958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B42B966A-C154-DE99-6254-1B40459C1CEA}"/>
                </a:ext>
              </a:extLst>
            </p:cNvPr>
            <p:cNvGrpSpPr/>
            <p:nvPr/>
          </p:nvGrpSpPr>
          <p:grpSpPr>
            <a:xfrm>
              <a:off x="869788" y="4191318"/>
              <a:ext cx="889200" cy="418680"/>
              <a:chOff x="869788" y="4191318"/>
              <a:chExt cx="889200" cy="4186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6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277BEC7A-528B-97B9-9346-5C7649916091}"/>
                      </a:ext>
                    </a:extLst>
                  </p14:cNvPr>
                  <p14:cNvContentPartPr/>
                  <p14:nvPr/>
                </p14:nvContentPartPr>
                <p14:xfrm>
                  <a:off x="869788" y="4194558"/>
                  <a:ext cx="274680" cy="364320"/>
                </p14:xfrm>
              </p:contentPart>
            </mc:Choice>
            <mc:Fallback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277BEC7A-528B-97B9-9346-5C764991609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60788" y="4185558"/>
                    <a:ext cx="292320" cy="38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7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4858DE75-7CC1-09C8-A938-7A95FA6111E0}"/>
                      </a:ext>
                    </a:extLst>
                  </p14:cNvPr>
                  <p14:cNvContentPartPr/>
                  <p14:nvPr/>
                </p14:nvContentPartPr>
                <p14:xfrm>
                  <a:off x="1103428" y="4412718"/>
                  <a:ext cx="141840" cy="197280"/>
                </p14:xfrm>
              </p:contentPart>
            </mc:Choice>
            <mc:Fallback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4858DE75-7CC1-09C8-A938-7A95FA6111E0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1094788" y="4403718"/>
                    <a:ext cx="159480" cy="21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9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4F12E644-D7E7-EC5E-F819-B60838ED58ED}"/>
                      </a:ext>
                    </a:extLst>
                  </p14:cNvPr>
                  <p14:cNvContentPartPr/>
                  <p14:nvPr/>
                </p14:nvContentPartPr>
                <p14:xfrm>
                  <a:off x="1279468" y="4293198"/>
                  <a:ext cx="115560" cy="292320"/>
                </p14:xfrm>
              </p:contentPart>
            </mc:Choice>
            <mc:Fallback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4F12E644-D7E7-EC5E-F819-B60838ED58ED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1270828" y="4284558"/>
                    <a:ext cx="133200" cy="30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1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4A3C5528-D4E1-E5CA-D7CE-67A2CB127E9C}"/>
                      </a:ext>
                    </a:extLst>
                  </p14:cNvPr>
                  <p14:cNvContentPartPr/>
                  <p14:nvPr/>
                </p14:nvContentPartPr>
                <p14:xfrm>
                  <a:off x="1265788" y="4364478"/>
                  <a:ext cx="120960" cy="51840"/>
                </p14:xfrm>
              </p:contentPart>
            </mc:Choice>
            <mc:Fallback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4A3C5528-D4E1-E5CA-D7CE-67A2CB127E9C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1256788" y="4355478"/>
                    <a:ext cx="138600" cy="6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3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CA75A398-7F96-5E2D-5AA7-CECE177866D0}"/>
                      </a:ext>
                    </a:extLst>
                  </p14:cNvPr>
                  <p14:cNvContentPartPr/>
                  <p14:nvPr/>
                </p14:nvContentPartPr>
                <p14:xfrm>
                  <a:off x="1040788" y="4427478"/>
                  <a:ext cx="111960" cy="30960"/>
                </p14:xfrm>
              </p:contentPart>
            </mc:Choice>
            <mc:Fallback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CA75A398-7F96-5E2D-5AA7-CECE177866D0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1032148" y="4418478"/>
                    <a:ext cx="12960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5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07DADBA9-CDB6-DB44-F63B-7A9A2AF94AE5}"/>
                      </a:ext>
                    </a:extLst>
                  </p14:cNvPr>
                  <p14:cNvContentPartPr/>
                  <p14:nvPr/>
                </p14:nvContentPartPr>
                <p14:xfrm>
                  <a:off x="1540468" y="4191318"/>
                  <a:ext cx="218520" cy="293760"/>
                </p14:xfrm>
              </p:contentPart>
            </mc:Choice>
            <mc:Fallback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07DADBA9-CDB6-DB44-F63B-7A9A2AF94AE5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1531468" y="4182318"/>
                    <a:ext cx="236160" cy="311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5A6640FE-303C-5D9E-F1F1-416A58084725}"/>
                </a:ext>
              </a:extLst>
            </p:cNvPr>
            <p:cNvGrpSpPr/>
            <p:nvPr/>
          </p:nvGrpSpPr>
          <p:grpSpPr>
            <a:xfrm>
              <a:off x="2888668" y="5980878"/>
              <a:ext cx="2244960" cy="496440"/>
              <a:chOff x="2888668" y="5980878"/>
              <a:chExt cx="2244960" cy="4964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77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D61A0CC6-EB37-3143-2DA6-0A9186AC9701}"/>
                      </a:ext>
                    </a:extLst>
                  </p14:cNvPr>
                  <p14:cNvContentPartPr/>
                  <p14:nvPr/>
                </p14:nvContentPartPr>
                <p14:xfrm>
                  <a:off x="2888668" y="6112998"/>
                  <a:ext cx="174600" cy="309960"/>
                </p14:xfrm>
              </p:contentPart>
            </mc:Choice>
            <mc:Fallback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D61A0CC6-EB37-3143-2DA6-0A9186AC9701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2879668" y="6103998"/>
                    <a:ext cx="192240" cy="32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9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2F27303C-4213-63E1-AC5A-B3CE47B5F4B2}"/>
                      </a:ext>
                    </a:extLst>
                  </p14:cNvPr>
                  <p14:cNvContentPartPr/>
                  <p14:nvPr/>
                </p14:nvContentPartPr>
                <p14:xfrm>
                  <a:off x="2892988" y="6273198"/>
                  <a:ext cx="159840" cy="15480"/>
                </p14:xfrm>
              </p:contentPart>
            </mc:Choice>
            <mc:Fallback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2F27303C-4213-63E1-AC5A-B3CE47B5F4B2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2883988" y="6264198"/>
                    <a:ext cx="177480" cy="3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1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2A66E07E-0F1C-9BD1-40D8-378417A51115}"/>
                      </a:ext>
                    </a:extLst>
                  </p14:cNvPr>
                  <p14:cNvContentPartPr/>
                  <p14:nvPr/>
                </p14:nvContentPartPr>
                <p14:xfrm>
                  <a:off x="3210148" y="6265638"/>
                  <a:ext cx="65520" cy="360"/>
                </p14:xfrm>
              </p:contentPart>
            </mc:Choice>
            <mc:Fallback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2A66E07E-0F1C-9BD1-40D8-378417A51115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3201148" y="6256998"/>
                    <a:ext cx="83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3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B91803C4-0A73-5359-A002-1E2918948F6D}"/>
                      </a:ext>
                    </a:extLst>
                  </p14:cNvPr>
                  <p14:cNvContentPartPr/>
                  <p14:nvPr/>
                </p14:nvContentPartPr>
                <p14:xfrm>
                  <a:off x="3220588" y="6317838"/>
                  <a:ext cx="39600" cy="7200"/>
                </p14:xfrm>
              </p:contentPart>
            </mc:Choice>
            <mc:Fallback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B91803C4-0A73-5359-A002-1E2918948F6D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3211948" y="6309198"/>
                    <a:ext cx="5724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5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96867436-41FA-6102-E750-D4AC1465894E}"/>
                      </a:ext>
                    </a:extLst>
                  </p14:cNvPr>
                  <p14:cNvContentPartPr/>
                  <p14:nvPr/>
                </p14:nvContentPartPr>
                <p14:xfrm>
                  <a:off x="3341188" y="6124518"/>
                  <a:ext cx="205920" cy="286920"/>
                </p14:xfrm>
              </p:contentPart>
            </mc:Choice>
            <mc:Fallback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96867436-41FA-6102-E750-D4AC1465894E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3332548" y="6115518"/>
                    <a:ext cx="223560" cy="30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7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571B45F4-26EB-5F4E-06CE-288452AAA35E}"/>
                      </a:ext>
                    </a:extLst>
                  </p14:cNvPr>
                  <p14:cNvContentPartPr/>
                  <p14:nvPr/>
                </p14:nvContentPartPr>
                <p14:xfrm>
                  <a:off x="3516508" y="5980878"/>
                  <a:ext cx="214200" cy="109800"/>
                </p14:xfrm>
              </p:contentPart>
            </mc:Choice>
            <mc:Fallback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571B45F4-26EB-5F4E-06CE-288452AAA35E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3507868" y="5971878"/>
                    <a:ext cx="231840" cy="12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9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8AC173CE-BCB1-F5A9-1660-95D0757FDD05}"/>
                      </a:ext>
                    </a:extLst>
                  </p14:cNvPr>
                  <p14:cNvContentPartPr/>
                  <p14:nvPr/>
                </p14:nvContentPartPr>
                <p14:xfrm>
                  <a:off x="3835468" y="6172758"/>
                  <a:ext cx="82800" cy="304560"/>
                </p14:xfrm>
              </p:contentPart>
            </mc:Choice>
            <mc:Fallback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8AC173CE-BCB1-F5A9-1660-95D0757FDD05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3826468" y="6163758"/>
                    <a:ext cx="10044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1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FA7A5BA9-E789-2444-FAF9-DF7D071FBEFD}"/>
                      </a:ext>
                    </a:extLst>
                  </p14:cNvPr>
                  <p14:cNvContentPartPr/>
                  <p14:nvPr/>
                </p14:nvContentPartPr>
                <p14:xfrm>
                  <a:off x="3934468" y="6002478"/>
                  <a:ext cx="1199160" cy="395640"/>
                </p14:xfrm>
              </p:contentPart>
            </mc:Choice>
            <mc:Fallback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FA7A5BA9-E789-2444-FAF9-DF7D071FBEFD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3925828" y="5993478"/>
                    <a:ext cx="1216800" cy="41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3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6CD1E749-0418-E18D-C9D4-50529D20B52A}"/>
                      </a:ext>
                    </a:extLst>
                  </p14:cNvPr>
                  <p14:cNvContentPartPr/>
                  <p14:nvPr/>
                </p14:nvContentPartPr>
                <p14:xfrm>
                  <a:off x="4811428" y="6133878"/>
                  <a:ext cx="136440" cy="31320"/>
                </p14:xfrm>
              </p:contentPart>
            </mc:Choice>
            <mc:Fallback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6CD1E749-0418-E18D-C9D4-50529D20B52A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4802788" y="6125238"/>
                    <a:ext cx="154080" cy="4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5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816CE9C3-608B-F78D-D980-AAEAF8E15E0C}"/>
                      </a:ext>
                    </a:extLst>
                  </p14:cNvPr>
                  <p14:cNvContentPartPr/>
                  <p14:nvPr/>
                </p14:nvContentPartPr>
                <p14:xfrm>
                  <a:off x="4992508" y="5990958"/>
                  <a:ext cx="25920" cy="24120"/>
                </p14:xfrm>
              </p:contentPart>
            </mc:Choice>
            <mc:Fallback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816CE9C3-608B-F78D-D980-AAEAF8E15E0C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4983868" y="5981958"/>
                    <a:ext cx="4356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7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EEC21543-ACEB-1F85-52F3-3EDC7E00A39E}"/>
                      </a:ext>
                    </a:extLst>
                  </p14:cNvPr>
                  <p14:cNvContentPartPr/>
                  <p14:nvPr/>
                </p14:nvContentPartPr>
                <p14:xfrm>
                  <a:off x="4770388" y="6013278"/>
                  <a:ext cx="34920" cy="34560"/>
                </p14:xfrm>
              </p:contentPart>
            </mc:Choice>
            <mc:Fallback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EEC21543-ACEB-1F85-52F3-3EDC7E00A39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4761388" y="6004278"/>
                    <a:ext cx="5256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9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AF4B25C0-87CA-906A-F408-4928FD8164EF}"/>
                      </a:ext>
                    </a:extLst>
                  </p14:cNvPr>
                  <p14:cNvContentPartPr/>
                  <p14:nvPr/>
                </p14:nvContentPartPr>
                <p14:xfrm>
                  <a:off x="4529548" y="6082038"/>
                  <a:ext cx="19080" cy="13680"/>
                </p14:xfrm>
              </p:contentPart>
            </mc:Choice>
            <mc:Fallback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AF4B25C0-87CA-906A-F408-4928FD8164EF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4520908" y="6073398"/>
                    <a:ext cx="36720" cy="31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351A7E1-7907-82D5-01BC-0EAC1E801F24}"/>
                    </a:ext>
                  </a:extLst>
                </p14:cNvPr>
                <p14:cNvContentPartPr/>
                <p14:nvPr/>
              </p14:nvContentPartPr>
              <p14:xfrm>
                <a:off x="4255948" y="6054318"/>
                <a:ext cx="23040" cy="4932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351A7E1-7907-82D5-01BC-0EAC1E801F24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246948" y="6045678"/>
                  <a:ext cx="4068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90F8BC5-2675-B541-203C-001DE4533F88}"/>
                    </a:ext>
                  </a:extLst>
                </p14:cNvPr>
                <p14:cNvContentPartPr/>
                <p14:nvPr/>
              </p14:nvContentPartPr>
              <p14:xfrm>
                <a:off x="4275388" y="6260598"/>
                <a:ext cx="360" cy="1368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90F8BC5-2675-B541-203C-001DE4533F8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266748" y="6251958"/>
                  <a:ext cx="18000" cy="31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0" name="Audio 149">
            <a:hlinkClick r:id="" action="ppaction://media"/>
            <a:extLst>
              <a:ext uri="{FF2B5EF4-FFF2-40B4-BE49-F238E27FC236}">
                <a16:creationId xmlns:a16="http://schemas.microsoft.com/office/drawing/2014/main" id="{E08C97FD-5C50-1B58-088D-A9DDA491A6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62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2336"/>
    </mc:Choice>
    <mc:Fallback>
      <p:transition advTm="122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807CF5-6E07-152C-30B8-155D5022E78F}"/>
              </a:ext>
            </a:extLst>
          </p:cNvPr>
          <p:cNvSpPr txBox="1"/>
          <p:nvPr/>
        </p:nvSpPr>
        <p:spPr>
          <a:xfrm>
            <a:off x="1832566" y="883697"/>
            <a:ext cx="5762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dirty="0">
                <a:highlight>
                  <a:srgbClr val="FFFF00"/>
                </a:highlight>
              </a:rPr>
              <a:t>How does nature decide with electrons? 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7F8914-F2DE-9737-123C-511F417E395A}"/>
              </a:ext>
            </a:extLst>
          </p:cNvPr>
          <p:cNvSpPr txBox="1"/>
          <p:nvPr/>
        </p:nvSpPr>
        <p:spPr>
          <a:xfrm>
            <a:off x="1156888" y="2244958"/>
            <a:ext cx="752161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/>
              <a:t>This means energy must leave the system through friction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A larger reservoir at equilibrium must siphon out this energy </a:t>
            </a:r>
          </a:p>
          <a:p>
            <a:pPr>
              <a:buNone/>
            </a:pPr>
            <a:r>
              <a:rPr lang="en-US" sz="2000" dirty="0"/>
              <a:t>(and/or particles) through continuous exchange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6B622E-BA7D-53F7-1556-2A947667A613}"/>
              </a:ext>
            </a:extLst>
          </p:cNvPr>
          <p:cNvGrpSpPr/>
          <p:nvPr/>
        </p:nvGrpSpPr>
        <p:grpSpPr>
          <a:xfrm>
            <a:off x="836872" y="4304700"/>
            <a:ext cx="2147675" cy="2026620"/>
            <a:chOff x="836872" y="4304700"/>
            <a:chExt cx="2147675" cy="20266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4C85B67-ED09-64A4-4A2A-A2CD1EC60EE0}"/>
                    </a:ext>
                  </a:extLst>
                </p14:cNvPr>
                <p14:cNvContentPartPr/>
                <p14:nvPr/>
              </p14:nvContentPartPr>
              <p14:xfrm>
                <a:off x="1209742" y="5154390"/>
                <a:ext cx="1238490" cy="81135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4C85B67-ED09-64A4-4A2A-A2CD1EC60EE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00744" y="5145391"/>
                  <a:ext cx="1256126" cy="8289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5E4FE7A-3A26-1A9B-4AF0-BAD62766A84E}"/>
                    </a:ext>
                  </a:extLst>
                </p14:cNvPr>
                <p14:cNvContentPartPr/>
                <p14:nvPr/>
              </p14:nvContentPartPr>
              <p14:xfrm>
                <a:off x="1341502" y="5360670"/>
                <a:ext cx="537030" cy="38691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5E4FE7A-3A26-1A9B-4AF0-BAD62766A84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32504" y="5351672"/>
                  <a:ext cx="554667" cy="4045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74141C2-7579-25D0-1DD4-84DCF268B8E6}"/>
                </a:ext>
              </a:extLst>
            </p:cNvPr>
            <p:cNvGrpSpPr/>
            <p:nvPr/>
          </p:nvGrpSpPr>
          <p:grpSpPr>
            <a:xfrm>
              <a:off x="964042" y="4572000"/>
              <a:ext cx="2020505" cy="1759320"/>
              <a:chOff x="761338" y="2056651"/>
              <a:chExt cx="2694007" cy="2345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FC5A1F49-7A86-7B78-1486-4045F7867915}"/>
                      </a:ext>
                    </a:extLst>
                  </p14:cNvPr>
                  <p14:cNvContentPartPr/>
                  <p14:nvPr/>
                </p14:nvContentPartPr>
                <p14:xfrm>
                  <a:off x="761338" y="2056651"/>
                  <a:ext cx="32040" cy="228168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FC5A1F49-7A86-7B78-1486-4045F7867915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52338" y="2047651"/>
                    <a:ext cx="49680" cy="229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5C059B0D-82B2-42C9-608A-21418818DF3A}"/>
                      </a:ext>
                    </a:extLst>
                  </p14:cNvPr>
                  <p14:cNvContentPartPr/>
                  <p14:nvPr/>
                </p14:nvContentPartPr>
                <p14:xfrm>
                  <a:off x="784738" y="4210891"/>
                  <a:ext cx="2386080" cy="11952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5C059B0D-82B2-42C9-608A-21418818DF3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76098" y="4201891"/>
                    <a:ext cx="2403720" cy="13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A504A61F-9C1B-AE89-DB5D-A3F140BA3887}"/>
                      </a:ext>
                    </a:extLst>
                  </p14:cNvPr>
                  <p14:cNvContentPartPr/>
                  <p14:nvPr/>
                </p14:nvContentPartPr>
                <p14:xfrm>
                  <a:off x="3018178" y="4177411"/>
                  <a:ext cx="140760" cy="22500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A504A61F-9C1B-AE89-DB5D-A3F140BA3887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009538" y="4168771"/>
                    <a:ext cx="158400" cy="24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18CFC053-0AA2-6E0D-2C9D-1938BA1F0FCA}"/>
                      </a:ext>
                    </a:extLst>
                  </p14:cNvPr>
                  <p14:cNvContentPartPr/>
                  <p14:nvPr/>
                </p14:nvContentPartPr>
                <p14:xfrm>
                  <a:off x="3229265" y="4004251"/>
                  <a:ext cx="226080" cy="26280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18CFC053-0AA2-6E0D-2C9D-1938BA1F0FCA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3217265" y="3992262"/>
                    <a:ext cx="249600" cy="2862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8B69EDDE-3DF4-1805-84C1-FCCA3FB110A8}"/>
                      </a:ext>
                    </a:extLst>
                  </p14:cNvPr>
                  <p14:cNvContentPartPr/>
                  <p14:nvPr/>
                </p14:nvContentPartPr>
                <p14:xfrm>
                  <a:off x="3234977" y="4004251"/>
                  <a:ext cx="187920" cy="2664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8B69EDDE-3DF4-1805-84C1-FCCA3FB110A8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3222992" y="3992251"/>
                    <a:ext cx="211410" cy="289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400E4AA-9E71-22F5-887C-B7769E51B98B}"/>
                </a:ext>
              </a:extLst>
            </p:cNvPr>
            <p:cNvGrpSpPr/>
            <p:nvPr/>
          </p:nvGrpSpPr>
          <p:grpSpPr>
            <a:xfrm>
              <a:off x="836872" y="4304700"/>
              <a:ext cx="379350" cy="497340"/>
              <a:chOff x="591778" y="1700251"/>
              <a:chExt cx="505800" cy="66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BD88A1CE-C6C7-F920-8ECC-3FBDC23DDD3B}"/>
                      </a:ext>
                    </a:extLst>
                  </p14:cNvPr>
                  <p14:cNvContentPartPr/>
                  <p14:nvPr/>
                </p14:nvContentPartPr>
                <p14:xfrm>
                  <a:off x="591778" y="2159971"/>
                  <a:ext cx="75960" cy="15300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BD88A1CE-C6C7-F920-8ECC-3FBDC23DDD3B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82778" y="2151331"/>
                    <a:ext cx="93600" cy="17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87BDCC99-3540-0993-78E7-B719613AB2E8}"/>
                      </a:ext>
                    </a:extLst>
                  </p14:cNvPr>
                  <p14:cNvContentPartPr/>
                  <p14:nvPr/>
                </p14:nvContentPartPr>
                <p14:xfrm>
                  <a:off x="600418" y="2095891"/>
                  <a:ext cx="197280" cy="18180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87BDCC99-3540-0993-78E7-B719613AB2E8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91418" y="2086891"/>
                    <a:ext cx="214920" cy="19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1E78D83C-A992-8219-4742-5F6D506CAB96}"/>
                      </a:ext>
                    </a:extLst>
                  </p14:cNvPr>
                  <p14:cNvContentPartPr/>
                  <p14:nvPr/>
                </p14:nvContentPartPr>
                <p14:xfrm>
                  <a:off x="768538" y="2111011"/>
                  <a:ext cx="270720" cy="25236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1E78D83C-A992-8219-4742-5F6D506CAB96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59898" y="2102011"/>
                    <a:ext cx="288360" cy="27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2D473B48-17A7-C7AB-B495-C97A2B2447B0}"/>
                      </a:ext>
                    </a:extLst>
                  </p14:cNvPr>
                  <p14:cNvContentPartPr/>
                  <p14:nvPr/>
                </p14:nvContentPartPr>
                <p14:xfrm>
                  <a:off x="917938" y="1700251"/>
                  <a:ext cx="179640" cy="2642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2D473B48-17A7-C7AB-B495-C97A2B2447B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909298" y="1691611"/>
                    <a:ext cx="197280" cy="28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815BACA0-F7D3-CA74-AAAF-2CA2706A1DE1}"/>
                      </a:ext>
                    </a:extLst>
                  </p14:cNvPr>
                  <p14:cNvContentPartPr/>
                  <p14:nvPr/>
                </p14:nvContentPartPr>
                <p14:xfrm>
                  <a:off x="953218" y="1821571"/>
                  <a:ext cx="121680" cy="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815BACA0-F7D3-CA74-AAAF-2CA2706A1DE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44578" y="1812571"/>
                    <a:ext cx="1393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705C046-3A4E-7476-A77F-8B25CD3BB7A8}"/>
                    </a:ext>
                  </a:extLst>
                </p14:cNvPr>
                <p14:cNvContentPartPr/>
                <p14:nvPr/>
              </p14:nvContentPartPr>
              <p14:xfrm>
                <a:off x="1696282" y="5879880"/>
                <a:ext cx="157410" cy="108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705C046-3A4E-7476-A77F-8B25CD3BB7A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687277" y="5870880"/>
                  <a:ext cx="175060" cy="1256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B63B93A-D4AB-61D7-0ACA-2D428252B510}"/>
                </a:ext>
              </a:extLst>
            </p:cNvPr>
            <p:cNvGrpSpPr/>
            <p:nvPr/>
          </p:nvGrpSpPr>
          <p:grpSpPr>
            <a:xfrm>
              <a:off x="1067722" y="5941170"/>
              <a:ext cx="616680" cy="24840"/>
              <a:chOff x="899578" y="3882211"/>
              <a:chExt cx="822240" cy="3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4F9DDEF1-DCB2-DEE1-480A-0B7BE3BCD082}"/>
                      </a:ext>
                    </a:extLst>
                  </p14:cNvPr>
                  <p14:cNvContentPartPr/>
                  <p14:nvPr/>
                </p14:nvContentPartPr>
                <p14:xfrm>
                  <a:off x="899578" y="3888691"/>
                  <a:ext cx="5400" cy="3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4F9DDEF1-DCB2-DEE1-480A-0B7BE3BCD082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0578" y="3879691"/>
                    <a:ext cx="23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06F5AD91-7B03-BAAB-0B25-25F9939CCF45}"/>
                      </a:ext>
                    </a:extLst>
                  </p14:cNvPr>
                  <p14:cNvContentPartPr/>
                  <p14:nvPr/>
                </p14:nvContentPartPr>
                <p14:xfrm>
                  <a:off x="1015138" y="3882571"/>
                  <a:ext cx="16560" cy="3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06F5AD91-7B03-BAAB-0B25-25F9939CCF45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006498" y="3873931"/>
                    <a:ext cx="34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BFEE6674-A12E-9DF0-F255-F07DABCF3FAC}"/>
                      </a:ext>
                    </a:extLst>
                  </p14:cNvPr>
                  <p14:cNvContentPartPr/>
                  <p14:nvPr/>
                </p14:nvContentPartPr>
                <p14:xfrm>
                  <a:off x="1190098" y="3882571"/>
                  <a:ext cx="360" cy="3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BFEE6674-A12E-9DF0-F255-F07DABCF3FAC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81098" y="387393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48AD543C-9C0F-3B93-A08C-E6ADEDB504A4}"/>
                      </a:ext>
                    </a:extLst>
                  </p14:cNvPr>
                  <p14:cNvContentPartPr/>
                  <p14:nvPr/>
                </p14:nvContentPartPr>
                <p14:xfrm>
                  <a:off x="1355338" y="3882211"/>
                  <a:ext cx="36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48AD543C-9C0F-3B93-A08C-E6ADEDB504A4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346338" y="387321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9627A5AC-A672-F1D3-3AD6-E88B29CF2E7D}"/>
                      </a:ext>
                    </a:extLst>
                  </p14:cNvPr>
                  <p14:cNvContentPartPr/>
                  <p14:nvPr/>
                </p14:nvContentPartPr>
                <p14:xfrm>
                  <a:off x="1563058" y="3887251"/>
                  <a:ext cx="360" cy="3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9627A5AC-A672-F1D3-3AD6-E88B29CF2E7D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554058" y="387825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6B810AEF-1370-CB62-AA8F-E96E086FE135}"/>
                      </a:ext>
                    </a:extLst>
                  </p14:cNvPr>
                  <p14:cNvContentPartPr/>
                  <p14:nvPr/>
                </p14:nvContentPartPr>
                <p14:xfrm>
                  <a:off x="1721458" y="3914971"/>
                  <a:ext cx="360" cy="3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6B810AEF-1370-CB62-AA8F-E96E086FE135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712818" y="390597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C3203FA-A0EB-C19D-B3CC-AE6E0E62CE7E}"/>
                      </a:ext>
                    </a:extLst>
                  </p14:cNvPr>
                  <p14:cNvContentPartPr/>
                  <p14:nvPr/>
                </p14:nvContentPartPr>
                <p14:xfrm>
                  <a:off x="1444618" y="3896971"/>
                  <a:ext cx="288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0C3203FA-A0EB-C19D-B3CC-AE6E0E62CE7E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435978" y="3888331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3F3564A-6753-8532-634B-DC88C438C513}"/>
                </a:ext>
              </a:extLst>
            </p:cNvPr>
            <p:cNvGrpSpPr/>
            <p:nvPr/>
          </p:nvGrpSpPr>
          <p:grpSpPr>
            <a:xfrm>
              <a:off x="1351667" y="5361936"/>
              <a:ext cx="587250" cy="364230"/>
              <a:chOff x="1278172" y="3109899"/>
              <a:chExt cx="783000" cy="485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FD140230-61B1-04AE-DA31-804029AD1CED}"/>
                      </a:ext>
                    </a:extLst>
                  </p14:cNvPr>
                  <p14:cNvContentPartPr/>
                  <p14:nvPr/>
                </p14:nvContentPartPr>
                <p14:xfrm>
                  <a:off x="1278172" y="3109899"/>
                  <a:ext cx="783000" cy="4856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FD140230-61B1-04AE-DA31-804029AD1CE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1269172" y="3100899"/>
                    <a:ext cx="800640" cy="50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12520D55-2B33-30AC-90F6-B6F5EBF3ABE5}"/>
                      </a:ext>
                    </a:extLst>
                  </p14:cNvPr>
                  <p14:cNvContentPartPr/>
                  <p14:nvPr/>
                </p14:nvContentPartPr>
                <p14:xfrm>
                  <a:off x="1737892" y="3159219"/>
                  <a:ext cx="103320" cy="1782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12520D55-2B33-30AC-90F6-B6F5EBF3ABE5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1729252" y="3150579"/>
                    <a:ext cx="120960" cy="195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75D4C2C4-F998-6C9F-404D-5A2C36453035}"/>
              </a:ext>
            </a:extLst>
          </p:cNvPr>
          <p:cNvSpPr txBox="1"/>
          <p:nvPr/>
        </p:nvSpPr>
        <p:spPr>
          <a:xfrm>
            <a:off x="1832566" y="43835"/>
            <a:ext cx="5762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More on State Space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6299C9C-F456-61CD-B4EC-CF6FAE236C37}"/>
              </a:ext>
            </a:extLst>
          </p:cNvPr>
          <p:cNvSpPr txBox="1"/>
          <p:nvPr/>
        </p:nvSpPr>
        <p:spPr>
          <a:xfrm>
            <a:off x="1600200" y="1487061"/>
            <a:ext cx="6705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>
                <a:sym typeface="Wingdings" pitchFamily="2" charset="2"/>
              </a:rPr>
              <a:t>Decision making moves you to a ‘ground state’.. </a:t>
            </a:r>
            <a:endParaRPr lang="en-US" sz="2000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A67155F-9BE9-5972-441B-FA54E85B6D32}"/>
              </a:ext>
            </a:extLst>
          </p:cNvPr>
          <p:cNvSpPr txBox="1"/>
          <p:nvPr/>
        </p:nvSpPr>
        <p:spPr>
          <a:xfrm>
            <a:off x="3418726" y="4492080"/>
            <a:ext cx="5259773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The reservoir sets the </a:t>
            </a:r>
            <a:r>
              <a:rPr lang="en-US" sz="1800" b="1" u="sng" dirty="0"/>
              <a:t>average energy </a:t>
            </a:r>
          </a:p>
          <a:p>
            <a:pPr>
              <a:buNone/>
            </a:pPr>
            <a:r>
              <a:rPr lang="en-US" sz="1800" dirty="0"/>
              <a:t>with a </a:t>
            </a:r>
            <a:r>
              <a:rPr lang="en-US" sz="1800" b="1" dirty="0">
                <a:solidFill>
                  <a:srgbClr val="FF0000"/>
                </a:solidFill>
              </a:rPr>
              <a:t>temperature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/>
              <a:t>and the </a:t>
            </a:r>
            <a:r>
              <a:rPr lang="en-US" sz="1800" b="1" u="sng" dirty="0"/>
              <a:t>average particle </a:t>
            </a:r>
          </a:p>
          <a:p>
            <a:pPr>
              <a:buNone/>
            </a:pPr>
            <a:r>
              <a:rPr lang="en-US" sz="1800" b="1" u="sng" dirty="0"/>
              <a:t>number </a:t>
            </a:r>
            <a:r>
              <a:rPr lang="en-US" sz="1800" dirty="0"/>
              <a:t>with a </a:t>
            </a:r>
            <a:r>
              <a:rPr lang="en-US" sz="1800" dirty="0">
                <a:solidFill>
                  <a:srgbClr val="FF0000"/>
                </a:solidFill>
              </a:rPr>
              <a:t>chemical potential</a:t>
            </a:r>
            <a:endParaRPr lang="en-US" sz="1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512629-CF26-00C3-11F0-6604E839FFE3}"/>
                  </a:ext>
                </a:extLst>
              </p14:cNvPr>
              <p14:cNvContentPartPr/>
              <p14:nvPr/>
            </p14:nvContentPartPr>
            <p14:xfrm>
              <a:off x="4428226" y="309078"/>
              <a:ext cx="504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512629-CF26-00C3-11F0-6604E839FFE3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419226" y="300078"/>
                <a:ext cx="2268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FD2C1B12-D3D1-60F4-12CB-E0F80D24DB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1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968"/>
    </mc:Choice>
    <mc:Fallback xmlns="">
      <p:transition advTm="173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7" grpId="0"/>
      <p:bldP spid="114" grpId="0"/>
      <p:bldP spid="1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36.9|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|12.3|26.1|27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3|3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|47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3|14.4|30.1|79.8|47.1|14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|17.2|71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1.7|20|45.3|3.8|1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55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  <p:tag name="TIMING" val="|68.5|16.6|1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  <p:tag name="TIMING" val="|22.7|25.4|3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6.4|6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|38.5|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25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47218</TotalTime>
  <Words>802</Words>
  <Application>Microsoft Macintosh PowerPoint</Application>
  <PresentationFormat>On-screen Show (4:3)</PresentationFormat>
  <Paragraphs>210</Paragraphs>
  <Slides>62</Slides>
  <Notes>10</Notes>
  <HiddenSlides>0</HiddenSlides>
  <MMClips>62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Arial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2221</cp:revision>
  <cp:lastPrinted>2020-01-02T19:55:03Z</cp:lastPrinted>
  <dcterms:created xsi:type="dcterms:W3CDTF">2003-03-02T22:33:52Z</dcterms:created>
  <dcterms:modified xsi:type="dcterms:W3CDTF">2023-10-08T23:16:30Z</dcterms:modified>
</cp:coreProperties>
</file>